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0"/>
  </p:notesMasterIdLst>
  <p:sldIdLst>
    <p:sldId id="11088469" r:id="rId4"/>
    <p:sldId id="11088407" r:id="rId5"/>
    <p:sldId id="11088412" r:id="rId6"/>
    <p:sldId id="11088457" r:id="rId7"/>
    <p:sldId id="11088458" r:id="rId8"/>
    <p:sldId id="11088463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69D8FF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DB7F6-1C04-4FD1-B0A9-89C4E24A07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7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76200"/>
            <a:ext cx="12268200" cy="708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272147" y="3018093"/>
            <a:ext cx="8950036" cy="4857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30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30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25. </a:t>
            </a:r>
            <a:r>
              <a:rPr lang="en-US" sz="3000" b="1" dirty="0" err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Tìm</a:t>
            </a:r>
            <a:r>
              <a:rPr lang="en-US" sz="3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hiểu</a:t>
            </a:r>
            <a:r>
              <a:rPr lang="en-US" sz="3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cơ</a:t>
            </a:r>
            <a:r>
              <a:rPr lang="en-US" sz="3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quan</a:t>
            </a:r>
            <a:r>
              <a:rPr lang="en-US" sz="3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3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tiết</a:t>
            </a:r>
            <a:r>
              <a:rPr lang="en-US" sz="3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nước</a:t>
            </a:r>
            <a:r>
              <a:rPr lang="en-US" sz="3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tiểu</a:t>
            </a:r>
            <a:r>
              <a:rPr lang="en-US" sz="3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(</a:t>
            </a:r>
            <a:r>
              <a:rPr lang="en-US" sz="3000" b="1" dirty="0" err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Tiết</a:t>
            </a:r>
            <a:r>
              <a:rPr lang="en-US" sz="3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2)</a:t>
            </a:r>
            <a:endParaRPr sz="3000" b="1" i="1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636929"/>
            <a:ext cx="510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9881" y="1550712"/>
            <a:ext cx="577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SÁCH KẾT NỐI TRI THỨC VỚI CUỘC SỐNG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9949" y="2492612"/>
            <a:ext cx="382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9927" y="4585113"/>
            <a:ext cx="520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230743" y="1232877"/>
            <a:ext cx="2110154" cy="1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295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19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704708" y="-20561"/>
            <a:ext cx="6752732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40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40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40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40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hành</a:t>
            </a:r>
            <a:endParaRPr lang="zh-CN" altLang="en-US" sz="40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708" y="652627"/>
            <a:ext cx="10826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755589-3081-4ED4-81BA-B45F6D227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20" y="1493494"/>
            <a:ext cx="7711440" cy="53361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7983E1-B64D-4106-B3B6-EB94D89F80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4" y="1743782"/>
            <a:ext cx="2717791" cy="9278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C53875-B803-4CAC-9B0F-4A8B1EC78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" y="3277849"/>
            <a:ext cx="3041679" cy="8646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CAFD62-4E72-4DB4-911E-5E2B9FFCB9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4" y="4503289"/>
            <a:ext cx="2720126" cy="8736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4BF11A-08D1-4E43-BD1C-96D9E04C90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7" y="5737671"/>
            <a:ext cx="2952423" cy="9283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4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20834 -0.115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301 L 0.75664 -0.318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35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88 0.01759 L 0.18177 0.5148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73958 0.178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79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847626" y="91170"/>
            <a:ext cx="5659957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</a:t>
            </a:r>
            <a:r>
              <a:rPr lang="en-US" altLang="zh-CN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dụng</a:t>
            </a:r>
            <a:endParaRPr lang="zh-CN" altLang="en-US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920" y="810512"/>
            <a:ext cx="11330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56613-943C-4133-BBE8-E88CA09DAE15}"/>
              </a:ext>
            </a:extLst>
          </p:cNvPr>
          <p:cNvSpPr txBox="1"/>
          <p:nvPr/>
        </p:nvSpPr>
        <p:spPr>
          <a:xfrm>
            <a:off x="6610349" y="2821353"/>
            <a:ext cx="558165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Nếu bóng đái quá đầy nước tiểu mà không được thải ra ngoài có thể gây vỡ hoặc lâu ngày gây ra bệnh đái dắt.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807E11-098B-4D13-A25E-1A1CCE486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17" y="2628219"/>
            <a:ext cx="4616266" cy="4223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8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51436" y="-31341"/>
            <a:ext cx="5215684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</a:t>
            </a:r>
            <a:r>
              <a:rPr lang="en-US" altLang="zh-CN" sz="4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dụng</a:t>
            </a:r>
            <a:endParaRPr lang="zh-CN" altLang="en-US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716504"/>
            <a:ext cx="11112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gì sẽ xảy ra nếu:</a:t>
            </a:r>
          </a:p>
          <a:p>
            <a:pPr algn="just"/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Có vật cản nằm trong ống dẫn nước tiểu.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424B5C-6E27-44C4-B4E3-EDA52F932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7" y="2124472"/>
            <a:ext cx="6430461" cy="4733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B56613-943C-4133-BBE8-E88CA09DAE15}"/>
              </a:ext>
            </a:extLst>
          </p:cNvPr>
          <p:cNvSpPr txBox="1"/>
          <p:nvPr/>
        </p:nvSpPr>
        <p:spPr>
          <a:xfrm>
            <a:off x="6724168" y="2911184"/>
            <a:ext cx="5467833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có vật cản trong ống dẫn tiểu sẽ khiến cho nước tiểu không ra ngoài được gây tức bóng đái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27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00752" y="0"/>
            <a:ext cx="5337488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4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7FBBF4-0BB7-4A0B-A680-5A038EA60A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0"/>
          <a:stretch/>
        </p:blipFill>
        <p:spPr>
          <a:xfrm>
            <a:off x="0" y="1017733"/>
            <a:ext cx="12157741" cy="5840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07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8" y="0"/>
            <a:ext cx="721353" cy="74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847091" y="101027"/>
            <a:ext cx="5909309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4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lang="zh-CN" altLang="en-US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095DD8-A834-4ABA-A795-B035A221E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290"/>
            <a:ext cx="12191999" cy="6095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4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93D59F6-3567-4F52-AAAE-0EE8C94BB64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3n\uFFFDr{288BE087-6712-412E-98D9-1DFD503E47EE}&quot;,&quot;C:\\Users\\NHATMINH\\Downloads\\Bài đt tuần 27\\Bài đt tuần 2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nxh2. Bai 25 Tim hieu co quan bai tiet nuoc tieu- Tiết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EA0E20-C56E-49F6-9FE1-35126D732F5A}:110884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4E22FD-F2BB-4982-A455-A8D3ED0B5750}:110884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C7BCAD-3580-4625-998E-CDC0EF0DBD3B}:110884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49E8AF-8BA6-4A97-A359-ED00F266CD7D}:110884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17AF07-1D51-403E-B665-0F3E6D65A7FA}:110884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3E5364-5D88-49A3-B557-AEA7EA65F627}:11088463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184</Words>
  <Application>Microsoft Office PowerPoint</Application>
  <PresentationFormat>Widescreen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Arial-Rounded</vt:lpstr>
      <vt:lpstr>Arial-SGK-TV</vt:lpstr>
      <vt:lpstr>Averta Std CY Bold</vt:lpstr>
      <vt:lpstr>Calibri</vt:lpstr>
      <vt:lpstr>Calibri Light</vt:lpstr>
      <vt:lpstr>Quicksand Medium</vt:lpstr>
      <vt:lpstr>Times New Roman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tnxh2. Bai 25 Tim hieu co quan bai tiet nuoc tieu- Tiết 2</dc:title>
  <dc:creator>tran hong luong</dc:creator>
  <cp:lastModifiedBy>THANH HƯƠNG</cp:lastModifiedBy>
  <cp:revision>342</cp:revision>
  <dcterms:created xsi:type="dcterms:W3CDTF">2021-06-23T08:03:30Z</dcterms:created>
  <dcterms:modified xsi:type="dcterms:W3CDTF">2025-03-30T08:45:54Z</dcterms:modified>
</cp:coreProperties>
</file>