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2"/>
  </p:notesMasterIdLst>
  <p:sldIdLst>
    <p:sldId id="11088476" r:id="rId4"/>
    <p:sldId id="11088439" r:id="rId5"/>
    <p:sldId id="11088403" r:id="rId6"/>
    <p:sldId id="11088468" r:id="rId7"/>
    <p:sldId id="11088469" r:id="rId8"/>
    <p:sldId id="11088470" r:id="rId9"/>
    <p:sldId id="11088467" r:id="rId10"/>
    <p:sldId id="1108840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FF66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B7F6-1C04-4FD1-B0A9-89C4E24A0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7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6200"/>
            <a:ext cx="122682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050473" y="2523916"/>
            <a:ext cx="9337964" cy="48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26.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Chăm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sóc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bảo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vệ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1)</a:t>
            </a:r>
            <a:endParaRPr sz="2800" b="1" i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36929"/>
            <a:ext cx="510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881" y="1550712"/>
            <a:ext cx="577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0677" y="2083290"/>
            <a:ext cx="382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927" y="4585113"/>
            <a:ext cx="520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30743" y="1232877"/>
            <a:ext cx="2110154" cy="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77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773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4047" y="1727053"/>
            <a:ext cx="11444275" cy="54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đã bao giờ cảm thấy bí tiểu hoặc đi tiểu nhiều lần chưa?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092922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03881" y="168661"/>
            <a:ext cx="905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7F4A9-CC8A-44AA-B437-92FAB9CE5CA0}"/>
              </a:ext>
            </a:extLst>
          </p:cNvPr>
          <p:cNvSpPr/>
          <p:nvPr/>
        </p:nvSpPr>
        <p:spPr>
          <a:xfrm>
            <a:off x="474047" y="2668301"/>
            <a:ext cx="11444275" cy="54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cảm thấy thế nào khi bị như vậy?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B9019-2523-486C-903D-2443AA0C92AE}"/>
              </a:ext>
            </a:extLst>
          </p:cNvPr>
          <p:cNvSpPr/>
          <p:nvPr/>
        </p:nvSpPr>
        <p:spPr>
          <a:xfrm>
            <a:off x="564781" y="3763607"/>
            <a:ext cx="10345112" cy="1305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Bị bí tiểu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cảm giác rất khó chịu và tức vùng bụng dưới.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Bị đi tiểu nhiều lần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cảm giác đau rát vùng kín.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04041" y="1645873"/>
            <a:ext cx="11448461" cy="9068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nêu những việc cần làm để chăm sóc, bảo vệ cơ quan bài tiết nước tiểu.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F6B7EC-EFED-42F5-A5FF-F9F2AC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846" y="-19367"/>
            <a:ext cx="9558564" cy="9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8D5B6-C4F6-4E0C-A213-91DA2ECEE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568750"/>
            <a:ext cx="5240755" cy="4238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B7AE44-EF1C-4453-97A2-E6661D2BBCDB}"/>
              </a:ext>
            </a:extLst>
          </p:cNvPr>
          <p:cNvSpPr txBox="1"/>
          <p:nvPr/>
        </p:nvSpPr>
        <p:spPr>
          <a:xfrm>
            <a:off x="6428271" y="2730162"/>
            <a:ext cx="5523366" cy="954107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 Hoa đang tắm gội bằng nước sạch và xà phòng.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94AC6-31D9-447F-92F8-2ACA81F54FD4}"/>
              </a:ext>
            </a:extLst>
          </p:cNvPr>
          <p:cNvSpPr txBox="1"/>
          <p:nvPr/>
        </p:nvSpPr>
        <p:spPr>
          <a:xfrm>
            <a:off x="6428271" y="4031899"/>
            <a:ext cx="5523366" cy="2677656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Tắm gội, vệ sinh sạch sẽ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quần áo và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đồ lót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mặc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hằng ngày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tránh gây bẩn, nhiễm bệnh bộ phận ống đái của cơ quan bài tiết nước tiểu.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04041" y="1645873"/>
            <a:ext cx="11448461" cy="9068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nêu những việc cần làm để chăm sóc, bảo vệ cơ quan bài tiết nước tiểu.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F6B7EC-EFED-42F5-A5FF-F9F2AC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54" y="92825"/>
            <a:ext cx="9558564" cy="9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7AE44-EF1C-4453-97A2-E6661D2BBCDB}"/>
              </a:ext>
            </a:extLst>
          </p:cNvPr>
          <p:cNvSpPr txBox="1"/>
          <p:nvPr/>
        </p:nvSpPr>
        <p:spPr>
          <a:xfrm>
            <a:off x="6360698" y="4701873"/>
            <a:ext cx="5523366" cy="1815882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 nên ăn mặn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để bảo vệ thận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thận lọc máu hiệu quả, phòng tránh bệnh suy thận</a:t>
            </a:r>
            <a:endParaRPr 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08C26-4603-48B5-8013-C61F4EC7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4" y="2568751"/>
            <a:ext cx="4817515" cy="4266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DA81DB-D613-4612-8825-D1A1FA15D274}"/>
              </a:ext>
            </a:extLst>
          </p:cNvPr>
          <p:cNvSpPr txBox="1"/>
          <p:nvPr/>
        </p:nvSpPr>
        <p:spPr>
          <a:xfrm>
            <a:off x="6360698" y="2960644"/>
            <a:ext cx="5523366" cy="1384995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của Hoa đang khuyên em trai Hoa không nên ăn mặn vì không tốt cho thận.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3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04041" y="1645873"/>
            <a:ext cx="11448461" cy="9068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nêu những việc cần làm để chăm sóc, bảo vệ cơ quan bài tiết nước tiểu.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F6B7EC-EFED-42F5-A5FF-F9F2AC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186" y="-117820"/>
            <a:ext cx="9558564" cy="9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7AE44-EF1C-4453-97A2-E6661D2BBCDB}"/>
              </a:ext>
            </a:extLst>
          </p:cNvPr>
          <p:cNvSpPr txBox="1"/>
          <p:nvPr/>
        </p:nvSpPr>
        <p:spPr>
          <a:xfrm>
            <a:off x="6096000" y="4984239"/>
            <a:ext cx="5619750" cy="1384995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đủ nước mỗi ngày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thận lọc máu hiệu quả nhất.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383AC-ED49-49A4-BA95-D14F0954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6" y="2632919"/>
            <a:ext cx="3882193" cy="4203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27D3B-5602-4A0F-A150-A88F85999176}"/>
              </a:ext>
            </a:extLst>
          </p:cNvPr>
          <p:cNvSpPr txBox="1"/>
          <p:nvPr/>
        </p:nvSpPr>
        <p:spPr>
          <a:xfrm>
            <a:off x="6096000" y="2960644"/>
            <a:ext cx="5619750" cy="1384995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 nhỏ đang uống nước và tự nhắc nhở bản thân phải tập thói quen uống đủ nước mỗi ngày.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0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04041" y="1645873"/>
            <a:ext cx="11448461" cy="9068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nêu những việc cần làm để chăm sóc, bảo vệ cơ quan bài tiết nước tiểu.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F6B7EC-EFED-42F5-A5FF-F9F2AC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972" y="-125774"/>
            <a:ext cx="9558564" cy="9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7AE44-EF1C-4453-97A2-E6661D2BBCDB}"/>
              </a:ext>
            </a:extLst>
          </p:cNvPr>
          <p:cNvSpPr txBox="1"/>
          <p:nvPr/>
        </p:nvSpPr>
        <p:spPr>
          <a:xfrm>
            <a:off x="6360698" y="4673996"/>
            <a:ext cx="5625893" cy="1815882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Không nhịn tiểu</a:t>
            </a:r>
            <a:endParaRPr lang="en-US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 gây lắng cặn, tạo sỏi cho các bộ phận trong cơ quan bài tiết nước tiểu.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16BC5-9AA1-4B85-A979-9D16E1B8E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09" y="2686688"/>
            <a:ext cx="4817514" cy="4171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D8752-CA17-4969-B77C-E626ED72F24C}"/>
              </a:ext>
            </a:extLst>
          </p:cNvPr>
          <p:cNvSpPr txBox="1"/>
          <p:nvPr/>
        </p:nvSpPr>
        <p:spPr>
          <a:xfrm>
            <a:off x="6360698" y="2920297"/>
            <a:ext cx="5523366" cy="1384995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 đang nói với bạn là cần phải đi tiểu ngay vì nhịn tiểu sẽ hại đến thận.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9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3944546" y="1904568"/>
            <a:ext cx="2937517" cy="756429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F6B7EC-EFED-42F5-A5FF-F9F2AC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781" y="-146605"/>
            <a:ext cx="9558564" cy="9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48210-4EC0-410B-BA58-E9E38E83EABD}"/>
              </a:ext>
            </a:extLst>
          </p:cNvPr>
          <p:cNvSpPr txBox="1"/>
          <p:nvPr/>
        </p:nvSpPr>
        <p:spPr>
          <a:xfrm>
            <a:off x="160021" y="2919692"/>
            <a:ext cx="12031980" cy="3046988"/>
          </a:xfrm>
          <a:prstGeom prst="rect">
            <a:avLst/>
          </a:prstGeom>
          <a:solidFill>
            <a:srgbClr val="69D8FF"/>
          </a:solidFill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 việc cần làm để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chăm sóc, 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 vệ cơ quan bài tiết nước tiểu là:</a:t>
            </a:r>
          </a:p>
          <a:p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Tắm rửa sạch sẽ, t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 đồ lót</a:t>
            </a: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và quần áo mặc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hằng ngày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Uống đủ nước mỗi ngày</a:t>
            </a:r>
          </a:p>
          <a:p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Không nên ăn mặn</a:t>
            </a:r>
          </a:p>
          <a:p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Không nhịn tiểu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3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4" y="50473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6983" y="6763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1" y="1252932"/>
            <a:ext cx="11887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Điều tr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thói quen ảnh hưởng đến cơ quan bài tiết nước tiểu theo gợi ý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4B0F20D-D788-4D65-9871-9A3C5D41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773" y="-92871"/>
            <a:ext cx="9558564" cy="9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94664-2AEC-499D-9AAE-704AF14C6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31" y="1898073"/>
            <a:ext cx="7215420" cy="4959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EAEF17-D2CA-4EA9-B904-C552222ACAB0}"/>
              </a:ext>
            </a:extLst>
          </p:cNvPr>
          <p:cNvSpPr txBox="1"/>
          <p:nvPr/>
        </p:nvSpPr>
        <p:spPr>
          <a:xfrm>
            <a:off x="0" y="4682239"/>
            <a:ext cx="5165557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bao nhiêu bạn có thói quen tốt, bao nhiêu bạn có thói quen không tốt cho cơ quan bài tiết nước tiểu?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217CD-5C84-430C-9700-5A4B672E8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9" y="2232600"/>
            <a:ext cx="4980814" cy="2256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9AC09B-430F-4993-9107-FEB11A4F8D8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 ĐT TUẦN 28\\BÀI ĐT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2 - Bai 26 Cham soc BV CQ bai tiet nước tiểu - T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50FA0B-AA09-4BF6-8E09-8404A7A1E011}:11088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59D778-F2C2-43FF-848D-D95A0EBA8B6B}:110884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72E1C2-CF9F-4B96-B170-57AA021B6E52}:110884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3D6A7E-4E69-4B6E-96AF-088695E66597}:110884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BBBF70-2ECE-4C84-A2A5-4CEEEE935599}:110884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DD25A6-32D7-4C50-B81D-4760501A2E0E}:110884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F11437-0D2F-4253-BE68-4E6BBC825896}:110884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7A0D25-1165-4BE1-9E2E-0D1F93E6B365}:1108840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596</Words>
  <Application>Microsoft Office PowerPoint</Application>
  <PresentationFormat>Widescreen</PresentationFormat>
  <Paragraphs>52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Averta Std CY Bold</vt:lpstr>
      <vt:lpstr>Calibri</vt:lpstr>
      <vt:lpstr>Calibri Light</vt:lpstr>
      <vt:lpstr>Quicksand Medium</vt:lpstr>
      <vt:lpstr>Times New Roman</vt:lpstr>
      <vt:lpstr>Wingdings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TNXH2 - Bai 26 Cham soc BV CQ bai tiet nước tiểu - T1</dc:title>
  <dc:creator>tran hong luong</dc:creator>
  <cp:lastModifiedBy>Administrator</cp:lastModifiedBy>
  <cp:revision>440</cp:revision>
  <dcterms:created xsi:type="dcterms:W3CDTF">2021-06-23T08:03:30Z</dcterms:created>
  <dcterms:modified xsi:type="dcterms:W3CDTF">2025-03-31T08:00:11Z</dcterms:modified>
</cp:coreProperties>
</file>