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3" r:id="rId5"/>
    <p:sldId id="267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190CE-7481-4BB9-AB84-AE9D36471AF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A76D-A973-4A6C-9D5C-28724C82C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91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30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95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BC83-4BAC-4506-9C9A-80D0895D51C0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CC16-BA52-4BC6-9054-466CFB53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8.wdp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7701" y="45266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5627" y="1892830"/>
            <a:ext cx="7968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582" y="2948947"/>
            <a:ext cx="355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748" y="37683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739" y="5198882"/>
            <a:ext cx="59526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2E</a:t>
            </a:r>
          </a:p>
        </p:txBody>
      </p:sp>
    </p:spTree>
    <p:extLst>
      <p:ext uri="{BB962C8B-B14F-4D97-AF65-F5344CB8AC3E}">
        <p14:creationId xmlns:p14="http://schemas.microsoft.com/office/powerpoint/2010/main" val="28550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9" y="48809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x-none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87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x-none" sz="3200" dirty="0">
                <a:sym typeface="Wingdings" pitchFamily="2" charset="2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8667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C87C7BD-9786-E14D-BEA3-BBFAC2ECD4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4114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xmlns="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xmlns="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080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Widescreen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STD_NHA</cp:lastModifiedBy>
  <cp:revision>1</cp:revision>
  <dcterms:created xsi:type="dcterms:W3CDTF">2025-03-31T14:22:53Z</dcterms:created>
  <dcterms:modified xsi:type="dcterms:W3CDTF">2025-03-31T15:16:29Z</dcterms:modified>
</cp:coreProperties>
</file>