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9" r:id="rId2"/>
    <p:sldId id="281" r:id="rId3"/>
    <p:sldId id="282" r:id="rId4"/>
    <p:sldId id="283" r:id="rId5"/>
    <p:sldId id="284" r:id="rId6"/>
    <p:sldId id="285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6CF53-06EA-472E-9566-6073BEC8DFE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695E9-5479-43C3-9DFF-627BAFD3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7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95E9-5479-43C3-9DFF-627BAFD3CB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9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95E9-5479-43C3-9DFF-627BAFD3CB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64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95E9-5479-43C3-9DFF-627BAFD3CB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95E9-5479-43C3-9DFF-627BAFD3CB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1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95E9-5479-43C3-9DFF-627BAFD3CB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4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3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3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7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9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0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9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4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1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1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w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.wmf"/><Relationship Id="rId5" Type="http://schemas.openxmlformats.org/officeDocument/2006/relationships/control" Target="../activeX/activeX3.xml"/><Relationship Id="rId10" Type="http://schemas.openxmlformats.org/officeDocument/2006/relationships/image" Target="../media/image7.wmf"/><Relationship Id="rId4" Type="http://schemas.openxmlformats.org/officeDocument/2006/relationships/control" Target="../activeX/activeX2.xml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ontrol" Target="../activeX/activeX4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.wmf"/><Relationship Id="rId5" Type="http://schemas.openxmlformats.org/officeDocument/2006/relationships/control" Target="../activeX/activeX6.xml"/><Relationship Id="rId10" Type="http://schemas.openxmlformats.org/officeDocument/2006/relationships/image" Target="../media/image7.wmf"/><Relationship Id="rId4" Type="http://schemas.openxmlformats.org/officeDocument/2006/relationships/control" Target="../activeX/activeX5.xml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2.wmf"/><Relationship Id="rId3" Type="http://schemas.openxmlformats.org/officeDocument/2006/relationships/control" Target="../activeX/activeX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.w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10.xml"/><Relationship Id="rId11" Type="http://schemas.openxmlformats.org/officeDocument/2006/relationships/image" Target="../media/image7.wmf"/><Relationship Id="rId5" Type="http://schemas.openxmlformats.org/officeDocument/2006/relationships/control" Target="../activeX/activeX9.xml"/><Relationship Id="rId10" Type="http://schemas.microsoft.com/office/2007/relationships/hdphoto" Target="../media/hdphoto8.wdp"/><Relationship Id="rId4" Type="http://schemas.openxmlformats.org/officeDocument/2006/relationships/control" Target="../activeX/activeX8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8.wmf"/><Relationship Id="rId3" Type="http://schemas.openxmlformats.org/officeDocument/2006/relationships/control" Target="../activeX/activeX11.xml"/><Relationship Id="rId7" Type="http://schemas.openxmlformats.org/officeDocument/2006/relationships/control" Target="../activeX/activeX15.xml"/><Relationship Id="rId12" Type="http://schemas.openxmlformats.org/officeDocument/2006/relationships/image" Target="../media/image14.wmf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14.xml"/><Relationship Id="rId11" Type="http://schemas.microsoft.com/office/2007/relationships/hdphoto" Target="../media/hdphoto9.wdp"/><Relationship Id="rId5" Type="http://schemas.openxmlformats.org/officeDocument/2006/relationships/control" Target="../activeX/activeX13.xml"/><Relationship Id="rId10" Type="http://schemas.openxmlformats.org/officeDocument/2006/relationships/image" Target="../media/image15.png"/><Relationship Id="rId4" Type="http://schemas.openxmlformats.org/officeDocument/2006/relationships/control" Target="../activeX/activeX12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9566564" y="4490605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76075" y="4677658"/>
            <a:ext cx="2058354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715" y="6213629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61" y="6243206"/>
            <a:ext cx="967849" cy="614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51" y="5651998"/>
            <a:ext cx="1429237" cy="14292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2" y="6172448"/>
            <a:ext cx="1048683" cy="812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6058" y="309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6059" y="2310989"/>
            <a:ext cx="7409894" cy="111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tập: Mở rộng vốn từ về vật nuôi; </a:t>
            </a:r>
            <a:endParaRPr lang="en-US" sz="2400" b="1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nêu đặc điểm của các loài vật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1367" y="56661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Hương</a:t>
            </a:r>
            <a:endParaRPr lang="vi-VN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</p:spTree>
    <p:extLst>
      <p:ext uri="{BB962C8B-B14F-4D97-AF65-F5344CB8AC3E}">
        <p14:creationId xmlns:p14="http://schemas.microsoft.com/office/powerpoint/2010/main" val="238866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377869" y="481338"/>
            <a:ext cx="810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1. </a:t>
            </a:r>
            <a:r>
              <a:rPr lang="en-US" sz="2400" dirty="0" err="1">
                <a:latin typeface="UTM Avo" panose="02040603050506020204" pitchFamily="18" charset="0"/>
              </a:rPr>
              <a:t>Xếp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hợp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05101" y="1188068"/>
            <a:ext cx="27813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2133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80101" y="1188068"/>
            <a:ext cx="3822700" cy="73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bộ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phận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2133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11811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0759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đầu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11811" y="3323367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6097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chân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1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51600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mắt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8934" y="2178155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36933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dê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38934" y="3303375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46671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lợn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38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45589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mỏ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66056" y="2178155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36452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cổ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66056" y="3303375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58453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đuôi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6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36452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gà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93179" y="217815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38135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bò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93179" y="3303375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6097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cánh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93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38736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vịt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50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22222E-6 L 0.63218 -0.00278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1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 (</a:t>
            </a:r>
            <a:r>
              <a:rPr lang="en-US" sz="2400" dirty="0" err="1">
                <a:latin typeface="UTM Avo" panose="02040603050506020204" pitchFamily="18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lông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đôi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mắt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cặp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sừng</a:t>
            </a:r>
            <a:r>
              <a:rPr lang="en-US" sz="2400" dirty="0">
                <a:latin typeface="UTM Avo" panose="02040603050506020204" pitchFamily="18" charset="0"/>
              </a:rPr>
              <a:t>,…)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từng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vật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6" y="2438128"/>
            <a:ext cx="4848845" cy="29666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680998" y="243812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Mắt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3395689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31431" y="437058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53" name="TextBox1" r:id="rId3" imgW="2979360" imgH="678240"/>
        </mc:Choice>
        <mc:Fallback>
          <p:control name="TextBox1" r:id="rId3" imgW="2979360" imgH="6782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56968" y="2438401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4" name="TextBox2" r:id="rId4" imgW="2476440" imgH="678240"/>
        </mc:Choice>
        <mc:Fallback>
          <p:control name="TextBox2" r:id="rId4" imgW="2476440" imgH="6782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54384" y="339513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5" name="TextBox3" r:id="rId5" imgW="1752480" imgH="685800"/>
        </mc:Choice>
        <mc:Fallback>
          <p:control name="TextBox3" r:id="rId5" imgW="175248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0259" y="4398105"/>
                  <a:ext cx="1752741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123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 (</a:t>
            </a:r>
            <a:r>
              <a:rPr lang="en-US" sz="2400" dirty="0" err="1">
                <a:latin typeface="UTM Avo" panose="02040603050506020204" pitchFamily="18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lông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đôi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mắt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cặp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sừng</a:t>
            </a:r>
            <a:r>
              <a:rPr lang="en-US" sz="2400" dirty="0">
                <a:latin typeface="UTM Avo" panose="02040603050506020204" pitchFamily="18" charset="0"/>
              </a:rPr>
              <a:t>,…)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từng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vật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16881" y="2136604"/>
            <a:ext cx="1303428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Sừng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6161" y="4096580"/>
            <a:ext cx="129097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15" y="2631441"/>
            <a:ext cx="3644347" cy="33528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77" name="TextBox1" r:id="rId3" imgW="2979360" imgH="678240"/>
        </mc:Choice>
        <mc:Fallback>
          <p:control name="TextBox1" r:id="rId3" imgW="2979360" imgH="6782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8" name="TextBox2" r:id="rId4" imgW="2476440" imgH="678240"/>
        </mc:Choice>
        <mc:Fallback>
          <p:control name="TextBox2" r:id="rId4" imgW="2476440" imgH="6782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9" name="TextBox3" r:id="rId5" imgW="2476440" imgH="678240"/>
        </mc:Choice>
        <mc:Fallback>
          <p:control name="TextBox3" r:id="rId5" imgW="2476440" imgH="6782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68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2211460" y="2670761"/>
            <a:ext cx="3978920" cy="3129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 (</a:t>
            </a:r>
            <a:r>
              <a:rPr lang="en-US" sz="2400" dirty="0" err="1">
                <a:latin typeface="UTM Avo" panose="02040603050506020204" pitchFamily="18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lông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đôi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mắt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cặp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sừng</a:t>
            </a:r>
            <a:r>
              <a:rPr lang="en-US" sz="2400" dirty="0">
                <a:latin typeface="UTM Avo" panose="02040603050506020204" pitchFamily="18" charset="0"/>
              </a:rPr>
              <a:t>,…)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từng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vật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80998" y="2136604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4096580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mào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90381" y="5043961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móng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mỏ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110" name="TextBox1" r:id="rId3" imgW="2979360" imgH="678240"/>
        </mc:Choice>
        <mc:Fallback>
          <p:control name="TextBox1" r:id="rId3" imgW="2979360" imgH="6782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1" name="TextBox2" r:id="rId4" imgW="2476440" imgH="678240"/>
        </mc:Choice>
        <mc:Fallback>
          <p:control name="TextBox2" r:id="rId4" imgW="2476440" imgH="6782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2" name="TextBox3" r:id="rId5" imgW="2476440" imgH="678240"/>
        </mc:Choice>
        <mc:Fallback>
          <p:control name="TextBox3" r:id="rId5" imgW="2476440" imgH="6782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3" name="TextBox4" r:id="rId6" imgW="2476440" imgH="685800"/>
        </mc:Choice>
        <mc:Fallback>
          <p:control name="TextBox4" r:id="rId6" imgW="2476440" imgH="68580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54384" y="507900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262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073069" y="499774"/>
            <a:ext cx="810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 (</a:t>
            </a:r>
            <a:r>
              <a:rPr lang="en-US" sz="2400" dirty="0" err="1">
                <a:latin typeface="UTM Avo" panose="02040603050506020204" pitchFamily="18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lông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đôi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mắt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cặp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sừng</a:t>
            </a:r>
            <a:r>
              <a:rPr lang="en-US" sz="2400" dirty="0">
                <a:latin typeface="UTM Avo" panose="02040603050506020204" pitchFamily="18" charset="0"/>
              </a:rPr>
              <a:t>,…)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từng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vật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7707" y="1743316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7090" y="3703292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7090" y="4650673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ria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7090" y="2687575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mắt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2" y="1913740"/>
            <a:ext cx="2260916" cy="401376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783520" y="5572367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43" name="TextBox1" r:id="rId3" imgW="2971800" imgH="685800"/>
        </mc:Choice>
        <mc:Fallback>
          <p:control name="TextBox1" r:id="rId3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63677" y="1743589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44" name="TextBox2" r:id="rId4" imgW="2476440" imgH="678240"/>
        </mc:Choice>
        <mc:Fallback>
          <p:control name="TextBox2" r:id="rId4" imgW="2476440" imgH="6782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61093" y="270032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45" name="TextBox3" r:id="rId5" imgW="2476440" imgH="678240"/>
        </mc:Choice>
        <mc:Fallback>
          <p:control name="TextBox3" r:id="rId5" imgW="2476440" imgH="6782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61093" y="3703293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46" name="TextBox4" r:id="rId6" imgW="2476440" imgH="678240"/>
        </mc:Choice>
        <mc:Fallback>
          <p:control name="TextBox4" r:id="rId6" imgW="2476440" imgH="67824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61093" y="468571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47" name="TextBox5" r:id="rId7" imgW="2476440" imgH="685800"/>
        </mc:Choice>
        <mc:Fallback>
          <p:control name="TextBox5" r:id="rId7" imgW="2476440" imgH="685800">
            <p:pic>
              <p:nvPicPr>
                <p:cNvPr id="19" name="TextBox5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47523" y="5607407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8751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9947855-74AC-4F9E-806E-6724B47A211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12 - Luyện tập - Mở rộng vốn từ về vật nuôi; Câu nêu đặc điểm của các loài vật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5745B7-ACF1-4FC0-8775-F29AFC57F5B5}:2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55ADF9-D5F1-4F87-98FD-A06A0C37CCB7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10D440-3EF3-4532-8143-E3B2309FD13B}:2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0963F7-BD73-48E1-A6A4-D15E60139F21}:2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03D43A-47AC-4DE3-AA56-5CF221E1D890}:2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195</Words>
  <Application>Microsoft Office PowerPoint</Application>
  <PresentationFormat>Widescreen</PresentationFormat>
  <Paragraphs>46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Bài12 - Luyện tập - Mở rộng vốn từ về vật nuôi; Câu nêu đặc điểm của các loài vật</dc:title>
  <dc:creator>STD_NHA</dc:creator>
  <cp:lastModifiedBy>STD_NHA</cp:lastModifiedBy>
  <cp:revision>7</cp:revision>
  <dcterms:created xsi:type="dcterms:W3CDTF">2025-03-04T08:32:01Z</dcterms:created>
  <dcterms:modified xsi:type="dcterms:W3CDTF">2025-03-04T09:04:46Z</dcterms:modified>
</cp:coreProperties>
</file>