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sldIdLst>
    <p:sldId id="301" r:id="rId2"/>
    <p:sldId id="302" r:id="rId3"/>
    <p:sldId id="283" r:id="rId4"/>
    <p:sldId id="294" r:id="rId5"/>
    <p:sldId id="284" r:id="rId6"/>
    <p:sldId id="285" r:id="rId7"/>
    <p:sldId id="295" r:id="rId8"/>
    <p:sldId id="296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 varScale="1">
        <p:scale>
          <a:sx n="81" d="100"/>
          <a:sy n="81" d="100"/>
        </p:scale>
        <p:origin x="12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3/4/2025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2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2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91440"/>
            <a:ext cx="8709926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1120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054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2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3518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8625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8625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5939601" y="3656003"/>
            <a:ext cx="934204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42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450430"/>
            <a:ext cx="1678338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438262"/>
            <a:ext cx="1747912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672464" y="1566374"/>
            <a:ext cx="7400615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8625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8625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5939601" y="3656003"/>
            <a:ext cx="934204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64704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450430"/>
            <a:ext cx="1678338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438262"/>
            <a:ext cx="1747912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357971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27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2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1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1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8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0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141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665" r:id="rId17"/>
    <p:sldLayoutId id="2147483699" r:id="rId18"/>
    <p:sldLayoutId id="2147483701" r:id="rId19"/>
    <p:sldLayoutId id="2147483692" r:id="rId20"/>
    <p:sldLayoutId id="2147483694" r:id="rId21"/>
    <p:sldLayoutId id="2147483676" r:id="rId22"/>
    <p:sldLayoutId id="2147483677" r:id="rId23"/>
    <p:sldLayoutId id="2147483679" r:id="rId24"/>
    <p:sldLayoutId id="2147483700" r:id="rId25"/>
    <p:sldLayoutId id="2147483680" r:id="rId26"/>
    <p:sldLayoutId id="2147483695" r:id="rId27"/>
    <p:sldLayoutId id="2147483696" r:id="rId28"/>
    <p:sldLayoutId id="2147483697" r:id="rId29"/>
    <p:sldLayoutId id="214748369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4"/>
            <a:ext cx="9144000" cy="664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1295" y="476032"/>
            <a:ext cx="589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/>
              <a:t>UBND HUYỆN AN LÃO </a:t>
            </a:r>
          </a:p>
          <a:p>
            <a:pPr algn="ctr"/>
            <a:r>
              <a:rPr lang="vi-VN" sz="2400" smtClean="0"/>
              <a:t>TRƯỜNG TIỂU HỌC QUANG TRUNG 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-84484" y="1791411"/>
            <a:ext cx="842838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49: </a:t>
            </a:r>
          </a:p>
          <a:p>
            <a:pPr algn="ctr"/>
            <a:r>
              <a:rPr lang="vi-VN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 số tròn trăm, tròn chục</a:t>
            </a:r>
          </a:p>
          <a:p>
            <a:pPr algn="ctr"/>
            <a:r>
              <a:rPr lang="vi-VN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 Tiết 1)  </a:t>
            </a:r>
            <a:endParaRPr lang="en-US" sz="4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156" y="5555068"/>
            <a:ext cx="453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GVCN: Phạm Thị Thu Hà </a:t>
            </a:r>
          </a:p>
          <a:p>
            <a:r>
              <a:rPr lang="vi-VN" smtClean="0"/>
              <a:t>Lớp : 2E </a:t>
            </a:r>
          </a:p>
          <a:p>
            <a:r>
              <a:rPr lang="vi-VN" smtClean="0"/>
              <a:t>Năm học: 2024 -2025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280065" y="2505670"/>
            <a:ext cx="618631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KHÁM PHÁ</a:t>
            </a:r>
            <a:endParaRPr lang="en-US" sz="7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5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91AA69A4-FF16-0843-BA45-03CA8F843CA2}"/>
              </a:ext>
            </a:extLst>
          </p:cNvPr>
          <p:cNvSpPr txBox="1"/>
          <p:nvPr/>
        </p:nvSpPr>
        <p:spPr>
          <a:xfrm>
            <a:off x="3346761" y="1276040"/>
            <a:ext cx="249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688909" y="1630720"/>
          <a:ext cx="7608789" cy="427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332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5132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685787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673964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709436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668978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086970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641208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681540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708285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766832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763438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x-none" sz="17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xmlns="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1" y="2337883"/>
            <a:ext cx="549899" cy="554162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4521748" y="2336054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5192350" y="233605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5885438" y="233605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6578526" y="233605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7295868" y="2336053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xmlns="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1" y="3000614"/>
            <a:ext cx="549899" cy="554162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xmlns="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7" y="3058333"/>
            <a:ext cx="549899" cy="554162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099BA473-8524-424D-9AC0-BB89F0A6CE63}"/>
              </a:ext>
            </a:extLst>
          </p:cNvPr>
          <p:cNvSpPr/>
          <p:nvPr/>
        </p:nvSpPr>
        <p:spPr>
          <a:xfrm>
            <a:off x="4534060" y="3001344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xmlns="" id="{94163D20-88FD-8B44-96C0-C724B8B89EE4}"/>
              </a:ext>
            </a:extLst>
          </p:cNvPr>
          <p:cNvSpPr/>
          <p:nvPr/>
        </p:nvSpPr>
        <p:spPr>
          <a:xfrm>
            <a:off x="5204663" y="300134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AEE4E6A8-38B9-734E-9CCF-21A6B8404469}"/>
              </a:ext>
            </a:extLst>
          </p:cNvPr>
          <p:cNvSpPr/>
          <p:nvPr/>
        </p:nvSpPr>
        <p:spPr>
          <a:xfrm>
            <a:off x="5897751" y="300134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97A47AC0-98C0-DE40-A2D7-1C12742547A4}"/>
              </a:ext>
            </a:extLst>
          </p:cNvPr>
          <p:cNvSpPr/>
          <p:nvPr/>
        </p:nvSpPr>
        <p:spPr>
          <a:xfrm>
            <a:off x="6590839" y="300134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0C673CCA-4AA5-2E4F-B93D-2A5C7B65DDE7}"/>
              </a:ext>
            </a:extLst>
          </p:cNvPr>
          <p:cNvSpPr/>
          <p:nvPr/>
        </p:nvSpPr>
        <p:spPr>
          <a:xfrm>
            <a:off x="7308180" y="3001343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xmlns="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1" y="3712578"/>
            <a:ext cx="549899" cy="554162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xmlns="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7" y="3770296"/>
            <a:ext cx="549899" cy="554162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xmlns="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3" y="3824521"/>
            <a:ext cx="549899" cy="554162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xmlns="" id="{0955C824-563D-A147-B32D-085392FB8940}"/>
              </a:ext>
            </a:extLst>
          </p:cNvPr>
          <p:cNvSpPr/>
          <p:nvPr/>
        </p:nvSpPr>
        <p:spPr>
          <a:xfrm>
            <a:off x="4501251" y="3724477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xmlns="" id="{0DF139DF-FBF7-E84E-893D-CE2923C95E27}"/>
              </a:ext>
            </a:extLst>
          </p:cNvPr>
          <p:cNvSpPr/>
          <p:nvPr/>
        </p:nvSpPr>
        <p:spPr>
          <a:xfrm>
            <a:off x="5171854" y="3724476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xmlns="" id="{5CF7BFF1-E701-BB4C-BA8B-E8120B5DE9AB}"/>
              </a:ext>
            </a:extLst>
          </p:cNvPr>
          <p:cNvSpPr/>
          <p:nvPr/>
        </p:nvSpPr>
        <p:spPr>
          <a:xfrm>
            <a:off x="5864941" y="3724476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xmlns="" id="{F06054BE-C225-624D-B48D-B09A67F49C77}"/>
              </a:ext>
            </a:extLst>
          </p:cNvPr>
          <p:cNvSpPr/>
          <p:nvPr/>
        </p:nvSpPr>
        <p:spPr>
          <a:xfrm>
            <a:off x="6558029" y="3724476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xmlns="" id="{4734AC8D-B1AD-D24A-AF23-1BE4636CF3AF}"/>
              </a:ext>
            </a:extLst>
          </p:cNvPr>
          <p:cNvSpPr/>
          <p:nvPr/>
        </p:nvSpPr>
        <p:spPr>
          <a:xfrm>
            <a:off x="7275371" y="3724476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xmlns="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8" y="4465826"/>
            <a:ext cx="549899" cy="554162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xmlns="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4" y="4523545"/>
            <a:ext cx="549899" cy="554162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xmlns="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0" y="4577769"/>
            <a:ext cx="549899" cy="554162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xmlns="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5" y="4464983"/>
            <a:ext cx="549899" cy="554162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xmlns="" id="{AC6EC7C8-4EA0-3F44-B7C5-B6717FFA593A}"/>
              </a:ext>
            </a:extLst>
          </p:cNvPr>
          <p:cNvSpPr/>
          <p:nvPr/>
        </p:nvSpPr>
        <p:spPr>
          <a:xfrm>
            <a:off x="4501251" y="4477924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xmlns="" id="{F463F53C-DD2F-E048-AB72-195918BD9060}"/>
              </a:ext>
            </a:extLst>
          </p:cNvPr>
          <p:cNvSpPr/>
          <p:nvPr/>
        </p:nvSpPr>
        <p:spPr>
          <a:xfrm>
            <a:off x="5171854" y="447792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xmlns="" id="{E89372EB-F1B8-AF48-87B9-B9BC6A667A10}"/>
              </a:ext>
            </a:extLst>
          </p:cNvPr>
          <p:cNvSpPr/>
          <p:nvPr/>
        </p:nvSpPr>
        <p:spPr>
          <a:xfrm>
            <a:off x="5864941" y="447792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xmlns="" id="{837CB823-723B-B044-9C47-32A46561660F}"/>
              </a:ext>
            </a:extLst>
          </p:cNvPr>
          <p:cNvSpPr/>
          <p:nvPr/>
        </p:nvSpPr>
        <p:spPr>
          <a:xfrm>
            <a:off x="6558029" y="4477923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xmlns="" id="{7B491031-0945-F244-831A-D695DE0AAF92}"/>
              </a:ext>
            </a:extLst>
          </p:cNvPr>
          <p:cNvSpPr/>
          <p:nvPr/>
        </p:nvSpPr>
        <p:spPr>
          <a:xfrm>
            <a:off x="7275371" y="4477923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8" y="5186998"/>
            <a:ext cx="549899" cy="554162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4" y="5244717"/>
            <a:ext cx="549899" cy="554162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0" y="5298941"/>
            <a:ext cx="549899" cy="554162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5" y="5186155"/>
            <a:ext cx="549899" cy="554162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25" y="5300455"/>
            <a:ext cx="549899" cy="554162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xmlns="" id="{4FCD51E4-3C4A-E743-B02F-D296291B2404}"/>
              </a:ext>
            </a:extLst>
          </p:cNvPr>
          <p:cNvSpPr/>
          <p:nvPr/>
        </p:nvSpPr>
        <p:spPr>
          <a:xfrm>
            <a:off x="4501251" y="5227281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xmlns="" id="{1F082180-F725-0C44-B651-A6C001EE2E96}"/>
              </a:ext>
            </a:extLst>
          </p:cNvPr>
          <p:cNvSpPr/>
          <p:nvPr/>
        </p:nvSpPr>
        <p:spPr>
          <a:xfrm>
            <a:off x="5171854" y="5227280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xmlns="" id="{FC58A5DC-3CB3-A345-944D-12E2BF8C4C86}"/>
              </a:ext>
            </a:extLst>
          </p:cNvPr>
          <p:cNvSpPr/>
          <p:nvPr/>
        </p:nvSpPr>
        <p:spPr>
          <a:xfrm>
            <a:off x="5864941" y="5227280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xmlns="" id="{FF0E049E-E6C6-BC40-85B3-530B9802C271}"/>
              </a:ext>
            </a:extLst>
          </p:cNvPr>
          <p:cNvSpPr/>
          <p:nvPr/>
        </p:nvSpPr>
        <p:spPr>
          <a:xfrm>
            <a:off x="6558029" y="5227280"/>
            <a:ext cx="60488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xmlns="" id="{06AC5890-485D-FB46-B2D5-B7A48261EDE0}"/>
              </a:ext>
            </a:extLst>
          </p:cNvPr>
          <p:cNvSpPr/>
          <p:nvPr/>
        </p:nvSpPr>
        <p:spPr>
          <a:xfrm>
            <a:off x="7275371" y="5227280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575017" y="978400"/>
          <a:ext cx="7685260" cy="4407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40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66402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608396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675702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097894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532250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5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751679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763438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729731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771265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858945">
                <a:tc>
                  <a:txBody>
                    <a:bodyPr/>
                    <a:lstStyle/>
                    <a:p>
                      <a:endParaRPr lang="x-none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7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x-none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4613605" y="1570463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5284207" y="1570462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5947863" y="1570462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6586523" y="1570462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7218231" y="1570462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6" y="1560119"/>
            <a:ext cx="549899" cy="554162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2" y="1617838"/>
            <a:ext cx="549899" cy="554162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8" y="1672062"/>
            <a:ext cx="549899" cy="554162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12" y="1559276"/>
            <a:ext cx="549899" cy="554162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8" y="1617838"/>
            <a:ext cx="549899" cy="5541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34" y="1672061"/>
            <a:ext cx="549899" cy="5541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6" y="2322397"/>
            <a:ext cx="549899" cy="5541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2" y="2380115"/>
            <a:ext cx="549899" cy="5541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8" y="2434339"/>
            <a:ext cx="549899" cy="55416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12" y="2321554"/>
            <a:ext cx="549899" cy="55416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8" y="2380115"/>
            <a:ext cx="549899" cy="5541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34" y="2434339"/>
            <a:ext cx="549899" cy="5541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83" y="2333333"/>
            <a:ext cx="549899" cy="55416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34E844F-104A-9D49-A326-F9BC965563CC}"/>
              </a:ext>
            </a:extLst>
          </p:cNvPr>
          <p:cNvSpPr/>
          <p:nvPr/>
        </p:nvSpPr>
        <p:spPr>
          <a:xfrm>
            <a:off x="4610332" y="2321554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9EEF3BD-A1CD-8740-811F-C1E7381603E4}"/>
              </a:ext>
            </a:extLst>
          </p:cNvPr>
          <p:cNvSpPr/>
          <p:nvPr/>
        </p:nvSpPr>
        <p:spPr>
          <a:xfrm>
            <a:off x="5280934" y="2321554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17473DA-2872-C541-9931-D194E7866366}"/>
              </a:ext>
            </a:extLst>
          </p:cNvPr>
          <p:cNvSpPr/>
          <p:nvPr/>
        </p:nvSpPr>
        <p:spPr>
          <a:xfrm>
            <a:off x="5944590" y="2321554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44DB214-BAFE-F94E-B6BF-A039E64EDAFE}"/>
              </a:ext>
            </a:extLst>
          </p:cNvPr>
          <p:cNvSpPr/>
          <p:nvPr/>
        </p:nvSpPr>
        <p:spPr>
          <a:xfrm>
            <a:off x="6583250" y="2321554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2B30B96-0F30-794C-B4EB-25E38637D7EE}"/>
              </a:ext>
            </a:extLst>
          </p:cNvPr>
          <p:cNvSpPr/>
          <p:nvPr/>
        </p:nvSpPr>
        <p:spPr>
          <a:xfrm>
            <a:off x="7214958" y="2321554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6" y="3062515"/>
            <a:ext cx="549899" cy="55416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2" y="3120234"/>
            <a:ext cx="549899" cy="5541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8" y="3174458"/>
            <a:ext cx="549899" cy="55416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12" y="3061672"/>
            <a:ext cx="549899" cy="55416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8" y="3120234"/>
            <a:ext cx="549899" cy="55416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34" y="3174457"/>
            <a:ext cx="549899" cy="55416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83" y="3073452"/>
            <a:ext cx="549899" cy="55416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89" y="3174457"/>
            <a:ext cx="549899" cy="55416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C06F1C1-D618-654F-B3CD-0146A495E893}"/>
              </a:ext>
            </a:extLst>
          </p:cNvPr>
          <p:cNvSpPr/>
          <p:nvPr/>
        </p:nvSpPr>
        <p:spPr>
          <a:xfrm>
            <a:off x="4610332" y="3082885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6C4C2C6-D45B-7A41-A61F-E82300AAA39C}"/>
              </a:ext>
            </a:extLst>
          </p:cNvPr>
          <p:cNvSpPr/>
          <p:nvPr/>
        </p:nvSpPr>
        <p:spPr>
          <a:xfrm>
            <a:off x="5280934" y="3082884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6476BB9-43B1-A146-8321-9BF5D0BAE295}"/>
              </a:ext>
            </a:extLst>
          </p:cNvPr>
          <p:cNvSpPr/>
          <p:nvPr/>
        </p:nvSpPr>
        <p:spPr>
          <a:xfrm>
            <a:off x="5944590" y="3082884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0E64D8B-FD06-5445-83A1-29A1C8DECE05}"/>
              </a:ext>
            </a:extLst>
          </p:cNvPr>
          <p:cNvSpPr/>
          <p:nvPr/>
        </p:nvSpPr>
        <p:spPr>
          <a:xfrm>
            <a:off x="6583250" y="3082884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813BB3A-F3A4-E148-8311-72825EB1A452}"/>
              </a:ext>
            </a:extLst>
          </p:cNvPr>
          <p:cNvSpPr/>
          <p:nvPr/>
        </p:nvSpPr>
        <p:spPr>
          <a:xfrm>
            <a:off x="7214958" y="3082884"/>
            <a:ext cx="936952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1" y="3817070"/>
            <a:ext cx="549899" cy="55416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8" y="3874789"/>
            <a:ext cx="549899" cy="5541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4" y="3929013"/>
            <a:ext cx="549899" cy="55416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64" y="3816227"/>
            <a:ext cx="549899" cy="55416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81" y="3874789"/>
            <a:ext cx="549899" cy="55416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87" y="3929012"/>
            <a:ext cx="549899" cy="55416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35" y="3828007"/>
            <a:ext cx="549899" cy="55416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05" y="3874789"/>
            <a:ext cx="549899" cy="55416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92" y="3936106"/>
            <a:ext cx="549899" cy="554162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F102754-703A-6845-A0B6-6F33A85B929A}"/>
              </a:ext>
            </a:extLst>
          </p:cNvPr>
          <p:cNvSpPr/>
          <p:nvPr/>
        </p:nvSpPr>
        <p:spPr>
          <a:xfrm>
            <a:off x="4604653" y="3832313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D6CD850-0D56-BC4F-B901-9C50A921101F}"/>
              </a:ext>
            </a:extLst>
          </p:cNvPr>
          <p:cNvSpPr/>
          <p:nvPr/>
        </p:nvSpPr>
        <p:spPr>
          <a:xfrm>
            <a:off x="5275256" y="3832312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1625251-3DA0-AC40-A219-9DCE5C128076}"/>
              </a:ext>
            </a:extLst>
          </p:cNvPr>
          <p:cNvSpPr/>
          <p:nvPr/>
        </p:nvSpPr>
        <p:spPr>
          <a:xfrm>
            <a:off x="5938911" y="3832312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157A879-C832-0842-9910-2DEACA91526C}"/>
              </a:ext>
            </a:extLst>
          </p:cNvPr>
          <p:cNvSpPr/>
          <p:nvPr/>
        </p:nvSpPr>
        <p:spPr>
          <a:xfrm>
            <a:off x="6577572" y="3832312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7BF495A-2CF1-304B-B8E4-D65CFA651078}"/>
              </a:ext>
            </a:extLst>
          </p:cNvPr>
          <p:cNvSpPr/>
          <p:nvPr/>
        </p:nvSpPr>
        <p:spPr>
          <a:xfrm>
            <a:off x="7222219" y="3832312"/>
            <a:ext cx="992580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1" y="4619816"/>
            <a:ext cx="549899" cy="55416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8" y="4677535"/>
            <a:ext cx="549899" cy="55416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4" y="4731759"/>
            <a:ext cx="549899" cy="55416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64" y="4618973"/>
            <a:ext cx="549899" cy="55416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81" y="4677535"/>
            <a:ext cx="549899" cy="5541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87" y="4731758"/>
            <a:ext cx="549899" cy="55416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01" y="4621888"/>
            <a:ext cx="549899" cy="55416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46" y="4680449"/>
            <a:ext cx="549899" cy="55416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67" y="4745558"/>
            <a:ext cx="549899" cy="55416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27" y="4618972"/>
            <a:ext cx="549899" cy="554162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EEF900DD-FA51-6D4B-BA5D-3DBDFEFC496D}"/>
              </a:ext>
            </a:extLst>
          </p:cNvPr>
          <p:cNvSpPr/>
          <p:nvPr/>
        </p:nvSpPr>
        <p:spPr>
          <a:xfrm>
            <a:off x="3941066" y="4600597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87425A3B-ADB1-D347-8FE8-7C3323672344}"/>
              </a:ext>
            </a:extLst>
          </p:cNvPr>
          <p:cNvSpPr/>
          <p:nvPr/>
        </p:nvSpPr>
        <p:spPr>
          <a:xfrm>
            <a:off x="4611669" y="4600596"/>
            <a:ext cx="54989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0316975-C024-EA4D-8AA3-CE321B7BBC48}"/>
              </a:ext>
            </a:extLst>
          </p:cNvPr>
          <p:cNvSpPr/>
          <p:nvPr/>
        </p:nvSpPr>
        <p:spPr>
          <a:xfrm>
            <a:off x="5275324" y="4600596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F253915-BF71-2845-A32F-1E190F9E230F}"/>
              </a:ext>
            </a:extLst>
          </p:cNvPr>
          <p:cNvSpPr/>
          <p:nvPr/>
        </p:nvSpPr>
        <p:spPr>
          <a:xfrm>
            <a:off x="5935755" y="4600596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C1251A0-FCDC-CE4C-BC27-D9F6CD693969}"/>
              </a:ext>
            </a:extLst>
          </p:cNvPr>
          <p:cNvSpPr/>
          <p:nvPr/>
        </p:nvSpPr>
        <p:spPr>
          <a:xfrm>
            <a:off x="6577571" y="4581741"/>
            <a:ext cx="499909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9794617B-7580-6543-B2BD-FECA17773F50}"/>
              </a:ext>
            </a:extLst>
          </p:cNvPr>
          <p:cNvSpPr/>
          <p:nvPr/>
        </p:nvSpPr>
        <p:spPr>
          <a:xfrm>
            <a:off x="7218230" y="4617169"/>
            <a:ext cx="992580" cy="60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16F69C-C040-1C45-BD3D-1CFFDBDAF9AE}"/>
              </a:ext>
            </a:extLst>
          </p:cNvPr>
          <p:cNvSpPr txBox="1"/>
          <p:nvPr/>
        </p:nvSpPr>
        <p:spPr>
          <a:xfrm>
            <a:off x="340948" y="5501191"/>
            <a:ext cx="8153400" cy="41549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x-none" sz="21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975" y="1276421"/>
            <a:ext cx="5480397" cy="451023"/>
            <a:chOff x="1183343" y="1464304"/>
            <a:chExt cx="7307196" cy="60136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err="1"/>
                <a:t>Nêu</a:t>
              </a:r>
              <a:r>
                <a:rPr lang="en-US" sz="2100" dirty="0"/>
                <a:t> </a:t>
              </a:r>
              <a:r>
                <a:rPr lang="en-US" sz="2100" dirty="0" err="1"/>
                <a:t>các</a:t>
              </a:r>
              <a:r>
                <a:rPr lang="en-US" sz="2100" dirty="0"/>
                <a:t> </a:t>
              </a:r>
              <a:r>
                <a:rPr lang="en-US" sz="2100" dirty="0" err="1"/>
                <a:t>số</a:t>
              </a:r>
              <a:r>
                <a:rPr lang="en-US" sz="2100" dirty="0"/>
                <a:t> </a:t>
              </a:r>
              <a:r>
                <a:rPr lang="en-US" sz="2100" dirty="0" err="1"/>
                <a:t>tròn</a:t>
              </a:r>
              <a:r>
                <a:rPr lang="en-US" sz="2100" dirty="0"/>
                <a:t> </a:t>
              </a:r>
              <a:r>
                <a:rPr lang="en-US" sz="2100" dirty="0" err="1"/>
                <a:t>trăm</a:t>
              </a:r>
              <a:r>
                <a:rPr lang="en-US" sz="2100" dirty="0"/>
                <a:t> </a:t>
              </a:r>
              <a:r>
                <a:rPr lang="en-US" sz="2100" dirty="0" err="1"/>
                <a:t>từ</a:t>
              </a:r>
              <a:r>
                <a:rPr lang="en-US" sz="2100" dirty="0"/>
                <a:t> 100 </a:t>
              </a:r>
              <a:r>
                <a:rPr lang="en-US" sz="2100" dirty="0" err="1"/>
                <a:t>đến</a:t>
              </a:r>
              <a:r>
                <a:rPr lang="en-US" sz="21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xmlns="" id="{388A4A16-EF79-9948-A067-A664F1C6F20F}"/>
              </a:ext>
            </a:extLst>
          </p:cNvPr>
          <p:cNvSpPr txBox="1"/>
          <p:nvPr/>
        </p:nvSpPr>
        <p:spPr>
          <a:xfrm>
            <a:off x="555172" y="2437171"/>
            <a:ext cx="1186159" cy="646331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8AA5C5C6-FB64-2743-9DAB-A075C3D20684}"/>
              </a:ext>
            </a:extLst>
          </p:cNvPr>
          <p:cNvSpPr txBox="1"/>
          <p:nvPr/>
        </p:nvSpPr>
        <p:spPr>
          <a:xfrm>
            <a:off x="2060146" y="2437171"/>
            <a:ext cx="11861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xmlns="" id="{D1760D6A-D8C5-1C41-95EE-E92BA14A54F1}"/>
              </a:ext>
            </a:extLst>
          </p:cNvPr>
          <p:cNvSpPr txBox="1"/>
          <p:nvPr/>
        </p:nvSpPr>
        <p:spPr>
          <a:xfrm>
            <a:off x="3565120" y="2437171"/>
            <a:ext cx="118615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xmlns="" id="{A5FF0CF3-7573-F34C-B933-79EA16935A80}"/>
              </a:ext>
            </a:extLst>
          </p:cNvPr>
          <p:cNvSpPr txBox="1"/>
          <p:nvPr/>
        </p:nvSpPr>
        <p:spPr>
          <a:xfrm>
            <a:off x="5114555" y="2437171"/>
            <a:ext cx="11861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xmlns="" id="{1CA0E2BA-6B90-154F-9A7F-1FAC3DC7FE8B}"/>
              </a:ext>
            </a:extLst>
          </p:cNvPr>
          <p:cNvSpPr txBox="1"/>
          <p:nvPr/>
        </p:nvSpPr>
        <p:spPr>
          <a:xfrm>
            <a:off x="6691253" y="2437171"/>
            <a:ext cx="11861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xmlns="" id="{4EB27DBA-B317-294F-B98A-57DA74A284AC}"/>
              </a:ext>
            </a:extLst>
          </p:cNvPr>
          <p:cNvSpPr txBox="1"/>
          <p:nvPr/>
        </p:nvSpPr>
        <p:spPr>
          <a:xfrm>
            <a:off x="767780" y="3862995"/>
            <a:ext cx="1186159" cy="646331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xmlns="" id="{B26BCFE1-68A2-6847-8019-B4CA6F54A402}"/>
              </a:ext>
            </a:extLst>
          </p:cNvPr>
          <p:cNvSpPr txBox="1"/>
          <p:nvPr/>
        </p:nvSpPr>
        <p:spPr>
          <a:xfrm>
            <a:off x="2272754" y="3862995"/>
            <a:ext cx="1186159" cy="646331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xmlns="" id="{BB56C82F-B6C0-EE4F-B4EF-6AB3556CE53D}"/>
              </a:ext>
            </a:extLst>
          </p:cNvPr>
          <p:cNvSpPr txBox="1"/>
          <p:nvPr/>
        </p:nvSpPr>
        <p:spPr>
          <a:xfrm>
            <a:off x="3777728" y="3862994"/>
            <a:ext cx="1186159" cy="646331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xmlns="" id="{F31A3278-3293-A545-BD37-71797A57D3F6}"/>
              </a:ext>
            </a:extLst>
          </p:cNvPr>
          <p:cNvSpPr txBox="1"/>
          <p:nvPr/>
        </p:nvSpPr>
        <p:spPr>
          <a:xfrm>
            <a:off x="5327163" y="3862994"/>
            <a:ext cx="1186159" cy="646331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xmlns="" id="{D1BCA2BD-C77A-5D40-AAC4-F1D9ABAE604C}"/>
              </a:ext>
            </a:extLst>
          </p:cNvPr>
          <p:cNvSpPr txBox="1"/>
          <p:nvPr/>
        </p:nvSpPr>
        <p:spPr>
          <a:xfrm>
            <a:off x="6903861" y="3862994"/>
            <a:ext cx="1521391" cy="646331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47CDF74-B55A-F04D-A6A1-0DD1D67BAFCC}"/>
              </a:ext>
            </a:extLst>
          </p:cNvPr>
          <p:cNvSpPr/>
          <p:nvPr/>
        </p:nvSpPr>
        <p:spPr>
          <a:xfrm>
            <a:off x="1138230" y="1413381"/>
            <a:ext cx="529046" cy="3624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17412AA-0D4D-A541-8976-22F45E36FBED}"/>
              </a:ext>
            </a:extLst>
          </p:cNvPr>
          <p:cNvSpPr/>
          <p:nvPr/>
        </p:nvSpPr>
        <p:spPr>
          <a:xfrm>
            <a:off x="679829" y="1372001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8CC43D-028A-D443-BBA3-04F43908835C}"/>
              </a:ext>
            </a:extLst>
          </p:cNvPr>
          <p:cNvSpPr txBox="1"/>
          <p:nvPr/>
        </p:nvSpPr>
        <p:spPr>
          <a:xfrm>
            <a:off x="1093380" y="1292965"/>
            <a:ext cx="8769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2357438"/>
            <a:ext cx="7859487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537B66-20D6-6A49-AA77-F43B870EC16B}"/>
              </a:ext>
            </a:extLst>
          </p:cNvPr>
          <p:cNvSpPr txBox="1"/>
          <p:nvPr/>
        </p:nvSpPr>
        <p:spPr>
          <a:xfrm>
            <a:off x="4244671" y="2718708"/>
            <a:ext cx="699230" cy="46166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24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492950-EA3E-6F40-B49F-69A2C85025D0}"/>
              </a:ext>
            </a:extLst>
          </p:cNvPr>
          <p:cNvSpPr txBox="1"/>
          <p:nvPr/>
        </p:nvSpPr>
        <p:spPr>
          <a:xfrm>
            <a:off x="5066542" y="2718708"/>
            <a:ext cx="699230" cy="46166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x-none" sz="24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AA7D11-1D8B-9F4B-A772-46E2D6E05D4C}"/>
              </a:ext>
            </a:extLst>
          </p:cNvPr>
          <p:cNvSpPr txBox="1"/>
          <p:nvPr/>
        </p:nvSpPr>
        <p:spPr>
          <a:xfrm>
            <a:off x="6735157" y="2718707"/>
            <a:ext cx="699230" cy="46166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24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0C68C6-8C97-0148-BCF7-B7E301C3FA63}"/>
              </a:ext>
            </a:extLst>
          </p:cNvPr>
          <p:cNvSpPr txBox="1"/>
          <p:nvPr/>
        </p:nvSpPr>
        <p:spPr>
          <a:xfrm>
            <a:off x="3422800" y="3747408"/>
            <a:ext cx="699230" cy="46166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24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DD0D82-3221-364B-B213-0ABE45020D9C}"/>
              </a:ext>
            </a:extLst>
          </p:cNvPr>
          <p:cNvSpPr txBox="1"/>
          <p:nvPr/>
        </p:nvSpPr>
        <p:spPr>
          <a:xfrm>
            <a:off x="5891515" y="3747408"/>
            <a:ext cx="699230" cy="46166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24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FE27D2-5E7E-B743-8AC7-1B9B674FFE86}"/>
              </a:ext>
            </a:extLst>
          </p:cNvPr>
          <p:cNvSpPr txBox="1"/>
          <p:nvPr/>
        </p:nvSpPr>
        <p:spPr>
          <a:xfrm>
            <a:off x="6735157" y="3747408"/>
            <a:ext cx="699230" cy="46166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24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7083198" y="1292063"/>
            <a:ext cx="1457173" cy="1663473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06883F3-B7A1-BE4D-A9B6-DECA8D683D59}"/>
              </a:ext>
            </a:extLst>
          </p:cNvPr>
          <p:cNvSpPr/>
          <p:nvPr/>
        </p:nvSpPr>
        <p:spPr>
          <a:xfrm>
            <a:off x="1057969" y="1042437"/>
            <a:ext cx="529046" cy="3624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1B190BE-C997-AD48-9A8D-861254CE180C}"/>
              </a:ext>
            </a:extLst>
          </p:cNvPr>
          <p:cNvSpPr/>
          <p:nvPr/>
        </p:nvSpPr>
        <p:spPr>
          <a:xfrm>
            <a:off x="599567" y="1001057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59FEFB-CD44-694A-B5CD-1D2DAA5DF941}"/>
              </a:ext>
            </a:extLst>
          </p:cNvPr>
          <p:cNvSpPr txBox="1"/>
          <p:nvPr/>
        </p:nvSpPr>
        <p:spPr>
          <a:xfrm>
            <a:off x="1027508" y="1042437"/>
            <a:ext cx="69123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 ?</a:t>
            </a:r>
          </a:p>
          <a:p>
            <a:r>
              <a:rPr lang="en-US" sz="2100" dirty="0" err="1"/>
              <a:t>Rô</a:t>
            </a:r>
            <a:r>
              <a:rPr lang="en-US" sz="2100" dirty="0"/>
              <a:t>- </a:t>
            </a:r>
            <a:r>
              <a:rPr lang="en-US" sz="2100" dirty="0" err="1"/>
              <a:t>bốt</a:t>
            </a:r>
            <a:r>
              <a:rPr lang="en-US" sz="2100" dirty="0"/>
              <a:t> </a:t>
            </a:r>
            <a:r>
              <a:rPr lang="en-US" sz="2100" dirty="0" err="1"/>
              <a:t>xếp</a:t>
            </a:r>
            <a:r>
              <a:rPr lang="en-US" sz="2100" dirty="0"/>
              <a:t> 100 </a:t>
            </a:r>
            <a:r>
              <a:rPr lang="en-US" sz="2100" dirty="0" err="1"/>
              <a:t>cái</a:t>
            </a:r>
            <a:r>
              <a:rPr lang="en-US" sz="2100" dirty="0"/>
              <a:t> </a:t>
            </a:r>
            <a:r>
              <a:rPr lang="en-US" sz="2100" dirty="0" err="1"/>
              <a:t>bút</a:t>
            </a:r>
            <a:r>
              <a:rPr lang="en-US" sz="2100" dirty="0"/>
              <a:t> </a:t>
            </a:r>
            <a:r>
              <a:rPr lang="en-US" sz="2100" dirty="0" err="1"/>
              <a:t>chì</a:t>
            </a:r>
            <a:r>
              <a:rPr lang="en-US" sz="2100" dirty="0"/>
              <a:t> </a:t>
            </a:r>
            <a:r>
              <a:rPr lang="en-US" sz="2100" dirty="0" err="1"/>
              <a:t>vào</a:t>
            </a:r>
            <a:r>
              <a:rPr lang="en-US" sz="2100" dirty="0"/>
              <a:t> </a:t>
            </a:r>
            <a:r>
              <a:rPr lang="en-US" sz="2100" dirty="0" err="1"/>
              <a:t>mỗi</a:t>
            </a:r>
            <a:r>
              <a:rPr lang="en-US" sz="2100" dirty="0"/>
              <a:t> </a:t>
            </a:r>
            <a:r>
              <a:rPr lang="en-US" sz="2100" dirty="0" err="1"/>
              <a:t>thùng</a:t>
            </a:r>
            <a:r>
              <a:rPr lang="en-US" sz="2100" dirty="0"/>
              <a:t>.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mỗi</a:t>
            </a:r>
            <a:r>
              <a:rPr lang="en-US" sz="2100" dirty="0"/>
              <a:t> </a:t>
            </a:r>
            <a:r>
              <a:rPr lang="en-US" sz="2100" dirty="0" err="1"/>
              <a:t>ngày</a:t>
            </a:r>
            <a:r>
              <a:rPr lang="en-US" sz="2100" dirty="0"/>
              <a:t>, </a:t>
            </a:r>
            <a:r>
              <a:rPr lang="en-US" sz="2100" dirty="0" err="1"/>
              <a:t>Rô</a:t>
            </a:r>
            <a:r>
              <a:rPr lang="en-US" sz="2100" dirty="0"/>
              <a:t>- </a:t>
            </a:r>
            <a:r>
              <a:rPr lang="en-US" sz="2100" dirty="0" err="1"/>
              <a:t>bốt</a:t>
            </a:r>
            <a:r>
              <a:rPr lang="en-US" sz="2100" dirty="0"/>
              <a:t> </a:t>
            </a:r>
            <a:r>
              <a:rPr lang="en-US" sz="2100" dirty="0" err="1"/>
              <a:t>xếp</a:t>
            </a:r>
            <a:r>
              <a:rPr lang="en-US" sz="2100" dirty="0"/>
              <a:t> </a:t>
            </a:r>
            <a:r>
              <a:rPr lang="en-US" sz="2100" dirty="0" err="1"/>
              <a:t>được</a:t>
            </a:r>
            <a:r>
              <a:rPr lang="en-US" sz="2100" dirty="0"/>
              <a:t> bao </a:t>
            </a:r>
            <a:r>
              <a:rPr lang="en-US" sz="2100" dirty="0" err="1"/>
              <a:t>nhiêu</a:t>
            </a:r>
            <a:r>
              <a:rPr lang="en-US" sz="2100" dirty="0"/>
              <a:t> </a:t>
            </a:r>
            <a:r>
              <a:rPr lang="en-US" sz="2100" dirty="0" err="1"/>
              <a:t>cái</a:t>
            </a:r>
            <a:r>
              <a:rPr lang="en-US" sz="2100" dirty="0"/>
              <a:t> </a:t>
            </a:r>
            <a:r>
              <a:rPr lang="en-US" sz="2100" dirty="0" err="1"/>
              <a:t>bút</a:t>
            </a:r>
            <a:r>
              <a:rPr lang="en-US" sz="2100" dirty="0"/>
              <a:t> </a:t>
            </a:r>
            <a:r>
              <a:rPr lang="en-US" sz="2100" dirty="0" err="1"/>
              <a:t>chì</a:t>
            </a:r>
            <a:r>
              <a:rPr lang="en-US" sz="21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3587811"/>
            <a:ext cx="3813209" cy="595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1533379" y="2482912"/>
            <a:ext cx="2281534" cy="595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0" y="4439797"/>
            <a:ext cx="3813209" cy="12874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679829" y="3121481"/>
            <a:ext cx="683131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679828" y="4183432"/>
            <a:ext cx="6831315" cy="4294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1A2BD8-CEA0-D241-BC54-FAECA1C18B5B}"/>
              </a:ext>
            </a:extLst>
          </p:cNvPr>
          <p:cNvSpPr txBox="1"/>
          <p:nvPr/>
        </p:nvSpPr>
        <p:spPr>
          <a:xfrm>
            <a:off x="573249" y="2122044"/>
            <a:ext cx="979755" cy="369332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CEDF0F-3D64-6D4F-A6C0-E68CA4BF25F4}"/>
              </a:ext>
            </a:extLst>
          </p:cNvPr>
          <p:cNvSpPr txBox="1"/>
          <p:nvPr/>
        </p:nvSpPr>
        <p:spPr>
          <a:xfrm>
            <a:off x="573249" y="3194297"/>
            <a:ext cx="928459" cy="369332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7C79BA-6D0B-6342-A2A0-FB9593BD9E8E}"/>
              </a:ext>
            </a:extLst>
          </p:cNvPr>
          <p:cNvSpPr txBox="1"/>
          <p:nvPr/>
        </p:nvSpPr>
        <p:spPr>
          <a:xfrm>
            <a:off x="571782" y="4266672"/>
            <a:ext cx="889987" cy="369332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E2F671-7AA9-ED4F-ACB8-24B31A726AA6}"/>
              </a:ext>
            </a:extLst>
          </p:cNvPr>
          <p:cNvGrpSpPr/>
          <p:nvPr/>
        </p:nvGrpSpPr>
        <p:grpSpPr>
          <a:xfrm>
            <a:off x="5600728" y="2505697"/>
            <a:ext cx="1602723" cy="491698"/>
            <a:chOff x="7836989" y="5196114"/>
            <a:chExt cx="2136964" cy="6555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</a:t>
              </a:r>
              <a:r>
                <a:rPr lang="x-none" sz="21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1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38D2DB-2644-7C46-941F-0B35F962EF7E}"/>
              </a:ext>
            </a:extLst>
          </p:cNvPr>
          <p:cNvGrpSpPr/>
          <p:nvPr/>
        </p:nvGrpSpPr>
        <p:grpSpPr>
          <a:xfrm>
            <a:off x="5600728" y="3530063"/>
            <a:ext cx="1602723" cy="491698"/>
            <a:chOff x="7836989" y="5196114"/>
            <a:chExt cx="2136964" cy="6555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b</a:t>
              </a:r>
              <a:r>
                <a:rPr lang="x-none" sz="21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1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889C450-0D6F-E244-9AEE-0800B7C91A6B}"/>
              </a:ext>
            </a:extLst>
          </p:cNvPr>
          <p:cNvGrpSpPr/>
          <p:nvPr/>
        </p:nvGrpSpPr>
        <p:grpSpPr>
          <a:xfrm>
            <a:off x="5615470" y="4972420"/>
            <a:ext cx="1845374" cy="491698"/>
            <a:chOff x="7613911" y="5196114"/>
            <a:chExt cx="2460498" cy="6555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42389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 b</a:t>
              </a:r>
              <a:r>
                <a:rPr lang="x-none" sz="21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1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387C467-8183-6341-8FF3-ACE6AFEC1FFF}"/>
              </a:ext>
            </a:extLst>
          </p:cNvPr>
          <p:cNvSpPr txBox="1"/>
          <p:nvPr/>
        </p:nvSpPr>
        <p:spPr>
          <a:xfrm>
            <a:off x="5619936" y="2544560"/>
            <a:ext cx="58934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0238367-AEE3-DF42-A06E-DEB3609D0244}"/>
              </a:ext>
            </a:extLst>
          </p:cNvPr>
          <p:cNvSpPr txBox="1"/>
          <p:nvPr/>
        </p:nvSpPr>
        <p:spPr>
          <a:xfrm>
            <a:off x="5615468" y="3569932"/>
            <a:ext cx="58934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8F41657-55A4-2D46-9396-5729A0794970}"/>
              </a:ext>
            </a:extLst>
          </p:cNvPr>
          <p:cNvSpPr txBox="1"/>
          <p:nvPr/>
        </p:nvSpPr>
        <p:spPr>
          <a:xfrm>
            <a:off x="5636661" y="5010518"/>
            <a:ext cx="76917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229</Words>
  <Application>Microsoft Office PowerPoint</Application>
  <PresentationFormat>On-screen Show (4:3)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STD_NHA</cp:lastModifiedBy>
  <cp:revision>141</cp:revision>
  <dcterms:created xsi:type="dcterms:W3CDTF">2021-06-02T01:34:28Z</dcterms:created>
  <dcterms:modified xsi:type="dcterms:W3CDTF">2025-03-04T01:59:17Z</dcterms:modified>
</cp:coreProperties>
</file>