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  <p:sldMasterId id="2147483700" r:id="rId6"/>
  </p:sldMasterIdLst>
  <p:notesMasterIdLst>
    <p:notesMasterId r:id="rId18"/>
  </p:notesMasterIdLst>
  <p:sldIdLst>
    <p:sldId id="280" r:id="rId7"/>
    <p:sldId id="295" r:id="rId8"/>
    <p:sldId id="756" r:id="rId9"/>
    <p:sldId id="757" r:id="rId10"/>
    <p:sldId id="758" r:id="rId11"/>
    <p:sldId id="331" r:id="rId12"/>
    <p:sldId id="752" r:id="rId13"/>
    <p:sldId id="759" r:id="rId14"/>
    <p:sldId id="321" r:id="rId15"/>
    <p:sldId id="300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585"/>
    <a:srgbClr val="00CC99"/>
    <a:srgbClr val="FF75A0"/>
    <a:srgbClr val="FEF0DB"/>
    <a:srgbClr val="FFFFFF"/>
    <a:srgbClr val="CC9900"/>
    <a:srgbClr val="FF4780"/>
    <a:srgbClr val="FFEEE1"/>
    <a:srgbClr val="FFF89A"/>
    <a:srgbClr val="FF6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 showGuides="1">
      <p:cViewPr varScale="1">
        <p:scale>
          <a:sx n="79" d="100"/>
          <a:sy n="79" d="100"/>
        </p:scale>
        <p:origin x="773" y="91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94116-FC9B-48C5-976A-9F557E94141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BBC84-7ABE-44DD-8E49-15D2139DE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6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463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7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1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6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6F6BD86-3DAF-4579-0772-71FCAFE30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E8C0C6-FB8E-41C7-1691-4D83A0B4C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407B9683-7E61-A426-B8FB-CA851C78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44264B6-E5BC-6031-BA78-6FFB1C8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8802762-A447-2113-423C-5F756D4F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5AE1D11-1EB6-FA01-3E17-5EE37B95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1D4057D-A692-18D8-3A24-757D1800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ECA461A-AEE1-08D2-9FFE-96ACC03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0F4AF9C-79D4-0C1A-E161-8305C6BE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2896C02-7736-E57D-F19C-F35C27D3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F01CB40-1FFF-8226-A510-2528549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5535DC2-0FED-EB93-8920-D875763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7C007D9-4C6A-82E4-DA56-FEF09F6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7B4807B-AA54-DB07-53B9-2372DA45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931FBDF-8218-FDD7-8FF2-7891A162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431F610-06D5-3CBF-6BCF-6B722295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2BC191F-7EBC-43F3-0C7A-8273DC91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F7E88E54-50FD-58B9-F25E-74597E11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D5C9293-9B4C-D5F4-C61F-F7F00F5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3C82000-8B6A-4CE8-C0E3-4094BD5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58D7B018-7F33-03FE-94F8-32CFAEB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0B600C9-D85F-EA71-AAF8-DB0192C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4528CCAB-52D1-5F6D-F4C9-9AB8F045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792178C7-F93B-7033-4329-DD5152BF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3822E01E-00FB-9223-9DF9-BD766991E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C401BF73-7F7D-199E-915D-643E96789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4D06D7EE-44CF-0A1D-A1FF-567C25BE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470E3881-2127-AB14-68ED-B81E8A3A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FD4B439E-84B5-670C-A93F-0DC5FA91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72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04C46D9-7C49-FE43-F6F6-34105157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91D4A95F-8B2F-3A2D-B404-ED30E4C0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FE436337-91FF-D8C4-9172-EACA87D1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B766F72F-A913-D904-E282-4790B86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3E412A45-B1BC-40CD-8A23-44F9DD5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415ABE2B-ADBF-2572-96EB-E69A55CD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7F55BAB9-2E52-81BA-9D71-CEC261E7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97AB195-D34C-6AB2-E497-37FC9F7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9692B10-BF45-F0AD-71F8-3A3EE86F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F233E43E-4174-226F-ABC8-DD4A821A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6F0B746-3563-FD52-3691-FCA4AD5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A283447-F553-E27F-FCE5-42770CC8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BC99D6C-8FC9-E18A-EE68-F21EFE29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374F560-3406-23A7-F3CE-0254D259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6F57E902-24F4-634F-0822-BA71BFD6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CD621064-44AC-2848-2142-83FA55BA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01D9322-C15B-C1CE-7A07-B305C6F0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FDC6121-68CD-5102-41EC-09BBD71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544E2DF-D156-24B4-7EBE-D9704349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D38B87D-DD1D-5E09-CC73-15823DD6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659489D7-78CC-8C3D-5F64-B972CB6A7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985BCD2-EC71-2264-E601-2B77BB0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5FFCDF6-CBC9-24EC-5BF0-7A899511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7C5CB8D-795F-0C2A-9DE4-50DEFAE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6F710CDC-CB5A-EBBF-A352-7E202F1B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257D04E-7757-0A88-0380-E308D0294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1AEA468-54B3-69DF-DB05-1770D57B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0D21E35-76B6-5C19-014E-91F0517F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9151F26-2936-A05F-8A9A-2CAF0C7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0FE5B-ABE7-433D-9DA8-603F28189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A7E127-8E23-4A25-8CA4-8551898DE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D3C4D1-DC23-4E12-8473-D02B1293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407852-584B-4011-B47D-AE974D46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77C90E-6184-468E-95F0-BCFC7543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0C89D-62C6-4C6B-A1EE-2288428B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1F5BBD-1571-462D-BB82-654CF73A9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82FAF5-8802-469C-A7D0-DFB7C04C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797325-145F-4D60-8231-170C9EE1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DB31DC-63CB-4CFD-9EC1-CD8A2148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0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77686-6C2A-4F38-BAE8-E0F744D2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D9C378-852E-4A6C-857F-4AA8F1EA6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B79A98-73E1-493F-84A3-9FB25DC3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FF0626-5B88-4C63-893C-08CDCA6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969603-0169-438A-80A7-5D167B51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13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0D5384-687F-4A9A-ABD4-7327EE8F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677EC7-EE7E-46F4-9FF8-839BB92CC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C81262-EB37-4A2E-9A44-94E3A5431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D45B27-7134-4583-9CF7-5F103E3F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7DB213-C989-47C2-BA4E-97896292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770503-B3D5-43B4-AF67-5E02702A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0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85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ECC15-7A80-40C4-B462-83010278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4DF5F0-FDBB-4DEE-93FD-D7F0FA9AA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C9BAAD-957D-45D6-8DA7-CAFA08D52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94AAEF4-5A59-4CBC-97C3-7F0EC2E87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79EE8A9-27D9-4C3D-A88A-CA4A69944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6CA150-CF6D-428B-BA46-795B59CC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63EA34A-D61F-4A0F-BC42-A07074CA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3EBA8E-4675-4C3E-A007-A511E70A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4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6A5AE-BF2D-4D3F-8FF8-56CF1512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C12041-1F52-416A-8622-2532AB44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53F7A6-3107-4A92-853E-B8AEACF0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74CCBF-75C4-4B1E-8124-8171BA12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3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74F226-0950-464D-9A11-F6CE77CA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BB8AD1-3B39-40F8-BC8E-D5D9CD7D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2E75AF-168A-4E00-BFE7-4476A698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4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A8A956-2AE7-4EB0-AF9D-35AC36BE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BBAE08-330B-4B36-BB39-F03098CD1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BD9D39-5D8E-4605-AA6E-A85297F74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8CABF3-BE55-472A-978F-6C63E69C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DC14E9-2BFD-474A-BFD6-96BF8B19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6B4079-D027-4094-964E-49F62EA7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78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E0D8A-AEB1-4BF7-A69A-B81F18F0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4423482-D92B-47D8-B59C-F0655EE89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D2553A-501C-442B-9C60-194C59291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F784FC-4630-4131-8C80-F213C623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30F23A-BBCF-48D6-B7F3-3A760572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0069D6-81CA-40F4-ABF8-BFE03A52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25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61196-659B-4952-A831-F6959A85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A96633-792D-4290-A8BF-C5DDD0BAE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F0BDB-2A26-4D5D-B647-CFD3F908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1D719C-3BC0-4846-B46E-6FD0FE97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2D3E3B-5BA1-4187-A642-1B8025FCD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7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48AC76-42BF-4C6F-9926-4464B2630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D57D9B-EA17-45C5-A44F-E24EE343B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0C6CFA-BDB8-4F67-A8D6-741559FC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3365-1C75-4231-8FAC-C03F6FE13A1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0498AF-00CC-4AC7-821B-83A93FAF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CA0598-697C-42CB-B453-DDC5756B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6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2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2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7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xmlns="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xmlns="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2969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93BA1170-C788-EAA4-2672-EEE8D4C360B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061" y="123709"/>
            <a:ext cx="1516248" cy="15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3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3DB6CBC2-8938-1CCB-E3D1-4B0C74FF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53B92E0-8D20-BAD4-A782-EB598233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4EFFD5B-238B-77F0-6DA7-B7FFEE83E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12-1485-4A33-8000-4F40C2DF6E0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6804CA4-BB14-D509-0790-408EACACE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1700F8D-B187-58B0-EB75-DE0370194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9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DCCF645-606A-450E-AD2C-FC28C339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49BCF4-68C3-48D3-9513-ED9F05440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F36062-6E5A-450B-9463-6B521EE47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3365-1C75-4231-8FAC-C03F6FE13A1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F93AF9-0D0D-4A45-A38F-434A53CE7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09E0DC-F04C-480F-89B7-BC12FD632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B1228-D477-41FE-88A6-8E478E4AA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6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17961C0E-27DC-48DB-A736-8496ADF62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31" b="4649"/>
          <a:stretch/>
        </p:blipFill>
        <p:spPr>
          <a:xfrm>
            <a:off x="8936534" y="-278468"/>
            <a:ext cx="4865117" cy="3265475"/>
          </a:xfrm>
          <a:prstGeom prst="rect">
            <a:avLst/>
          </a:prstGeom>
        </p:spPr>
      </p:pic>
      <p:pic>
        <p:nvPicPr>
          <p:cNvPr id="24" name="Picture 4" descr="Thay đổi thói quen, sống khoẻ mỗi ngày - Xét nghiệm Dr.Labo">
            <a:extLst>
              <a:ext uri="{FF2B5EF4-FFF2-40B4-BE49-F238E27FC236}">
                <a16:creationId xmlns:a16="http://schemas.microsoft.com/office/drawing/2014/main" xmlns="" id="{B4D5863D-490E-41B1-9E5D-9F39FF48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1" b="90476" l="9874" r="89874">
                        <a14:foregroundMark x1="18494" y1="48810" x2="20000" y2="67857"/>
                        <a14:foregroundMark x1="25021" y1="28274" x2="25021" y2="28274"/>
                        <a14:foregroundMark x1="22845" y1="23958" x2="28368" y2="29762"/>
                        <a14:foregroundMark x1="23515" y1="44792" x2="20251" y2="62798"/>
                        <a14:foregroundMark x1="35230" y1="45982" x2="36151" y2="72917"/>
                        <a14:foregroundMark x1="32469" y1="47768" x2="31967" y2="55655"/>
                        <a14:foregroundMark x1="31967" y1="55655" x2="36569" y2="56101"/>
                        <a14:foregroundMark x1="36569" y1="56101" x2="36569" y2="48363"/>
                        <a14:foregroundMark x1="36569" y1="48363" x2="35900" y2="48810"/>
                        <a14:foregroundMark x1="35230" y1="34226" x2="34728" y2="42113"/>
                        <a14:foregroundMark x1="49289" y1="19196" x2="60000" y2="19048"/>
                        <a14:foregroundMark x1="39247" y1="19196" x2="45607" y2="19792"/>
                        <a14:foregroundMark x1="39414" y1="16815" x2="46192" y2="25000"/>
                        <a14:foregroundMark x1="46192" y1="25000" x2="45105" y2="15923"/>
                        <a14:foregroundMark x1="45105" y1="15923" x2="40418" y2="14286"/>
                        <a14:foregroundMark x1="36569" y1="15923" x2="41255" y2="27381"/>
                        <a14:foregroundMark x1="41255" y1="27381" x2="45105" y2="29315"/>
                        <a14:foregroundMark x1="46611" y1="13542" x2="38075" y2="12946"/>
                        <a14:foregroundMark x1="38075" y1="12946" x2="37071" y2="13393"/>
                        <a14:foregroundMark x1="70544" y1="26935" x2="85021" y2="22321"/>
                        <a14:foregroundMark x1="79833" y1="38542" x2="81674" y2="46429"/>
                        <a14:foregroundMark x1="81674" y1="46429" x2="79749" y2="64137"/>
                        <a14:foregroundMark x1="80335" y1="64286" x2="78661" y2="76042"/>
                        <a14:foregroundMark x1="79079" y1="49256" x2="79247" y2="59821"/>
                        <a14:foregroundMark x1="66527" y1="35714" x2="65774" y2="40327"/>
                        <a14:foregroundMark x1="69707" y1="37054" x2="69205" y2="40923"/>
                        <a14:foregroundMark x1="31799" y1="68155" x2="38326" y2="68750"/>
                        <a14:foregroundMark x1="34226" y1="72321" x2="34477" y2="76935"/>
                        <a14:foregroundMark x1="37573" y1="71875" x2="37657" y2="79911"/>
                        <a14:foregroundMark x1="33054" y1="78423" x2="33138" y2="79464"/>
                        <a14:foregroundMark x1="33640" y1="77679" x2="32301" y2="83482"/>
                        <a14:foregroundMark x1="33389" y1="83333" x2="32469" y2="90179"/>
                        <a14:foregroundMark x1="20084" y1="89732" x2="20084" y2="89732"/>
                        <a14:foregroundMark x1="46527" y1="11161" x2="35565" y2="15327"/>
                        <a14:foregroundMark x1="35565" y1="15327" x2="36318" y2="24702"/>
                        <a14:foregroundMark x1="36318" y1="24702" x2="40418" y2="28869"/>
                        <a14:foregroundMark x1="40418" y1="28869" x2="45105" y2="29315"/>
                        <a14:foregroundMark x1="42092" y1="13542" x2="36151" y2="13988"/>
                        <a14:foregroundMark x1="36151" y1="13988" x2="35816" y2="14435"/>
                        <a14:foregroundMark x1="67364" y1="86012" x2="66695" y2="90476"/>
                        <a14:foregroundMark x1="62929" y1="84970" x2="63180" y2="87054"/>
                        <a14:foregroundMark x1="69372" y1="50744" x2="69372" y2="50744"/>
                        <a14:foregroundMark x1="69038" y1="51637" x2="69038" y2="51637"/>
                        <a14:foregroundMark x1="22343" y1="27827" x2="26192" y2="35565"/>
                        <a14:foregroundMark x1="45774" y1="11458" x2="39582" y2="12351"/>
                        <a14:foregroundMark x1="39582" y1="12351" x2="35649" y2="17113"/>
                        <a14:foregroundMark x1="35649" y1="17113" x2="36987" y2="26042"/>
                        <a14:foregroundMark x1="36987" y1="26042" x2="41674" y2="28274"/>
                        <a14:foregroundMark x1="35900" y1="17560" x2="35900" y2="23958"/>
                        <a14:foregroundMark x1="35649" y1="18006" x2="34561" y2="23810"/>
                        <a14:backgroundMark x1="33628" y1="23276" x2="35146" y2="29464"/>
                        <a14:backgroundMark x1="37657" y1="33185" x2="40586" y2="3526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031" y="0"/>
            <a:ext cx="3426958" cy="19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D5A85422-8439-3C3C-B2ED-0D5466628B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061" y="123709"/>
            <a:ext cx="1516248" cy="1516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1520" y="264160"/>
            <a:ext cx="6167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6960" y="2214880"/>
            <a:ext cx="496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6160" y="3291840"/>
            <a:ext cx="1089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23: CÁC GIAI ĐOẠN PHÁT TRIỂN CHÍNH CỦA CON NGƯỜI ( TIẾT 1)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9880" y="6146800"/>
            <a:ext cx="447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xmlns="" id="{F2CC7C18-D82F-4089-BD98-21E68D8B0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" b="96459" l="488" r="99146">
                        <a14:foregroundMark x1="4390" y1="20067" x2="2561" y2="74874"/>
                        <a14:foregroundMark x1="2561" y1="74874" x2="5732" y2="85160"/>
                        <a14:foregroundMark x1="5732" y1="85160" x2="6707" y2="86509"/>
                        <a14:foregroundMark x1="94146" y1="20911" x2="98537" y2="57673"/>
                        <a14:foregroundMark x1="98537" y1="57673" x2="96951" y2="73187"/>
                        <a14:foregroundMark x1="86341" y1="11467" x2="86341" y2="11467"/>
                        <a14:foregroundMark x1="84268" y1="3879" x2="84268" y2="18044"/>
                        <a14:foregroundMark x1="70000" y1="4722" x2="66220" y2="12985"/>
                        <a14:foregroundMark x1="66220" y1="12985" x2="70366" y2="22934"/>
                        <a14:foregroundMark x1="70366" y1="22934" x2="77439" y2="12985"/>
                        <a14:foregroundMark x1="77439" y1="12985" x2="72317" y2="6408"/>
                        <a14:foregroundMark x1="72317" y1="6408" x2="68293" y2="7589"/>
                        <a14:foregroundMark x1="88049" y1="9444" x2="89756" y2="24283"/>
                        <a14:foregroundMark x1="80732" y1="14840" x2="84146" y2="22766"/>
                        <a14:foregroundMark x1="87317" y1="17707" x2="91098" y2="26138"/>
                        <a14:foregroundMark x1="91341" y1="16526" x2="94634" y2="23777"/>
                        <a14:foregroundMark x1="74634" y1="19562" x2="76341" y2="28162"/>
                        <a14:foregroundMark x1="77073" y1="15177" x2="79024" y2="26307"/>
                        <a14:foregroundMark x1="10488" y1="80438" x2="8780" y2="92917"/>
                        <a14:foregroundMark x1="25976" y1="81788" x2="27439" y2="95784"/>
                        <a14:foregroundMark x1="30122" y1="89545" x2="30122" y2="91466"/>
                        <a14:foregroundMark x1="28780" y1="76054" x2="20610" y2="90051"/>
                        <a14:foregroundMark x1="9878" y1="96290" x2="9878" y2="96290"/>
                        <a14:foregroundMark x1="10122" y1="95278" x2="10122" y2="95278"/>
                        <a14:foregroundMark x1="11585" y1="96627" x2="11585" y2="96627"/>
                        <a14:foregroundMark x1="11585" y1="96627" x2="11585" y2="96627"/>
                        <a14:foregroundMark x1="11585" y1="96627" x2="11585" y2="96627"/>
                        <a14:foregroundMark x1="14634" y1="91400" x2="14634" y2="91400"/>
                        <a14:foregroundMark x1="15000" y1="90556" x2="15000" y2="90556"/>
                        <a14:foregroundMark x1="15244" y1="90556" x2="15244" y2="90556"/>
                        <a14:foregroundMark x1="2683" y1="64418" x2="2683" y2="64418"/>
                        <a14:foregroundMark x1="1951" y1="65093" x2="1951" y2="65093"/>
                        <a14:foregroundMark x1="28171" y1="9444" x2="28171" y2="9444"/>
                        <a14:foregroundMark x1="73171" y1="1349" x2="73171" y2="1349"/>
                        <a14:foregroundMark x1="70854" y1="1349" x2="70854" y2="1349"/>
                        <a14:foregroundMark x1="70000" y1="506" x2="70000" y2="506"/>
                        <a14:foregroundMark x1="1463" y1="39123" x2="1463" y2="39123"/>
                        <a14:foregroundMark x1="854" y1="40135" x2="854" y2="40135"/>
                        <a14:foregroundMark x1="1220" y1="35582" x2="1220" y2="35582"/>
                        <a14:foregroundMark x1="1220" y1="32715" x2="1220" y2="32715"/>
                        <a14:foregroundMark x1="488" y1="35582" x2="1098" y2="26644"/>
                        <a14:foregroundMark x1="1098" y1="26644" x2="1463" y2="25801"/>
                        <a14:foregroundMark x1="1585" y1="26644" x2="5244" y2="17032"/>
                        <a14:foregroundMark x1="5244" y1="17032" x2="15488" y2="11298"/>
                        <a14:foregroundMark x1="15488" y1="11298" x2="24878" y2="11298"/>
                        <a14:foregroundMark x1="24878" y1="11298" x2="42683" y2="9949"/>
                        <a14:foregroundMark x1="42683" y1="9949" x2="63537" y2="11973"/>
                        <a14:foregroundMark x1="78659" y1="10118" x2="78659" y2="10118"/>
                        <a14:foregroundMark x1="94268" y1="15683" x2="99024" y2="26476"/>
                        <a14:foregroundMark x1="99024" y1="26476" x2="99268" y2="72513"/>
                        <a14:foregroundMark x1="99268" y1="72513" x2="94634" y2="88196"/>
                        <a14:foregroundMark x1="32317" y1="91568" x2="38902" y2="91737"/>
                        <a14:foregroundMark x1="69989" y1="90652" x2="92073" y2="89882"/>
                        <a14:foregroundMark x1="38902" y1="91737" x2="55022" y2="91175"/>
                        <a14:foregroundMark x1="53780" y1="91568" x2="54886" y2="91487"/>
                        <a14:foregroundMark x1="85407" y1="92046" x2="86098" y2="92074"/>
                        <a14:foregroundMark x1="56220" y1="92411" x2="72683" y2="91400"/>
                        <a14:foregroundMark x1="72683" y1="91400" x2="84390" y2="92243"/>
                        <a14:foregroundMark x1="83537" y1="1349" x2="83537" y2="1349"/>
                        <a14:foregroundMark x1="85976" y1="675" x2="87561" y2="1180"/>
                        <a14:foregroundMark x1="87073" y1="1349" x2="88049" y2="2698"/>
                        <a14:foregroundMark x1="72561" y1="169" x2="70610" y2="1855"/>
                        <a14:backgroundMark x1="54146" y1="93929" x2="55584" y2="93832"/>
                        <a14:backgroundMark x1="83854" y1="93368" x2="84878" y2="93255"/>
                        <a14:backgroundMark x1="53902" y1="93761" x2="55122" y2="93592"/>
                        <a14:backgroundMark x1="29024" y1="93761" x2="31098" y2="9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20" y="440030"/>
            <a:ext cx="10017614" cy="5648325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F8382210-9063-480A-ABA3-0D488A83C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8" b="96078" l="9994" r="89942">
                        <a14:foregroundMark x1="38648" y1="75131" x2="37484" y2="88476"/>
                        <a14:foregroundMark x1="56759" y1="73635" x2="56371" y2="89446"/>
                        <a14:foregroundMark x1="56371" y1="89446" x2="44761" y2="87626"/>
                        <a14:foregroundMark x1="44761" y1="87626" x2="39780" y2="79701"/>
                        <a14:foregroundMark x1="39780" y1="79701" x2="46960" y2="78326"/>
                        <a14:foregroundMark x1="37807" y1="72786" x2="32633" y2="89082"/>
                        <a14:foregroundMark x1="32633" y1="89082" x2="32406" y2="91427"/>
                        <a14:foregroundMark x1="50841" y1="70036" x2="55239" y2="79135"/>
                        <a14:foregroundMark x1="38810" y1="93773" x2="46151" y2="93813"/>
                        <a14:foregroundMark x1="46151" y1="93813" x2="55886" y2="92924"/>
                        <a14:foregroundMark x1="55886" y1="92924" x2="60155" y2="92924"/>
                        <a14:foregroundMark x1="36287" y1="96078" x2="59832" y2="93530"/>
                        <a14:backgroundMark x1="23254" y1="36191" x2="19858" y2="48888"/>
                        <a14:backgroundMark x1="72025" y1="21795" x2="78105" y2="41286"/>
                        <a14:backgroundMark x1="78105" y1="41286" x2="78105" y2="41286"/>
                        <a14:backgroundMark x1="75906" y1="58835" x2="75906" y2="58835"/>
                        <a14:backgroundMark x1="74709" y1="56935" x2="77393" y2="63890"/>
                        <a14:backgroundMark x1="77393" y1="63890" x2="77943" y2="70886"/>
                        <a14:backgroundMark x1="66074" y1="59685" x2="62516" y2="69430"/>
                        <a14:backgroundMark x1="62516" y1="69430" x2="62354" y2="69632"/>
                        <a14:backgroundMark x1="61514" y1="61383" x2="58473" y2="66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00" y="3678145"/>
            <a:ext cx="4191533" cy="3353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AE6137E-A2EB-496F-A744-82AA00D76D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59" y="957942"/>
            <a:ext cx="3568641" cy="35686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28B07F-E293-922F-2D0C-A1721714374F}"/>
              </a:ext>
            </a:extLst>
          </p:cNvPr>
          <p:cNvSpPr txBox="1"/>
          <p:nvPr/>
        </p:nvSpPr>
        <p:spPr>
          <a:xfrm>
            <a:off x="1807029" y="2231571"/>
            <a:ext cx="7532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hia sẻ về các giai đoạn về tuổi ấu thơ của bản thân thông qua các bức ảnh được chụp.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1DB5263-9CA8-4B01-B087-93217F98B891}"/>
              </a:ext>
            </a:extLst>
          </p:cNvPr>
          <p:cNvGrpSpPr/>
          <p:nvPr/>
        </p:nvGrpSpPr>
        <p:grpSpPr>
          <a:xfrm>
            <a:off x="617981" y="4127022"/>
            <a:ext cx="2863524" cy="2199367"/>
            <a:chOff x="5817379" y="1082698"/>
            <a:chExt cx="2468320" cy="1941239"/>
          </a:xfrm>
          <a:effectLst>
            <a:outerShdw blurRad="50800" dist="76200" dir="4200000" sx="107000" sy="107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D0E71D9D-61EF-47A9-9A3F-8D9049B5E0A7}"/>
                </a:ext>
              </a:extLst>
            </p:cNvPr>
            <p:cNvSpPr/>
            <p:nvPr/>
          </p:nvSpPr>
          <p:spPr>
            <a:xfrm>
              <a:off x="5919537" y="1219200"/>
              <a:ext cx="2261937" cy="1804737"/>
            </a:xfrm>
            <a:prstGeom prst="rect">
              <a:avLst/>
            </a:prstGeom>
            <a:solidFill>
              <a:srgbClr val="F1F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DB0F4031-7075-4A14-B26B-6A0BAE173EC5}"/>
                </a:ext>
              </a:extLst>
            </p:cNvPr>
            <p:cNvCxnSpPr>
              <a:cxnSpLocks/>
              <a:stCxn id="3" idx="0"/>
              <a:endCxn id="3" idx="2"/>
            </p:cNvCxnSpPr>
            <p:nvPr/>
          </p:nvCxnSpPr>
          <p:spPr>
            <a:xfrm>
              <a:off x="7050506" y="1219200"/>
              <a:ext cx="0" cy="1804737"/>
            </a:xfrm>
            <a:prstGeom prst="line">
              <a:avLst/>
            </a:prstGeom>
            <a:ln w="19050">
              <a:solidFill>
                <a:srgbClr val="978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C8340EC8-1007-4A3B-8D78-11A07773015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927" y="1219200"/>
              <a:ext cx="0" cy="1804737"/>
            </a:xfrm>
            <a:prstGeom prst="line">
              <a:avLst/>
            </a:prstGeom>
            <a:ln w="19050">
              <a:solidFill>
                <a:srgbClr val="978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C22C4E7-F0D5-438C-9413-6E51EA01D982}"/>
                </a:ext>
              </a:extLst>
            </p:cNvPr>
            <p:cNvSpPr/>
            <p:nvPr/>
          </p:nvSpPr>
          <p:spPr>
            <a:xfrm>
              <a:off x="5817379" y="1082698"/>
              <a:ext cx="2468320" cy="136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C149737E-DBA3-447B-9244-E7221B307E55}"/>
                </a:ext>
              </a:extLst>
            </p:cNvPr>
            <p:cNvCxnSpPr>
              <a:cxnSpLocks/>
            </p:cNvCxnSpPr>
            <p:nvPr/>
          </p:nvCxnSpPr>
          <p:spPr>
            <a:xfrm>
              <a:off x="7644064" y="1692442"/>
              <a:ext cx="0" cy="1331495"/>
            </a:xfrm>
            <a:prstGeom prst="line">
              <a:avLst/>
            </a:prstGeom>
            <a:ln w="19050">
              <a:solidFill>
                <a:srgbClr val="978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805DEB6-6D27-4672-88CF-B06D7134C78E}"/>
                </a:ext>
              </a:extLst>
            </p:cNvPr>
            <p:cNvCxnSpPr>
              <a:cxnSpLocks/>
            </p:cNvCxnSpPr>
            <p:nvPr/>
          </p:nvCxnSpPr>
          <p:spPr>
            <a:xfrm>
              <a:off x="5919537" y="1219200"/>
              <a:ext cx="2261937" cy="0"/>
            </a:xfrm>
            <a:prstGeom prst="line">
              <a:avLst/>
            </a:prstGeom>
            <a:ln w="28575">
              <a:solidFill>
                <a:srgbClr val="978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FDF4F91-495A-4C8B-8E45-810793CC3812}"/>
                </a:ext>
              </a:extLst>
            </p:cNvPr>
            <p:cNvCxnSpPr>
              <a:cxnSpLocks/>
            </p:cNvCxnSpPr>
            <p:nvPr/>
          </p:nvCxnSpPr>
          <p:spPr>
            <a:xfrm>
              <a:off x="7050506" y="1692442"/>
              <a:ext cx="1130968" cy="0"/>
            </a:xfrm>
            <a:prstGeom prst="line">
              <a:avLst/>
            </a:prstGeom>
            <a:ln w="28575">
              <a:solidFill>
                <a:srgbClr val="978A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20DE561-B5B3-42CA-8638-77BDAF40DFF3}"/>
                </a:ext>
              </a:extLst>
            </p:cNvPr>
            <p:cNvSpPr/>
            <p:nvPr/>
          </p:nvSpPr>
          <p:spPr>
            <a:xfrm>
              <a:off x="7606366" y="1399675"/>
              <a:ext cx="45719" cy="112292"/>
            </a:xfrm>
            <a:prstGeom prst="ellipse">
              <a:avLst/>
            </a:prstGeom>
            <a:solidFill>
              <a:srgbClr val="978A88"/>
            </a:solidFill>
            <a:ln>
              <a:solidFill>
                <a:srgbClr val="978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848D3C4-48DF-4730-8572-17C78CE1E348}"/>
                </a:ext>
              </a:extLst>
            </p:cNvPr>
            <p:cNvSpPr/>
            <p:nvPr/>
          </p:nvSpPr>
          <p:spPr>
            <a:xfrm>
              <a:off x="6503751" y="2065423"/>
              <a:ext cx="45719" cy="112292"/>
            </a:xfrm>
            <a:prstGeom prst="ellipse">
              <a:avLst/>
            </a:prstGeom>
            <a:solidFill>
              <a:srgbClr val="978A88"/>
            </a:solidFill>
            <a:ln>
              <a:solidFill>
                <a:srgbClr val="978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B49CF0D7-1083-4F23-AF22-408917FF28A5}"/>
                </a:ext>
              </a:extLst>
            </p:cNvPr>
            <p:cNvSpPr/>
            <p:nvPr/>
          </p:nvSpPr>
          <p:spPr>
            <a:xfrm>
              <a:off x="6348385" y="2065423"/>
              <a:ext cx="45719" cy="112292"/>
            </a:xfrm>
            <a:prstGeom prst="ellipse">
              <a:avLst/>
            </a:prstGeom>
            <a:solidFill>
              <a:srgbClr val="978A88"/>
            </a:solidFill>
            <a:ln>
              <a:solidFill>
                <a:srgbClr val="978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C9613372-6673-458B-AA89-9B572083F935}"/>
                </a:ext>
              </a:extLst>
            </p:cNvPr>
            <p:cNvSpPr/>
            <p:nvPr/>
          </p:nvSpPr>
          <p:spPr>
            <a:xfrm>
              <a:off x="7698083" y="2245898"/>
              <a:ext cx="45719" cy="112292"/>
            </a:xfrm>
            <a:prstGeom prst="ellipse">
              <a:avLst/>
            </a:prstGeom>
            <a:solidFill>
              <a:srgbClr val="978A88"/>
            </a:solidFill>
            <a:ln>
              <a:solidFill>
                <a:srgbClr val="978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05D816C-76DE-4BEA-A487-57E2F24E38FE}"/>
                </a:ext>
              </a:extLst>
            </p:cNvPr>
            <p:cNvSpPr/>
            <p:nvPr/>
          </p:nvSpPr>
          <p:spPr>
            <a:xfrm>
              <a:off x="7542717" y="2245898"/>
              <a:ext cx="45719" cy="112292"/>
            </a:xfrm>
            <a:prstGeom prst="ellipse">
              <a:avLst/>
            </a:prstGeom>
            <a:solidFill>
              <a:srgbClr val="978A88"/>
            </a:solidFill>
            <a:ln>
              <a:solidFill>
                <a:srgbClr val="978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picture containing text, clock&#10;&#10;Description automatically generated">
            <a:extLst>
              <a:ext uri="{FF2B5EF4-FFF2-40B4-BE49-F238E27FC236}">
                <a16:creationId xmlns:a16="http://schemas.microsoft.com/office/drawing/2014/main" xmlns="" id="{51826B89-E365-468C-A42F-B2466ED19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813" y="592689"/>
            <a:ext cx="1075409" cy="1074548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6DE5E97-377D-48AF-8C2A-8F8A1F51275E}"/>
              </a:ext>
            </a:extLst>
          </p:cNvPr>
          <p:cNvGrpSpPr/>
          <p:nvPr/>
        </p:nvGrpSpPr>
        <p:grpSpPr>
          <a:xfrm>
            <a:off x="5295478" y="481756"/>
            <a:ext cx="3654556" cy="1487902"/>
            <a:chOff x="5919537" y="1219200"/>
            <a:chExt cx="2261937" cy="180473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8F8A4F3-06E7-4E9B-94AF-2425DEC59520}"/>
                </a:ext>
              </a:extLst>
            </p:cNvPr>
            <p:cNvSpPr/>
            <p:nvPr/>
          </p:nvSpPr>
          <p:spPr>
            <a:xfrm>
              <a:off x="5919537" y="1219200"/>
              <a:ext cx="2261937" cy="18047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4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7FEDFC9-2CCB-4F7D-BE8C-E8EEDF94E777}"/>
                </a:ext>
              </a:extLst>
            </p:cNvPr>
            <p:cNvCxnSpPr>
              <a:cxnSpLocks/>
              <a:stCxn id="17" idx="0"/>
              <a:endCxn id="17" idx="2"/>
            </p:cNvCxnSpPr>
            <p:nvPr/>
          </p:nvCxnSpPr>
          <p:spPr>
            <a:xfrm>
              <a:off x="7050506" y="1219200"/>
              <a:ext cx="0" cy="1804737"/>
            </a:xfrm>
            <a:prstGeom prst="line">
              <a:avLst/>
            </a:prstGeom>
            <a:ln w="19050">
              <a:solidFill>
                <a:srgbClr val="948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5D14339-5A8D-4516-B4CD-BA35D0C614C4}"/>
                </a:ext>
              </a:extLst>
            </p:cNvPr>
            <p:cNvCxnSpPr>
              <a:cxnSpLocks/>
            </p:cNvCxnSpPr>
            <p:nvPr/>
          </p:nvCxnSpPr>
          <p:spPr>
            <a:xfrm>
              <a:off x="6448927" y="1219200"/>
              <a:ext cx="0" cy="1804737"/>
            </a:xfrm>
            <a:prstGeom prst="line">
              <a:avLst/>
            </a:prstGeom>
            <a:ln w="19050">
              <a:solidFill>
                <a:srgbClr val="948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7B6E734-66E1-45D8-8D24-233966817F10}"/>
                </a:ext>
              </a:extLst>
            </p:cNvPr>
            <p:cNvCxnSpPr>
              <a:cxnSpLocks/>
            </p:cNvCxnSpPr>
            <p:nvPr/>
          </p:nvCxnSpPr>
          <p:spPr>
            <a:xfrm>
              <a:off x="7635752" y="1219200"/>
              <a:ext cx="0" cy="1804737"/>
            </a:xfrm>
            <a:prstGeom prst="line">
              <a:avLst/>
            </a:prstGeom>
            <a:ln w="19050">
              <a:solidFill>
                <a:srgbClr val="9485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5FFAE01-C7D1-4E36-9BCF-1EBACF753EF3}"/>
                </a:ext>
              </a:extLst>
            </p:cNvPr>
            <p:cNvSpPr/>
            <p:nvPr/>
          </p:nvSpPr>
          <p:spPr>
            <a:xfrm>
              <a:off x="6503751" y="2065423"/>
              <a:ext cx="45719" cy="112292"/>
            </a:xfrm>
            <a:prstGeom prst="ellipse">
              <a:avLst/>
            </a:prstGeom>
            <a:solidFill>
              <a:srgbClr val="978A88"/>
            </a:solidFill>
            <a:ln>
              <a:solidFill>
                <a:srgbClr val="94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9FA96506-11A0-4FF8-908B-EDE14AD927F6}"/>
                </a:ext>
              </a:extLst>
            </p:cNvPr>
            <p:cNvSpPr/>
            <p:nvPr/>
          </p:nvSpPr>
          <p:spPr>
            <a:xfrm>
              <a:off x="6348385" y="2065423"/>
              <a:ext cx="45719" cy="112292"/>
            </a:xfrm>
            <a:prstGeom prst="ellipse">
              <a:avLst/>
            </a:prstGeom>
            <a:solidFill>
              <a:srgbClr val="978A88"/>
            </a:solidFill>
            <a:ln>
              <a:solidFill>
                <a:srgbClr val="94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032439E0-92E4-48FB-A841-BAE29AA84369}"/>
                </a:ext>
              </a:extLst>
            </p:cNvPr>
            <p:cNvSpPr/>
            <p:nvPr/>
          </p:nvSpPr>
          <p:spPr>
            <a:xfrm>
              <a:off x="7694441" y="2065423"/>
              <a:ext cx="45719" cy="112292"/>
            </a:xfrm>
            <a:prstGeom prst="ellipse">
              <a:avLst/>
            </a:prstGeom>
            <a:solidFill>
              <a:srgbClr val="978A88"/>
            </a:solidFill>
            <a:ln>
              <a:solidFill>
                <a:srgbClr val="94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8B704D1D-D207-4424-921D-FA46437BD315}"/>
                </a:ext>
              </a:extLst>
            </p:cNvPr>
            <p:cNvSpPr/>
            <p:nvPr/>
          </p:nvSpPr>
          <p:spPr>
            <a:xfrm>
              <a:off x="7539075" y="2065423"/>
              <a:ext cx="45719" cy="112292"/>
            </a:xfrm>
            <a:prstGeom prst="ellipse">
              <a:avLst/>
            </a:prstGeom>
            <a:solidFill>
              <a:srgbClr val="978A88"/>
            </a:solidFill>
            <a:ln>
              <a:solidFill>
                <a:srgbClr val="9485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A0FF175-E51E-55B4-7FA2-CA4EEBAA4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953" y="2053936"/>
            <a:ext cx="6736664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text, clock&#10;&#10;Description automatically generated">
            <a:extLst>
              <a:ext uri="{FF2B5EF4-FFF2-40B4-BE49-F238E27FC236}">
                <a16:creationId xmlns:a16="http://schemas.microsoft.com/office/drawing/2014/main" xmlns="" id="{123AFFE0-F49E-4521-A4DC-1EC7B8CC4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35" y="227413"/>
            <a:ext cx="950290" cy="949529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9" descr="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728E61AA-B7AD-4F1F-9671-ECEC99114D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8" b="89976" l="10000" r="90000">
                        <a14:foregroundMark x1="57925" y1="45230" x2="57925" y2="45230"/>
                        <a14:foregroundMark x1="57520" y1="45635" x2="57520" y2="45635"/>
                        <a14:foregroundMark x1="57089" y1="46079" x2="57089" y2="46079"/>
                        <a14:foregroundMark x1="57790" y1="46079" x2="55526" y2="46079"/>
                        <a14:foregroundMark x1="53693" y1="9458" x2="53693" y2="9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42" t="6228" r="34875" b="52868"/>
          <a:stretch/>
        </p:blipFill>
        <p:spPr>
          <a:xfrm>
            <a:off x="9413900" y="3438840"/>
            <a:ext cx="2935503" cy="3297530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1DB880FE-F0EE-4DD2-90CF-263EC2362BA5}"/>
              </a:ext>
            </a:extLst>
          </p:cNvPr>
          <p:cNvGrpSpPr/>
          <p:nvPr/>
        </p:nvGrpSpPr>
        <p:grpSpPr>
          <a:xfrm>
            <a:off x="3482751" y="707231"/>
            <a:ext cx="6745950" cy="5740116"/>
            <a:chOff x="3482751" y="707231"/>
            <a:chExt cx="6745950" cy="5740116"/>
          </a:xfrm>
        </p:grpSpPr>
        <p:pic>
          <p:nvPicPr>
            <p:cNvPr id="73" name="Picture 72" descr="Icon&#10;&#10;Description automatically generated">
              <a:extLst>
                <a:ext uri="{FF2B5EF4-FFF2-40B4-BE49-F238E27FC236}">
                  <a16:creationId xmlns:a16="http://schemas.microsoft.com/office/drawing/2014/main" xmlns="" id="{947BA601-E5B3-4E82-AAF2-711BEB2EF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8750"/>
            <a:stretch/>
          </p:blipFill>
          <p:spPr>
            <a:xfrm rot="21354838" flipH="1">
              <a:off x="3482751" y="707231"/>
              <a:ext cx="6745950" cy="415336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8D86789-1F8C-44EB-A902-3063F7E80EA9}"/>
                </a:ext>
              </a:extLst>
            </p:cNvPr>
            <p:cNvSpPr txBox="1"/>
            <p:nvPr/>
          </p:nvSpPr>
          <p:spPr>
            <a:xfrm>
              <a:off x="4386943" y="1816314"/>
              <a:ext cx="540118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giai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triển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4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76" name="Picture 75" descr="Icon&#10;&#10;Description automatically generated">
              <a:extLst>
                <a:ext uri="{FF2B5EF4-FFF2-40B4-BE49-F238E27FC236}">
                  <a16:creationId xmlns:a16="http://schemas.microsoft.com/office/drawing/2014/main" xmlns="" id="{A4927F30-568F-4E31-92E3-E228991A6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57"/>
            <a:stretch/>
          </p:blipFill>
          <p:spPr>
            <a:xfrm rot="10800000" flipV="1">
              <a:off x="6375087" y="4782210"/>
              <a:ext cx="3762493" cy="1665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49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ADE7B2-7F32-4E58-B01C-423CEEBA5705}"/>
              </a:ext>
            </a:extLst>
          </p:cNvPr>
          <p:cNvSpPr txBox="1"/>
          <p:nvPr/>
        </p:nvSpPr>
        <p:spPr>
          <a:xfrm>
            <a:off x="783771" y="331120"/>
            <a:ext cx="1059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1, đọc thông tin và cho biết sự phát triển của con người chia làm mấy giai đoạn, độ tuổi của mỗi giai đoạn đó.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BEDBFB-CA93-0C26-63B9-303FC5185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3" y="1734812"/>
            <a:ext cx="8252051" cy="47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0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8">
            <a:extLst>
              <a:ext uri="{FF2B5EF4-FFF2-40B4-BE49-F238E27FC236}">
                <a16:creationId xmlns:a16="http://schemas.microsoft.com/office/drawing/2014/main" xmlns="" id="{FCB8A0B7-0A79-0EC4-47F4-B6321FA43253}"/>
              </a:ext>
            </a:extLst>
          </p:cNvPr>
          <p:cNvSpPr/>
          <p:nvPr/>
        </p:nvSpPr>
        <p:spPr>
          <a:xfrm>
            <a:off x="3341189" y="1932215"/>
            <a:ext cx="8175171" cy="2601686"/>
          </a:xfrm>
          <a:prstGeom prst="roundRect">
            <a:avLst>
              <a:gd name="adj" fmla="val 338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Sự phát triển của con người được chia làm 4 giai đoạn chính: </a:t>
            </a:r>
            <a:r>
              <a:rPr lang="vi-VN" sz="4000" dirty="0">
                <a:solidFill>
                  <a:srgbClr val="FF0000"/>
                </a:solidFill>
                <a:latin typeface="Calibri" panose="020F0502020204030204"/>
              </a:rPr>
              <a:t>Tuổi ấu thơ, tuổi vị thành niên, tuổi trưởng thành, tuổi già.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84E30444-B353-4A2B-AB1B-972863C66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9" b="90135" l="10000" r="90000">
                        <a14:foregroundMark x1="44324" y1="9324" x2="44324" y2="9324"/>
                        <a14:foregroundMark x1="57297" y1="89730" x2="57297" y2="89730"/>
                        <a14:foregroundMark x1="43514" y1="90135" x2="43514" y2="9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399" y="2209801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8">
            <a:extLst>
              <a:ext uri="{FF2B5EF4-FFF2-40B4-BE49-F238E27FC236}">
                <a16:creationId xmlns:a16="http://schemas.microsoft.com/office/drawing/2014/main" xmlns="" id="{FCB8A0B7-0A79-0EC4-47F4-B6321FA43253}"/>
              </a:ext>
            </a:extLst>
          </p:cNvPr>
          <p:cNvSpPr/>
          <p:nvPr/>
        </p:nvSpPr>
        <p:spPr>
          <a:xfrm>
            <a:off x="3483429" y="2743201"/>
            <a:ext cx="8360228" cy="3668486"/>
          </a:xfrm>
          <a:prstGeom prst="roundRect">
            <a:avLst>
              <a:gd name="adj" fmla="val 338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Tuổi ấu thơ: </a:t>
            </a:r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Từ lúc mới sinh đến 9 tuổi;</a:t>
            </a:r>
            <a:endParaRPr lang="en-US" sz="3600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just">
              <a:defRPr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/>
              </a:rPr>
              <a:t>T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u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/>
              </a:rPr>
              <a:t>ổ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i vị thành niên: </a:t>
            </a:r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Từ 10 đến 19 tuổi;</a:t>
            </a:r>
            <a:endParaRPr lang="en-US" sz="3600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just">
              <a:defRPr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/>
              </a:rPr>
              <a:t>T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uổi trưởng thành: </a:t>
            </a:r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từ 20 đến 60 tuổi;</a:t>
            </a:r>
            <a:endParaRPr lang="en-US" sz="3600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just">
              <a:defRPr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/>
              </a:rPr>
              <a:t>T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uổi già: </a:t>
            </a:r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trên 60 tuổi.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84E30444-B353-4A2B-AB1B-972863C66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9" b="90135" l="10000" r="90000">
                        <a14:foregroundMark x1="44324" y1="9324" x2="44324" y2="9324"/>
                        <a14:foregroundMark x1="57297" y1="89730" x2="57297" y2="89730"/>
                        <a14:foregroundMark x1="43514" y1="90135" x2="43514" y2="9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399" y="22098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BA5466A-16D9-4258-A6B5-ACB00925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32F9F20-7501-492C-97DB-A761DF5CFBB3}"/>
              </a:ext>
            </a:extLst>
          </p:cNvPr>
          <p:cNvSpPr/>
          <p:nvPr/>
        </p:nvSpPr>
        <p:spPr>
          <a:xfrm>
            <a:off x="1269241" y="0"/>
            <a:ext cx="9526137" cy="169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 chơi “Chuyền bóng”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C9CD0F46-4C4E-4D7C-B2FB-4D61871378E2}"/>
              </a:ext>
            </a:extLst>
          </p:cNvPr>
          <p:cNvSpPr/>
          <p:nvPr/>
        </p:nvSpPr>
        <p:spPr>
          <a:xfrm>
            <a:off x="11655188" y="1037230"/>
            <a:ext cx="409431" cy="3543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5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728E61AA-B7AD-4F1F-9671-ECEC99114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8" b="89976" l="10000" r="90000">
                        <a14:foregroundMark x1="57925" y1="45230" x2="57925" y2="45230"/>
                        <a14:foregroundMark x1="57520" y1="45635" x2="57520" y2="45635"/>
                        <a14:foregroundMark x1="57089" y1="46079" x2="57089" y2="46079"/>
                        <a14:foregroundMark x1="57790" y1="46079" x2="55526" y2="46079"/>
                        <a14:foregroundMark x1="53693" y1="9458" x2="53693" y2="9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42" t="6228" r="34875" b="52868"/>
          <a:stretch/>
        </p:blipFill>
        <p:spPr>
          <a:xfrm>
            <a:off x="9413900" y="3438840"/>
            <a:ext cx="2935503" cy="3297530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1DB880FE-F0EE-4DD2-90CF-263EC2362BA5}"/>
              </a:ext>
            </a:extLst>
          </p:cNvPr>
          <p:cNvGrpSpPr/>
          <p:nvPr/>
        </p:nvGrpSpPr>
        <p:grpSpPr>
          <a:xfrm>
            <a:off x="3482751" y="707231"/>
            <a:ext cx="6745950" cy="5740116"/>
            <a:chOff x="3482751" y="707231"/>
            <a:chExt cx="6745950" cy="5740116"/>
          </a:xfrm>
        </p:grpSpPr>
        <p:pic>
          <p:nvPicPr>
            <p:cNvPr id="73" name="Picture 72" descr="Icon&#10;&#10;Description automatically generated">
              <a:extLst>
                <a:ext uri="{FF2B5EF4-FFF2-40B4-BE49-F238E27FC236}">
                  <a16:creationId xmlns:a16="http://schemas.microsoft.com/office/drawing/2014/main" xmlns="" id="{947BA601-E5B3-4E82-AAF2-711BEB2EF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8750"/>
            <a:stretch/>
          </p:blipFill>
          <p:spPr>
            <a:xfrm rot="21354838" flipH="1">
              <a:off x="3482751" y="707231"/>
              <a:ext cx="6745950" cy="415336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8D86789-1F8C-44EB-A902-3063F7E80EA9}"/>
                </a:ext>
              </a:extLst>
            </p:cNvPr>
            <p:cNvSpPr txBox="1"/>
            <p:nvPr/>
          </p:nvSpPr>
          <p:spPr>
            <a:xfrm>
              <a:off x="4386943" y="1816314"/>
              <a:ext cx="5401183" cy="1994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5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5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2: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5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Tuổi</a:t>
              </a:r>
              <a:r>
                <a:rPr lang="en-US" sz="5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ấu</a:t>
              </a:r>
              <a:r>
                <a:rPr lang="en-US" sz="5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thơ</a:t>
              </a:r>
              <a:endParaRPr lang="en-US" sz="5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76" name="Picture 75" descr="Icon&#10;&#10;Description automatically generated">
              <a:extLst>
                <a:ext uri="{FF2B5EF4-FFF2-40B4-BE49-F238E27FC236}">
                  <a16:creationId xmlns:a16="http://schemas.microsoft.com/office/drawing/2014/main" xmlns="" id="{A4927F30-568F-4E31-92E3-E228991A6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57"/>
            <a:stretch/>
          </p:blipFill>
          <p:spPr>
            <a:xfrm rot="10800000" flipV="1">
              <a:off x="6375087" y="4782210"/>
              <a:ext cx="3762493" cy="1665137"/>
            </a:xfrm>
            <a:prstGeom prst="rect">
              <a:avLst/>
            </a:prstGeom>
          </p:spPr>
        </p:pic>
      </p:grpSp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26E8ECF4-D1DB-214F-CFD0-C941A56DF3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061" y="123709"/>
            <a:ext cx="1516248" cy="15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ADE7B2-7F32-4E58-B01C-423CEEBA5705}"/>
              </a:ext>
            </a:extLst>
          </p:cNvPr>
          <p:cNvSpPr txBox="1"/>
          <p:nvPr/>
        </p:nvSpPr>
        <p:spPr>
          <a:xfrm>
            <a:off x="1479389" y="266844"/>
            <a:ext cx="9574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2, đọc thông tin và cho biết: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Tuổi ấu thơ có thể chia thành những giai đoạn nào?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xét sự thay đổi của trẻ ở tuổi ấu thơ.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1C4454-B05C-47DE-01DA-CBD3E75D1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4" y="2017245"/>
            <a:ext cx="7790769" cy="45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2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FDE974-CC8D-43BD-93C9-9D662C33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CC7738-7ACF-8391-D2A4-50AED2AB2EAA}"/>
              </a:ext>
            </a:extLst>
          </p:cNvPr>
          <p:cNvSpPr/>
          <p:nvPr/>
        </p:nvSpPr>
        <p:spPr>
          <a:xfrm>
            <a:off x="0" y="0"/>
            <a:ext cx="7587343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F25302-A0B0-36EA-2815-8A3988DD5944}"/>
              </a:ext>
            </a:extLst>
          </p:cNvPr>
          <p:cNvSpPr txBox="1"/>
          <p:nvPr/>
        </p:nvSpPr>
        <p:spPr>
          <a:xfrm>
            <a:off x="217714" y="446314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Tuổi ấu thơ có thể chia thành 4 giai đoạn: </a:t>
            </a:r>
          </a:p>
          <a:p>
            <a:pPr algn="just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Dưới 1 tuổi</a:t>
            </a:r>
          </a:p>
          <a:p>
            <a:pPr algn="just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1 đến dưới 3 tuổi</a:t>
            </a:r>
          </a:p>
          <a:p>
            <a:pPr algn="just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3 đến 5 tuổi</a:t>
            </a:r>
          </a:p>
          <a:p>
            <a:pPr algn="just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6 đến 9 tuổi.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6B50E8-D3E5-4F72-B2B8-A9E7EED85949}"/>
              </a:ext>
            </a:extLst>
          </p:cNvPr>
          <p:cNvSpPr txBox="1"/>
          <p:nvPr/>
        </p:nvSpPr>
        <p:spPr>
          <a:xfrm>
            <a:off x="195943" y="4408714"/>
            <a:ext cx="7445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 sự thay đổi của trẻ ở tuổi ấu thơ: 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lứa tuổi này, cơ thể chúng ta lớn lên khá nhanh</a:t>
            </a:r>
          </a:p>
        </p:txBody>
      </p:sp>
    </p:spTree>
    <p:extLst>
      <p:ext uri="{BB962C8B-B14F-4D97-AF65-F5344CB8AC3E}">
        <p14:creationId xmlns:p14="http://schemas.microsoft.com/office/powerpoint/2010/main" val="3218237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9" ma:contentTypeDescription="Create a new document." ma:contentTypeScope="" ma:versionID="641f01969ed12db83ea33ea8cc68d593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d4d816fca89b967b0beb5cd155195b7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32DDB2-55CD-4073-8941-52DB54AA04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FD53BA-FDBD-4727-A998-272AE785C1C9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ef9fbb00-3a11-451f-a0e3-723ec126c7ed"/>
    <ds:schemaRef ds:uri="e3474fc8-c587-4375-aa46-28eda414bf22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47ECBD3-B9D5-4C37-A5C0-887684BDD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289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Office Theme</vt:lpstr>
      <vt:lpstr>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STD_NHA</cp:lastModifiedBy>
  <cp:revision>24</cp:revision>
  <dcterms:created xsi:type="dcterms:W3CDTF">2022-11-24T13:00:56Z</dcterms:created>
  <dcterms:modified xsi:type="dcterms:W3CDTF">2025-03-05T07:34:24Z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