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6FCDB-F2B6-4FE9-8A07-550E9DDBB29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D87B-CD23-42D9-A230-32354883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D87B-CD23-42D9-A230-32354883D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20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43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08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80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3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27444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144707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244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14898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57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0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6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1F77-1F6E-475A-A3B7-C6506883E9EE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66F8D-1204-40F0-A42A-15800797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microsoft.com/office/2007/relationships/hdphoto" Target="../media/hdphoto1.wdp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5.png"/><Relationship Id="rId2" Type="http://schemas.microsoft.com/office/2007/relationships/media" Target="../media/media6.m4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0" y="3524135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3001818" y="2717351"/>
            <a:ext cx="6068291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9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3600" spc="300" smtClean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Giáo viên: Bùi Thị Nhã</a:t>
              </a:r>
            </a:p>
            <a:p>
              <a:pPr marL="0" lvl="1" algn="ctr" defTabSz="1219200">
                <a:defRPr/>
              </a:pPr>
              <a:r>
                <a:rPr lang="en-US" altLang="zh-CN" sz="3600" spc="300" smtClean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Lớp: 2B </a:t>
              </a:r>
              <a:endParaRPr lang="zh-CN" altLang="en-US" sz="3600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12459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12846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401" y="232577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CHỔI TRE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1517" y="790700"/>
            <a:ext cx="1840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219200">
              <a:defRPr/>
            </a:pPr>
            <a:r>
              <a:rPr lang="en-US" altLang="zh-CN" sz="4000" b="1" spc="3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</a:t>
            </a:r>
            <a:r>
              <a:rPr lang="en-US" altLang="zh-CN" sz="4000" b="1" spc="3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4000" b="1" spc="30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000" b="1" spc="3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2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16076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1616076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/>
          <p:cNvGrpSpPr/>
          <p:nvPr/>
        </p:nvGrpSpPr>
        <p:grpSpPr>
          <a:xfrm>
            <a:off x="2508411" y="350105"/>
            <a:ext cx="7693187" cy="1266841"/>
            <a:chOff x="603225" y="2182575"/>
            <a:chExt cx="2577800" cy="424450"/>
          </a:xfrm>
        </p:grpSpPr>
        <p:sp>
          <p:nvSpPr>
            <p:cNvPr id="28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604770" y="290831"/>
            <a:ext cx="7409180" cy="10826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1524000" y="2978786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6309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1600836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209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31" grpId="0" build="p"/>
      <p:bldP spid="31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634775" y="244475"/>
            <a:ext cx="7064693" cy="6154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1961" y="415174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250288" y="54622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7377899" y="64291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28320" y="6299200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22277" y="604521"/>
            <a:ext cx="8941702" cy="5262245"/>
            <a:chOff x="1328" y="2057"/>
            <a:chExt cx="15615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5324" cy="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đườngTrần Phú</a:t>
              </a:r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454" y="2327"/>
              <a:ext cx="5313" cy="7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1981" y="2057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/>
                <a:t>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8282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2235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/>
          <p:cNvSpPr txBox="1"/>
          <p:nvPr/>
        </p:nvSpPr>
        <p:spPr>
          <a:xfrm>
            <a:off x="4914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ngắt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547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111240" y="4074161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497195" y="4996816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2300406" y="829179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6405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615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2235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2300406" y="381504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2396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2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942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81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461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46931" y="1772921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749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17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98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756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835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2343870" y="1982111"/>
            <a:ext cx="6190419" cy="323841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3570236" y="2559084"/>
            <a:ext cx="4080777" cy="18865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7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2512712" y="5686446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2428041" y="556454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2524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646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360" name="Google Shape;360;p31"/>
          <p:cNvGrpSpPr/>
          <p:nvPr/>
        </p:nvGrpSpPr>
        <p:grpSpPr>
          <a:xfrm>
            <a:off x="10360083" y="5619247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2512712" y="5686446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1956236" y="613604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2372796" y="34360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7329766" y="13176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pic>
        <p:nvPicPr>
          <p:cNvPr id="7" name="Picture 1028" descr="ANH DA CHINH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66416" y="3074036"/>
            <a:ext cx="4808855" cy="2934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54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7893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8" y="3429001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6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B92C09D-ECF9-4100-8495-756E38EB5DE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chổi tre ( tiết 1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C2931F-2863-4D26-8D8D-6B7062DA9C11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6BD39E61-A4B8-49FC-B35D-F57D534EBD7D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092FB0A7-F4BE-4E51-B501-AB47CB74FD40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36CF9259-A785-4F84-A954-BDE7FD343496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CD556E68-E9AA-4520-9A0D-90163887242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  <p:tag name="GENSWF_SLIDE_UID" val="{2A64A8D9-897F-463E-B898-098AD6C75087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  <p:tag name="GENSWF_SLIDE_UID" val="{B4E82AE1-9308-4722-B895-8C612EA01871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893C6F-84DC-4786-BE0D-1782E44E1509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70</Paragraphs>
  <Slides>8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SimSun</vt:lpstr>
      <vt:lpstr>Arial</vt:lpstr>
      <vt:lpstr>Calibri</vt:lpstr>
      <vt:lpstr>Calibri Light</vt:lpstr>
      <vt:lpstr>Just Another Hand</vt:lpstr>
      <vt:lpstr>Montserrat</vt:lpstr>
      <vt:lpstr>Montserrat Medium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chổi tre ( tiết 1)</dc:title>
  <dc:creator>STD_NHA</dc:creator>
  <cp:lastModifiedBy>STD_NHA</cp:lastModifiedBy>
  <cp:revision>3</cp:revision>
  <dcterms:created xsi:type="dcterms:W3CDTF">2025-03-05T08:07:32Z</dcterms:created>
  <dcterms:modified xsi:type="dcterms:W3CDTF">2025-03-05T08:08:10Z</dcterms:modified>
</cp:coreProperties>
</file>