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0" r:id="rId2"/>
    <p:sldId id="275" r:id="rId3"/>
    <p:sldId id="276" r:id="rId4"/>
    <p:sldId id="277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2B47-0F3C-4C7E-8B32-F1D5BEB69F2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250D-5841-42BD-B437-0B4DA1D5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250D-5841-42BD-B437-0B4DA1D5F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42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83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4592-DCC1-484C-B8A4-491A28ECFFF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9081-62D8-4F44-9F7B-083DB0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=""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=""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=""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=""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=""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=""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=""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=""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=""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=""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=""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=""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=""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=""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=""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=""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=""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=""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=""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=""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=""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=""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=""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=""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=""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=""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=""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=""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=""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=""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0" y="28977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490605"/>
            <a:ext cx="2625436" cy="23673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019"/>
            <a:ext cx="1039920" cy="7229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4" y="6135019"/>
            <a:ext cx="1039920" cy="722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4" y="6135019"/>
            <a:ext cx="1039920" cy="7229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8" y="6135019"/>
            <a:ext cx="1039920" cy="7229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08" y="6135019"/>
            <a:ext cx="1039920" cy="7229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1" y="6135019"/>
            <a:ext cx="1039920" cy="7229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8" y="6135019"/>
            <a:ext cx="1039920" cy="7229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6135019"/>
            <a:ext cx="1039920" cy="7229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9" y="6135019"/>
            <a:ext cx="1039920" cy="7229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1" y="6135019"/>
            <a:ext cx="1039920" cy="722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49" y="6135019"/>
            <a:ext cx="1039920" cy="722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8101" y="3971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297" y="23174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chuyện: Hạt giống nhỏ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670" y="5026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303890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9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886" y="512446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kể chuyện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24686" y="1191896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4866" y="1926591"/>
            <a:ext cx="7690485" cy="4091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308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8" y="3429001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560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E34CCB-4D37-4203-B557-ADAF8BB0FA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ể chuyện - Hạt giống nhỏ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C65B5A-0BD8-4F3E-A6C8-7079A68BB001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72467C-8848-41FC-AF83-906AAC664A66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4BBE8-982D-421B-853F-1AA1D128A320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65</Words>
  <Application>Microsoft Office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 - Hạt giống nhỏ</dc:title>
  <dc:creator>STD_NHA</dc:creator>
  <cp:lastModifiedBy>STD_NHA</cp:lastModifiedBy>
  <cp:revision>8</cp:revision>
  <dcterms:created xsi:type="dcterms:W3CDTF">2025-03-05T08:14:06Z</dcterms:created>
  <dcterms:modified xsi:type="dcterms:W3CDTF">2025-03-07T03:05:49Z</dcterms:modified>
</cp:coreProperties>
</file>