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449" r:id="rId2"/>
    <p:sldId id="422" r:id="rId3"/>
    <p:sldId id="443" r:id="rId4"/>
    <p:sldId id="445" r:id="rId5"/>
    <p:sldId id="446" r:id="rId6"/>
    <p:sldId id="441" r:id="rId7"/>
    <p:sldId id="447" r:id="rId8"/>
    <p:sldId id="439" r:id="rId9"/>
    <p:sldId id="448" r:id="rId10"/>
    <p:sldId id="437" r:id="rId11"/>
    <p:sldId id="435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A4ED6-F029-4AA3-AF89-379E8F01F032}" type="datetimeFigureOut">
              <a:rPr lang="en-US" smtClean="0"/>
              <a:t>21/2/2025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B1CB3-8B83-421F-B573-424819EA9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2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B3-8B83-421F-B573-424819EA95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90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B3-8B83-421F-B573-424819EA95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6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B3-8B83-421F-B573-424819EA95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36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B3-8B83-421F-B573-424819EA95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8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B3-8B83-421F-B573-424819EA95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B3-8B83-421F-B573-424819EA95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4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B3-8B83-421F-B573-424819EA95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4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B3-8B83-421F-B573-424819EA95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91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B3-8B83-421F-B573-424819EA95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31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B3-8B83-421F-B573-424819EA95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2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B1CB3-8B83-421F-B573-424819EA95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6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2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15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8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0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1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0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8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73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72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88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21/2/2025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8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1686" y="583364"/>
            <a:ext cx="6160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78172" y="1750857"/>
            <a:ext cx="5827556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LỚP:2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86351" y="4481664"/>
            <a:ext cx="46111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NGỌC ANH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5653" y="3412850"/>
            <a:ext cx="47929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8: BỮA CƠM GIA ĐÌNH</a:t>
            </a:r>
            <a:endParaRPr lang="en-US" sz="2400" b="1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02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" y="0"/>
            <a:ext cx="12249150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5321" y="305572"/>
            <a:ext cx="3867690" cy="79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321" y="1096257"/>
            <a:ext cx="8711293" cy="5279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75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03" y="482097"/>
            <a:ext cx="4516050" cy="259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4322" y="2404832"/>
            <a:ext cx="5430008" cy="42582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64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257314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6143" y="852275"/>
            <a:ext cx="7623160" cy="2238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390" y="3674935"/>
            <a:ext cx="9009221" cy="2187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64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3143" cy="68862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119" y="357795"/>
            <a:ext cx="1295581" cy="1276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2899" y="633082"/>
            <a:ext cx="4448796" cy="4953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2992" y="4261476"/>
            <a:ext cx="4737587" cy="24250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1634323"/>
            <a:ext cx="5226685" cy="33611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8830" y="1216479"/>
            <a:ext cx="4363635" cy="283041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81912" y="5270471"/>
            <a:ext cx="4601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kể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ở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 smtClean="0"/>
              <a:t>em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0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530608"/>
              </p:ext>
            </p:extLst>
          </p:nvPr>
        </p:nvGraphicFramePr>
        <p:xfrm>
          <a:off x="2551755" y="4778688"/>
          <a:ext cx="7005362" cy="1651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5362">
                  <a:extLst>
                    <a:ext uri="{9D8B030D-6E8A-4147-A177-3AD203B41FA5}">
                      <a16:colId xmlns:a16="http://schemas.microsoft.com/office/drawing/2014/main" val="538655115"/>
                    </a:ext>
                  </a:extLst>
                </a:gridCol>
              </a:tblGrid>
              <a:tr h="320843"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Nội</a:t>
                      </a:r>
                      <a:r>
                        <a:rPr lang="en-US" baseline="0" dirty="0" smtClean="0"/>
                        <a:t> dung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347329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hãy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kể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tên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các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hình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ảnh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có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trong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những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sản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phẩm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mĩ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thuật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trên</a:t>
                      </a:r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078641"/>
                  </a:ext>
                </a:extLst>
              </a:tr>
              <a:tr h="320843">
                <a:tc>
                  <a:txBody>
                    <a:bodyPr/>
                    <a:lstStyle/>
                    <a:p>
                      <a:r>
                        <a:rPr lang="vi-VN" dirty="0" smtClean="0"/>
                        <a:t>Màu sắc nào được sử dụng trong các sản phẩm?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11744"/>
                  </a:ext>
                </a:extLst>
              </a:tr>
              <a:tr h="553784">
                <a:tc>
                  <a:txBody>
                    <a:bodyPr/>
                    <a:lstStyle/>
                    <a:p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 sẽ dùng hình ảnh gì để thể hiện về chủ đề </a:t>
                      </a:r>
                      <a:r>
                        <a:rPr lang="vi-VN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Bữa cơm gia đình</a:t>
                      </a:r>
                      <a:r>
                        <a:rPr lang="vi-V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r>
                        <a:rPr lang="vi-V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938368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730" y="501081"/>
            <a:ext cx="5315692" cy="590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579" y="1483767"/>
            <a:ext cx="4806468" cy="31617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4436" y="1483768"/>
            <a:ext cx="5097697" cy="3161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50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07782" y="776409"/>
            <a:ext cx="4327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Bữa</a:t>
            </a:r>
            <a:r>
              <a:rPr lang="en-US" sz="2400" b="1" dirty="0"/>
              <a:t> </a:t>
            </a:r>
            <a:r>
              <a:rPr lang="en-US" sz="2400" b="1" dirty="0" err="1"/>
              <a:t>cơm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tranh</a:t>
            </a:r>
            <a:r>
              <a:rPr lang="en-US" sz="2400" b="1" dirty="0"/>
              <a:t> </a:t>
            </a:r>
            <a:r>
              <a:rPr lang="en-US" sz="2400" b="1" dirty="0" err="1"/>
              <a:t>vẽ</a:t>
            </a:r>
            <a:endParaRPr lang="en-US" sz="2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657" y="1320169"/>
            <a:ext cx="7364185" cy="42458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564299" y="5681473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/>
              <a:t>Nguyễn Phan Chánh, </a:t>
            </a:r>
            <a:r>
              <a:rPr lang="vi-VN" i="1" dirty="0"/>
              <a:t>Bữa cơm vụ mùa thắng lợi</a:t>
            </a:r>
            <a:r>
              <a:rPr lang="vi-VN" dirty="0"/>
              <a:t>, tranh lụa</a:t>
            </a:r>
          </a:p>
          <a:p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1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373" y="336190"/>
            <a:ext cx="1994103" cy="1509620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85885"/>
              </p:ext>
            </p:extLst>
          </p:nvPr>
        </p:nvGraphicFramePr>
        <p:xfrm>
          <a:off x="1722665" y="2266491"/>
          <a:ext cx="9046028" cy="4109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028">
                  <a:extLst>
                    <a:ext uri="{9D8B030D-6E8A-4147-A177-3AD203B41FA5}">
                      <a16:colId xmlns:a16="http://schemas.microsoft.com/office/drawing/2014/main" val="3983136289"/>
                    </a:ext>
                  </a:extLst>
                </a:gridCol>
              </a:tblGrid>
              <a:tr h="76377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 err="1" smtClean="0"/>
                        <a:t>Câu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hỏi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thảo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luận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gợi</a:t>
                      </a:r>
                      <a:r>
                        <a:rPr lang="en-US" baseline="0" dirty="0" smtClean="0"/>
                        <a:t> ý: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448933"/>
                  </a:ext>
                </a:extLst>
              </a:tr>
              <a:tr h="836511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dùng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thức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thực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SPMT </a:t>
                      </a:r>
                      <a:r>
                        <a:rPr lang="en-US" sz="2000" baseline="0" dirty="0" err="1" smtClean="0"/>
                        <a:t>về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gia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đình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99016"/>
                  </a:ext>
                </a:extLst>
              </a:tr>
              <a:tr h="836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sẽ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bằng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hình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và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nào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30813"/>
                  </a:ext>
                </a:extLst>
              </a:tr>
              <a:tr h="836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sử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dụng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đậm</a:t>
                      </a:r>
                      <a:r>
                        <a:rPr lang="en-US" sz="2000" baseline="0" dirty="0" smtClean="0"/>
                        <a:t>, </a:t>
                      </a:r>
                      <a:r>
                        <a:rPr lang="en-US" sz="2000" baseline="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nhạt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không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84616"/>
                  </a:ext>
                </a:extLst>
              </a:tr>
              <a:tr h="836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Em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thể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hiện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bữa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cơm</a:t>
                      </a:r>
                      <a:r>
                        <a:rPr lang="en-US" sz="2000" baseline="0" dirty="0" smtClean="0"/>
                        <a:t> ở </a:t>
                      </a:r>
                      <a:r>
                        <a:rPr lang="en-US" sz="2000" baseline="0" dirty="0" err="1" smtClean="0"/>
                        <a:t>trong</a:t>
                      </a:r>
                      <a:r>
                        <a:rPr lang="en-US" sz="2000" baseline="0" dirty="0" smtClean="0"/>
                        <a:t> hay </a:t>
                      </a:r>
                      <a:r>
                        <a:rPr lang="en-US" sz="2000" baseline="0" dirty="0" err="1" smtClean="0"/>
                        <a:t>ngoài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nhà</a:t>
                      </a:r>
                      <a:r>
                        <a:rPr lang="en-US" sz="2000" baseline="0" dirty="0" smtClean="0"/>
                        <a:t>?</a:t>
                      </a:r>
                      <a:endParaRPr lang="en-US" sz="2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08669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091" y="791137"/>
            <a:ext cx="7965182" cy="684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75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222"/>
            <a:ext cx="12192000" cy="6886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27651" y="515014"/>
            <a:ext cx="4315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mĩ</a:t>
            </a:r>
            <a:r>
              <a:rPr lang="en-US" sz="2400" b="1" dirty="0"/>
              <a:t> </a:t>
            </a:r>
            <a:r>
              <a:rPr lang="en-US" sz="2400" b="1" dirty="0" err="1"/>
              <a:t>thuật</a:t>
            </a:r>
            <a:r>
              <a:rPr lang="en-US" sz="2400" b="1" dirty="0"/>
              <a:t> </a:t>
            </a:r>
            <a:r>
              <a:rPr lang="en-US" sz="2400" b="1" dirty="0" err="1"/>
              <a:t>của</a:t>
            </a:r>
            <a:r>
              <a:rPr lang="en-US" sz="2400" b="1" dirty="0"/>
              <a:t> </a:t>
            </a:r>
            <a:r>
              <a:rPr lang="en-US" sz="2400" b="1" dirty="0" err="1"/>
              <a:t>học</a:t>
            </a:r>
            <a:r>
              <a:rPr lang="en-US" sz="2400" b="1" dirty="0"/>
              <a:t> </a:t>
            </a:r>
            <a:r>
              <a:rPr lang="en-US" sz="2400" b="1" dirty="0" err="1"/>
              <a:t>sinh</a:t>
            </a:r>
            <a:r>
              <a:rPr lang="en-US" sz="2400" b="1" dirty="0"/>
              <a:t>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121" y="1172621"/>
            <a:ext cx="4358369" cy="25659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08" y="1172621"/>
            <a:ext cx="4533899" cy="2541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8121" y="3834452"/>
            <a:ext cx="4358369" cy="2509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21627" t="9469" r="5983" b="6298"/>
          <a:stretch/>
        </p:blipFill>
        <p:spPr>
          <a:xfrm>
            <a:off x="6071508" y="3834452"/>
            <a:ext cx="4533899" cy="25016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09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09" y="367394"/>
            <a:ext cx="10125422" cy="5682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084" y="946070"/>
            <a:ext cx="1219146" cy="10550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230" y="1458100"/>
            <a:ext cx="6077798" cy="5430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28530" y="2146792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Sản</a:t>
            </a:r>
            <a:r>
              <a:rPr lang="en-US" sz="2400" b="1" dirty="0"/>
              <a:t> </a:t>
            </a:r>
            <a:r>
              <a:rPr lang="en-US" sz="2400" b="1" dirty="0" err="1"/>
              <a:t>phẩm</a:t>
            </a:r>
            <a:r>
              <a:rPr lang="en-US" sz="2400" b="1" dirty="0"/>
              <a:t> </a:t>
            </a:r>
            <a:r>
              <a:rPr lang="en-US" sz="2400" b="1" dirty="0" err="1"/>
              <a:t>tham</a:t>
            </a:r>
            <a:r>
              <a:rPr lang="en-US" sz="2400" b="1" dirty="0"/>
              <a:t> </a:t>
            </a:r>
            <a:r>
              <a:rPr lang="en-US" sz="2400" b="1" dirty="0" err="1"/>
              <a:t>khảo</a:t>
            </a:r>
            <a:endParaRPr lang="en-US" sz="2400" dirty="0"/>
          </a:p>
        </p:txBody>
      </p:sp>
      <p:pic>
        <p:nvPicPr>
          <p:cNvPr id="9" name="Picture 2" descr="Các ý tưởng tái chế chai nhựa đơn giả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13" y="2754147"/>
            <a:ext cx="57150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228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8C2F979-2673-4B1A-ABDE-657DFD3AD9C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V\uFFFD\u001C{EB4D0F27-ED78-4F99-BED0-4D0BE6554A42}&quot;,&quot;E:\\LỚP 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MĨ THUẬT 2- CHỦ ĐỀ 8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EA5DE9-6B9C-4ED4-9996-F05B89207F53}:44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CEBEF3-54E4-41D9-A938-83DB9C2D1E9C}:4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EA0341-B459-4439-BBCA-590AFDAC9A69}:4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BA2D038-BDFD-4EB9-A881-4B42D793B958}: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6F1010-C075-4415-B61B-B63EEDDFC883}:4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24BCDA-C3A2-46FF-AAF4-EC5C174CB0CF}:44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ABA22A-CBEF-40BB-B860-5F9AFAAA56B0}:4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5873E9-54A8-45F2-A849-7557EDD299B1}:4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51B551-E272-4956-BACA-F1E38B461646}:44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3A9915-D03E-445D-9D4B-ED93B5A3871D}:44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CB3B6B-5240-4909-8AD4-3811ADD4DA54}:439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1317</TotalTime>
  <Words>185</Words>
  <Application>Microsoft Office PowerPoint</Application>
  <PresentationFormat>Widescreen</PresentationFormat>
  <Paragraphs>30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MĨ THUẬT 2- CHỦ ĐỀ 8</dc:title>
  <dc:creator>Windows User</dc:creator>
  <cp:lastModifiedBy>Admin</cp:lastModifiedBy>
  <cp:revision>163</cp:revision>
  <dcterms:created xsi:type="dcterms:W3CDTF">2021-01-29T04:19:07Z</dcterms:created>
  <dcterms:modified xsi:type="dcterms:W3CDTF">2025-02-21T00:51:23Z</dcterms:modified>
</cp:coreProperties>
</file>