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74" r:id="rId2"/>
    <p:sldId id="455" r:id="rId3"/>
    <p:sldId id="473" r:id="rId4"/>
    <p:sldId id="472" r:id="rId5"/>
    <p:sldId id="471" r:id="rId6"/>
    <p:sldId id="470" r:id="rId7"/>
    <p:sldId id="469" r:id="rId8"/>
    <p:sldId id="468" r:id="rId9"/>
    <p:sldId id="467" r:id="rId10"/>
    <p:sldId id="466" r:id="rId11"/>
    <p:sldId id="465" r:id="rId12"/>
    <p:sldId id="464" r:id="rId13"/>
    <p:sldId id="463" r:id="rId14"/>
    <p:sldId id="462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D1A28-3417-4C9C-AD66-E45B3EA02809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CC02-FFA8-45A1-B05C-CEB53CE34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9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6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44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96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2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3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1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4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2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4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8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C02-FFA8-45A1-B05C-CEB53CE34D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7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4081" y="477228"/>
            <a:ext cx="5307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9576" y="1285492"/>
            <a:ext cx="582755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1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118" y="3269769"/>
            <a:ext cx="5311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7: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116" y="4722656"/>
            <a:ext cx="50523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guyễn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24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63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7" y="49182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0446" y="751896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38" y="1467343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1120" y="1867875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Thảo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luận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phẩm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mĩ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92280"/>
              </p:ext>
            </p:extLst>
          </p:nvPr>
        </p:nvGraphicFramePr>
        <p:xfrm>
          <a:off x="538843" y="3155653"/>
          <a:ext cx="8147957" cy="313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7957">
                  <a:extLst>
                    <a:ext uri="{9D8B030D-6E8A-4147-A177-3AD203B41FA5}">
                      <a16:colId xmlns:a16="http://schemas.microsoft.com/office/drawing/2014/main" val="2402560241"/>
                    </a:ext>
                  </a:extLst>
                </a:gridCol>
              </a:tblGrid>
              <a:tr h="54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/>
                        <a:t>Câu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hỏi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thảo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luận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gợi</a:t>
                      </a:r>
                      <a:r>
                        <a:rPr lang="en-US" sz="2400" b="1" baseline="0" dirty="0"/>
                        <a:t> ý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01868"/>
                  </a:ext>
                </a:extLst>
              </a:tr>
              <a:tr h="943421">
                <a:tc>
                  <a:txBody>
                    <a:bodyPr/>
                    <a:lstStyle/>
                    <a:p>
                      <a:r>
                        <a:rPr lang="en-US" sz="2400" baseline="0" dirty="0" err="1"/>
                        <a:t>Em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liên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tưởng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đến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hoa</a:t>
                      </a:r>
                      <a:r>
                        <a:rPr lang="en-US" sz="2400" baseline="0" dirty="0"/>
                        <a:t>, </a:t>
                      </a:r>
                      <a:r>
                        <a:rPr lang="en-US" sz="2400" baseline="0" dirty="0" err="1"/>
                        <a:t>quả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từ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thuật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bạn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01650"/>
                  </a:ext>
                </a:extLst>
              </a:tr>
              <a:tr h="542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Bạn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dùng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hiện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mình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8871"/>
                  </a:ext>
                </a:extLst>
              </a:tr>
              <a:tr h="1110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đặt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bày</a:t>
                      </a:r>
                      <a:r>
                        <a:rPr lang="en-US" sz="2400" baseline="0" dirty="0"/>
                        <a:t> ở </a:t>
                      </a:r>
                      <a:r>
                        <a:rPr lang="en-US" sz="2400" baseline="0" dirty="0" err="1"/>
                        <a:t>đâu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trong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nhà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5656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543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580" y="73566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43" y="3007020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493" y="2351398"/>
            <a:ext cx="4088625" cy="359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80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73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3" y="555172"/>
            <a:ext cx="7901939" cy="5723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26" y="738435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674" y="2751640"/>
            <a:ext cx="6202559" cy="1763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99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66" y="66716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489"/>
          <a:stretch/>
        </p:blipFill>
        <p:spPr>
          <a:xfrm>
            <a:off x="4919052" y="994512"/>
            <a:ext cx="3663976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266" y="994512"/>
            <a:ext cx="3168686" cy="2892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241" y="3944217"/>
            <a:ext cx="4173365" cy="2913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9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31" y="15798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82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83304"/>
              </p:ext>
            </p:extLst>
          </p:nvPr>
        </p:nvGraphicFramePr>
        <p:xfrm>
          <a:off x="291688" y="1172823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:a16="http://schemas.microsoft.com/office/drawing/2014/main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hay </a:t>
                      </a:r>
                      <a:r>
                        <a:rPr lang="en-US" sz="3600" baseline="0" dirty="0" err="1"/>
                        <a:t>gặp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 </a:t>
                      </a:r>
                      <a:r>
                        <a:rPr lang="en-US" sz="3600" baseline="0" dirty="0" err="1"/>
                        <a:t>Chúng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thể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hiện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bằng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Hoa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baseline="0" dirty="0" err="1"/>
                        <a:t>có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rất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nhiều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màu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sắc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và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hình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dáng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khác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nhau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116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542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52" y="289184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8" y="3559562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689" y="289184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71" y="997724"/>
            <a:ext cx="2797567" cy="349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7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092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Chùm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903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00717" y="3521898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24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083402"/>
              </p:ext>
            </p:extLst>
          </p:nvPr>
        </p:nvGraphicFramePr>
        <p:xfrm>
          <a:off x="430751" y="718457"/>
          <a:ext cx="8198899" cy="5706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8899">
                  <a:extLst>
                    <a:ext uri="{9D8B030D-6E8A-4147-A177-3AD203B41FA5}">
                      <a16:colId xmlns:a16="http://schemas.microsoft.com/office/drawing/2014/main" val="2606136134"/>
                    </a:ext>
                  </a:extLst>
                </a:gridCol>
              </a:tblGrid>
              <a:tr h="8151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76127"/>
                  </a:ext>
                </a:extLst>
              </a:tr>
              <a:tr h="1501557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biết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baseline="0" dirty="0" err="1"/>
                        <a:t>Chúng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đặc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điểm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như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thế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60671"/>
                  </a:ext>
                </a:extLst>
              </a:tr>
              <a:tr h="1501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baseline="0" dirty="0" err="1"/>
                        <a:t>Chúng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bằng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187267"/>
                  </a:ext>
                </a:extLst>
              </a:tr>
              <a:tr h="1888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/>
                        <a:t>Quả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có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rất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nhiều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màu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sắc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và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hình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dáng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khác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nhau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24342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5293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18" y="198422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998" y="845538"/>
            <a:ext cx="4022320" cy="5427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80" y="1061357"/>
            <a:ext cx="3676107" cy="252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80" y="3769084"/>
            <a:ext cx="3985996" cy="2602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5750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8253461-901F-4649-BEAD-2F5E05954CC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EB4D0F27-ED78-4F99-BED0-4D0BE6554A42}&quot;,&quot;E:\\lớp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Ĩ THUẬT LỚP 1- CHỦ ĐỀ 7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8F28E4-E783-4231-B4D1-2A4499FAD857}:4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E4D4B7-C764-45AB-8EC8-832F4B757645}:4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A75F71-7A90-4D1A-AE66-F1B8CD6A66E9}:4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AD86CE-007E-42EB-98ED-F4474159862F}:4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FBEFF-0986-4D1B-B61C-178310EAC319}: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ADDCD-C68B-49E5-89B3-05E2FACB4132}:4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703E9-9757-4742-A15C-4F61C623975F}:4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E522EF-20CA-4FD5-A576-81254D5DC991}:4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BC382-49E7-451A-AAA7-CFF266F71FB0}:4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634F9E-17B6-4949-9EAA-56C2478EC515}:4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813A7-957C-4DD2-90F9-C96A5E13DFBD}:4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AB34A-4D80-4487-BA35-22DA18CB3248}: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997387-0517-48D1-AA62-2D46D87B98A9}:4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63D77D-2D33-4613-9413-410DE4E75B11}:46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251</Words>
  <Application>Microsoft Office PowerPoint</Application>
  <PresentationFormat>On-screen Show (4:3)</PresentationFormat>
  <Paragraphs>44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1- CHỦ ĐỀ 7</dc:title>
  <dc:creator>Windows User</dc:creator>
  <cp:lastModifiedBy>Admin</cp:lastModifiedBy>
  <cp:revision>147</cp:revision>
  <dcterms:created xsi:type="dcterms:W3CDTF">2021-01-29T04:19:07Z</dcterms:created>
  <dcterms:modified xsi:type="dcterms:W3CDTF">2025-02-23T11:56:35Z</dcterms:modified>
</cp:coreProperties>
</file>