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57" r:id="rId4"/>
    <p:sldId id="261" r:id="rId5"/>
    <p:sldId id="269" r:id="rId6"/>
    <p:sldId id="268" r:id="rId7"/>
    <p:sldId id="271" r:id="rId8"/>
    <p:sldId id="265" r:id="rId9"/>
    <p:sldId id="260" r:id="rId10"/>
    <p:sldId id="259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65B6-7F4E-4094-9BC1-65FC05B90E7D}" type="datetimeFigureOut">
              <a:rPr lang="en-US" smtClean="0"/>
              <a:t>07-Mar-25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A289-CD8E-4495-BE97-88162639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65B6-7F4E-4094-9BC1-65FC05B90E7D}" type="datetimeFigureOut">
              <a:rPr lang="en-US" smtClean="0"/>
              <a:t>07-Mar-25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A289-CD8E-4495-BE97-88162639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1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65B6-7F4E-4094-9BC1-65FC05B90E7D}" type="datetimeFigureOut">
              <a:rPr lang="en-US" smtClean="0"/>
              <a:t>07-Mar-25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A289-CD8E-4495-BE97-88162639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1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65B6-7F4E-4094-9BC1-65FC05B90E7D}" type="datetimeFigureOut">
              <a:rPr lang="en-US" smtClean="0"/>
              <a:t>07-Mar-25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A289-CD8E-4495-BE97-88162639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1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65B6-7F4E-4094-9BC1-65FC05B90E7D}" type="datetimeFigureOut">
              <a:rPr lang="en-US" smtClean="0"/>
              <a:t>07-Mar-25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A289-CD8E-4495-BE97-88162639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0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65B6-7F4E-4094-9BC1-65FC05B90E7D}" type="datetimeFigureOut">
              <a:rPr lang="en-US" smtClean="0"/>
              <a:t>07-Mar-25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A289-CD8E-4495-BE97-88162639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8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65B6-7F4E-4094-9BC1-65FC05B90E7D}" type="datetimeFigureOut">
              <a:rPr lang="en-US" smtClean="0"/>
              <a:t>07-Mar-25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A289-CD8E-4495-BE97-88162639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3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65B6-7F4E-4094-9BC1-65FC05B90E7D}" type="datetimeFigureOut">
              <a:rPr lang="en-US" smtClean="0"/>
              <a:t>07-Mar-25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A289-CD8E-4495-BE97-88162639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65B6-7F4E-4094-9BC1-65FC05B90E7D}" type="datetimeFigureOut">
              <a:rPr lang="en-US" smtClean="0"/>
              <a:t>07-Mar-25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A289-CD8E-4495-BE97-88162639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1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65B6-7F4E-4094-9BC1-65FC05B90E7D}" type="datetimeFigureOut">
              <a:rPr lang="en-US" smtClean="0"/>
              <a:t>07-Mar-25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A289-CD8E-4495-BE97-88162639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5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65B6-7F4E-4094-9BC1-65FC05B90E7D}" type="datetimeFigureOut">
              <a:rPr lang="en-US" smtClean="0"/>
              <a:t>07-Mar-25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A289-CD8E-4495-BE97-88162639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3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265B6-7F4E-4094-9BC1-65FC05B90E7D}" type="datetimeFigureOut">
              <a:rPr lang="en-US" smtClean="0"/>
              <a:t>07-Mar-25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A289-CD8E-4495-BE97-88162639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3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1" y="879987"/>
            <a:ext cx="4914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28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2">
                    <a:lumMod val="5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Quang Trung</a:t>
            </a:r>
            <a:endParaRPr lang="en-US" sz="28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bg2">
                  <a:lumMod val="50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18288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Bodoni MT Black"/>
              </a:rPr>
              <a:t>CHÀO MỪNG CÁC THẦY, CÔ ĐẾN THĂM LỚP DỰ GIỜ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1888" y="3136613"/>
            <a:ext cx="3530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MÔN: MĨ THUẬT</a:t>
            </a:r>
          </a:p>
        </p:txBody>
      </p:sp>
      <p:sp>
        <p:nvSpPr>
          <p:cNvPr id="9" name="Rectangle 8"/>
          <p:cNvSpPr/>
          <p:nvPr/>
        </p:nvSpPr>
        <p:spPr>
          <a:xfrm>
            <a:off x="5466661" y="3886201"/>
            <a:ext cx="1258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/>
              <a:t>Lớp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60277" y="4876800"/>
            <a:ext cx="5854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Giáo viên: Nguyễn Thị Ngọc Anh </a:t>
            </a:r>
          </a:p>
        </p:txBody>
      </p:sp>
      <p:sp>
        <p:nvSpPr>
          <p:cNvPr id="11" name="AutoShape 57"/>
          <p:cNvSpPr>
            <a:spLocks noChangeArrowheads="1"/>
          </p:cNvSpPr>
          <p:nvPr/>
        </p:nvSpPr>
        <p:spPr bwMode="auto">
          <a:xfrm>
            <a:off x="3509963" y="2640013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AutoShape 57"/>
          <p:cNvSpPr>
            <a:spLocks noChangeArrowheads="1"/>
          </p:cNvSpPr>
          <p:nvPr/>
        </p:nvSpPr>
        <p:spPr bwMode="auto">
          <a:xfrm>
            <a:off x="8032598" y="3886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AutoShape 57"/>
          <p:cNvSpPr>
            <a:spLocks noChangeArrowheads="1"/>
          </p:cNvSpPr>
          <p:nvPr/>
        </p:nvSpPr>
        <p:spPr bwMode="auto">
          <a:xfrm>
            <a:off x="8369454" y="1060307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AutoShape 57"/>
          <p:cNvSpPr>
            <a:spLocks noChangeArrowheads="1"/>
          </p:cNvSpPr>
          <p:nvPr/>
        </p:nvSpPr>
        <p:spPr bwMode="auto">
          <a:xfrm>
            <a:off x="2590800" y="4876799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2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 bwMode="auto">
          <a:xfrm>
            <a:off x="2971800" y="30192"/>
            <a:ext cx="5410200" cy="1371600"/>
          </a:xfrm>
          <a:prstGeom prst="cloud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ý: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752601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628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Q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2200" y="1295401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kern="10" dirty="0"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CÁC THẦY,</a:t>
            </a:r>
          </a:p>
          <a:p>
            <a:pPr algn="ctr"/>
            <a:r>
              <a:rPr lang="en-GB" sz="3600" b="1" kern="10" dirty="0"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CÔ GIÁO!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1" y="4724401"/>
            <a:ext cx="28456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err="1">
                <a:solidFill>
                  <a:schemeClr val="tx2"/>
                </a:solidFill>
              </a:rPr>
              <a:t>Mạnh</a:t>
            </a:r>
            <a:r>
              <a:rPr lang="en-US" sz="4400" b="1" i="1" dirty="0">
                <a:solidFill>
                  <a:schemeClr val="tx2"/>
                </a:solidFill>
              </a:rPr>
              <a:t> </a:t>
            </a:r>
            <a:r>
              <a:rPr lang="en-US" sz="4400" b="1" i="1" dirty="0" err="1">
                <a:solidFill>
                  <a:schemeClr val="tx2"/>
                </a:solidFill>
              </a:rPr>
              <a:t>khỏe</a:t>
            </a:r>
            <a:endParaRPr lang="en-US" sz="4400" b="1" i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5102193"/>
            <a:ext cx="2470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</a:rPr>
              <a:t>Hạnh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phúc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158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49977" y="228600"/>
            <a:ext cx="3777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KIỂM TRA ĐỒ DÙNG</a:t>
            </a:r>
          </a:p>
        </p:txBody>
      </p:sp>
    </p:spTree>
    <p:extLst>
      <p:ext uri="{BB962C8B-B14F-4D97-AF65-F5344CB8AC3E}">
        <p14:creationId xmlns:p14="http://schemas.microsoft.com/office/powerpoint/2010/main" val="229448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12191999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59311" y="1295401"/>
            <a:ext cx="22733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4" name="Picture 2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37188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37188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09" y="5334000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290" y="5321710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274" y="5349027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967" y="5299588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5334000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39" y="5299588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190" y="5334000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311878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987" y="5299588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100" y="5269426"/>
            <a:ext cx="8509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Butterfly-03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92817">
            <a:off x="3466317" y="1500304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7" descr="Butterfly-03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8391">
            <a:off x="7277585" y="2567105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7" descr="Butterfly-03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3713">
            <a:off x="7024435" y="42306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61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70831" y="-522431"/>
            <a:ext cx="4898737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0772" y="-640772"/>
            <a:ext cx="4898737" cy="618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953000"/>
            <a:ext cx="12192000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:Kể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mâm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mâm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75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67000" y="-2667000"/>
            <a:ext cx="6858002" cy="1219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23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28900" y="-2628900"/>
            <a:ext cx="6934200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94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56" y="224136"/>
            <a:ext cx="5029200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756" y="3604404"/>
            <a:ext cx="5004619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304802"/>
            <a:ext cx="4724400" cy="2666999"/>
          </a:xfrm>
          <a:prstGeom prst="rect">
            <a:avLst/>
          </a:prstGeom>
        </p:spPr>
      </p:pic>
      <p:pic>
        <p:nvPicPr>
          <p:cNvPr id="10" name="Picture 2" descr="PTTM Đề tài: Nặn quả | Giáo án Mầm N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66" y="3496347"/>
            <a:ext cx="4724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39376" y="31202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9666" y="3043536"/>
            <a:ext cx="404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263475" y="63963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 rot="10800000" flipH="1" flipV="1">
            <a:off x="3939376" y="637175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29392" y="300766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932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K K1 Class Blog: XÉ DÁN HOA QUẢ NGÀY XU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4993"/>
            <a:ext cx="5105400" cy="30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ạo hình: Nặn quà trung thu: Nặn bánh, nặn quả bưở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04801"/>
            <a:ext cx="5206182" cy="30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àm mâm ngũ quả bằng đất nặn và cái kết..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428999"/>
            <a:ext cx="5206182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iáo án tạo hình: Nặn một số loại quả .Lớp 4-5 tuổ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81400"/>
            <a:ext cx="5105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96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66"/>
            <a:ext cx="12191999" cy="699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2"/>
          <p:cNvSpPr/>
          <p:nvPr/>
        </p:nvSpPr>
        <p:spPr bwMode="auto">
          <a:xfrm>
            <a:off x="4049712" y="142567"/>
            <a:ext cx="4191000" cy="717756"/>
          </a:xfrm>
          <a:prstGeom prst="cloud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Thực hành:</a:t>
            </a:r>
          </a:p>
        </p:txBody>
      </p:sp>
    </p:spTree>
    <p:extLst>
      <p:ext uri="{BB962C8B-B14F-4D97-AF65-F5344CB8AC3E}">
        <p14:creationId xmlns:p14="http://schemas.microsoft.com/office/powerpoint/2010/main" val="246333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174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Bodoni MT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GhostBTT.Com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STD_NGOC</cp:lastModifiedBy>
  <cp:revision>41</cp:revision>
  <dcterms:created xsi:type="dcterms:W3CDTF">2021-03-23T07:02:47Z</dcterms:created>
  <dcterms:modified xsi:type="dcterms:W3CDTF">2025-03-07T02:59:42Z</dcterms:modified>
</cp:coreProperties>
</file>