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1" r:id="rId9"/>
    <p:sldId id="264" r:id="rId10"/>
    <p:sldId id="26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B345-9892-44EC-A9A5-2CD39BDB35B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A416E-BC2D-48EF-9D78-FEEE3E13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7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16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4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83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2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9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05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65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16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92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A416E-BC2D-48EF-9D78-FEEE3E137A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60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0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6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3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2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0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1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6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A8090-3929-44A2-8118-955BA27AD703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0440C-2B02-42DF-BE75-F5E211551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9985" y="645376"/>
            <a:ext cx="61605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6473" y="1672792"/>
            <a:ext cx="5827556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9902" y="3546593"/>
            <a:ext cx="98837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CHÂN DUNG NGƯỜI THÂN TRONG GIA ĐÌNH</a:t>
            </a:r>
          </a:p>
          <a:p>
            <a:pPr algn="ctr"/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3673" y="5451172"/>
            <a:ext cx="63731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NGỌC ANH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5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682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287" y="1344018"/>
            <a:ext cx="63432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5652" y="1200180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05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92D05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12" y="1438382"/>
            <a:ext cx="2384668" cy="5116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71" y="415974"/>
            <a:ext cx="10160705" cy="888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224" y="1774018"/>
            <a:ext cx="2978997" cy="4044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0258" y="1758452"/>
            <a:ext cx="3005588" cy="4060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9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92D05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77" y="318879"/>
            <a:ext cx="10171411" cy="1047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12" y="1997094"/>
            <a:ext cx="2527931" cy="3242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381" y="1997094"/>
            <a:ext cx="2460085" cy="326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4405" y="1997094"/>
            <a:ext cx="2517211" cy="3238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4555" y="1613615"/>
            <a:ext cx="3840813" cy="4986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92D05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0100" r="8529"/>
          <a:stretch/>
        </p:blipFill>
        <p:spPr>
          <a:xfrm>
            <a:off x="88450" y="712332"/>
            <a:ext cx="3678148" cy="5609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598" y="207204"/>
            <a:ext cx="8425402" cy="6114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9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92D05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80" y="581241"/>
            <a:ext cx="3853006" cy="55722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049" y="727558"/>
            <a:ext cx="3286029" cy="5425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441" y="581241"/>
            <a:ext cx="4212701" cy="55722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7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8134" y="1099335"/>
            <a:ext cx="63081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8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6355" y="1087165"/>
            <a:ext cx="61143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7329" y="1795051"/>
            <a:ext cx="59218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Em lựa chọn ai trong gia đình của mình 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để thể hiện?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Miêu tả đặc điểm nổi bật trên khuôn mặt?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Em chọn hình thức gì thể hện?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8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53A5071-77E8-4345-B6BA-8E398D0721B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EB4D0F27-ED78-4F99-BED0-4D0BE6554A42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Ĩ THUẬT LỚP 3- CHỦ ĐỀ 8 (TIẾT 2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4DFB67-27E4-402A-80E3-56C871F84547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61836F-CEF2-4E59-B95E-E42D0054F72C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EA307A-15C0-4C69-8F7A-E996A76352D8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69BD8E-8D27-4A08-BDBD-0B0601496ACB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993B4A-D571-40B3-BF96-83196111A5CC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66DA02-A840-42E1-A39E-D4C718B18F19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13BB82-3E42-4A3D-8BD6-AF1F947A8960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BE08E7-D79F-444D-BE77-D4AA2BB47729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C6FC5D-5299-404B-9B15-72991577733D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017F33-7539-4F78-AC1C-7F377E6D17B9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112</Words>
  <Application>Microsoft Office PowerPoint</Application>
  <PresentationFormat>Widescreen</PresentationFormat>
  <Paragraphs>26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3- CHỦ ĐỀ 8 (TIẾT 2)</dc:title>
  <dc:creator>Admin</dc:creator>
  <cp:lastModifiedBy>Admin</cp:lastModifiedBy>
  <cp:revision>13</cp:revision>
  <dcterms:created xsi:type="dcterms:W3CDTF">2025-02-24T08:05:00Z</dcterms:created>
  <dcterms:modified xsi:type="dcterms:W3CDTF">2025-02-24T13:32:39Z</dcterms:modified>
</cp:coreProperties>
</file>