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256" r:id="rId3"/>
    <p:sldId id="258" r:id="rId4"/>
    <p:sldId id="272" r:id="rId5"/>
    <p:sldId id="274" r:id="rId6"/>
    <p:sldId id="273" r:id="rId7"/>
    <p:sldId id="283" r:id="rId8"/>
    <p:sldId id="289" r:id="rId9"/>
    <p:sldId id="275" r:id="rId10"/>
    <p:sldId id="295" r:id="rId11"/>
    <p:sldId id="291" r:id="rId12"/>
    <p:sldId id="286" r:id="rId13"/>
    <p:sldId id="292" r:id="rId14"/>
    <p:sldId id="278" r:id="rId15"/>
    <p:sldId id="288" r:id="rId16"/>
    <p:sldId id="294" r:id="rId17"/>
    <p:sldId id="296" r:id="rId18"/>
    <p:sldId id="297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1F146-B4B4-4455-B063-D0D9ED58708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CF2BD-986D-41AF-9303-28ECCA1AA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9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44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94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53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75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00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10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28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36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61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7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50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9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7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57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40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F2BD-986D-41AF-9303-28ECCA1AAB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8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102" y="630535"/>
            <a:ext cx="61605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7986" y="1595735"/>
            <a:ext cx="582755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  <a:p>
            <a:pPr algn="ctr"/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LỚP: 3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2386" y="4420215"/>
            <a:ext cx="6373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NGỌC ANH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0199" y="3538671"/>
            <a:ext cx="79783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CHÂN DUNG NGƯỜI THÂN RONG GIA ĐÌNH</a:t>
            </a:r>
            <a:endParaRPr lang="en-US" sz="24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1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163" y="495539"/>
            <a:ext cx="6925642" cy="71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590" y="1553317"/>
            <a:ext cx="1762555" cy="2271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7007" y="4116974"/>
            <a:ext cx="1697138" cy="2253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6250" y="2292710"/>
            <a:ext cx="2604163" cy="3491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3338" y="1473804"/>
            <a:ext cx="3839499" cy="4990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714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83" y="548569"/>
            <a:ext cx="9482335" cy="5552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05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339" y="359185"/>
            <a:ext cx="8419612" cy="6113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42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51" y="599766"/>
            <a:ext cx="3850143" cy="5566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304" y="599766"/>
            <a:ext cx="3288307" cy="5421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821" y="599766"/>
            <a:ext cx="4213871" cy="5566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71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89" y="1040749"/>
            <a:ext cx="11054043" cy="3769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72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110" y="456683"/>
            <a:ext cx="9616518" cy="52382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3775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087" y="291077"/>
            <a:ext cx="8482441" cy="6436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064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793" y="330973"/>
            <a:ext cx="6735115" cy="2086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3427" y="2681907"/>
            <a:ext cx="7832336" cy="3817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635" y="477031"/>
            <a:ext cx="3810532" cy="5410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344" y="1372927"/>
            <a:ext cx="2655415" cy="41533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027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05" y="620017"/>
            <a:ext cx="11390231" cy="4657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3550" y="1740888"/>
            <a:ext cx="11131569" cy="438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– </a:t>
            </a:r>
            <a:r>
              <a:rPr lang="en-US" sz="2800" dirty="0" err="1" smtClean="0"/>
              <a:t>Nêu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vài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chân</a:t>
            </a:r>
            <a:r>
              <a:rPr lang="en-US" sz="2800" dirty="0" smtClean="0"/>
              <a:t> dung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(</a:t>
            </a:r>
            <a:r>
              <a:rPr lang="en-US" sz="2800" dirty="0" err="1" smtClean="0"/>
              <a:t>khuôn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, </a:t>
            </a:r>
            <a:r>
              <a:rPr lang="en-US" sz="2800" dirty="0" err="1" smtClean="0"/>
              <a:t>mái</a:t>
            </a:r>
            <a:r>
              <a:rPr lang="en-US" sz="2800" dirty="0" smtClean="0"/>
              <a:t> </a:t>
            </a:r>
            <a:r>
              <a:rPr lang="en-US" sz="2800" dirty="0" err="1" smtClean="0"/>
              <a:t>tóc</a:t>
            </a:r>
            <a:r>
              <a:rPr lang="en-US" sz="2800" dirty="0" smtClean="0"/>
              <a:t>, </a:t>
            </a:r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err="1" smtClean="0"/>
              <a:t>phục</a:t>
            </a:r>
            <a:r>
              <a:rPr lang="en-US" sz="2800" dirty="0" smtClean="0"/>
              <a:t>,…).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–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chân</a:t>
            </a:r>
            <a:r>
              <a:rPr lang="en-US" sz="2800" dirty="0" smtClean="0"/>
              <a:t> dung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ai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mĩ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?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miêu</a:t>
            </a:r>
            <a:r>
              <a:rPr lang="en-US" sz="2800" dirty="0" smtClean="0"/>
              <a:t> </a:t>
            </a:r>
            <a:r>
              <a:rPr lang="en-US" sz="2800" dirty="0" err="1" smtClean="0"/>
              <a:t>tả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khuôn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474" y="357913"/>
            <a:ext cx="8164462" cy="6341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91" y="413746"/>
            <a:ext cx="10036739" cy="5921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940" y="189019"/>
            <a:ext cx="8918148" cy="6312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505" y="268798"/>
            <a:ext cx="8115333" cy="6403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21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26" y="442623"/>
            <a:ext cx="11035312" cy="5926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8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95" y="1865575"/>
            <a:ext cx="2362906" cy="770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594" y="192271"/>
            <a:ext cx="9062707" cy="1673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666" y="1941430"/>
            <a:ext cx="7106642" cy="619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2267" y="2692157"/>
            <a:ext cx="1587562" cy="4039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7341" y="3049318"/>
            <a:ext cx="2168430" cy="2936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4602" y="2636496"/>
            <a:ext cx="3002866" cy="4059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2B5440D-8E1F-4DF4-982C-E8B40BA944E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EB4D0F27-ED78-4F99-BED0-4D0BE6554A42}&quot;,&quot;E:\\LỚP 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LỚP 3- CHỦ ĐỀ 8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690B41-743D-48BD-96C2-F6C967B1E9C3}: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09AB9F-B380-4F4C-89A7-236939B93008}:2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AFF23A-6A61-424E-93FD-65C1A9E722E7}:29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E43357-9975-4BE0-B741-78832F6DFA7D}:2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F09D6A-EA6C-4082-9082-498ED729D340}:2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EDE87D-DAD8-41F2-926F-F91143909098}:2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CBEA9D-37F2-4142-94C0-D62F158C0357}:2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4D66EC-9BB8-431C-83FA-48C780B3EB1A}:2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2198F2-7E88-4F7E-8C8E-65714AF0B53B}:2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1AAB19-202F-4553-8C72-25E37A2CB583}:2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0EC5C3-5CF8-4495-9757-78C6E131DCB9}:2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AFF835-2A62-448C-96AD-F21AE3F96786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8A01BC-BF00-45FC-9E6A-5A2FAABE9FCA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62E064-3715-43FF-9DF0-D492F14FE1E8}:2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FDEC4D-A272-4762-BA2C-10439AD75D0D}:2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6B18C3-C679-43DF-A1A7-35ABE30EB22E}:2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95B0FE-7AC7-4C30-AC6C-1B681CA4A671}:2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BFDA15-4C1B-4B6F-A967-31307C692B04}:2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79</Words>
  <Application>Microsoft Office PowerPoint</Application>
  <PresentationFormat>Widescreen</PresentationFormat>
  <Paragraphs>26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3- CHỦ ĐỀ 8</dc:title>
  <dc:creator>21AK22.COM</dc:creator>
  <cp:lastModifiedBy>Admin</cp:lastModifiedBy>
  <cp:revision>35</cp:revision>
  <dcterms:created xsi:type="dcterms:W3CDTF">2022-09-04T02:35:10Z</dcterms:created>
  <dcterms:modified xsi:type="dcterms:W3CDTF">2025-02-19T02:33:44Z</dcterms:modified>
</cp:coreProperties>
</file>