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6" r:id="rId9"/>
    <p:sldId id="264" r:id="rId10"/>
    <p:sldId id="262" r:id="rId11"/>
    <p:sldId id="265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1144-864E-4411-8793-974997CBF7F4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E1A7E-12A7-4E76-9A63-CD49AAF33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3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4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94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1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1A7E-12A7-4E76-9A63-CD49AAF33E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1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6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0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0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4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9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3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2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3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AEA7-65E3-4607-9DFD-F697069BB18B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3D8FC-4B76-4ED2-99FD-002FE4CF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7387" y="614553"/>
            <a:ext cx="61605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6334" y="1477582"/>
            <a:ext cx="582755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4457" y="3296107"/>
            <a:ext cx="83362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MÁI TRƯỜNG YÊU DẤU (TIẾT 2)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58" y="4631748"/>
            <a:ext cx="54897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2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2372" y="727569"/>
            <a:ext cx="29658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3" name="Rectangle 2"/>
          <p:cNvSpPr/>
          <p:nvPr/>
        </p:nvSpPr>
        <p:spPr>
          <a:xfrm>
            <a:off x="2102828" y="2011838"/>
            <a:ext cx="97097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56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546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587" y="1169357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5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246" y="1869897"/>
            <a:ext cx="78550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qua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1101" y="871407"/>
            <a:ext cx="23936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SGK/44: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4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4000"/>
                <a:lumOff val="76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42" y="992725"/>
            <a:ext cx="5809617" cy="4041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804" y="992725"/>
            <a:ext cx="5756217" cy="4041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2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4000"/>
                <a:lumOff val="76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92" y="158212"/>
            <a:ext cx="9719353" cy="6541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0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4000"/>
                <a:lumOff val="76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9" y="375719"/>
            <a:ext cx="11034134" cy="6148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4000"/>
                <a:lumOff val="76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63" y="1697577"/>
            <a:ext cx="7111278" cy="4779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25" y="1697577"/>
            <a:ext cx="3284034" cy="4684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49" y="445106"/>
            <a:ext cx="9471718" cy="102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9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4000"/>
                <a:lumOff val="76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287" r="4561" b="6930"/>
          <a:stretch/>
        </p:blipFill>
        <p:spPr>
          <a:xfrm>
            <a:off x="701302" y="204318"/>
            <a:ext cx="4982968" cy="3446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02" y="3768329"/>
            <a:ext cx="4982968" cy="2999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473" y="238699"/>
            <a:ext cx="4917826" cy="3377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812" b="16007"/>
          <a:stretch/>
        </p:blipFill>
        <p:spPr>
          <a:xfrm>
            <a:off x="6373473" y="3768328"/>
            <a:ext cx="5052232" cy="2868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6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1891" y="1621421"/>
            <a:ext cx="4487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7457" y="2885142"/>
            <a:ext cx="1054808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3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7286DB-07F2-473C-8262-A8220DC42CD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EB4D0F27-ED78-4F99-BED0-4D0BE6554A42}&quot;,&quot;E:\\LỚP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LỚP 4 - CHỦ ĐỀ 6 (TIẾT 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DECA37-06DB-4AAC-91D4-0DED513A889F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A809F1-F23B-43C6-9C46-E4F05B20EE72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405AF7-8854-4B1D-9D08-9787C7BB83D9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081A8E-8D70-4838-B110-45B12E083554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6FDDC-95EB-47A5-A8F4-08C6E01515F6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CA2319-E6C9-4EB0-B595-5DF46338E6C0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E6AF68-E904-43B1-A954-191307711675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0D8417-4B52-404D-AF1C-9927412FC6C3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CE1ACB-42BC-407D-9002-8F464D05AD9D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A391C-906C-401C-B64D-57CCC73DD7B2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703786-BF53-4BD0-B908-E4E36E21729B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153</Words>
  <Application>Microsoft Office PowerPoint</Application>
  <PresentationFormat>Widescreen</PresentationFormat>
  <Paragraphs>31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4 - CHỦ ĐỀ 6 (TIẾT 2)</dc:title>
  <dc:creator>Admin</dc:creator>
  <cp:lastModifiedBy>Admin</cp:lastModifiedBy>
  <cp:revision>18</cp:revision>
  <dcterms:created xsi:type="dcterms:W3CDTF">2025-02-20T13:01:49Z</dcterms:created>
  <dcterms:modified xsi:type="dcterms:W3CDTF">2025-02-23T12:02:57Z</dcterms:modified>
</cp:coreProperties>
</file>