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FEB18-1FCE-4477-8C15-918321D32042}" type="datetimeFigureOut">
              <a:rPr lang="en-US" smtClean="0"/>
              <a:t>07-Mar-25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B63D-AC8D-4BAA-AD03-DA058E3A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FEB18-1FCE-4477-8C15-918321D32042}" type="datetimeFigureOut">
              <a:rPr lang="en-US" smtClean="0"/>
              <a:t>07-Mar-25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B63D-AC8D-4BAA-AD03-DA058E3A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72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FEB18-1FCE-4477-8C15-918321D32042}" type="datetimeFigureOut">
              <a:rPr lang="en-US" smtClean="0"/>
              <a:t>07-Mar-25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B63D-AC8D-4BAA-AD03-DA058E3A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54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FEB18-1FCE-4477-8C15-918321D32042}" type="datetimeFigureOut">
              <a:rPr lang="en-US" smtClean="0"/>
              <a:t>07-Mar-25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B63D-AC8D-4BAA-AD03-DA058E3A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1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FEB18-1FCE-4477-8C15-918321D32042}" type="datetimeFigureOut">
              <a:rPr lang="en-US" smtClean="0"/>
              <a:t>07-Mar-25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B63D-AC8D-4BAA-AD03-DA058E3A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2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FEB18-1FCE-4477-8C15-918321D32042}" type="datetimeFigureOut">
              <a:rPr lang="en-US" smtClean="0"/>
              <a:t>07-Mar-25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B63D-AC8D-4BAA-AD03-DA058E3A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06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FEB18-1FCE-4477-8C15-918321D32042}" type="datetimeFigureOut">
              <a:rPr lang="en-US" smtClean="0"/>
              <a:t>07-Mar-25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B63D-AC8D-4BAA-AD03-DA058E3A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24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FEB18-1FCE-4477-8C15-918321D32042}" type="datetimeFigureOut">
              <a:rPr lang="en-US" smtClean="0"/>
              <a:t>07-Mar-25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B63D-AC8D-4BAA-AD03-DA058E3A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4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FEB18-1FCE-4477-8C15-918321D32042}" type="datetimeFigureOut">
              <a:rPr lang="en-US" smtClean="0"/>
              <a:t>07-Mar-25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B63D-AC8D-4BAA-AD03-DA058E3A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30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FEB18-1FCE-4477-8C15-918321D32042}" type="datetimeFigureOut">
              <a:rPr lang="en-US" smtClean="0"/>
              <a:t>07-Mar-25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B63D-AC8D-4BAA-AD03-DA058E3A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FEB18-1FCE-4477-8C15-918321D32042}" type="datetimeFigureOut">
              <a:rPr lang="en-US" smtClean="0"/>
              <a:t>07-Mar-25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B63D-AC8D-4BAA-AD03-DA058E3A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00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FEB18-1FCE-4477-8C15-918321D32042}" type="datetimeFigureOut">
              <a:rPr lang="en-US" smtClean="0"/>
              <a:t>07-Mar-25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8B63D-AC8D-4BAA-AD03-DA058E3A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4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2451" y="429619"/>
            <a:ext cx="61605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25428" y="1518679"/>
            <a:ext cx="5827556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</a:t>
            </a:r>
          </a:p>
          <a:p>
            <a:pPr algn="ctr"/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LỚP: 5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2369" y="3423346"/>
            <a:ext cx="94336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CẢNH SẮC QUÊ HƯƠNG (TIẾT 2)</a:t>
            </a:r>
            <a:endParaRPr lang="en-US" sz="36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79828" y="4652297"/>
            <a:ext cx="63731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NGỌC ANH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4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1134" y="1539227"/>
            <a:ext cx="4320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0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rgbClr val="92D050">
                <a:lumMod val="92000"/>
                <a:lumOff val="8000"/>
                <a:alpha val="62000"/>
              </a:srgb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50" y="919368"/>
            <a:ext cx="5627096" cy="47519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649" y="919368"/>
            <a:ext cx="5505165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7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rgbClr val="92D050">
                <a:lumMod val="92000"/>
                <a:lumOff val="8000"/>
                <a:alpha val="62000"/>
              </a:srgb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18" y="738512"/>
            <a:ext cx="5657578" cy="5401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380" y="738512"/>
            <a:ext cx="6108721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2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rgbClr val="92D050">
                <a:lumMod val="92000"/>
                <a:lumOff val="8000"/>
                <a:alpha val="62000"/>
              </a:srgb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45" y="240515"/>
            <a:ext cx="11352944" cy="637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6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6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20" y="461778"/>
            <a:ext cx="11400508" cy="573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3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910" y="319321"/>
            <a:ext cx="4175038" cy="632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374" y="319321"/>
            <a:ext cx="4202942" cy="625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5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65" y="164345"/>
            <a:ext cx="10798139" cy="634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6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2791" y="2720755"/>
            <a:ext cx="103220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ằng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88052" y="717294"/>
            <a:ext cx="4487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72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55</Words>
  <Application>Microsoft Office PowerPoint</Application>
  <PresentationFormat>Widescreen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STD_NGOC</cp:lastModifiedBy>
  <cp:revision>16</cp:revision>
  <dcterms:created xsi:type="dcterms:W3CDTF">2025-02-21T01:22:00Z</dcterms:created>
  <dcterms:modified xsi:type="dcterms:W3CDTF">2025-03-07T02:56:58Z</dcterms:modified>
</cp:coreProperties>
</file>