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89" r:id="rId2"/>
    <p:sldId id="359" r:id="rId3"/>
    <p:sldId id="360" r:id="rId4"/>
    <p:sldId id="385" r:id="rId5"/>
    <p:sldId id="362" r:id="rId6"/>
    <p:sldId id="386" r:id="rId7"/>
    <p:sldId id="363" r:id="rId8"/>
    <p:sldId id="364" r:id="rId9"/>
    <p:sldId id="387" r:id="rId10"/>
    <p:sldId id="388" r:id="rId11"/>
  </p:sldIdLst>
  <p:sldSz cx="6858000" cy="51435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Kalam" panose="020B0604020202020204" charset="0"/>
      <p:regular r:id="rId17"/>
      <p:bold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EA131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106" d="100"/>
          <a:sy n="106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846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6547A5-414D-B937-9998-2C196660BDBF}"/>
              </a:ext>
            </a:extLst>
          </p:cNvPr>
          <p:cNvSpPr txBox="1"/>
          <p:nvPr/>
        </p:nvSpPr>
        <p:spPr>
          <a:xfrm>
            <a:off x="264318" y="850107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MÔN: TIẾNG VIỆT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809004-E913-CAF3-2F8B-F4FE0D65AD62}"/>
              </a:ext>
            </a:extLst>
          </p:cNvPr>
          <p:cNvSpPr txBox="1"/>
          <p:nvPr/>
        </p:nvSpPr>
        <p:spPr>
          <a:xfrm>
            <a:off x="2474661" y="492919"/>
            <a:ext cx="3336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Trường Tiểu học Quang Trung</a:t>
            </a:r>
          </a:p>
          <a:p>
            <a:pPr algn="ctr"/>
            <a:r>
              <a:rPr lang="en-US" sz="1800">
                <a:solidFill>
                  <a:srgbClr val="FF0000"/>
                </a:solidFill>
              </a:rPr>
              <a:t>Lớp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8BB73D-2917-2621-95CA-5075C70B6873}"/>
              </a:ext>
            </a:extLst>
          </p:cNvPr>
          <p:cNvSpPr txBox="1"/>
          <p:nvPr/>
        </p:nvSpPr>
        <p:spPr>
          <a:xfrm>
            <a:off x="800100" y="2310140"/>
            <a:ext cx="57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TIẾNG CHỔI TRE (Tiết 1,2)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9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qua 3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cuối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548879"/>
            <a:ext cx="2411074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Đẹp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23" y="2969547"/>
            <a:ext cx="5945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Tác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giả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muốn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nhắn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nhủ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giữ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gìn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phố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sạch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452236" y="1493671"/>
            <a:ext cx="51326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phố</a:t>
            </a:r>
            <a:r>
              <a:rPr lang="en-US" sz="1600" dirty="0">
                <a:latin typeface="UTM Avo" panose="02040603050506020204" pitchFamily="18" charset="0"/>
              </a:rPr>
              <a:t> ở 2 </a:t>
            </a:r>
            <a:r>
              <a:rPr lang="en-US" sz="1600" dirty="0" err="1">
                <a:latin typeface="UTM Avo" panose="02040603050506020204" pitchFamily="18" charset="0"/>
              </a:rPr>
              <a:t>bức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? Theo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435751" y="2182162"/>
            <a:ext cx="3053781" cy="2310593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3489532" y="2182162"/>
            <a:ext cx="2958799" cy="2310593"/>
          </a:xfrm>
          <a:prstGeom prst="roundRect">
            <a:avLst>
              <a:gd name="adj" fmla="val 12118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2" y="623829"/>
            <a:ext cx="1512898" cy="584775"/>
            <a:chOff x="337446" y="617893"/>
            <a:chExt cx="1963302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6" y="617893"/>
              <a:ext cx="1963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61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Phú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Xao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xác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đồng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Sớm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Giữ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(</a:t>
            </a:r>
            <a:r>
              <a:rPr lang="en-US" sz="1600" i="1" dirty="0" err="1">
                <a:latin typeface="UTM Avo" panose="02040603050506020204" pitchFamily="18" charset="0"/>
              </a:rPr>
              <a:t>Tố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Hữu</a:t>
            </a:r>
            <a:r>
              <a:rPr lang="en-US" sz="1600" i="1" dirty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Phú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tre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xác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ngắt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549957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rét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3796508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Phú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Xao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xác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đồng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Sớm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Giữ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(</a:t>
            </a:r>
            <a:r>
              <a:rPr lang="en-US" sz="1600" i="1" dirty="0" err="1">
                <a:latin typeface="UTM Avo" panose="02040603050506020204" pitchFamily="18" charset="0"/>
              </a:rPr>
              <a:t>Tố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Hữu</a:t>
            </a:r>
            <a:r>
              <a:rPr lang="en-US" sz="1600" i="1" dirty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" y="486992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1" y="486992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5" y="486992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9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chổi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tre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xao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xác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519518" y="1866530"/>
            <a:ext cx="504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nối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cảnh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tĩnh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667436" y="2841305"/>
            <a:ext cx="4894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phục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vụ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,…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3732007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667436" y="3730934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im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lặng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tuyệt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đối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393200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pic>
        <p:nvPicPr>
          <p:cNvPr id="1030" name="Picture 6" descr="Chổi tre giá rẻ tại Hà Nội Vi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8" y="1314332"/>
            <a:ext cx="4356666" cy="31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</a:t>
            </a:r>
            <a:r>
              <a:rPr lang="en-US" sz="1800" dirty="0">
                <a:latin typeface="UTM Avo" panose="02040603050506020204" pitchFamily="18" charset="0"/>
              </a:rPr>
              <a:t> 2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991623" y="2604343"/>
            <a:ext cx="27851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tắt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lặng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ngắt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045914" y="2235812"/>
            <a:ext cx="27851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Quét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rác</a:t>
            </a:r>
            <a:r>
              <a:rPr lang="en-US" sz="1800" dirty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8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79176" y="3442447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9178" y="4679576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352029"/>
            <a:ext cx="24110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rét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497" y="3421527"/>
            <a:ext cx="6402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a. </a:t>
            </a:r>
            <a:r>
              <a:rPr lang="en-US" sz="2000" dirty="0" err="1">
                <a:latin typeface="UTM Avo" panose="02040603050506020204" pitchFamily="18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chăm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niềm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c. </a:t>
            </a:r>
            <a:r>
              <a:rPr lang="en-US" sz="2000" dirty="0" err="1">
                <a:latin typeface="UTM Avo" panose="02040603050506020204" pitchFamily="18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hè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đông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9191" y="3536950"/>
            <a:ext cx="416379" cy="416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7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5D0FD7-C5EB-4AC3-AB50-FB0E477B14D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3.Tiengchoitr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82AFFB-0313-4D86-86B2-67E796FFF350}:3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4D10D-32FD-40DF-8559-0AC29F98B52B}:3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EE9B50-16D8-4CB3-B323-F964A441D753}:3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3350B5-B62B-4B41-81F2-6A066A5F23B7}:3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51D5E7-2596-468C-B4D8-C4BDCC698D10}: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1B032F-458B-451C-96C2-79EA2B6E14A0}:3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48A73C-9F86-46D1-8216-C0A198560626}:3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274D3-C1E0-43D6-B9BE-D8B3996B61F7}:3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94567-1A00-4F07-965C-C6A5B8A9B210}:3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518344-1D68-42A7-BF02-F6AFB8FA3DAC}:36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509</Words>
  <Application>Microsoft Office PowerPoint</Application>
  <PresentationFormat>Custom</PresentationFormat>
  <Paragraphs>129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UTM Cookies</vt:lpstr>
      <vt:lpstr>Times New Roman</vt:lpstr>
      <vt:lpstr>Kalam</vt:lpstr>
      <vt:lpstr>Wingdings</vt:lpstr>
      <vt:lpstr>UTM Avo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Bai13.Tiengchoitre</dc:title>
  <dc:creator>L.U</dc:creator>
  <cp:lastModifiedBy>STD_NHA</cp:lastModifiedBy>
  <cp:revision>97</cp:revision>
  <dcterms:modified xsi:type="dcterms:W3CDTF">2025-03-08T12:19:59Z</dcterms:modified>
</cp:coreProperties>
</file>