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17" r:id="rId2"/>
    <p:sldId id="302" r:id="rId3"/>
    <p:sldId id="303" r:id="rId4"/>
    <p:sldId id="304" r:id="rId5"/>
    <p:sldId id="315" r:id="rId6"/>
    <p:sldId id="316" r:id="rId7"/>
    <p:sldId id="309" r:id="rId8"/>
    <p:sldId id="310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 varScale="1">
        <p:scale>
          <a:sx n="107" d="100"/>
          <a:sy n="107" d="100"/>
        </p:scale>
        <p:origin x="6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031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CBA64-079B-9273-725F-DBF47F8BC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049" y="2590575"/>
            <a:ext cx="7015127" cy="1426500"/>
          </a:xfrm>
        </p:spPr>
        <p:txBody>
          <a:bodyPr/>
          <a:lstStyle/>
          <a:p>
            <a:r>
              <a:rPr lang="en-US" sz="2800"/>
              <a:t>Bài 25: Những người bạn hàng xóm</a:t>
            </a:r>
            <a:br>
              <a:rPr lang="en-US" sz="2800"/>
            </a:br>
            <a:r>
              <a:rPr lang="en-US" sz="2800"/>
              <a:t>GV: Nguyễn Thị Hà - Lớp 2A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921EE4-2405-90DC-7E1B-D6854BBF0C8D}"/>
              </a:ext>
            </a:extLst>
          </p:cNvPr>
          <p:cNvSpPr txBox="1"/>
          <p:nvPr/>
        </p:nvSpPr>
        <p:spPr>
          <a:xfrm>
            <a:off x="5469647" y="7088"/>
            <a:ext cx="3435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accent4">
                    <a:lumMod val="75000"/>
                  </a:schemeClr>
                </a:solidFill>
              </a:rPr>
              <a:t>Trường Tiểu học Quang Trung</a:t>
            </a:r>
          </a:p>
          <a:p>
            <a:pPr algn="ctr"/>
            <a:r>
              <a:rPr lang="en-US" sz="1600">
                <a:solidFill>
                  <a:schemeClr val="accent4">
                    <a:lumMod val="75000"/>
                  </a:schemeClr>
                </a:solidFill>
              </a:rPr>
              <a:t>Môn: Hoạt động trải nghiệm - Lớp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4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hang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xmlns="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xmlns="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xmlns="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Chơi </a:t>
              </a:r>
            </a:p>
            <a:p>
              <a:pPr algn="ctr"/>
              <a:r>
                <a:rPr lang="x-none" sz="1800" dirty="0"/>
                <a:t>vui quá!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xmlns="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xmlns="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xmlns="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Chơi </a:t>
              </a:r>
            </a:p>
            <a:p>
              <a:pPr algn="ctr"/>
              <a:r>
                <a:rPr lang="x-none" sz="2400" dirty="0"/>
                <a:t>vui quá!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xmlns="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xmlns="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764429" y="2076634"/>
            <a:ext cx="45268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180975" lvl="0" indent="-180975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như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 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F93F5B-65AA-BA47-9FD7-315CE854D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8" y="1624897"/>
            <a:ext cx="3653601" cy="2585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33FDDD-9175-4DE7-A49E-92DD4B5DB19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5.Nhungnguoibanhangx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255CB6-A3DA-4075-8391-B70E1DEBAA26}:3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F78402-0D24-4801-B23F-F4B919F8D711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E37AC-CA0D-4D3E-ACD6-78E661C18D68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99C002-B604-4DD6-8928-E89D04522ED8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E1F75D-FF4B-4E2D-932C-995231418BB2}: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C540FA-9F78-467D-9078-93048322D994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8D65F6-2C10-4EE3-BE4B-866EEC71A759}:3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D79C87-7339-4672-A2C4-8F843F8BF96C}:31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207</Words>
  <Application>Microsoft Office PowerPoint</Application>
  <PresentationFormat>On-screen Show (16:9)</PresentationFormat>
  <Paragraphs>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UTM Cookies</vt:lpstr>
      <vt:lpstr>Pangolin</vt:lpstr>
      <vt:lpstr>UTM Androgyne</vt:lpstr>
      <vt:lpstr>Baloo 2</vt:lpstr>
      <vt:lpstr>Arial</vt:lpstr>
      <vt:lpstr>English Vocabulary Workshop by Slidesgo</vt:lpstr>
      <vt:lpstr>Bài 25: Những người bạn hàng xóm GV: Nguyễn Thị Hà - Lớp 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Bai25.Nhungnguoibanhangxom</dc:title>
  <dc:creator>L.U</dc:creator>
  <cp:lastModifiedBy>STD_NHA</cp:lastModifiedBy>
  <cp:revision>79</cp:revision>
  <dcterms:modified xsi:type="dcterms:W3CDTF">2025-03-08T12:22:02Z</dcterms:modified>
</cp:coreProperties>
</file>