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93" r:id="rId2"/>
  </p:sldMasterIdLst>
  <p:notesMasterIdLst>
    <p:notesMasterId r:id="rId14"/>
  </p:notesMasterIdLst>
  <p:sldIdLst>
    <p:sldId id="905" r:id="rId3"/>
    <p:sldId id="746" r:id="rId4"/>
    <p:sldId id="900" r:id="rId5"/>
    <p:sldId id="851" r:id="rId6"/>
    <p:sldId id="853" r:id="rId7"/>
    <p:sldId id="855" r:id="rId8"/>
    <p:sldId id="902" r:id="rId9"/>
    <p:sldId id="903" r:id="rId10"/>
    <p:sldId id="901" r:id="rId11"/>
    <p:sldId id="904" r:id="rId12"/>
    <p:sldId id="854" r:id="rId13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8" autoAdjust="0"/>
  </p:normalViewPr>
  <p:slideViewPr>
    <p:cSldViewPr snapToGrid="0">
      <p:cViewPr varScale="1">
        <p:scale>
          <a:sx n="63" d="100"/>
          <a:sy n="63" d="100"/>
        </p:scale>
        <p:origin x="1002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13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46225-655C-C7F7-80CA-32E63030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68786-B8C7-79B9-4BD2-3113752CC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673C7-B3F0-76DD-D556-C5460C7CE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91B6-5FF0-41FA-997F-74D84FC3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5AC61-9307-0CDF-E427-A28B89348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8B65E-4781-02E6-8725-F3DA28BD2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giao việc cho hs làm, có thể làm nhóm, tổ</a:t>
            </a:r>
          </a:p>
        </p:txBody>
      </p:sp>
    </p:spTree>
    <p:extLst>
      <p:ext uri="{BB962C8B-B14F-4D97-AF65-F5344CB8AC3E}">
        <p14:creationId xmlns:p14="http://schemas.microsoft.com/office/powerpoint/2010/main" val="139968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0EE7E-DA82-0899-578B-16E3C728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F44A6-EECA-81D0-D00D-AEFBE52C1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C6972-9FC1-D6E0-A21D-9D94B1011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luật chơi rồi cho HS tự ghép nhóm đôi chơi tự do</a:t>
            </a:r>
          </a:p>
          <a:p>
            <a:r>
              <a:rPr lang="en-US"/>
              <a:t>GV hỏi cảm xúc của HS sau khi chơi xong</a:t>
            </a:r>
          </a:p>
        </p:txBody>
      </p:sp>
    </p:spTree>
    <p:extLst>
      <p:ext uri="{BB962C8B-B14F-4D97-AF65-F5344CB8AC3E}">
        <p14:creationId xmlns:p14="http://schemas.microsoft.com/office/powerpoint/2010/main" val="240239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DF06-4400-1C54-0A0E-DD40035F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72A55-6704-2E95-B6B2-4D84054DC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77359-C736-5556-4FDC-A09BAE549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luật chơi rồi cho HS tự ghép nhóm đôi chơi tự do</a:t>
            </a:r>
          </a:p>
          <a:p>
            <a:r>
              <a:rPr lang="en-US"/>
              <a:t>GV hỏi cảm xúc của HS sau khi chơi xong</a:t>
            </a:r>
          </a:p>
        </p:txBody>
      </p:sp>
    </p:spTree>
    <p:extLst>
      <p:ext uri="{BB962C8B-B14F-4D97-AF65-F5344CB8AC3E}">
        <p14:creationId xmlns:p14="http://schemas.microsoft.com/office/powerpoint/2010/main" val="156258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mở rộng bằng các biểu đồ liên quan đến số liệu thống kê trong lớp trong khối, trong trường</a:t>
            </a:r>
          </a:p>
        </p:txBody>
      </p:sp>
    </p:spTree>
    <p:extLst>
      <p:ext uri="{BB962C8B-B14F-4D97-AF65-F5344CB8AC3E}">
        <p14:creationId xmlns:p14="http://schemas.microsoft.com/office/powerpoint/2010/main" val="150366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-1000214" y="-920040"/>
            <a:ext cx="13833992" cy="9284112"/>
            <a:chOff x="-752021" y="-690030"/>
            <a:chExt cx="10401226" cy="6963084"/>
          </a:xfrm>
        </p:grpSpPr>
        <p:grpSp>
          <p:nvGrpSpPr>
            <p:cNvPr id="45" name="Google Shape;45;p3"/>
            <p:cNvGrpSpPr/>
            <p:nvPr/>
          </p:nvGrpSpPr>
          <p:grpSpPr>
            <a:xfrm rot="3176530">
              <a:off x="-436088" y="4044719"/>
              <a:ext cx="1997262" cy="1786324"/>
              <a:chOff x="6641048" y="3018022"/>
              <a:chExt cx="1997332" cy="1786385"/>
            </a:xfrm>
          </p:grpSpPr>
          <p:grpSp>
            <p:nvGrpSpPr>
              <p:cNvPr id="46" name="Google Shape;46;p3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7" name="Google Shape;57;p3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58" name="Google Shape;58;p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7" name="Google Shape;67;p3"/>
            <p:cNvGrpSpPr/>
            <p:nvPr/>
          </p:nvGrpSpPr>
          <p:grpSpPr>
            <a:xfrm rot="-5400000">
              <a:off x="4272801" y="-779035"/>
              <a:ext cx="1461317" cy="1639328"/>
              <a:chOff x="4986224" y="4471423"/>
              <a:chExt cx="921444" cy="1033755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7910222" y="4055945"/>
              <a:ext cx="1738984" cy="1763891"/>
              <a:chOff x="1498022" y="2840120"/>
              <a:chExt cx="1738984" cy="1763891"/>
            </a:xfrm>
          </p:grpSpPr>
          <p:sp>
            <p:nvSpPr>
              <p:cNvPr id="79" name="Google Shape;79;p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1513048" y="2610300"/>
            <a:ext cx="4207565" cy="2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98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513048" y="1335300"/>
            <a:ext cx="219735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513048" y="4699900"/>
            <a:ext cx="4207565" cy="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6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33"/>
          <p:cNvGrpSpPr/>
          <p:nvPr/>
        </p:nvGrpSpPr>
        <p:grpSpPr>
          <a:xfrm>
            <a:off x="-734119" y="-711370"/>
            <a:ext cx="13888534" cy="8150911"/>
            <a:chOff x="-551955" y="-533528"/>
            <a:chExt cx="10442234" cy="6113183"/>
          </a:xfrm>
        </p:grpSpPr>
        <p:grpSp>
          <p:nvGrpSpPr>
            <p:cNvPr id="1294" name="Google Shape;1294;p33"/>
            <p:cNvGrpSpPr/>
            <p:nvPr/>
          </p:nvGrpSpPr>
          <p:grpSpPr>
            <a:xfrm flipH="1">
              <a:off x="-551955" y="-533528"/>
              <a:ext cx="1907571" cy="1663904"/>
              <a:chOff x="6199673" y="1088492"/>
              <a:chExt cx="1089107" cy="949988"/>
            </a:xfrm>
          </p:grpSpPr>
          <p:sp>
            <p:nvSpPr>
              <p:cNvPr id="1295" name="Google Shape;1295;p33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14" name="Google Shape;1314;p33"/>
            <p:cNvGrpSpPr/>
            <p:nvPr/>
          </p:nvGrpSpPr>
          <p:grpSpPr>
            <a:xfrm>
              <a:off x="8027860" y="3856392"/>
              <a:ext cx="1862420" cy="1723263"/>
              <a:chOff x="5250385" y="3839692"/>
              <a:chExt cx="1862420" cy="1723263"/>
            </a:xfrm>
          </p:grpSpPr>
          <p:grpSp>
            <p:nvGrpSpPr>
              <p:cNvPr id="1315" name="Google Shape;1315;p33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1316" name="Google Shape;131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7" name="Google Shape;131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8" name="Google Shape;131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9" name="Google Shape;131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0" name="Google Shape;132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1" name="Google Shape;132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2" name="Google Shape;132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3" name="Google Shape;132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4" name="Google Shape;132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325" name="Google Shape;1325;p33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326" name="Google Shape;132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7" name="Google Shape;132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8" name="Google Shape;132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9" name="Google Shape;132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0" name="Google Shape;133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1" name="Google Shape;133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2" name="Google Shape;133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3" name="Google Shape;133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4" name="Google Shape;133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1335" name="Google Shape;1335;p33"/>
          <p:cNvGrpSpPr/>
          <p:nvPr/>
        </p:nvGrpSpPr>
        <p:grpSpPr>
          <a:xfrm>
            <a:off x="-5" y="1666989"/>
            <a:ext cx="12161842" cy="3897020"/>
            <a:chOff x="-4" y="1250241"/>
            <a:chExt cx="9144003" cy="2922765"/>
          </a:xfrm>
        </p:grpSpPr>
        <p:grpSp>
          <p:nvGrpSpPr>
            <p:cNvPr id="1336" name="Google Shape;1336;p33"/>
            <p:cNvGrpSpPr/>
            <p:nvPr/>
          </p:nvGrpSpPr>
          <p:grpSpPr>
            <a:xfrm rot="3167998">
              <a:off x="8370854" y="1445900"/>
              <a:ext cx="727469" cy="475804"/>
              <a:chOff x="4216875" y="2350450"/>
              <a:chExt cx="250400" cy="163775"/>
            </a:xfrm>
          </p:grpSpPr>
          <p:sp>
            <p:nvSpPr>
              <p:cNvPr id="1337" name="Google Shape;1337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41" name="Google Shape;1341;p33"/>
            <p:cNvGrpSpPr/>
            <p:nvPr/>
          </p:nvGrpSpPr>
          <p:grpSpPr>
            <a:xfrm rot="-6797680">
              <a:off x="-1387" y="3506941"/>
              <a:ext cx="727468" cy="475803"/>
              <a:chOff x="4216875" y="2350450"/>
              <a:chExt cx="250400" cy="163775"/>
            </a:xfrm>
          </p:grpSpPr>
          <p:sp>
            <p:nvSpPr>
              <p:cNvPr id="1342" name="Google Shape;1342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09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1256668" y="1104400"/>
            <a:ext cx="5143643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xfrm>
            <a:off x="1256668" y="2689200"/>
            <a:ext cx="5143643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>
            <a:spLocks noGrp="1"/>
          </p:cNvSpPr>
          <p:nvPr>
            <p:ph type="pic" idx="2"/>
          </p:nvPr>
        </p:nvSpPr>
        <p:spPr>
          <a:xfrm>
            <a:off x="7195971" y="1461800"/>
            <a:ext cx="3709201" cy="371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16" name="Google Shape;216;p7"/>
          <p:cNvGrpSpPr/>
          <p:nvPr/>
        </p:nvGrpSpPr>
        <p:grpSpPr>
          <a:xfrm>
            <a:off x="-466336" y="-228585"/>
            <a:ext cx="14111563" cy="7821553"/>
            <a:chOff x="-350619" y="-171439"/>
            <a:chExt cx="10609920" cy="5866165"/>
          </a:xfrm>
        </p:grpSpPr>
        <p:grpSp>
          <p:nvGrpSpPr>
            <p:cNvPr id="217" name="Google Shape;217;p7"/>
            <p:cNvGrpSpPr/>
            <p:nvPr/>
          </p:nvGrpSpPr>
          <p:grpSpPr>
            <a:xfrm rot="5930999">
              <a:off x="-159004" y="4027015"/>
              <a:ext cx="1461393" cy="1639296"/>
              <a:chOff x="4986224" y="4471423"/>
              <a:chExt cx="921444" cy="1033755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7445050">
              <a:off x="7977227" y="299011"/>
              <a:ext cx="2030512" cy="1685209"/>
              <a:chOff x="3289885" y="2840120"/>
              <a:chExt cx="2030549" cy="1685240"/>
            </a:xfrm>
          </p:grpSpPr>
          <p:grpSp>
            <p:nvGrpSpPr>
              <p:cNvPr id="229" name="Google Shape;229;p7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30" name="Google Shape;230;p7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1" name="Google Shape;231;p7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2" name="Google Shape;232;p7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3" name="Google Shape;233;p7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4" name="Google Shape;234;p7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5" name="Google Shape;235;p7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6" name="Google Shape;236;p7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7" name="Google Shape;237;p7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39" name="Google Shape;239;p7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240" name="Google Shape;240;p7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1" name="Google Shape;241;p7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2" name="Google Shape;242;p7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3" name="Google Shape;243;p7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4" name="Google Shape;244;p7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5" name="Google Shape;245;p7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6" name="Google Shape;246;p7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7" name="Google Shape;247;p7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249" name="Google Shape;249;p7"/>
          <p:cNvGrpSpPr/>
          <p:nvPr/>
        </p:nvGrpSpPr>
        <p:grpSpPr>
          <a:xfrm rot="3167998">
            <a:off x="11132328" y="4390667"/>
            <a:ext cx="969959" cy="632836"/>
            <a:chOff x="4216875" y="2350450"/>
            <a:chExt cx="250400" cy="163775"/>
          </a:xfrm>
        </p:grpSpPr>
        <p:sp>
          <p:nvSpPr>
            <p:cNvPr id="250" name="Google Shape;250;p7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8859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09834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09834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09834">
              <a:buClrTx/>
              <a:defRPr/>
            </a:pPr>
            <a:fld id="{4F3CD71A-8AFA-457E-9CDB-42ECCDB38F4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</p:spTree>
    <p:extLst>
      <p:ext uri="{BB962C8B-B14F-4D97-AF65-F5344CB8AC3E}">
        <p14:creationId xmlns:p14="http://schemas.microsoft.com/office/powerpoint/2010/main" val="10463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013719" y="1982600"/>
            <a:ext cx="5199505" cy="2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56" name="Google Shape;256;p8"/>
          <p:cNvGrpSpPr/>
          <p:nvPr/>
        </p:nvGrpSpPr>
        <p:grpSpPr>
          <a:xfrm>
            <a:off x="-897250" y="-1031963"/>
            <a:ext cx="14027934" cy="9556433"/>
            <a:chOff x="-674607" y="-773973"/>
            <a:chExt cx="10547043" cy="7167325"/>
          </a:xfrm>
        </p:grpSpPr>
        <p:grpSp>
          <p:nvGrpSpPr>
            <p:cNvPr id="257" name="Google Shape;257;p8"/>
            <p:cNvGrpSpPr/>
            <p:nvPr/>
          </p:nvGrpSpPr>
          <p:grpSpPr>
            <a:xfrm rot="2003670">
              <a:off x="4252487" y="4299807"/>
              <a:ext cx="1862418" cy="1723261"/>
              <a:chOff x="5250385" y="3839692"/>
              <a:chExt cx="1862420" cy="1723263"/>
            </a:xfrm>
          </p:grpSpPr>
          <p:grpSp>
            <p:nvGrpSpPr>
              <p:cNvPr id="258" name="Google Shape;258;p8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259" name="Google Shape;25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1" name="Google Shape;26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2" name="Google Shape;26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68" name="Google Shape;268;p8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4" name="Google Shape;27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78" name="Google Shape;278;p8"/>
            <p:cNvGrpSpPr/>
            <p:nvPr/>
          </p:nvGrpSpPr>
          <p:grpSpPr>
            <a:xfrm rot="10800000">
              <a:off x="-674607" y="-718564"/>
              <a:ext cx="1822905" cy="1877083"/>
              <a:chOff x="5823312" y="1393959"/>
              <a:chExt cx="1822905" cy="1877083"/>
            </a:xfrm>
          </p:grpSpPr>
          <p:sp>
            <p:nvSpPr>
              <p:cNvPr id="279" name="Google Shape;279;p8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89" name="Google Shape;289;p8"/>
            <p:cNvGrpSpPr/>
            <p:nvPr/>
          </p:nvGrpSpPr>
          <p:grpSpPr>
            <a:xfrm rot="-5086062">
              <a:off x="7893094" y="-591196"/>
              <a:ext cx="1997466" cy="1786505"/>
              <a:chOff x="6641048" y="3018022"/>
              <a:chExt cx="1997332" cy="1786385"/>
            </a:xfrm>
          </p:grpSpPr>
          <p:grpSp>
            <p:nvGrpSpPr>
              <p:cNvPr id="290" name="Google Shape;290;p8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291" name="Google Shape;291;p8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01" name="Google Shape;301;p8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02" name="Google Shape;302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0434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998324" y="2324767"/>
            <a:ext cx="5992339" cy="13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798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998324" y="3597200"/>
            <a:ext cx="599233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grpSp>
        <p:nvGrpSpPr>
          <p:cNvPr id="364" name="Google Shape;364;p11"/>
          <p:cNvGrpSpPr/>
          <p:nvPr/>
        </p:nvGrpSpPr>
        <p:grpSpPr>
          <a:xfrm>
            <a:off x="-1541740" y="-365758"/>
            <a:ext cx="8532410" cy="8528371"/>
            <a:chOff x="-1159173" y="-274318"/>
            <a:chExt cx="6415178" cy="6396278"/>
          </a:xfrm>
        </p:grpSpPr>
        <p:grpSp>
          <p:nvGrpSpPr>
            <p:cNvPr id="365" name="Google Shape;365;p11"/>
            <p:cNvGrpSpPr/>
            <p:nvPr/>
          </p:nvGrpSpPr>
          <p:grpSpPr>
            <a:xfrm rot="2541462">
              <a:off x="3149649" y="4002337"/>
              <a:ext cx="1739094" cy="1764003"/>
              <a:chOff x="1498022" y="2840120"/>
              <a:chExt cx="1738984" cy="1763891"/>
            </a:xfrm>
          </p:grpSpPr>
          <p:sp>
            <p:nvSpPr>
              <p:cNvPr id="366" name="Google Shape;366;p11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 rot="8957444">
              <a:off x="-843068" y="110443"/>
              <a:ext cx="1997402" cy="1786448"/>
              <a:chOff x="6641048" y="3018022"/>
              <a:chExt cx="1997332" cy="1786385"/>
            </a:xfrm>
          </p:grpSpPr>
          <p:grpSp>
            <p:nvGrpSpPr>
              <p:cNvPr id="377" name="Google Shape;377;p11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378" name="Google Shape;378;p11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9" name="Google Shape;379;p11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0" name="Google Shape;380;p11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1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1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3" name="Google Shape;383;p11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4" name="Google Shape;384;p11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5" name="Google Shape;385;p11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6" name="Google Shape;386;p11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88" name="Google Shape;388;p11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89" name="Google Shape;389;p11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7" name="Google Shape;397;p11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94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95762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454775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95762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454775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7999029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6"/>
          </p:nvPr>
        </p:nvSpPr>
        <p:spPr>
          <a:xfrm>
            <a:off x="7999029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207166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207166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9" hasCustomPrompt="1"/>
          </p:nvPr>
        </p:nvSpPr>
        <p:spPr>
          <a:xfrm>
            <a:off x="566179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66179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>
            <a:off x="9113066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>
            <a:off x="9113066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6"/>
          </p:nvPr>
        </p:nvSpPr>
        <p:spPr>
          <a:xfrm>
            <a:off x="95762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7"/>
          </p:nvPr>
        </p:nvSpPr>
        <p:spPr>
          <a:xfrm>
            <a:off x="454775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8"/>
          </p:nvPr>
        </p:nvSpPr>
        <p:spPr>
          <a:xfrm>
            <a:off x="7999029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9"/>
          </p:nvPr>
        </p:nvSpPr>
        <p:spPr>
          <a:xfrm>
            <a:off x="95762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20"/>
          </p:nvPr>
        </p:nvSpPr>
        <p:spPr>
          <a:xfrm>
            <a:off x="454775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21"/>
          </p:nvPr>
        </p:nvSpPr>
        <p:spPr>
          <a:xfrm>
            <a:off x="7999029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1180456" y="-970281"/>
            <a:ext cx="14059469" cy="8965185"/>
            <a:chOff x="-887538" y="-727711"/>
            <a:chExt cx="10570753" cy="6723889"/>
          </a:xfrm>
        </p:grpSpPr>
        <p:grpSp>
          <p:nvGrpSpPr>
            <p:cNvPr id="420" name="Google Shape;420;p13"/>
            <p:cNvGrpSpPr/>
            <p:nvPr/>
          </p:nvGrpSpPr>
          <p:grpSpPr>
            <a:xfrm rot="3706146">
              <a:off x="-680184" y="3860588"/>
              <a:ext cx="2030438" cy="1685147"/>
              <a:chOff x="3289885" y="2840120"/>
              <a:chExt cx="2030549" cy="1685240"/>
            </a:xfrm>
          </p:grpSpPr>
          <p:grpSp>
            <p:nvGrpSpPr>
              <p:cNvPr id="421" name="Google Shape;421;p13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422" name="Google Shape;42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3" name="Google Shape;42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4" name="Google Shape;42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5" name="Google Shape;42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431" name="Google Shape;431;p13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432" name="Google Shape;43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 rot="-6595902">
              <a:off x="7688196" y="-491593"/>
              <a:ext cx="1738984" cy="1763891"/>
              <a:chOff x="1498022" y="2840120"/>
              <a:chExt cx="1738984" cy="1763891"/>
            </a:xfrm>
          </p:grpSpPr>
          <p:sp>
            <p:nvSpPr>
              <p:cNvPr id="442" name="Google Shape;442;p1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52" name="Google Shape;452;p13"/>
          <p:cNvGrpSpPr/>
          <p:nvPr/>
        </p:nvGrpSpPr>
        <p:grpSpPr>
          <a:xfrm>
            <a:off x="6" y="444537"/>
            <a:ext cx="12070623" cy="4794595"/>
            <a:chOff x="4" y="333403"/>
            <a:chExt cx="9075419" cy="3595946"/>
          </a:xfrm>
        </p:grpSpPr>
        <p:grpSp>
          <p:nvGrpSpPr>
            <p:cNvPr id="453" name="Google Shape;453;p13"/>
            <p:cNvGrpSpPr/>
            <p:nvPr/>
          </p:nvGrpSpPr>
          <p:grpSpPr>
            <a:xfrm rot="3167998">
              <a:off x="8302279" y="3257887"/>
              <a:ext cx="727469" cy="475804"/>
              <a:chOff x="4216875" y="2350450"/>
              <a:chExt cx="250400" cy="163775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 rot="3167998">
              <a:off x="45679" y="529062"/>
              <a:ext cx="727469" cy="475804"/>
              <a:chOff x="4216875" y="2350450"/>
              <a:chExt cx="250400" cy="16377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6426832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subTitle" idx="2"/>
          </p:nvPr>
        </p:nvSpPr>
        <p:spPr>
          <a:xfrm>
            <a:off x="1407044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9" name="Google Shape;759;p22"/>
          <p:cNvGrpSpPr/>
          <p:nvPr/>
        </p:nvGrpSpPr>
        <p:grpSpPr>
          <a:xfrm>
            <a:off x="-1070032" y="-680943"/>
            <a:ext cx="13839021" cy="8368201"/>
            <a:chOff x="-804515" y="-510708"/>
            <a:chExt cx="10405007" cy="6276151"/>
          </a:xfrm>
        </p:grpSpPr>
        <p:grpSp>
          <p:nvGrpSpPr>
            <p:cNvPr id="760" name="Google Shape;760;p22"/>
            <p:cNvGrpSpPr/>
            <p:nvPr/>
          </p:nvGrpSpPr>
          <p:grpSpPr>
            <a:xfrm>
              <a:off x="7777587" y="3888359"/>
              <a:ext cx="1822905" cy="1877083"/>
              <a:chOff x="5823312" y="1393959"/>
              <a:chExt cx="1822905" cy="1877083"/>
            </a:xfrm>
          </p:grpSpPr>
          <p:sp>
            <p:nvSpPr>
              <p:cNvPr id="761" name="Google Shape;761;p22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1" name="Google Shape;771;p22"/>
            <p:cNvGrpSpPr/>
            <p:nvPr/>
          </p:nvGrpSpPr>
          <p:grpSpPr>
            <a:xfrm>
              <a:off x="-804515" y="-510708"/>
              <a:ext cx="1862420" cy="1723263"/>
              <a:chOff x="5250385" y="3839692"/>
              <a:chExt cx="1862420" cy="1723263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782" name="Google Shape;782;p22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783" name="Google Shape;78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6" name="Google Shape;78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7" name="Google Shape;78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8" name="Google Shape;78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9" name="Google Shape;78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0" name="Google Shape;79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1" name="Google Shape;79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792" name="Google Shape;792;p22"/>
          <p:cNvGrpSpPr/>
          <p:nvPr/>
        </p:nvGrpSpPr>
        <p:grpSpPr>
          <a:xfrm>
            <a:off x="62484" y="1418571"/>
            <a:ext cx="11980247" cy="4803728"/>
            <a:chOff x="46979" y="1063928"/>
            <a:chExt cx="9007469" cy="3602796"/>
          </a:xfrm>
        </p:grpSpPr>
        <p:grpSp>
          <p:nvGrpSpPr>
            <p:cNvPr id="793" name="Google Shape;793;p22"/>
            <p:cNvGrpSpPr/>
            <p:nvPr/>
          </p:nvGrpSpPr>
          <p:grpSpPr>
            <a:xfrm rot="3167998">
              <a:off x="92654" y="3995262"/>
              <a:ext cx="727469" cy="475804"/>
              <a:chOff x="4216875" y="2350450"/>
              <a:chExt cx="250400" cy="163775"/>
            </a:xfrm>
          </p:grpSpPr>
          <p:sp>
            <p:nvSpPr>
              <p:cNvPr id="794" name="Google Shape;794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98" name="Google Shape;798;p22"/>
            <p:cNvGrpSpPr/>
            <p:nvPr/>
          </p:nvGrpSpPr>
          <p:grpSpPr>
            <a:xfrm rot="3167998">
              <a:off x="8281304" y="1259587"/>
              <a:ext cx="727469" cy="475804"/>
              <a:chOff x="4216875" y="2350450"/>
              <a:chExt cx="250400" cy="163775"/>
            </a:xfrm>
          </p:grpSpPr>
          <p:sp>
            <p:nvSpPr>
              <p:cNvPr id="799" name="Google Shape;799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641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29"/>
          <p:cNvGrpSpPr/>
          <p:nvPr/>
        </p:nvGrpSpPr>
        <p:grpSpPr>
          <a:xfrm rot="-2967651" flipH="1">
            <a:off x="-1479913" y="3659654"/>
            <a:ext cx="2707535" cy="2241540"/>
            <a:chOff x="3289885" y="2840120"/>
            <a:chExt cx="2030549" cy="1685240"/>
          </a:xfrm>
        </p:grpSpPr>
        <p:grpSp>
          <p:nvGrpSpPr>
            <p:cNvPr id="1114" name="Google Shape;1114;p29"/>
            <p:cNvGrpSpPr/>
            <p:nvPr/>
          </p:nvGrpSpPr>
          <p:grpSpPr>
            <a:xfrm rot="-636525" flipH="1">
              <a:off x="3912333" y="2961605"/>
              <a:ext cx="1284878" cy="1457941"/>
              <a:chOff x="4946260" y="3284095"/>
              <a:chExt cx="1284887" cy="1457952"/>
            </a:xfrm>
          </p:grpSpPr>
          <p:sp>
            <p:nvSpPr>
              <p:cNvPr id="1115" name="Google Shape;111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24" name="Google Shape;1124;p29"/>
            <p:cNvGrpSpPr/>
            <p:nvPr/>
          </p:nvGrpSpPr>
          <p:grpSpPr>
            <a:xfrm>
              <a:off x="3289885" y="2840120"/>
              <a:ext cx="1284887" cy="1457952"/>
              <a:chOff x="4946260" y="3284095"/>
              <a:chExt cx="1284887" cy="1457952"/>
            </a:xfrm>
          </p:grpSpPr>
          <p:sp>
            <p:nvSpPr>
              <p:cNvPr id="1125" name="Google Shape;112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134" name="Google Shape;1134;p29"/>
          <p:cNvGrpSpPr/>
          <p:nvPr/>
        </p:nvGrpSpPr>
        <p:grpSpPr>
          <a:xfrm rot="2854553">
            <a:off x="11267522" y="33898"/>
            <a:ext cx="1948480" cy="2180362"/>
            <a:chOff x="4986224" y="4471423"/>
            <a:chExt cx="921444" cy="1033755"/>
          </a:xfrm>
        </p:grpSpPr>
        <p:sp>
          <p:nvSpPr>
            <p:cNvPr id="1135" name="Google Shape;1135;p29"/>
            <p:cNvSpPr/>
            <p:nvPr/>
          </p:nvSpPr>
          <p:spPr>
            <a:xfrm>
              <a:off x="4986224" y="4948906"/>
              <a:ext cx="921444" cy="556272"/>
            </a:xfrm>
            <a:custGeom>
              <a:avLst/>
              <a:gdLst/>
              <a:ahLst/>
              <a:cxnLst/>
              <a:rect l="l" t="t" r="r" b="b"/>
              <a:pathLst>
                <a:path w="20813" h="11256" extrusionOk="0">
                  <a:moveTo>
                    <a:pt x="6562" y="0"/>
                  </a:moveTo>
                  <a:cubicBezTo>
                    <a:pt x="5656" y="0"/>
                    <a:pt x="4803" y="72"/>
                    <a:pt x="4031" y="181"/>
                  </a:cubicBezTo>
                  <a:cubicBezTo>
                    <a:pt x="1623" y="521"/>
                    <a:pt x="1" y="1221"/>
                    <a:pt x="1" y="1221"/>
                  </a:cubicBezTo>
                  <a:cubicBezTo>
                    <a:pt x="1" y="1221"/>
                    <a:pt x="3827" y="11256"/>
                    <a:pt x="14137" y="11256"/>
                  </a:cubicBezTo>
                  <a:cubicBezTo>
                    <a:pt x="14223" y="11256"/>
                    <a:pt x="14309" y="11255"/>
                    <a:pt x="14396" y="11254"/>
                  </a:cubicBezTo>
                  <a:cubicBezTo>
                    <a:pt x="15317" y="11239"/>
                    <a:pt x="16290" y="11145"/>
                    <a:pt x="17314" y="10956"/>
                  </a:cubicBezTo>
                  <a:cubicBezTo>
                    <a:pt x="18418" y="10754"/>
                    <a:pt x="19584" y="10442"/>
                    <a:pt x="20812" y="10004"/>
                  </a:cubicBezTo>
                  <a:cubicBezTo>
                    <a:pt x="18030" y="3936"/>
                    <a:pt x="14041" y="1363"/>
                    <a:pt x="10298" y="441"/>
                  </a:cubicBezTo>
                  <a:cubicBezTo>
                    <a:pt x="10123" y="397"/>
                    <a:pt x="9947" y="358"/>
                    <a:pt x="9772" y="321"/>
                  </a:cubicBezTo>
                  <a:cubicBezTo>
                    <a:pt x="8661" y="91"/>
                    <a:pt x="7578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164682" y="4948857"/>
              <a:ext cx="742981" cy="541544"/>
            </a:xfrm>
            <a:custGeom>
              <a:avLst/>
              <a:gdLst/>
              <a:ahLst/>
              <a:cxnLst/>
              <a:rect l="l" t="t" r="r" b="b"/>
              <a:pathLst>
                <a:path w="16782" h="10958" extrusionOk="0">
                  <a:moveTo>
                    <a:pt x="2531" y="0"/>
                  </a:moveTo>
                  <a:cubicBezTo>
                    <a:pt x="1625" y="0"/>
                    <a:pt x="772" y="73"/>
                    <a:pt x="0" y="182"/>
                  </a:cubicBezTo>
                  <a:cubicBezTo>
                    <a:pt x="1072" y="389"/>
                    <a:pt x="2126" y="681"/>
                    <a:pt x="3153" y="1051"/>
                  </a:cubicBezTo>
                  <a:cubicBezTo>
                    <a:pt x="4841" y="1660"/>
                    <a:pt x="6454" y="2481"/>
                    <a:pt x="7936" y="3495"/>
                  </a:cubicBezTo>
                  <a:cubicBezTo>
                    <a:pt x="9390" y="4488"/>
                    <a:pt x="10791" y="5661"/>
                    <a:pt x="11826" y="7096"/>
                  </a:cubicBezTo>
                  <a:cubicBezTo>
                    <a:pt x="12637" y="8222"/>
                    <a:pt x="13213" y="9565"/>
                    <a:pt x="13283" y="10957"/>
                  </a:cubicBezTo>
                  <a:cubicBezTo>
                    <a:pt x="14387" y="10755"/>
                    <a:pt x="15553" y="10443"/>
                    <a:pt x="16781" y="10005"/>
                  </a:cubicBezTo>
                  <a:cubicBezTo>
                    <a:pt x="13999" y="3937"/>
                    <a:pt x="10010" y="1364"/>
                    <a:pt x="6267" y="442"/>
                  </a:cubicBezTo>
                  <a:cubicBezTo>
                    <a:pt x="6092" y="398"/>
                    <a:pt x="5916" y="359"/>
                    <a:pt x="5741" y="321"/>
                  </a:cubicBezTo>
                  <a:cubicBezTo>
                    <a:pt x="4630" y="91"/>
                    <a:pt x="3547" y="0"/>
                    <a:pt x="2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076759" y="5060197"/>
              <a:ext cx="807619" cy="363583"/>
            </a:xfrm>
            <a:custGeom>
              <a:avLst/>
              <a:gdLst/>
              <a:ahLst/>
              <a:cxnLst/>
              <a:rect l="l" t="t" r="r" b="b"/>
              <a:pathLst>
                <a:path w="18242" h="7357" extrusionOk="0">
                  <a:moveTo>
                    <a:pt x="0" y="1"/>
                  </a:moveTo>
                  <a:lnTo>
                    <a:pt x="0" y="1"/>
                  </a:lnTo>
                  <a:cubicBezTo>
                    <a:pt x="3666" y="525"/>
                    <a:pt x="7318" y="1570"/>
                    <a:pt x="10711" y="3052"/>
                  </a:cubicBezTo>
                  <a:cubicBezTo>
                    <a:pt x="13342" y="4217"/>
                    <a:pt x="15907" y="5674"/>
                    <a:pt x="18241" y="7356"/>
                  </a:cubicBezTo>
                  <a:cubicBezTo>
                    <a:pt x="16005" y="5539"/>
                    <a:pt x="13438" y="4017"/>
                    <a:pt x="10807" y="2835"/>
                  </a:cubicBezTo>
                  <a:cubicBezTo>
                    <a:pt x="7409" y="1335"/>
                    <a:pt x="3702" y="31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5215462" y="4982017"/>
              <a:ext cx="223266" cy="267165"/>
            </a:xfrm>
            <a:custGeom>
              <a:avLst/>
              <a:gdLst/>
              <a:ahLst/>
              <a:cxnLst/>
              <a:rect l="l" t="t" r="r" b="b"/>
              <a:pathLst>
                <a:path w="5043" h="5406" extrusionOk="0">
                  <a:moveTo>
                    <a:pt x="904" y="1"/>
                  </a:moveTo>
                  <a:cubicBezTo>
                    <a:pt x="2275" y="996"/>
                    <a:pt x="3326" y="2337"/>
                    <a:pt x="4668" y="3368"/>
                  </a:cubicBezTo>
                  <a:lnTo>
                    <a:pt x="4668" y="3368"/>
                  </a:lnTo>
                  <a:cubicBezTo>
                    <a:pt x="3867" y="3568"/>
                    <a:pt x="3082" y="3830"/>
                    <a:pt x="2324" y="4156"/>
                  </a:cubicBezTo>
                  <a:cubicBezTo>
                    <a:pt x="1515" y="4503"/>
                    <a:pt x="734" y="4918"/>
                    <a:pt x="0" y="5405"/>
                  </a:cubicBezTo>
                  <a:cubicBezTo>
                    <a:pt x="1526" y="4547"/>
                    <a:pt x="3167" y="3886"/>
                    <a:pt x="4872" y="3484"/>
                  </a:cubicBezTo>
                  <a:lnTo>
                    <a:pt x="5042" y="3444"/>
                  </a:lnTo>
                  <a:lnTo>
                    <a:pt x="4901" y="3341"/>
                  </a:lnTo>
                  <a:cubicBezTo>
                    <a:pt x="3506" y="2317"/>
                    <a:pt x="2386" y="920"/>
                    <a:pt x="9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5472988" y="5084709"/>
              <a:ext cx="265192" cy="292517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5232285" y="4471423"/>
              <a:ext cx="645183" cy="865048"/>
            </a:xfrm>
            <a:custGeom>
              <a:avLst/>
              <a:gdLst/>
              <a:ahLst/>
              <a:cxnLst/>
              <a:rect l="l" t="t" r="r" b="b"/>
              <a:pathLst>
                <a:path w="14573" h="17504" extrusionOk="0">
                  <a:moveTo>
                    <a:pt x="218" y="0"/>
                  </a:moveTo>
                  <a:lnTo>
                    <a:pt x="218" y="0"/>
                  </a:lnTo>
                  <a:cubicBezTo>
                    <a:pt x="218" y="1"/>
                    <a:pt x="1" y="1754"/>
                    <a:pt x="353" y="4161"/>
                  </a:cubicBezTo>
                  <a:cubicBezTo>
                    <a:pt x="590" y="5797"/>
                    <a:pt x="1092" y="7736"/>
                    <a:pt x="2101" y="9631"/>
                  </a:cubicBezTo>
                  <a:cubicBezTo>
                    <a:pt x="2185" y="9789"/>
                    <a:pt x="2272" y="9946"/>
                    <a:pt x="2363" y="10103"/>
                  </a:cubicBezTo>
                  <a:cubicBezTo>
                    <a:pt x="4300" y="13434"/>
                    <a:pt x="7891" y="16540"/>
                    <a:pt x="14497" y="17504"/>
                  </a:cubicBezTo>
                  <a:cubicBezTo>
                    <a:pt x="14572" y="16201"/>
                    <a:pt x="14544" y="14996"/>
                    <a:pt x="14428" y="13879"/>
                  </a:cubicBezTo>
                  <a:cubicBezTo>
                    <a:pt x="14320" y="12842"/>
                    <a:pt x="14137" y="11882"/>
                    <a:pt x="13893" y="10994"/>
                  </a:cubicBezTo>
                  <a:cubicBezTo>
                    <a:pt x="11102" y="866"/>
                    <a:pt x="218" y="1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247868" y="4677005"/>
              <a:ext cx="629599" cy="659460"/>
            </a:xfrm>
            <a:custGeom>
              <a:avLst/>
              <a:gdLst/>
              <a:ahLst/>
              <a:cxnLst/>
              <a:rect l="l" t="t" r="r" b="b"/>
              <a:pathLst>
                <a:path w="14221" h="13344" extrusionOk="0">
                  <a:moveTo>
                    <a:pt x="1" y="1"/>
                  </a:moveTo>
                  <a:cubicBezTo>
                    <a:pt x="238" y="1639"/>
                    <a:pt x="740" y="3576"/>
                    <a:pt x="1749" y="5471"/>
                  </a:cubicBezTo>
                  <a:cubicBezTo>
                    <a:pt x="1833" y="5629"/>
                    <a:pt x="1920" y="5786"/>
                    <a:pt x="2011" y="5943"/>
                  </a:cubicBezTo>
                  <a:cubicBezTo>
                    <a:pt x="3948" y="9274"/>
                    <a:pt x="7539" y="12380"/>
                    <a:pt x="14145" y="13344"/>
                  </a:cubicBezTo>
                  <a:cubicBezTo>
                    <a:pt x="14220" y="12041"/>
                    <a:pt x="14192" y="10836"/>
                    <a:pt x="14076" y="9720"/>
                  </a:cubicBezTo>
                  <a:cubicBezTo>
                    <a:pt x="13601" y="9833"/>
                    <a:pt x="13115" y="9885"/>
                    <a:pt x="12628" y="9885"/>
                  </a:cubicBezTo>
                  <a:cubicBezTo>
                    <a:pt x="11722" y="9885"/>
                    <a:pt x="10811" y="9705"/>
                    <a:pt x="9960" y="9406"/>
                  </a:cubicBezTo>
                  <a:cubicBezTo>
                    <a:pt x="8292" y="8817"/>
                    <a:pt x="6773" y="7800"/>
                    <a:pt x="5410" y="6686"/>
                  </a:cubicBezTo>
                  <a:cubicBezTo>
                    <a:pt x="4021" y="5548"/>
                    <a:pt x="2779" y="4231"/>
                    <a:pt x="1720" y="2781"/>
                  </a:cubicBezTo>
                  <a:cubicBezTo>
                    <a:pt x="1077" y="1901"/>
                    <a:pt x="499" y="9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5311176" y="4554101"/>
              <a:ext cx="539593" cy="762995"/>
            </a:xfrm>
            <a:custGeom>
              <a:avLst/>
              <a:gdLst/>
              <a:ahLst/>
              <a:cxnLst/>
              <a:rect l="l" t="t" r="r" b="b"/>
              <a:pathLst>
                <a:path w="12188" h="15439" extrusionOk="0">
                  <a:moveTo>
                    <a:pt x="1" y="0"/>
                  </a:moveTo>
                  <a:lnTo>
                    <a:pt x="1" y="0"/>
                  </a:lnTo>
                  <a:cubicBezTo>
                    <a:pt x="1346" y="3463"/>
                    <a:pt x="3363" y="6734"/>
                    <a:pt x="5758" y="9573"/>
                  </a:cubicBezTo>
                  <a:cubicBezTo>
                    <a:pt x="7631" y="11767"/>
                    <a:pt x="9815" y="13802"/>
                    <a:pt x="12188" y="15438"/>
                  </a:cubicBezTo>
                  <a:cubicBezTo>
                    <a:pt x="9917" y="13671"/>
                    <a:pt x="7798" y="11617"/>
                    <a:pt x="5939" y="9421"/>
                  </a:cubicBezTo>
                  <a:cubicBezTo>
                    <a:pt x="3563" y="6580"/>
                    <a:pt x="1535" y="3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294220" y="4649528"/>
              <a:ext cx="218396" cy="266374"/>
            </a:xfrm>
            <a:custGeom>
              <a:avLst/>
              <a:gdLst/>
              <a:ahLst/>
              <a:cxnLst/>
              <a:rect l="l" t="t" r="r" b="b"/>
              <a:pathLst>
                <a:path w="4933" h="5390" extrusionOk="0">
                  <a:moveTo>
                    <a:pt x="1" y="2387"/>
                  </a:moveTo>
                  <a:lnTo>
                    <a:pt x="1" y="2388"/>
                  </a:lnTo>
                  <a:cubicBezTo>
                    <a:pt x="4" y="2391"/>
                    <a:pt x="7" y="2393"/>
                    <a:pt x="11" y="2396"/>
                  </a:cubicBezTo>
                  <a:lnTo>
                    <a:pt x="11" y="2396"/>
                  </a:lnTo>
                  <a:cubicBezTo>
                    <a:pt x="7" y="2393"/>
                    <a:pt x="4" y="2390"/>
                    <a:pt x="1" y="2387"/>
                  </a:cubicBezTo>
                  <a:close/>
                  <a:moveTo>
                    <a:pt x="4932" y="1"/>
                  </a:moveTo>
                  <a:lnTo>
                    <a:pt x="4932" y="1"/>
                  </a:lnTo>
                  <a:cubicBezTo>
                    <a:pt x="4671" y="841"/>
                    <a:pt x="4491" y="1707"/>
                    <a:pt x="4385" y="2582"/>
                  </a:cubicBezTo>
                  <a:cubicBezTo>
                    <a:pt x="4287" y="3401"/>
                    <a:pt x="4257" y="4229"/>
                    <a:pt x="4290" y="5054"/>
                  </a:cubicBezTo>
                  <a:lnTo>
                    <a:pt x="4290" y="5054"/>
                  </a:lnTo>
                  <a:cubicBezTo>
                    <a:pt x="2928" y="4057"/>
                    <a:pt x="1348" y="3426"/>
                    <a:pt x="11" y="2396"/>
                  </a:cubicBezTo>
                  <a:lnTo>
                    <a:pt x="11" y="2396"/>
                  </a:lnTo>
                  <a:cubicBezTo>
                    <a:pt x="1307" y="3555"/>
                    <a:pt x="2956" y="4235"/>
                    <a:pt x="4330" y="5284"/>
                  </a:cubicBezTo>
                  <a:lnTo>
                    <a:pt x="4467" y="5390"/>
                  </a:lnTo>
                  <a:lnTo>
                    <a:pt x="4467" y="5390"/>
                  </a:lnTo>
                  <a:lnTo>
                    <a:pt x="4458" y="5216"/>
                  </a:lnTo>
                  <a:cubicBezTo>
                    <a:pt x="4365" y="3466"/>
                    <a:pt x="4537" y="1706"/>
                    <a:pt x="4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466215" y="4889406"/>
              <a:ext cx="248324" cy="302104"/>
            </a:xfrm>
            <a:custGeom>
              <a:avLst/>
              <a:gdLst/>
              <a:ahLst/>
              <a:cxnLst/>
              <a:rect l="l" t="t" r="r" b="b"/>
              <a:pathLst>
                <a:path w="5609" h="6113" extrusionOk="0">
                  <a:moveTo>
                    <a:pt x="5170" y="1"/>
                  </a:moveTo>
                  <a:cubicBezTo>
                    <a:pt x="5049" y="1501"/>
                    <a:pt x="5074" y="3013"/>
                    <a:pt x="5231" y="4509"/>
                  </a:cubicBezTo>
                  <a:cubicBezTo>
                    <a:pt x="5278" y="4963"/>
                    <a:pt x="5336" y="5417"/>
                    <a:pt x="5406" y="5868"/>
                  </a:cubicBezTo>
                  <a:lnTo>
                    <a:pt x="5406" y="5868"/>
                  </a:lnTo>
                  <a:cubicBezTo>
                    <a:pt x="3542" y="5193"/>
                    <a:pt x="1741" y="4351"/>
                    <a:pt x="0" y="3403"/>
                  </a:cubicBezTo>
                  <a:lnTo>
                    <a:pt x="0" y="3403"/>
                  </a:lnTo>
                  <a:cubicBezTo>
                    <a:pt x="1721" y="4489"/>
                    <a:pt x="3570" y="5366"/>
                    <a:pt x="5479" y="6066"/>
                  </a:cubicBezTo>
                  <a:lnTo>
                    <a:pt x="5609" y="6113"/>
                  </a:lnTo>
                  <a:lnTo>
                    <a:pt x="5585" y="5977"/>
                  </a:lnTo>
                  <a:cubicBezTo>
                    <a:pt x="5255" y="4004"/>
                    <a:pt x="5136" y="1999"/>
                    <a:pt x="5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45" name="Google Shape;1145;p29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146" name="Google Shape;1146;p29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147" name="Google Shape;1147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51" name="Google Shape;1151;p29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152" name="Google Shape;1152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5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2"/>
          <p:cNvGrpSpPr/>
          <p:nvPr/>
        </p:nvGrpSpPr>
        <p:grpSpPr>
          <a:xfrm>
            <a:off x="-1797628" y="-332421"/>
            <a:ext cx="15499676" cy="7057893"/>
            <a:chOff x="-1351565" y="-249316"/>
            <a:chExt cx="11653587" cy="5293420"/>
          </a:xfrm>
        </p:grpSpPr>
        <p:grpSp>
          <p:nvGrpSpPr>
            <p:cNvPr id="1249" name="Google Shape;1249;p32"/>
            <p:cNvGrpSpPr/>
            <p:nvPr/>
          </p:nvGrpSpPr>
          <p:grpSpPr>
            <a:xfrm rot="-2967651" flipH="1">
              <a:off x="-1066570" y="2882131"/>
              <a:ext cx="2030651" cy="1685324"/>
              <a:chOff x="3289885" y="2840120"/>
              <a:chExt cx="2030549" cy="1685240"/>
            </a:xfrm>
          </p:grpSpPr>
          <p:grpSp>
            <p:nvGrpSpPr>
              <p:cNvPr id="1250" name="Google Shape;1250;p32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251" name="Google Shape;125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2" name="Google Shape;125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3" name="Google Shape;125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4" name="Google Shape;125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5" name="Google Shape;125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6" name="Google Shape;125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7" name="Google Shape;125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8" name="Google Shape;125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9" name="Google Shape;125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260" name="Google Shape;1260;p32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5" name="Google Shape;126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7" name="Google Shape;126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8" name="Google Shape;126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 rot="2854553">
              <a:off x="8473412" y="23395"/>
              <a:ext cx="1461360" cy="1639327"/>
              <a:chOff x="4986224" y="4471423"/>
              <a:chExt cx="921444" cy="1033755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9" name="Google Shape;1279;p3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82" name="Google Shape;1282;p32"/>
          <p:cNvGrpSpPr/>
          <p:nvPr/>
        </p:nvGrpSpPr>
        <p:grpSpPr>
          <a:xfrm rot="5263173">
            <a:off x="11063668" y="5530206"/>
            <a:ext cx="969949" cy="632829"/>
            <a:chOff x="4216875" y="2350450"/>
            <a:chExt cx="250400" cy="163775"/>
          </a:xfrm>
        </p:grpSpPr>
        <p:sp>
          <p:nvSpPr>
            <p:cNvPr id="1283" name="Google Shape;1283;p32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13038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53E72-7BC4-0510-93EA-27B423DBA4CD}"/>
              </a:ext>
            </a:extLst>
          </p:cNvPr>
          <p:cNvSpPr txBox="1"/>
          <p:nvPr userDrawn="1"/>
        </p:nvSpPr>
        <p:spPr>
          <a:xfrm>
            <a:off x="4336026" y="7907261"/>
            <a:ext cx="6076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2260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  <p:sldLayoutId id="2147483685" r:id="rId5"/>
    <p:sldLayoutId id="2147483686" r:id="rId6"/>
    <p:sldLayoutId id="2147483688" r:id="rId7"/>
    <p:sldLayoutId id="2147483690" r:id="rId8"/>
    <p:sldLayoutId id="2147483691" r:id="rId9"/>
    <p:sldLayoutId id="214748369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83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2025/2/28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83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83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</a:rPr>
              <a:pPr defTabSz="90983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</a:endParaRPr>
          </a:p>
        </p:txBody>
      </p:sp>
    </p:spTree>
    <p:extLst>
      <p:ext uri="{BB962C8B-B14F-4D97-AF65-F5344CB8AC3E}">
        <p14:creationId xmlns:p14="http://schemas.microsoft.com/office/powerpoint/2010/main" val="278102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33890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232" y="3599181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9834">
              <a:spcBef>
                <a:spcPct val="50000"/>
              </a:spcBef>
              <a:buClrTx/>
              <a:defRPr/>
            </a:pPr>
            <a:r>
              <a:rPr lang="en-US" sz="3184" b="1" i="1" kern="1200" dirty="0">
                <a:solidFill>
                  <a:srgbClr val="3333CC"/>
                </a:solidFill>
                <a:latin typeface="Times New Roman" pitchFamily="18" charset="0"/>
              </a:rPr>
              <a:t>Giáo viên</a:t>
            </a:r>
            <a:r>
              <a:rPr lang="en-US" sz="3184" b="1" i="1" kern="1200">
                <a:solidFill>
                  <a:srgbClr val="3333CC"/>
                </a:solidFill>
                <a:latin typeface="Times New Roman" pitchFamily="18" charset="0"/>
              </a:rPr>
              <a:t>: Trịnh Thị Mơ</a:t>
            </a:r>
            <a:endParaRPr lang="en-US" sz="3184" b="1" i="1" kern="1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6240" y="1546971"/>
            <a:ext cx="10662271" cy="17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9834">
              <a:buClrTx/>
              <a:defRPr/>
            </a:pPr>
            <a:r>
              <a:rPr lang="en-US" sz="6583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6583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583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9834">
              <a:buClrTx/>
              <a:defRPr/>
            </a:pPr>
            <a:r>
              <a:rPr lang="en-US" sz="3990" b="1" kern="1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990" b="1" kern="1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51: Số lần xuất hiện của một sự kiện (T1)</a:t>
            </a:r>
            <a:endParaRPr lang="en-US" sz="399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9834">
              <a:buClrTx/>
              <a:defRPr/>
            </a:pPr>
            <a:r>
              <a:rPr lang="en-US" sz="2786" b="1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 defTabSz="909834">
              <a:buClrTx/>
              <a:defRPr/>
            </a:pPr>
            <a:r>
              <a:rPr lang="en-US" sz="2388" b="1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 kết nối tri thức với cuộc sống – Lớp 4</a:t>
            </a:r>
            <a:endParaRPr lang="en-US" sz="2388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9834">
              <a:buClrTx/>
              <a:defRPr/>
            </a:pPr>
            <a:r>
              <a:rPr lang="en-US" sz="2388" b="1" kern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88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1727" y="4374820"/>
            <a:ext cx="2762295" cy="459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88" b="1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học 2024-2025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9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C1205-0D93-2D35-9E1A-966E03C81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2581C-3DF3-A27F-935F-700753E54A24}"/>
              </a:ext>
            </a:extLst>
          </p:cNvPr>
          <p:cNvSpPr txBox="1"/>
          <p:nvPr/>
        </p:nvSpPr>
        <p:spPr>
          <a:xfrm>
            <a:off x="554430" y="135348"/>
            <a:ext cx="1077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/>
              <a:t>2. </a:t>
            </a:r>
            <a:endParaRPr lang="vi-VN" sz="32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EF2B0-8DB7-7148-6119-EA52251F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5763" y="135348"/>
            <a:ext cx="8589386" cy="407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699213-C357-C62B-8D0D-D15CE8D911D5}"/>
              </a:ext>
            </a:extLst>
          </p:cNvPr>
          <p:cNvSpPr txBox="1"/>
          <p:nvPr/>
        </p:nvSpPr>
        <p:spPr>
          <a:xfrm>
            <a:off x="694893" y="4618208"/>
            <a:ext cx="10772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/>
              <a:t>CÙNG CHƠI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/>
              <a:t>THEO NHÓM ĐÔI</a:t>
            </a:r>
            <a:endParaRPr lang="vi-VN" sz="4800" b="1"/>
          </a:p>
        </p:txBody>
      </p:sp>
    </p:spTree>
    <p:extLst>
      <p:ext uri="{BB962C8B-B14F-4D97-AF65-F5344CB8AC3E}">
        <p14:creationId xmlns:p14="http://schemas.microsoft.com/office/powerpoint/2010/main" val="21060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176" y="2154223"/>
            <a:ext cx="1200406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3B3E-412B-7DA1-72C2-FF7EE8DC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CB7BB-105A-3735-FAB0-062AB1640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8" y="329983"/>
            <a:ext cx="12036762" cy="619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11521-B4FD-441A-F04C-6101DFBF35F9}"/>
              </a:ext>
            </a:extLst>
          </p:cNvPr>
          <p:cNvSpPr txBox="1"/>
          <p:nvPr/>
        </p:nvSpPr>
        <p:spPr>
          <a:xfrm>
            <a:off x="1063689" y="522593"/>
            <a:ext cx="1059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/>
              <a:t>Hai bạn cùng thực hiện 20 lần quay và ghi lại kết quả vào bảng kiểm đếm như sau: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6EB1EC-4B26-DE62-81FD-876C5BA7C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16255"/>
              </p:ext>
            </p:extLst>
          </p:nvPr>
        </p:nvGraphicFramePr>
        <p:xfrm>
          <a:off x="1063688" y="1976670"/>
          <a:ext cx="10860834" cy="2054154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5430417">
                  <a:extLst>
                    <a:ext uri="{9D8B030D-6E8A-4147-A177-3AD203B41FA5}">
                      <a16:colId xmlns:a16="http://schemas.microsoft.com/office/drawing/2014/main" val="1895422627"/>
                    </a:ext>
                  </a:extLst>
                </a:gridCol>
                <a:gridCol w="5430417">
                  <a:extLst>
                    <a:ext uri="{9D8B030D-6E8A-4147-A177-3AD203B41FA5}">
                      <a16:colId xmlns:a16="http://schemas.microsoft.com/office/drawing/2014/main" val="3558488148"/>
                    </a:ext>
                  </a:extLst>
                </a:gridCol>
              </a:tblGrid>
              <a:tr h="102707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Phần màu đỏ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742722"/>
                  </a:ext>
                </a:extLst>
              </a:tr>
              <a:tr h="102707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Phần màu vàng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25237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3D6AC683-2F3F-E7EB-90A6-F75A00745221}"/>
              </a:ext>
            </a:extLst>
          </p:cNvPr>
          <p:cNvGrpSpPr/>
          <p:nvPr/>
        </p:nvGrpSpPr>
        <p:grpSpPr>
          <a:xfrm>
            <a:off x="7015869" y="2204380"/>
            <a:ext cx="767262" cy="627696"/>
            <a:chOff x="7015869" y="2204380"/>
            <a:chExt cx="767262" cy="6276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8B2EA5-E788-A962-12EC-E2A32F7F6F5F}"/>
                </a:ext>
              </a:extLst>
            </p:cNvPr>
            <p:cNvCxnSpPr>
              <a:cxnSpLocks/>
            </p:cNvCxnSpPr>
            <p:nvPr/>
          </p:nvCxnSpPr>
          <p:spPr>
            <a:xfrm>
              <a:off x="718042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D038D1-44F2-A6B9-1C20-1DF12C0C1A10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0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3DAB3C-24AA-645C-9A9D-AB9ADC4F4EBB}"/>
                </a:ext>
              </a:extLst>
            </p:cNvPr>
            <p:cNvCxnSpPr>
              <a:cxnSpLocks/>
            </p:cNvCxnSpPr>
            <p:nvPr/>
          </p:nvCxnSpPr>
          <p:spPr>
            <a:xfrm>
              <a:off x="746617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1B2A2F-6156-EB48-6A2C-1DE846C8DC87}"/>
                </a:ext>
              </a:extLst>
            </p:cNvPr>
            <p:cNvCxnSpPr>
              <a:cxnSpLocks/>
            </p:cNvCxnSpPr>
            <p:nvPr/>
          </p:nvCxnSpPr>
          <p:spPr>
            <a:xfrm>
              <a:off x="760905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C5CCB85-E121-F772-9E1D-CCF8705DD5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5869" y="2350406"/>
              <a:ext cx="767262" cy="33564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EFF6A8-FC1B-A5C8-5B23-943260D9286A}"/>
              </a:ext>
            </a:extLst>
          </p:cNvPr>
          <p:cNvGrpSpPr/>
          <p:nvPr/>
        </p:nvGrpSpPr>
        <p:grpSpPr>
          <a:xfrm>
            <a:off x="8494699" y="2204380"/>
            <a:ext cx="428625" cy="627696"/>
            <a:chOff x="7180425" y="2204380"/>
            <a:chExt cx="428625" cy="62769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B9C87F-466D-06A2-9D58-AC3D44B90B27}"/>
                </a:ext>
              </a:extLst>
            </p:cNvPr>
            <p:cNvCxnSpPr>
              <a:cxnSpLocks/>
            </p:cNvCxnSpPr>
            <p:nvPr/>
          </p:nvCxnSpPr>
          <p:spPr>
            <a:xfrm>
              <a:off x="718042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0216EE-1093-4823-A904-AF708197D19E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0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9FECB6-3175-F1D8-EEBE-62958A2D1143}"/>
                </a:ext>
              </a:extLst>
            </p:cNvPr>
            <p:cNvCxnSpPr>
              <a:cxnSpLocks/>
            </p:cNvCxnSpPr>
            <p:nvPr/>
          </p:nvCxnSpPr>
          <p:spPr>
            <a:xfrm>
              <a:off x="746617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E13ABE-A6DB-C5E1-3272-D514A402A255}"/>
                </a:ext>
              </a:extLst>
            </p:cNvPr>
            <p:cNvCxnSpPr>
              <a:cxnSpLocks/>
            </p:cNvCxnSpPr>
            <p:nvPr/>
          </p:nvCxnSpPr>
          <p:spPr>
            <a:xfrm>
              <a:off x="760905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4C87D3-60C3-527D-50EE-0DE8A4F6CAD4}"/>
              </a:ext>
            </a:extLst>
          </p:cNvPr>
          <p:cNvGrpSpPr/>
          <p:nvPr/>
        </p:nvGrpSpPr>
        <p:grpSpPr>
          <a:xfrm>
            <a:off x="7015869" y="3205812"/>
            <a:ext cx="767262" cy="627696"/>
            <a:chOff x="7015869" y="2204380"/>
            <a:chExt cx="767262" cy="62769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05B2AE-2B90-2291-CAB2-774923FAF2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042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67C525-F43E-8C0C-E184-9410B663192D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0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D40809-5D21-875E-44F1-1242D2ABB0B4}"/>
                </a:ext>
              </a:extLst>
            </p:cNvPr>
            <p:cNvCxnSpPr>
              <a:cxnSpLocks/>
            </p:cNvCxnSpPr>
            <p:nvPr/>
          </p:nvCxnSpPr>
          <p:spPr>
            <a:xfrm>
              <a:off x="746617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FFDAF4-CEE0-BF03-D43A-CE48B0844924}"/>
                </a:ext>
              </a:extLst>
            </p:cNvPr>
            <p:cNvCxnSpPr>
              <a:cxnSpLocks/>
            </p:cNvCxnSpPr>
            <p:nvPr/>
          </p:nvCxnSpPr>
          <p:spPr>
            <a:xfrm>
              <a:off x="760905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F9C36C-4D3A-B381-7577-FF786B451A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5869" y="2350406"/>
              <a:ext cx="767262" cy="33564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1BD331-D761-1B39-F674-4D057A7CB8FA}"/>
              </a:ext>
            </a:extLst>
          </p:cNvPr>
          <p:cNvGrpSpPr/>
          <p:nvPr/>
        </p:nvGrpSpPr>
        <p:grpSpPr>
          <a:xfrm>
            <a:off x="8330143" y="3205812"/>
            <a:ext cx="767262" cy="627696"/>
            <a:chOff x="7015869" y="2204380"/>
            <a:chExt cx="767262" cy="62769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B9E894-3FD5-5AA7-45D9-82B5220850D9}"/>
                </a:ext>
              </a:extLst>
            </p:cNvPr>
            <p:cNvCxnSpPr>
              <a:cxnSpLocks/>
            </p:cNvCxnSpPr>
            <p:nvPr/>
          </p:nvCxnSpPr>
          <p:spPr>
            <a:xfrm>
              <a:off x="718042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F89AFD-4BBE-4466-2468-9F3F29C493E5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0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2C4D1F-2E18-B282-4BDE-E59CC0C234D4}"/>
                </a:ext>
              </a:extLst>
            </p:cNvPr>
            <p:cNvCxnSpPr>
              <a:cxnSpLocks/>
            </p:cNvCxnSpPr>
            <p:nvPr/>
          </p:nvCxnSpPr>
          <p:spPr>
            <a:xfrm>
              <a:off x="7466175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FFA98C8-AD57-9BF0-B43B-C6838F2F3150}"/>
                </a:ext>
              </a:extLst>
            </p:cNvPr>
            <p:cNvCxnSpPr>
              <a:cxnSpLocks/>
            </p:cNvCxnSpPr>
            <p:nvPr/>
          </p:nvCxnSpPr>
          <p:spPr>
            <a:xfrm>
              <a:off x="7609050" y="2204380"/>
              <a:ext cx="0" cy="62769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DD90ED-D73B-AC77-A0F7-302C724FE0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5869" y="2350406"/>
              <a:ext cx="767262" cy="33564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CFDDC1-3815-901B-2592-F763640C38B4}"/>
              </a:ext>
            </a:extLst>
          </p:cNvPr>
          <p:cNvCxnSpPr>
            <a:cxnSpLocks/>
          </p:cNvCxnSpPr>
          <p:nvPr/>
        </p:nvCxnSpPr>
        <p:spPr>
          <a:xfrm>
            <a:off x="9713899" y="3205812"/>
            <a:ext cx="0" cy="62769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36EA1C7-AC63-B0E7-F190-9E404E339CEC}"/>
              </a:ext>
            </a:extLst>
          </p:cNvPr>
          <p:cNvSpPr txBox="1"/>
          <p:nvPr/>
        </p:nvSpPr>
        <p:spPr>
          <a:xfrm>
            <a:off x="1063688" y="4499296"/>
            <a:ext cx="1059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/>
              <a:t>Như vậy, có 9 lần mũi tên dừng lại ở phần màu đỏ và 11 lần mũi tên dừng lại ở phần màu vàng.</a:t>
            </a:r>
          </a:p>
        </p:txBody>
      </p:sp>
    </p:spTree>
    <p:extLst>
      <p:ext uri="{BB962C8B-B14F-4D97-AF65-F5344CB8AC3E}">
        <p14:creationId xmlns:p14="http://schemas.microsoft.com/office/powerpoint/2010/main" val="3859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321517" y="100842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Trong một hộp có 3 quả bóng xanh và 1 quả bóng vàng.</a:t>
            </a:r>
            <a:endParaRPr lang="vi-VN" sz="3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4CFA8-5153-4F0C-44A2-18E2C0B41049}"/>
              </a:ext>
            </a:extLst>
          </p:cNvPr>
          <p:cNvSpPr txBox="1"/>
          <p:nvPr/>
        </p:nvSpPr>
        <p:spPr>
          <a:xfrm>
            <a:off x="770668" y="685617"/>
            <a:ext cx="905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/>
              <a:t>a) Rô-bốt lấy 1 quả bóng từ trong chiếc hộp và quan sát màu bóng lấy được. Nêu các sự kiện có thể xảy ra.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D98CE-9A81-8AE6-626B-528A4E6347A4}"/>
              </a:ext>
            </a:extLst>
          </p:cNvPr>
          <p:cNvSpPr txBox="1"/>
          <p:nvPr/>
        </p:nvSpPr>
        <p:spPr>
          <a:xfrm>
            <a:off x="770666" y="1799487"/>
            <a:ext cx="8877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/>
              <a:t>b) Lấy một quả bóng ra khỏi hộp, quan sát màu, ghi lại kết quả vào bảng kiểm đếm rồi trả lại bóng vào hộp. Thực hiện 10 lần như vậy.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6EAA6-0B87-A811-C101-776E920E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818" y="685617"/>
            <a:ext cx="2334020" cy="250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D54434-B5FF-9841-2B8E-E00A09A40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16967"/>
              </p:ext>
            </p:extLst>
          </p:nvPr>
        </p:nvGraphicFramePr>
        <p:xfrm>
          <a:off x="1719926" y="3269191"/>
          <a:ext cx="8107892" cy="1172180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4053946">
                  <a:extLst>
                    <a:ext uri="{9D8B030D-6E8A-4147-A177-3AD203B41FA5}">
                      <a16:colId xmlns:a16="http://schemas.microsoft.com/office/drawing/2014/main" val="2024848427"/>
                    </a:ext>
                  </a:extLst>
                </a:gridCol>
                <a:gridCol w="4053946">
                  <a:extLst>
                    <a:ext uri="{9D8B030D-6E8A-4147-A177-3AD203B41FA5}">
                      <a16:colId xmlns:a16="http://schemas.microsoft.com/office/drawing/2014/main" val="3452903975"/>
                    </a:ext>
                  </a:extLst>
                </a:gridCol>
              </a:tblGrid>
              <a:tr h="58609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Bóng xanh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35478"/>
                  </a:ext>
                </a:extLst>
              </a:tr>
              <a:tr h="58609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Bóng vàng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047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7997C5-54B3-F081-9B22-D0AB150351A5}"/>
              </a:ext>
            </a:extLst>
          </p:cNvPr>
          <p:cNvSpPr txBox="1"/>
          <p:nvPr/>
        </p:nvSpPr>
        <p:spPr>
          <a:xfrm>
            <a:off x="770665" y="4490976"/>
            <a:ext cx="11069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</a:t>
            </a:r>
            <a:r>
              <a:rPr lang="vi-VN" sz="2800"/>
              <a:t>) Dựa vào bảng kiểm đếm trả lời câu hỏi.</a:t>
            </a:r>
          </a:p>
          <a:p>
            <a:pPr algn="just"/>
            <a:r>
              <a:rPr lang="vi-VN" sz="2800"/>
              <a:t>- Có bao nhiêu lần lấy được bóng xanh? Có bao nhiêu lần lấy được bóng vàng?</a:t>
            </a:r>
          </a:p>
          <a:p>
            <a:pPr algn="just"/>
            <a:r>
              <a:rPr lang="vi-VN" sz="2800"/>
              <a:t>- Sự kiện nào xuất hiện nhiều lần hơn?</a:t>
            </a:r>
          </a:p>
        </p:txBody>
      </p:sp>
    </p:spTree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594D7-F48D-472A-EF1F-7A9105E0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7CE170-16FD-236A-540E-6DBB1F84410A}"/>
              </a:ext>
            </a:extLst>
          </p:cNvPr>
          <p:cNvSpPr txBox="1"/>
          <p:nvPr/>
        </p:nvSpPr>
        <p:spPr>
          <a:xfrm>
            <a:off x="321517" y="100842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Trong một hộp có 3 quả bóng xanh và 1 quả bóng vàng.</a:t>
            </a:r>
            <a:endParaRPr lang="vi-VN" sz="3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C9B76-31B2-8620-1903-3ABDF9B94DE9}"/>
              </a:ext>
            </a:extLst>
          </p:cNvPr>
          <p:cNvSpPr txBox="1"/>
          <p:nvPr/>
        </p:nvSpPr>
        <p:spPr>
          <a:xfrm>
            <a:off x="770668" y="685617"/>
            <a:ext cx="905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/>
              <a:t>a) Rô-bốt lấy 1 quả bóng từ trong chiếc hộp và quan sát màu bóng lấy được. Nêu các sự kiện có thể xảy ra.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95946-68C1-2337-F8F4-334591D744A6}"/>
              </a:ext>
            </a:extLst>
          </p:cNvPr>
          <p:cNvSpPr txBox="1"/>
          <p:nvPr/>
        </p:nvSpPr>
        <p:spPr>
          <a:xfrm>
            <a:off x="770668" y="1905506"/>
            <a:ext cx="887718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800">
                <a:solidFill>
                  <a:srgbClr val="C00000"/>
                </a:solidFill>
              </a:rPr>
              <a:t>- Rô-bốt có thể lấy được 1 quả bóng xanh</a:t>
            </a:r>
            <a:r>
              <a:rPr lang="en-US" sz="4800">
                <a:solidFill>
                  <a:srgbClr val="C00000"/>
                </a:solidFill>
              </a:rPr>
              <a:t>.</a:t>
            </a:r>
            <a:endParaRPr lang="vi-VN" sz="480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800">
                <a:solidFill>
                  <a:srgbClr val="C00000"/>
                </a:solidFill>
              </a:rPr>
              <a:t>- Rô-bốt có thể lấy được 1 quả bóng vàng.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C152C-40CE-9316-3697-03AB09861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818" y="685617"/>
            <a:ext cx="2334020" cy="250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93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62E61-1B10-75D7-8B85-BDC93009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E80885-AD69-17F2-BC4E-78FDB7597489}"/>
              </a:ext>
            </a:extLst>
          </p:cNvPr>
          <p:cNvSpPr txBox="1"/>
          <p:nvPr/>
        </p:nvSpPr>
        <p:spPr>
          <a:xfrm>
            <a:off x="321517" y="100842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Trong một hộp có 3 quả bóng xanh và 1 quả bóng vàng.</a:t>
            </a:r>
            <a:endParaRPr lang="vi-VN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F8A4F-CE7F-80C4-A629-BADCAB2DD48F}"/>
              </a:ext>
            </a:extLst>
          </p:cNvPr>
          <p:cNvSpPr txBox="1"/>
          <p:nvPr/>
        </p:nvSpPr>
        <p:spPr>
          <a:xfrm>
            <a:off x="770666" y="902338"/>
            <a:ext cx="8877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/>
              <a:t>b) Lấy một quả bóng ra khỏi hộp, quan sát màu, ghi lại kết quả vào bảng kiểm đếm rồi trả lại bóng vào hộp. Thực hiện 10 lần như vậy.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70407-4EFC-6F3B-6124-874F0B87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818" y="685617"/>
            <a:ext cx="2334020" cy="250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754D84-C5D7-BE9E-3451-CF1DCF615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99469"/>
              </p:ext>
            </p:extLst>
          </p:nvPr>
        </p:nvGraphicFramePr>
        <p:xfrm>
          <a:off x="1719926" y="2735423"/>
          <a:ext cx="8107892" cy="1172180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4053946">
                  <a:extLst>
                    <a:ext uri="{9D8B030D-6E8A-4147-A177-3AD203B41FA5}">
                      <a16:colId xmlns:a16="http://schemas.microsoft.com/office/drawing/2014/main" val="2024848427"/>
                    </a:ext>
                  </a:extLst>
                </a:gridCol>
                <a:gridCol w="4053946">
                  <a:extLst>
                    <a:ext uri="{9D8B030D-6E8A-4147-A177-3AD203B41FA5}">
                      <a16:colId xmlns:a16="http://schemas.microsoft.com/office/drawing/2014/main" val="3452903975"/>
                    </a:ext>
                  </a:extLst>
                </a:gridCol>
              </a:tblGrid>
              <a:tr h="58609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Bóng xanh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35478"/>
                  </a:ext>
                </a:extLst>
              </a:tr>
              <a:tr h="58609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Bóng vàng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047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5A8BC0-516F-CC7F-D89A-F486C3F3E22D}"/>
              </a:ext>
            </a:extLst>
          </p:cNvPr>
          <p:cNvSpPr txBox="1"/>
          <p:nvPr/>
        </p:nvSpPr>
        <p:spPr>
          <a:xfrm>
            <a:off x="770665" y="4180425"/>
            <a:ext cx="11069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c</a:t>
            </a:r>
            <a:r>
              <a:rPr lang="vi-VN" sz="3200"/>
              <a:t>) Dựa vào bảng kiểm đếm trả lời câu hỏi.</a:t>
            </a:r>
          </a:p>
          <a:p>
            <a:pPr algn="just"/>
            <a:r>
              <a:rPr lang="vi-VN" sz="3200"/>
              <a:t>- Có bao nhiêu lần lấy được bóng xanh? Có bao nhiêu lần lấy được bóng vàng?</a:t>
            </a:r>
          </a:p>
          <a:p>
            <a:pPr algn="just"/>
            <a:r>
              <a:rPr lang="vi-VN" sz="3200"/>
              <a:t>- Sự kiện nào xuất hiện nhiều lần hơn?</a:t>
            </a:r>
          </a:p>
        </p:txBody>
      </p:sp>
    </p:spTree>
    <p:extLst>
      <p:ext uri="{BB962C8B-B14F-4D97-AF65-F5344CB8AC3E}">
        <p14:creationId xmlns:p14="http://schemas.microsoft.com/office/powerpoint/2010/main" val="147467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686E7-1C08-DB0A-38BE-529ABF5B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B3391-48AC-A938-0CF2-2DD693CE2BC1}"/>
              </a:ext>
            </a:extLst>
          </p:cNvPr>
          <p:cNvSpPr txBox="1"/>
          <p:nvPr/>
        </p:nvSpPr>
        <p:spPr>
          <a:xfrm>
            <a:off x="554430" y="135348"/>
            <a:ext cx="10772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/>
              <a:t>2. </a:t>
            </a:r>
            <a:r>
              <a:rPr lang="en-US" altLang="en-US" sz="3200" b="1"/>
              <a:t>Hãy giúp thỏ di chuyển bằng cách gieo hai xúc xắc và tính tích số chấm ở các mặt trên của xúc xắc.</a:t>
            </a:r>
            <a:r>
              <a:rPr lang="en-US" sz="3200" b="1"/>
              <a:t> </a:t>
            </a:r>
            <a:endParaRPr lang="vi-VN" sz="3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ED7B3-4092-9FD6-8541-E8C08A81C593}"/>
              </a:ext>
            </a:extLst>
          </p:cNvPr>
          <p:cNvSpPr txBox="1"/>
          <p:nvPr/>
        </p:nvSpPr>
        <p:spPr>
          <a:xfrm>
            <a:off x="554430" y="1212566"/>
            <a:ext cx="10772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/>
              <a:t>- Nếu kết quả nhận được là số chẵn thì thỏ Chẵn được tiến thêm 1 ô</a:t>
            </a:r>
            <a:r>
              <a:rPr lang="en-US" sz="3200"/>
              <a:t>.</a:t>
            </a:r>
            <a:endParaRPr lang="vi-VN" sz="3200"/>
          </a:p>
          <a:p>
            <a:pPr algn="just"/>
            <a:r>
              <a:rPr lang="vi-VN" sz="3200"/>
              <a:t>- Nếu kết quả nhận được là số lẻ thì thỏ Lẻ được tiến thêm 1 ô.</a:t>
            </a:r>
          </a:p>
          <a:p>
            <a:pPr algn="just"/>
            <a:r>
              <a:rPr lang="vi-VN" sz="3200"/>
              <a:t>Thực hiện như vậy, hỏi chú thỏ nào đến đích trước?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869DC-87F0-A786-9425-A5FBB7C0E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123" y="3935986"/>
            <a:ext cx="5866666" cy="278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8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B98EEB-ED1D-4128-9D0F-C940644D561A}:321"/>
</p:tagLst>
</file>

<file path=ppt/theme/theme1.xml><?xml version="1.0" encoding="utf-8"?>
<a:theme xmlns:a="http://schemas.openxmlformats.org/drawingml/2006/main" name="Reading Fluency and Expression - Language Arts - 3rd grade- by Slidesgo">
  <a:themeElements>
    <a:clrScheme name="Simple Light">
      <a:dk1>
        <a:srgbClr val="333333"/>
      </a:dk1>
      <a:lt1>
        <a:srgbClr val="FFF8EF"/>
      </a:lt1>
      <a:dk2>
        <a:srgbClr val="35B4AE"/>
      </a:dk2>
      <a:lt2>
        <a:srgbClr val="EB667B"/>
      </a:lt2>
      <a:accent1>
        <a:srgbClr val="A4B420"/>
      </a:accent1>
      <a:accent2>
        <a:srgbClr val="F49E29"/>
      </a:accent2>
      <a:accent3>
        <a:srgbClr val="FFE5CA"/>
      </a:accent3>
      <a:accent4>
        <a:srgbClr val="403B5F"/>
      </a:accent4>
      <a:accent5>
        <a:srgbClr val="BFD031"/>
      </a:accent5>
      <a:accent6>
        <a:srgbClr val="54DFD9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556</Words>
  <Application>Microsoft Office PowerPoint</Application>
  <PresentationFormat>Custom</PresentationFormat>
  <Paragraphs>49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Commissioner</vt:lpstr>
      <vt:lpstr>DM Sans</vt:lpstr>
      <vt:lpstr>Nunito Light</vt:lpstr>
      <vt:lpstr>SVN-Billo</vt:lpstr>
      <vt:lpstr>Times New Roman</vt:lpstr>
      <vt:lpstr>Varela Round</vt:lpstr>
      <vt:lpstr>Wingdings</vt:lpstr>
      <vt:lpstr>华康少女文字W5(P)</vt:lpstr>
      <vt:lpstr>Reading Fluency and Expression - Language Arts - 3rd grade- by Slidesgo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cp:lastModifiedBy>STD_MO</cp:lastModifiedBy>
  <cp:revision>130</cp:revision>
  <dcterms:modified xsi:type="dcterms:W3CDTF">2025-02-28T07:34:54Z</dcterms:modified>
</cp:coreProperties>
</file>