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0"/>
  </p:notesMasterIdLst>
  <p:sldIdLst>
    <p:sldId id="781" r:id="rId2"/>
    <p:sldId id="660" r:id="rId3"/>
    <p:sldId id="687" r:id="rId4"/>
    <p:sldId id="869" r:id="rId5"/>
    <p:sldId id="767" r:id="rId6"/>
    <p:sldId id="870" r:id="rId7"/>
    <p:sldId id="775" r:id="rId8"/>
    <p:sldId id="261" r:id="rId9"/>
  </p:sldIdLst>
  <p:sldSz cx="12161838" cy="6858000"/>
  <p:notesSz cx="6858000" cy="9144000"/>
  <p:embeddedFontLst>
    <p:embeddedFont>
      <p:font typeface="Catamaran" panose="020B0604020202020204" charset="0"/>
      <p:regular r:id="rId11"/>
      <p:bold r:id="rId12"/>
    </p:embeddedFont>
    <p:embeddedFont>
      <p:font typeface="AvantGarde" panose="00000400000000000000" charset="0"/>
      <p:regular r:id="rId13"/>
    </p:embeddedFont>
    <p:embeddedFont>
      <p:font typeface="Barriecito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FFCCCC"/>
    <a:srgbClr val="DBB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E2EA0-0181-473A-AA17-82CD14920EE1}">
  <a:tblStyle styleId="{833E2EA0-0181-473A-AA17-82CD14920E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74" d="100"/>
          <a:sy n="74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tjack.com/tieng-viet-4-kn/tim-doc-doan-tho-bai-tho-hoac-bai-ca-dao-vm.js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Kho ppt Phan Linh_0916604268</a:t>
            </a:r>
          </a:p>
        </p:txBody>
      </p:sp>
    </p:spTree>
    <p:extLst>
      <p:ext uri="{BB962C8B-B14F-4D97-AF65-F5344CB8AC3E}">
        <p14:creationId xmlns:p14="http://schemas.microsoft.com/office/powerpoint/2010/main" val="425585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khởi động ngoài lồng ghép kiến thức thì còn để dẫn dắt HS vào bài mới, đặc biệt là để </a:t>
            </a:r>
            <a:r>
              <a:rPr lang="en-US" b="1"/>
              <a:t>tạo tâm thế thoải mái, vui vẻ cho HS </a:t>
            </a:r>
            <a:r>
              <a:rPr lang="en-US"/>
              <a:t>khi bắt đầu học nên thầy cô đừng quá nặng nề về kiến thức mà hãy làm sao để HS hào hứng bước vào tiết học nhé!</a:t>
            </a:r>
          </a:p>
        </p:txBody>
      </p:sp>
    </p:spTree>
    <p:extLst>
      <p:ext uri="{BB962C8B-B14F-4D97-AF65-F5344CB8AC3E}">
        <p14:creationId xmlns:p14="http://schemas.microsoft.com/office/powerpoint/2010/main" val="100402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8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1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Đôi với tiết nói, GV chủ yếu tổ chức cho HS nói, ng soạn k thể hiện trên slide nhiều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làm theo nhóm rồi trình bày trước lớp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19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Đôi với tiết nói, GV chủ yếu tổ chức cho HS nói, ng soạn k thể hiện trên slide nhiều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làm theo nhóm rồi trình bày trước lớp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405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33de025d8_0_9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33de025d8_0_9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vi-VN" b="0" i="0" u="none" strike="noStrike">
                <a:solidFill>
                  <a:srgbClr val="313131"/>
                </a:solidFill>
                <a:effectLst/>
                <a:latin typeface="Open Sans" panose="020B0606030504020204" pitchFamily="34" charset="0"/>
                <a:hlinkClick r:id="rId3"/>
              </a:rPr>
              <a:t> </a:t>
            </a:r>
            <a:r>
              <a:rPr lang="vi-VN" b="0" i="0" u="none" strike="noStrike">
                <a:solidFill>
                  <a:srgbClr val="008000"/>
                </a:solidFill>
                <a:effectLst/>
                <a:latin typeface="Open Sans" panose="020B0606030504020204" pitchFamily="34" charset="0"/>
                <a:hlinkClick r:id="rId3"/>
              </a:rPr>
              <a:t>Tìm đọc đoạn thơ, bài thơ hoặc bài ca dao về lòng biết ơn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Gợi ý: Bác sống như trời đất của ta</a:t>
            </a:r>
          </a:p>
          <a:p>
            <a:pPr algn="ctr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Yêu từng ngọn lúa, mỗi cành hoa</a:t>
            </a:r>
          </a:p>
          <a:p>
            <a:pPr algn="ctr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Tự do cho mỗi đời nô lệ</a:t>
            </a:r>
          </a:p>
          <a:p>
            <a:pPr algn="ctr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Sữa để em thơ, lụa tặng già.</a:t>
            </a:r>
          </a:p>
          <a:p>
            <a:pPr algn="ctr"/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(Tố Hữu)</a:t>
            </a:r>
          </a:p>
        </p:txBody>
      </p:sp>
    </p:spTree>
    <p:extLst>
      <p:ext uri="{BB962C8B-B14F-4D97-AF65-F5344CB8AC3E}">
        <p14:creationId xmlns:p14="http://schemas.microsoft.com/office/powerpoint/2010/main" val="87584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e17665816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e17665816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>
            <a:off x="1999043" y="720000"/>
            <a:ext cx="8163753" cy="54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3300"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235" name="Google Shape;235;p8"/>
          <p:cNvGrpSpPr/>
          <p:nvPr/>
        </p:nvGrpSpPr>
        <p:grpSpPr>
          <a:xfrm rot="-5400000">
            <a:off x="1566985" y="6049742"/>
            <a:ext cx="776100" cy="840382"/>
            <a:chOff x="1189975" y="353200"/>
            <a:chExt cx="582075" cy="631850"/>
          </a:xfrm>
        </p:grpSpPr>
        <p:sp>
          <p:nvSpPr>
            <p:cNvPr id="236" name="Google Shape;236;p8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8" name="Google Shape;238;p8"/>
          <p:cNvGrpSpPr/>
          <p:nvPr/>
        </p:nvGrpSpPr>
        <p:grpSpPr>
          <a:xfrm>
            <a:off x="-249492" y="5000789"/>
            <a:ext cx="1946373" cy="1857200"/>
            <a:chOff x="-187583" y="3750592"/>
            <a:chExt cx="1463400" cy="1392900"/>
          </a:xfrm>
        </p:grpSpPr>
        <p:sp>
          <p:nvSpPr>
            <p:cNvPr id="239" name="Google Shape;239;p8"/>
            <p:cNvSpPr/>
            <p:nvPr/>
          </p:nvSpPr>
          <p:spPr>
            <a:xfrm rot="-5400000">
              <a:off x="207579" y="5001404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8"/>
            <p:cNvSpPr/>
            <p:nvPr/>
          </p:nvSpPr>
          <p:spPr>
            <a:xfrm rot="-5400000">
              <a:off x="255467" y="4123467"/>
              <a:ext cx="100900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8"/>
            <p:cNvSpPr/>
            <p:nvPr/>
          </p:nvSpPr>
          <p:spPr>
            <a:xfrm rot="-5400000">
              <a:off x="193442" y="3903692"/>
              <a:ext cx="82100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-11833" y="3988142"/>
              <a:ext cx="65100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53979" y="3905054"/>
              <a:ext cx="65150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-152333" y="3715342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695417" y="4960792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333254" y="3796154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-75183" y="4623142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2504" y="3822079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973104" y="4303229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1118917" y="4670717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-1233" y="4180992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893304" y="4753129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-204271" y="4282954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8"/>
            <p:cNvSpPr/>
            <p:nvPr/>
          </p:nvSpPr>
          <p:spPr>
            <a:xfrm rot="-5400000">
              <a:off x="466254" y="4634454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8"/>
            <p:cNvSpPr/>
            <p:nvPr/>
          </p:nvSpPr>
          <p:spPr>
            <a:xfrm rot="-5400000">
              <a:off x="192204" y="4433979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8"/>
            <p:cNvSpPr/>
            <p:nvPr/>
          </p:nvSpPr>
          <p:spPr>
            <a:xfrm rot="-5400000">
              <a:off x="731679" y="4022279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8"/>
            <p:cNvSpPr/>
            <p:nvPr/>
          </p:nvSpPr>
          <p:spPr>
            <a:xfrm rot="-5400000">
              <a:off x="583667" y="4256717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8"/>
            <p:cNvSpPr/>
            <p:nvPr/>
          </p:nvSpPr>
          <p:spPr>
            <a:xfrm rot="-5400000">
              <a:off x="833367" y="4520342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8"/>
            <p:cNvSpPr/>
            <p:nvPr/>
          </p:nvSpPr>
          <p:spPr>
            <a:xfrm rot="-5400000">
              <a:off x="345654" y="4840729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8"/>
            <p:cNvSpPr/>
            <p:nvPr/>
          </p:nvSpPr>
          <p:spPr>
            <a:xfrm rot="-5400000">
              <a:off x="238479" y="4015604"/>
              <a:ext cx="66450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8"/>
            <p:cNvSpPr/>
            <p:nvPr/>
          </p:nvSpPr>
          <p:spPr>
            <a:xfrm rot="-5400000">
              <a:off x="125692" y="4038167"/>
              <a:ext cx="62075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62" name="Google Shape;262;p8"/>
          <p:cNvSpPr/>
          <p:nvPr/>
        </p:nvSpPr>
        <p:spPr>
          <a:xfrm rot="5400000">
            <a:off x="210624" y="-637300"/>
            <a:ext cx="1305232" cy="2285899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63" name="Google Shape;263;p8"/>
          <p:cNvGrpSpPr/>
          <p:nvPr/>
        </p:nvGrpSpPr>
        <p:grpSpPr>
          <a:xfrm>
            <a:off x="116394" y="542969"/>
            <a:ext cx="1493716" cy="918161"/>
            <a:chOff x="87512" y="407226"/>
            <a:chExt cx="1123065" cy="688621"/>
          </a:xfrm>
        </p:grpSpPr>
        <p:grpSp>
          <p:nvGrpSpPr>
            <p:cNvPr id="264" name="Google Shape;264;p8"/>
            <p:cNvGrpSpPr/>
            <p:nvPr/>
          </p:nvGrpSpPr>
          <p:grpSpPr>
            <a:xfrm rot="899778">
              <a:off x="115815" y="539087"/>
              <a:ext cx="1066459" cy="359129"/>
              <a:chOff x="2049650" y="0"/>
              <a:chExt cx="573350" cy="193075"/>
            </a:xfrm>
          </p:grpSpPr>
          <p:sp>
            <p:nvSpPr>
              <p:cNvPr id="265" name="Google Shape;265;p8"/>
              <p:cNvSpPr/>
              <p:nvPr/>
            </p:nvSpPr>
            <p:spPr>
              <a:xfrm>
                <a:off x="2298400" y="0"/>
                <a:ext cx="8525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2874" extrusionOk="0">
                    <a:moveTo>
                      <a:pt x="677" y="1"/>
                    </a:moveTo>
                    <a:cubicBezTo>
                      <a:pt x="552" y="226"/>
                      <a:pt x="427" y="477"/>
                      <a:pt x="327" y="702"/>
                    </a:cubicBezTo>
                    <a:cubicBezTo>
                      <a:pt x="1" y="1554"/>
                      <a:pt x="327" y="2507"/>
                      <a:pt x="1003" y="2757"/>
                    </a:cubicBezTo>
                    <a:cubicBezTo>
                      <a:pt x="1207" y="2835"/>
                      <a:pt x="1413" y="2873"/>
                      <a:pt x="1612" y="2873"/>
                    </a:cubicBezTo>
                    <a:cubicBezTo>
                      <a:pt x="2247" y="2873"/>
                      <a:pt x="2823" y="2491"/>
                      <a:pt x="3109" y="1805"/>
                    </a:cubicBezTo>
                    <a:cubicBezTo>
                      <a:pt x="3409" y="1204"/>
                      <a:pt x="3359" y="602"/>
                      <a:pt x="3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2146150" y="0"/>
                <a:ext cx="7585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562" extrusionOk="0">
                    <a:moveTo>
                      <a:pt x="552" y="1"/>
                    </a:moveTo>
                    <a:cubicBezTo>
                      <a:pt x="452" y="176"/>
                      <a:pt x="351" y="351"/>
                      <a:pt x="276" y="527"/>
                    </a:cubicBezTo>
                    <a:cubicBezTo>
                      <a:pt x="1" y="1229"/>
                      <a:pt x="376" y="1755"/>
                      <a:pt x="777" y="2231"/>
                    </a:cubicBezTo>
                    <a:cubicBezTo>
                      <a:pt x="985" y="2453"/>
                      <a:pt x="1262" y="2561"/>
                      <a:pt x="1552" y="2561"/>
                    </a:cubicBezTo>
                    <a:cubicBezTo>
                      <a:pt x="1753" y="2561"/>
                      <a:pt x="1961" y="2509"/>
                      <a:pt x="2156" y="2407"/>
                    </a:cubicBezTo>
                    <a:cubicBezTo>
                      <a:pt x="2757" y="2106"/>
                      <a:pt x="3033" y="1655"/>
                      <a:pt x="2958" y="953"/>
                    </a:cubicBezTo>
                    <a:cubicBezTo>
                      <a:pt x="2933" y="627"/>
                      <a:pt x="2808" y="326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2049650" y="113650"/>
                <a:ext cx="75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177" extrusionOk="0">
                    <a:moveTo>
                      <a:pt x="1970" y="0"/>
                    </a:moveTo>
                    <a:cubicBezTo>
                      <a:pt x="1435" y="0"/>
                      <a:pt x="833" y="253"/>
                      <a:pt x="502" y="643"/>
                    </a:cubicBezTo>
                    <a:cubicBezTo>
                      <a:pt x="51" y="1194"/>
                      <a:pt x="1" y="1770"/>
                      <a:pt x="302" y="2397"/>
                    </a:cubicBezTo>
                    <a:cubicBezTo>
                      <a:pt x="533" y="2905"/>
                      <a:pt x="915" y="3177"/>
                      <a:pt x="1339" y="3177"/>
                    </a:cubicBezTo>
                    <a:cubicBezTo>
                      <a:pt x="1604" y="3177"/>
                      <a:pt x="1886" y="3070"/>
                      <a:pt x="2156" y="2848"/>
                    </a:cubicBezTo>
                    <a:cubicBezTo>
                      <a:pt x="2708" y="2372"/>
                      <a:pt x="2933" y="1720"/>
                      <a:pt x="3008" y="1069"/>
                    </a:cubicBezTo>
                    <a:cubicBezTo>
                      <a:pt x="2983" y="567"/>
                      <a:pt x="2833" y="216"/>
                      <a:pt x="2407" y="66"/>
                    </a:cubicBezTo>
                    <a:cubicBezTo>
                      <a:pt x="2272" y="21"/>
                      <a:pt x="2124" y="0"/>
                      <a:pt x="19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2209425" y="106500"/>
                <a:ext cx="664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935" extrusionOk="0">
                    <a:moveTo>
                      <a:pt x="1419" y="1"/>
                    </a:moveTo>
                    <a:cubicBezTo>
                      <a:pt x="753" y="1"/>
                      <a:pt x="51" y="690"/>
                      <a:pt x="26" y="1380"/>
                    </a:cubicBezTo>
                    <a:cubicBezTo>
                      <a:pt x="1" y="2182"/>
                      <a:pt x="602" y="2934"/>
                      <a:pt x="1254" y="2934"/>
                    </a:cubicBezTo>
                    <a:cubicBezTo>
                      <a:pt x="1268" y="2934"/>
                      <a:pt x="1283" y="2934"/>
                      <a:pt x="1297" y="2934"/>
                    </a:cubicBezTo>
                    <a:cubicBezTo>
                      <a:pt x="2054" y="2934"/>
                      <a:pt x="2658" y="2291"/>
                      <a:pt x="2658" y="1455"/>
                    </a:cubicBezTo>
                    <a:cubicBezTo>
                      <a:pt x="2658" y="653"/>
                      <a:pt x="2131" y="1"/>
                      <a:pt x="1454" y="1"/>
                    </a:cubicBezTo>
                    <a:cubicBezTo>
                      <a:pt x="1443" y="1"/>
                      <a:pt x="1431" y="1"/>
                      <a:pt x="1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2439375" y="99600"/>
                <a:ext cx="6645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870" extrusionOk="0">
                    <a:moveTo>
                      <a:pt x="1408" y="0"/>
                    </a:moveTo>
                    <a:cubicBezTo>
                      <a:pt x="1390" y="0"/>
                      <a:pt x="1372" y="1"/>
                      <a:pt x="1354" y="1"/>
                    </a:cubicBezTo>
                    <a:cubicBezTo>
                      <a:pt x="627" y="1"/>
                      <a:pt x="1" y="753"/>
                      <a:pt x="76" y="1505"/>
                    </a:cubicBezTo>
                    <a:cubicBezTo>
                      <a:pt x="146" y="2274"/>
                      <a:pt x="757" y="2869"/>
                      <a:pt x="1446" y="2869"/>
                    </a:cubicBezTo>
                    <a:cubicBezTo>
                      <a:pt x="1499" y="2869"/>
                      <a:pt x="1552" y="2866"/>
                      <a:pt x="1605" y="2859"/>
                    </a:cubicBezTo>
                    <a:cubicBezTo>
                      <a:pt x="1856" y="2834"/>
                      <a:pt x="2056" y="2733"/>
                      <a:pt x="2181" y="2508"/>
                    </a:cubicBezTo>
                    <a:cubicBezTo>
                      <a:pt x="2507" y="1981"/>
                      <a:pt x="2658" y="1405"/>
                      <a:pt x="2482" y="803"/>
                    </a:cubicBezTo>
                    <a:cubicBezTo>
                      <a:pt x="2337" y="320"/>
                      <a:pt x="1889" y="0"/>
                      <a:pt x="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2559050" y="65775"/>
                <a:ext cx="6395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809" extrusionOk="0">
                    <a:moveTo>
                      <a:pt x="1215" y="0"/>
                    </a:moveTo>
                    <a:cubicBezTo>
                      <a:pt x="1203" y="0"/>
                      <a:pt x="1191" y="1"/>
                      <a:pt x="1179" y="1"/>
                    </a:cubicBezTo>
                    <a:cubicBezTo>
                      <a:pt x="577" y="26"/>
                      <a:pt x="26" y="728"/>
                      <a:pt x="1" y="1505"/>
                    </a:cubicBezTo>
                    <a:cubicBezTo>
                      <a:pt x="1" y="2217"/>
                      <a:pt x="627" y="2809"/>
                      <a:pt x="1406" y="2809"/>
                    </a:cubicBezTo>
                    <a:cubicBezTo>
                      <a:pt x="1422" y="2809"/>
                      <a:pt x="1438" y="2809"/>
                      <a:pt x="1455" y="2808"/>
                    </a:cubicBezTo>
                    <a:cubicBezTo>
                      <a:pt x="2156" y="2783"/>
                      <a:pt x="2557" y="2307"/>
                      <a:pt x="2532" y="1555"/>
                    </a:cubicBezTo>
                    <a:cubicBezTo>
                      <a:pt x="2508" y="693"/>
                      <a:pt x="1902" y="0"/>
                      <a:pt x="1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71" name="Google Shape;271;p8"/>
            <p:cNvSpPr/>
            <p:nvPr/>
          </p:nvSpPr>
          <p:spPr>
            <a:xfrm rot="899778">
              <a:off x="550819" y="948670"/>
              <a:ext cx="123600" cy="133458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2" name="Google Shape;272;p8"/>
          <p:cNvSpPr/>
          <p:nvPr/>
        </p:nvSpPr>
        <p:spPr>
          <a:xfrm rot="-5400000" flipH="1">
            <a:off x="10735871" y="-345412"/>
            <a:ext cx="1403268" cy="2086936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73" name="Google Shape;273;p8"/>
          <p:cNvSpPr/>
          <p:nvPr/>
        </p:nvSpPr>
        <p:spPr>
          <a:xfrm rot="-5400000" flipH="1">
            <a:off x="10757488" y="858707"/>
            <a:ext cx="418473" cy="332475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74" name="Google Shape;274;p8"/>
          <p:cNvSpPr/>
          <p:nvPr/>
        </p:nvSpPr>
        <p:spPr>
          <a:xfrm rot="-5400000" flipH="1">
            <a:off x="10857783" y="492157"/>
            <a:ext cx="265852" cy="244072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75" name="Google Shape;275;p8"/>
          <p:cNvGrpSpPr/>
          <p:nvPr/>
        </p:nvGrpSpPr>
        <p:grpSpPr>
          <a:xfrm>
            <a:off x="11258125" y="211847"/>
            <a:ext cx="785419" cy="904243"/>
            <a:chOff x="8464534" y="158885"/>
            <a:chExt cx="590525" cy="678182"/>
          </a:xfrm>
        </p:grpSpPr>
        <p:sp>
          <p:nvSpPr>
            <p:cNvPr id="276" name="Google Shape;276;p8"/>
            <p:cNvSpPr/>
            <p:nvPr/>
          </p:nvSpPr>
          <p:spPr>
            <a:xfrm rot="-5400000" flipH="1">
              <a:off x="8596141" y="497667"/>
              <a:ext cx="167656" cy="125844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" name="Google Shape;277;p8"/>
            <p:cNvSpPr/>
            <p:nvPr/>
          </p:nvSpPr>
          <p:spPr>
            <a:xfrm rot="-5400000" flipH="1">
              <a:off x="8472066" y="17083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8"/>
            <p:cNvSpPr/>
            <p:nvPr/>
          </p:nvSpPr>
          <p:spPr>
            <a:xfrm rot="-5400000" flipH="1">
              <a:off x="8731682" y="169637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8"/>
            <p:cNvSpPr/>
            <p:nvPr/>
          </p:nvSpPr>
          <p:spPr>
            <a:xfrm rot="-5400000" flipH="1">
              <a:off x="8461505" y="372977"/>
              <a:ext cx="114986" cy="108928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8"/>
            <p:cNvSpPr/>
            <p:nvPr/>
          </p:nvSpPr>
          <p:spPr>
            <a:xfrm rot="-5400000" flipH="1">
              <a:off x="8790604" y="350278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8"/>
            <p:cNvSpPr/>
            <p:nvPr/>
          </p:nvSpPr>
          <p:spPr>
            <a:xfrm rot="-5400000" flipH="1">
              <a:off x="8631545" y="315663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8"/>
            <p:cNvSpPr/>
            <p:nvPr/>
          </p:nvSpPr>
          <p:spPr>
            <a:xfrm rot="-5400000" flipH="1">
              <a:off x="8857273" y="527810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8"/>
            <p:cNvSpPr/>
            <p:nvPr/>
          </p:nvSpPr>
          <p:spPr>
            <a:xfrm rot="-5400000" flipH="1">
              <a:off x="8950848" y="399964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8"/>
            <p:cNvSpPr/>
            <p:nvPr/>
          </p:nvSpPr>
          <p:spPr>
            <a:xfrm rot="-5400000" flipH="1">
              <a:off x="8544404" y="670800"/>
              <a:ext cx="136699" cy="111023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8"/>
            <p:cNvSpPr/>
            <p:nvPr/>
          </p:nvSpPr>
          <p:spPr>
            <a:xfrm rot="-5400000" flipH="1">
              <a:off x="8940669" y="651784"/>
              <a:ext cx="112952" cy="115828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8"/>
            <p:cNvSpPr/>
            <p:nvPr/>
          </p:nvSpPr>
          <p:spPr>
            <a:xfrm rot="-5400000" flipH="1">
              <a:off x="8716725" y="705784"/>
              <a:ext cx="136706" cy="125859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7" name="Google Shape;287;p8"/>
          <p:cNvGrpSpPr/>
          <p:nvPr/>
        </p:nvGrpSpPr>
        <p:grpSpPr>
          <a:xfrm>
            <a:off x="6141967" y="17"/>
            <a:ext cx="1493733" cy="504260"/>
            <a:chOff x="2049650" y="0"/>
            <a:chExt cx="573350" cy="193075"/>
          </a:xfrm>
        </p:grpSpPr>
        <p:sp>
          <p:nvSpPr>
            <p:cNvPr id="288" name="Google Shape;288;p8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94" name="Google Shape;294;p8"/>
          <p:cNvSpPr/>
          <p:nvPr/>
        </p:nvSpPr>
        <p:spPr>
          <a:xfrm>
            <a:off x="9438293" y="6138001"/>
            <a:ext cx="2139983" cy="725791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"/>
          <p:cNvSpPr txBox="1">
            <a:spLocks noGrp="1"/>
          </p:cNvSpPr>
          <p:nvPr>
            <p:ph type="title"/>
          </p:nvPr>
        </p:nvSpPr>
        <p:spPr>
          <a:xfrm>
            <a:off x="3052231" y="1948984"/>
            <a:ext cx="6057377" cy="1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atamaran"/>
              <a:buNone/>
              <a:defRPr sz="266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4"/>
          <p:cNvSpPr txBox="1">
            <a:spLocks noGrp="1"/>
          </p:cNvSpPr>
          <p:nvPr>
            <p:ph type="subTitle" idx="1"/>
          </p:nvPr>
        </p:nvSpPr>
        <p:spPr>
          <a:xfrm>
            <a:off x="3052264" y="3900517"/>
            <a:ext cx="6057377" cy="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arriecito"/>
              <a:buNone/>
              <a:defRPr sz="4655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4"/>
          <p:cNvSpPr/>
          <p:nvPr/>
        </p:nvSpPr>
        <p:spPr>
          <a:xfrm rot="378931">
            <a:off x="624554" y="293898"/>
            <a:ext cx="819210" cy="816841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5" name="Google Shape;425;p14"/>
          <p:cNvSpPr/>
          <p:nvPr/>
        </p:nvSpPr>
        <p:spPr>
          <a:xfrm rot="378931">
            <a:off x="298232" y="1162830"/>
            <a:ext cx="694224" cy="487485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6" name="Google Shape;426;p14"/>
          <p:cNvSpPr/>
          <p:nvPr/>
        </p:nvSpPr>
        <p:spPr>
          <a:xfrm rot="378931">
            <a:off x="1561521" y="1401748"/>
            <a:ext cx="474209" cy="518617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7" name="Google Shape;427;p14"/>
          <p:cNvSpPr/>
          <p:nvPr/>
        </p:nvSpPr>
        <p:spPr>
          <a:xfrm rot="378931">
            <a:off x="1327941" y="1044195"/>
            <a:ext cx="344202" cy="324189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 rot="378931">
            <a:off x="1223124" y="1412583"/>
            <a:ext cx="277536" cy="297791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 rot="378931">
            <a:off x="984385" y="1827852"/>
            <a:ext cx="318366" cy="240059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0" name="Google Shape;430;p14"/>
          <p:cNvSpPr/>
          <p:nvPr/>
        </p:nvSpPr>
        <p:spPr>
          <a:xfrm>
            <a:off x="1" y="4259440"/>
            <a:ext cx="675890" cy="842467"/>
          </a:xfrm>
          <a:custGeom>
            <a:avLst/>
            <a:gdLst/>
            <a:ahLst/>
            <a:cxnLst/>
            <a:rect l="l" t="t" r="r" b="b"/>
            <a:pathLst>
              <a:path w="20327" h="25274" extrusionOk="0">
                <a:moveTo>
                  <a:pt x="6642" y="1"/>
                </a:moveTo>
                <a:cubicBezTo>
                  <a:pt x="6240" y="1"/>
                  <a:pt x="5903" y="201"/>
                  <a:pt x="5715" y="610"/>
                </a:cubicBezTo>
                <a:cubicBezTo>
                  <a:pt x="5339" y="1437"/>
                  <a:pt x="4888" y="2214"/>
                  <a:pt x="4562" y="3041"/>
                </a:cubicBezTo>
                <a:cubicBezTo>
                  <a:pt x="3785" y="4921"/>
                  <a:pt x="3184" y="6876"/>
                  <a:pt x="2332" y="8730"/>
                </a:cubicBezTo>
                <a:cubicBezTo>
                  <a:pt x="1680" y="10209"/>
                  <a:pt x="953" y="11688"/>
                  <a:pt x="452" y="13242"/>
                </a:cubicBezTo>
                <a:cubicBezTo>
                  <a:pt x="352" y="13492"/>
                  <a:pt x="302" y="13743"/>
                  <a:pt x="1" y="13843"/>
                </a:cubicBezTo>
                <a:lnTo>
                  <a:pt x="1" y="25272"/>
                </a:lnTo>
                <a:cubicBezTo>
                  <a:pt x="16" y="25273"/>
                  <a:pt x="30" y="25273"/>
                  <a:pt x="44" y="25273"/>
                </a:cubicBezTo>
                <a:cubicBezTo>
                  <a:pt x="358" y="25273"/>
                  <a:pt x="431" y="25011"/>
                  <a:pt x="527" y="24771"/>
                </a:cubicBezTo>
                <a:cubicBezTo>
                  <a:pt x="1630" y="22239"/>
                  <a:pt x="3084" y="19883"/>
                  <a:pt x="4412" y="17452"/>
                </a:cubicBezTo>
                <a:cubicBezTo>
                  <a:pt x="4813" y="16750"/>
                  <a:pt x="5389" y="16174"/>
                  <a:pt x="5715" y="15497"/>
                </a:cubicBezTo>
                <a:cubicBezTo>
                  <a:pt x="6267" y="14395"/>
                  <a:pt x="7069" y="13517"/>
                  <a:pt x="7745" y="12540"/>
                </a:cubicBezTo>
                <a:cubicBezTo>
                  <a:pt x="7830" y="12414"/>
                  <a:pt x="7878" y="12216"/>
                  <a:pt x="8056" y="12216"/>
                </a:cubicBezTo>
                <a:cubicBezTo>
                  <a:pt x="8089" y="12216"/>
                  <a:pt x="8128" y="12223"/>
                  <a:pt x="8171" y="12239"/>
                </a:cubicBezTo>
                <a:cubicBezTo>
                  <a:pt x="8171" y="12465"/>
                  <a:pt x="8222" y="12690"/>
                  <a:pt x="8171" y="12916"/>
                </a:cubicBezTo>
                <a:cubicBezTo>
                  <a:pt x="7570" y="15222"/>
                  <a:pt x="6668" y="17402"/>
                  <a:pt x="5615" y="19507"/>
                </a:cubicBezTo>
                <a:cubicBezTo>
                  <a:pt x="5214" y="20259"/>
                  <a:pt x="4963" y="21036"/>
                  <a:pt x="4838" y="21863"/>
                </a:cubicBezTo>
                <a:cubicBezTo>
                  <a:pt x="4713" y="22791"/>
                  <a:pt x="4988" y="23317"/>
                  <a:pt x="5790" y="23643"/>
                </a:cubicBezTo>
                <a:cubicBezTo>
                  <a:pt x="6176" y="23812"/>
                  <a:pt x="6547" y="23903"/>
                  <a:pt x="6891" y="23903"/>
                </a:cubicBezTo>
                <a:cubicBezTo>
                  <a:pt x="7620" y="23903"/>
                  <a:pt x="8231" y="23493"/>
                  <a:pt x="8623" y="22540"/>
                </a:cubicBezTo>
                <a:cubicBezTo>
                  <a:pt x="9174" y="21162"/>
                  <a:pt x="9951" y="19933"/>
                  <a:pt x="10678" y="18680"/>
                </a:cubicBezTo>
                <a:cubicBezTo>
                  <a:pt x="11104" y="17928"/>
                  <a:pt x="11555" y="17202"/>
                  <a:pt x="11981" y="16450"/>
                </a:cubicBezTo>
                <a:cubicBezTo>
                  <a:pt x="12608" y="15322"/>
                  <a:pt x="13234" y="14169"/>
                  <a:pt x="14111" y="13217"/>
                </a:cubicBezTo>
                <a:cubicBezTo>
                  <a:pt x="14512" y="12816"/>
                  <a:pt x="14913" y="12390"/>
                  <a:pt x="15089" y="11838"/>
                </a:cubicBezTo>
                <a:cubicBezTo>
                  <a:pt x="15239" y="11337"/>
                  <a:pt x="15540" y="10936"/>
                  <a:pt x="15916" y="10610"/>
                </a:cubicBezTo>
                <a:cubicBezTo>
                  <a:pt x="16492" y="10084"/>
                  <a:pt x="16943" y="9482"/>
                  <a:pt x="17395" y="8856"/>
                </a:cubicBezTo>
                <a:cubicBezTo>
                  <a:pt x="17595" y="8605"/>
                  <a:pt x="17846" y="8380"/>
                  <a:pt x="18096" y="8179"/>
                </a:cubicBezTo>
                <a:cubicBezTo>
                  <a:pt x="18773" y="7578"/>
                  <a:pt x="19400" y="6926"/>
                  <a:pt x="20026" y="6274"/>
                </a:cubicBezTo>
                <a:cubicBezTo>
                  <a:pt x="20277" y="6024"/>
                  <a:pt x="20327" y="5673"/>
                  <a:pt x="20176" y="5347"/>
                </a:cubicBezTo>
                <a:cubicBezTo>
                  <a:pt x="20048" y="5072"/>
                  <a:pt x="19825" y="4998"/>
                  <a:pt x="19587" y="4998"/>
                </a:cubicBezTo>
                <a:cubicBezTo>
                  <a:pt x="19500" y="4998"/>
                  <a:pt x="19412" y="5008"/>
                  <a:pt x="19324" y="5021"/>
                </a:cubicBezTo>
                <a:cubicBezTo>
                  <a:pt x="18973" y="5071"/>
                  <a:pt x="18673" y="5197"/>
                  <a:pt x="18397" y="5372"/>
                </a:cubicBezTo>
                <a:cubicBezTo>
                  <a:pt x="17169" y="6224"/>
                  <a:pt x="15790" y="6851"/>
                  <a:pt x="14663" y="7853"/>
                </a:cubicBezTo>
                <a:cubicBezTo>
                  <a:pt x="14613" y="7903"/>
                  <a:pt x="14562" y="7979"/>
                  <a:pt x="14562" y="7979"/>
                </a:cubicBezTo>
                <a:cubicBezTo>
                  <a:pt x="14437" y="7878"/>
                  <a:pt x="14512" y="7828"/>
                  <a:pt x="14587" y="7778"/>
                </a:cubicBezTo>
                <a:cubicBezTo>
                  <a:pt x="14613" y="7452"/>
                  <a:pt x="14613" y="7126"/>
                  <a:pt x="14688" y="6801"/>
                </a:cubicBezTo>
                <a:cubicBezTo>
                  <a:pt x="14888" y="5848"/>
                  <a:pt x="14838" y="4871"/>
                  <a:pt x="14838" y="3893"/>
                </a:cubicBezTo>
                <a:cubicBezTo>
                  <a:pt x="14838" y="3342"/>
                  <a:pt x="14638" y="2841"/>
                  <a:pt x="14111" y="2565"/>
                </a:cubicBezTo>
                <a:cubicBezTo>
                  <a:pt x="13268" y="2102"/>
                  <a:pt x="12520" y="1807"/>
                  <a:pt x="11804" y="1807"/>
                </a:cubicBezTo>
                <a:cubicBezTo>
                  <a:pt x="11009" y="1807"/>
                  <a:pt x="10254" y="2170"/>
                  <a:pt x="9450" y="3066"/>
                </a:cubicBezTo>
                <a:cubicBezTo>
                  <a:pt x="9274" y="3242"/>
                  <a:pt x="9074" y="3442"/>
                  <a:pt x="8898" y="3643"/>
                </a:cubicBezTo>
                <a:cubicBezTo>
                  <a:pt x="8422" y="4244"/>
                  <a:pt x="7770" y="4595"/>
                  <a:pt x="6993" y="4971"/>
                </a:cubicBezTo>
                <a:cubicBezTo>
                  <a:pt x="7194" y="3693"/>
                  <a:pt x="7394" y="2515"/>
                  <a:pt x="7745" y="1362"/>
                </a:cubicBezTo>
                <a:cubicBezTo>
                  <a:pt x="7971" y="660"/>
                  <a:pt x="7795" y="359"/>
                  <a:pt x="7244" y="134"/>
                </a:cubicBezTo>
                <a:cubicBezTo>
                  <a:pt x="7035" y="46"/>
                  <a:pt x="6832" y="1"/>
                  <a:pt x="66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1" name="Google Shape;431;p14"/>
          <p:cNvSpPr/>
          <p:nvPr/>
        </p:nvSpPr>
        <p:spPr>
          <a:xfrm>
            <a:off x="519212" y="4541041"/>
            <a:ext cx="254968" cy="200633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2" name="Google Shape;432;p14"/>
          <p:cNvSpPr/>
          <p:nvPr/>
        </p:nvSpPr>
        <p:spPr>
          <a:xfrm>
            <a:off x="858372" y="4692001"/>
            <a:ext cx="48004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3" name="Google Shape;433;p14"/>
          <p:cNvGrpSpPr/>
          <p:nvPr/>
        </p:nvGrpSpPr>
        <p:grpSpPr>
          <a:xfrm>
            <a:off x="0" y="5110011"/>
            <a:ext cx="1852605" cy="1951200"/>
            <a:chOff x="0" y="3832508"/>
            <a:chExt cx="1392900" cy="1463400"/>
          </a:xfrm>
        </p:grpSpPr>
        <p:sp>
          <p:nvSpPr>
            <p:cNvPr id="434" name="Google Shape;434;p14"/>
            <p:cNvSpPr/>
            <p:nvPr/>
          </p:nvSpPr>
          <p:spPr>
            <a:xfrm>
              <a:off x="930475" y="4286908"/>
              <a:ext cx="100900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1163550" y="4219383"/>
              <a:ext cx="82100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1091575" y="4009583"/>
              <a:ext cx="65100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1176700" y="4077483"/>
              <a:ext cx="65150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0" y="3832508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0" y="4708908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0" y="4198408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150400" y="4333733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330225" y="3937758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1158550" y="4795733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703650" y="5035183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345250" y="5158758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807650" y="4029458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47275" y="4925958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704900" y="3842533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378450" y="4474208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585225" y="4215233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006275" y="4745258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775150" y="4604233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501275" y="4831233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04300" y="4369408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062050" y="4259183"/>
              <a:ext cx="66450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046375" y="4148908"/>
              <a:ext cx="62075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57" name="Google Shape;457;p14"/>
          <p:cNvSpPr/>
          <p:nvPr/>
        </p:nvSpPr>
        <p:spPr>
          <a:xfrm rot="10800000" flipH="1">
            <a:off x="10944888" y="12"/>
            <a:ext cx="1216923" cy="1644744"/>
          </a:xfrm>
          <a:custGeom>
            <a:avLst/>
            <a:gdLst/>
            <a:ahLst/>
            <a:cxnLst/>
            <a:rect l="l" t="t" r="r" b="b"/>
            <a:pathLst>
              <a:path w="28172" h="37979" extrusionOk="0">
                <a:moveTo>
                  <a:pt x="12257" y="36367"/>
                </a:moveTo>
                <a:cubicBezTo>
                  <a:pt x="12282" y="36367"/>
                  <a:pt x="12382" y="36417"/>
                  <a:pt x="12382" y="36442"/>
                </a:cubicBezTo>
                <a:cubicBezTo>
                  <a:pt x="12334" y="36561"/>
                  <a:pt x="12287" y="36658"/>
                  <a:pt x="12131" y="36688"/>
                </a:cubicBezTo>
                <a:lnTo>
                  <a:pt x="12131" y="36688"/>
                </a:lnTo>
                <a:cubicBezTo>
                  <a:pt x="12131" y="36565"/>
                  <a:pt x="12133" y="36441"/>
                  <a:pt x="12257" y="36367"/>
                </a:cubicBezTo>
                <a:close/>
                <a:moveTo>
                  <a:pt x="28171" y="1"/>
                </a:moveTo>
                <a:cubicBezTo>
                  <a:pt x="27144" y="377"/>
                  <a:pt x="26066" y="427"/>
                  <a:pt x="25039" y="878"/>
                </a:cubicBezTo>
                <a:cubicBezTo>
                  <a:pt x="24287" y="1204"/>
                  <a:pt x="23560" y="1630"/>
                  <a:pt x="22758" y="1780"/>
                </a:cubicBezTo>
                <a:cubicBezTo>
                  <a:pt x="21805" y="1906"/>
                  <a:pt x="21104" y="2532"/>
                  <a:pt x="20377" y="2983"/>
                </a:cubicBezTo>
                <a:cubicBezTo>
                  <a:pt x="19049" y="3785"/>
                  <a:pt x="17720" y="4612"/>
                  <a:pt x="16442" y="5540"/>
                </a:cubicBezTo>
                <a:cubicBezTo>
                  <a:pt x="15289" y="6367"/>
                  <a:pt x="14186" y="7269"/>
                  <a:pt x="13134" y="8221"/>
                </a:cubicBezTo>
                <a:cubicBezTo>
                  <a:pt x="11680" y="9625"/>
                  <a:pt x="10201" y="11003"/>
                  <a:pt x="8823" y="12457"/>
                </a:cubicBezTo>
                <a:cubicBezTo>
                  <a:pt x="7369" y="14011"/>
                  <a:pt x="6066" y="15690"/>
                  <a:pt x="4813" y="17394"/>
                </a:cubicBezTo>
                <a:cubicBezTo>
                  <a:pt x="4136" y="18322"/>
                  <a:pt x="3334" y="19199"/>
                  <a:pt x="2808" y="20226"/>
                </a:cubicBezTo>
                <a:cubicBezTo>
                  <a:pt x="5590" y="20402"/>
                  <a:pt x="6492" y="22858"/>
                  <a:pt x="6216" y="25114"/>
                </a:cubicBezTo>
                <a:cubicBezTo>
                  <a:pt x="6191" y="25439"/>
                  <a:pt x="6141" y="25765"/>
                  <a:pt x="6041" y="26091"/>
                </a:cubicBezTo>
                <a:cubicBezTo>
                  <a:pt x="5891" y="26643"/>
                  <a:pt x="5540" y="27094"/>
                  <a:pt x="4963" y="27169"/>
                </a:cubicBezTo>
                <a:cubicBezTo>
                  <a:pt x="4926" y="27172"/>
                  <a:pt x="4889" y="27174"/>
                  <a:pt x="4853" y="27174"/>
                </a:cubicBezTo>
                <a:cubicBezTo>
                  <a:pt x="4355" y="27174"/>
                  <a:pt x="3971" y="26854"/>
                  <a:pt x="3760" y="26317"/>
                </a:cubicBezTo>
                <a:cubicBezTo>
                  <a:pt x="3459" y="25615"/>
                  <a:pt x="3109" y="24938"/>
                  <a:pt x="2808" y="24236"/>
                </a:cubicBezTo>
                <a:cubicBezTo>
                  <a:pt x="2697" y="23984"/>
                  <a:pt x="2547" y="23860"/>
                  <a:pt x="2363" y="23860"/>
                </a:cubicBezTo>
                <a:cubicBezTo>
                  <a:pt x="2255" y="23860"/>
                  <a:pt x="2135" y="23903"/>
                  <a:pt x="2006" y="23986"/>
                </a:cubicBezTo>
                <a:cubicBezTo>
                  <a:pt x="1329" y="24387"/>
                  <a:pt x="703" y="24788"/>
                  <a:pt x="251" y="25465"/>
                </a:cubicBezTo>
                <a:cubicBezTo>
                  <a:pt x="302" y="25991"/>
                  <a:pt x="1" y="26492"/>
                  <a:pt x="76" y="27018"/>
                </a:cubicBezTo>
                <a:cubicBezTo>
                  <a:pt x="176" y="27946"/>
                  <a:pt x="201" y="28898"/>
                  <a:pt x="352" y="29825"/>
                </a:cubicBezTo>
                <a:cubicBezTo>
                  <a:pt x="502" y="30803"/>
                  <a:pt x="803" y="31780"/>
                  <a:pt x="1505" y="32532"/>
                </a:cubicBezTo>
                <a:cubicBezTo>
                  <a:pt x="2131" y="33209"/>
                  <a:pt x="3008" y="33635"/>
                  <a:pt x="3434" y="34512"/>
                </a:cubicBezTo>
                <a:cubicBezTo>
                  <a:pt x="3510" y="34638"/>
                  <a:pt x="3710" y="34688"/>
                  <a:pt x="3860" y="34763"/>
                </a:cubicBezTo>
                <a:cubicBezTo>
                  <a:pt x="4512" y="35164"/>
                  <a:pt x="5214" y="35515"/>
                  <a:pt x="5815" y="35941"/>
                </a:cubicBezTo>
                <a:cubicBezTo>
                  <a:pt x="6592" y="36492"/>
                  <a:pt x="7269" y="37119"/>
                  <a:pt x="7996" y="37695"/>
                </a:cubicBezTo>
                <a:cubicBezTo>
                  <a:pt x="8240" y="37884"/>
                  <a:pt x="8508" y="37979"/>
                  <a:pt x="8764" y="37979"/>
                </a:cubicBezTo>
                <a:cubicBezTo>
                  <a:pt x="9087" y="37979"/>
                  <a:pt x="9390" y="37827"/>
                  <a:pt x="9600" y="37520"/>
                </a:cubicBezTo>
                <a:cubicBezTo>
                  <a:pt x="9825" y="37194"/>
                  <a:pt x="10076" y="36793"/>
                  <a:pt x="10377" y="36693"/>
                </a:cubicBezTo>
                <a:cubicBezTo>
                  <a:pt x="10703" y="36567"/>
                  <a:pt x="11053" y="36668"/>
                  <a:pt x="11179" y="36216"/>
                </a:cubicBezTo>
                <a:cubicBezTo>
                  <a:pt x="11192" y="36177"/>
                  <a:pt x="11205" y="36162"/>
                  <a:pt x="11218" y="36162"/>
                </a:cubicBezTo>
                <a:cubicBezTo>
                  <a:pt x="11252" y="36162"/>
                  <a:pt x="11279" y="36280"/>
                  <a:pt x="11279" y="36317"/>
                </a:cubicBezTo>
                <a:cubicBezTo>
                  <a:pt x="11305" y="36650"/>
                  <a:pt x="11448" y="36721"/>
                  <a:pt x="11623" y="36721"/>
                </a:cubicBezTo>
                <a:cubicBezTo>
                  <a:pt x="11753" y="36721"/>
                  <a:pt x="11900" y="36681"/>
                  <a:pt x="12028" y="36681"/>
                </a:cubicBezTo>
                <a:cubicBezTo>
                  <a:pt x="12060" y="36681"/>
                  <a:pt x="12092" y="36684"/>
                  <a:pt x="12121" y="36690"/>
                </a:cubicBezTo>
                <a:lnTo>
                  <a:pt x="12121" y="36690"/>
                </a:lnTo>
                <a:cubicBezTo>
                  <a:pt x="12116" y="36691"/>
                  <a:pt x="12111" y="36692"/>
                  <a:pt x="12106" y="36693"/>
                </a:cubicBezTo>
                <a:cubicBezTo>
                  <a:pt x="12156" y="36893"/>
                  <a:pt x="12131" y="37094"/>
                  <a:pt x="12056" y="37269"/>
                </a:cubicBezTo>
                <a:cubicBezTo>
                  <a:pt x="11892" y="37597"/>
                  <a:pt x="12064" y="37741"/>
                  <a:pt x="12269" y="37741"/>
                </a:cubicBezTo>
                <a:cubicBezTo>
                  <a:pt x="12314" y="37741"/>
                  <a:pt x="12361" y="37734"/>
                  <a:pt x="12407" y="37720"/>
                </a:cubicBezTo>
                <a:cubicBezTo>
                  <a:pt x="13184" y="37520"/>
                  <a:pt x="14136" y="37670"/>
                  <a:pt x="14612" y="36768"/>
                </a:cubicBezTo>
                <a:cubicBezTo>
                  <a:pt x="14663" y="36668"/>
                  <a:pt x="14838" y="36617"/>
                  <a:pt x="14938" y="36542"/>
                </a:cubicBezTo>
                <a:cubicBezTo>
                  <a:pt x="16292" y="35790"/>
                  <a:pt x="17419" y="34688"/>
                  <a:pt x="18873" y="34111"/>
                </a:cubicBezTo>
                <a:cubicBezTo>
                  <a:pt x="19023" y="34036"/>
                  <a:pt x="19149" y="33936"/>
                  <a:pt x="19274" y="33810"/>
                </a:cubicBezTo>
                <a:cubicBezTo>
                  <a:pt x="20978" y="32307"/>
                  <a:pt x="23008" y="31179"/>
                  <a:pt x="24738" y="29675"/>
                </a:cubicBezTo>
                <a:cubicBezTo>
                  <a:pt x="25765" y="28748"/>
                  <a:pt x="26943" y="27971"/>
                  <a:pt x="28171" y="27269"/>
                </a:cubicBezTo>
                <a:lnTo>
                  <a:pt x="2817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8" name="Google Shape;458;p14"/>
          <p:cNvSpPr/>
          <p:nvPr/>
        </p:nvSpPr>
        <p:spPr>
          <a:xfrm rot="10800000" flipH="1">
            <a:off x="11069982" y="1262110"/>
            <a:ext cx="882815" cy="880252"/>
          </a:xfrm>
          <a:custGeom>
            <a:avLst/>
            <a:gdLst/>
            <a:ahLst/>
            <a:cxnLst/>
            <a:rect l="l" t="t" r="r" b="b"/>
            <a:pathLst>
              <a:path w="18573" h="18472" extrusionOk="0">
                <a:moveTo>
                  <a:pt x="11409" y="5098"/>
                </a:moveTo>
                <a:cubicBezTo>
                  <a:pt x="11713" y="5098"/>
                  <a:pt x="11982" y="5126"/>
                  <a:pt x="12181" y="5188"/>
                </a:cubicBezTo>
                <a:cubicBezTo>
                  <a:pt x="12682" y="5338"/>
                  <a:pt x="12983" y="5614"/>
                  <a:pt x="13108" y="6115"/>
                </a:cubicBezTo>
                <a:cubicBezTo>
                  <a:pt x="13560" y="7694"/>
                  <a:pt x="13409" y="9198"/>
                  <a:pt x="12657" y="10627"/>
                </a:cubicBezTo>
                <a:cubicBezTo>
                  <a:pt x="12432" y="11053"/>
                  <a:pt x="12106" y="11404"/>
                  <a:pt x="11705" y="11679"/>
                </a:cubicBezTo>
                <a:cubicBezTo>
                  <a:pt x="10828" y="12281"/>
                  <a:pt x="9775" y="12506"/>
                  <a:pt x="8722" y="12682"/>
                </a:cubicBezTo>
                <a:cubicBezTo>
                  <a:pt x="8698" y="12683"/>
                  <a:pt x="8674" y="12683"/>
                  <a:pt x="8650" y="12683"/>
                </a:cubicBezTo>
                <a:cubicBezTo>
                  <a:pt x="7962" y="12683"/>
                  <a:pt x="7483" y="12338"/>
                  <a:pt x="7143" y="11805"/>
                </a:cubicBezTo>
                <a:cubicBezTo>
                  <a:pt x="6066" y="10025"/>
                  <a:pt x="5940" y="9073"/>
                  <a:pt x="7143" y="7293"/>
                </a:cubicBezTo>
                <a:cubicBezTo>
                  <a:pt x="7544" y="6692"/>
                  <a:pt x="7971" y="6090"/>
                  <a:pt x="8622" y="5714"/>
                </a:cubicBezTo>
                <a:cubicBezTo>
                  <a:pt x="9244" y="5356"/>
                  <a:pt x="10489" y="5098"/>
                  <a:pt x="11409" y="5098"/>
                </a:cubicBezTo>
                <a:close/>
                <a:moveTo>
                  <a:pt x="10151" y="0"/>
                </a:moveTo>
                <a:cubicBezTo>
                  <a:pt x="8622" y="0"/>
                  <a:pt x="7118" y="301"/>
                  <a:pt x="5665" y="752"/>
                </a:cubicBezTo>
                <a:cubicBezTo>
                  <a:pt x="4963" y="952"/>
                  <a:pt x="4236" y="1228"/>
                  <a:pt x="3760" y="1805"/>
                </a:cubicBezTo>
                <a:cubicBezTo>
                  <a:pt x="2983" y="2807"/>
                  <a:pt x="2006" y="3634"/>
                  <a:pt x="1354" y="4737"/>
                </a:cubicBezTo>
                <a:cubicBezTo>
                  <a:pt x="1178" y="5013"/>
                  <a:pt x="1028" y="5313"/>
                  <a:pt x="928" y="5614"/>
                </a:cubicBezTo>
                <a:cubicBezTo>
                  <a:pt x="402" y="7143"/>
                  <a:pt x="1" y="8672"/>
                  <a:pt x="376" y="10301"/>
                </a:cubicBezTo>
                <a:cubicBezTo>
                  <a:pt x="702" y="11654"/>
                  <a:pt x="853" y="13058"/>
                  <a:pt x="1830" y="14161"/>
                </a:cubicBezTo>
                <a:cubicBezTo>
                  <a:pt x="2206" y="14562"/>
                  <a:pt x="2557" y="15013"/>
                  <a:pt x="2858" y="15489"/>
                </a:cubicBezTo>
                <a:cubicBezTo>
                  <a:pt x="3058" y="15815"/>
                  <a:pt x="3309" y="16065"/>
                  <a:pt x="3635" y="16266"/>
                </a:cubicBezTo>
                <a:cubicBezTo>
                  <a:pt x="4161" y="16617"/>
                  <a:pt x="4687" y="16943"/>
                  <a:pt x="5239" y="17268"/>
                </a:cubicBezTo>
                <a:cubicBezTo>
                  <a:pt x="6079" y="17791"/>
                  <a:pt x="6920" y="18313"/>
                  <a:pt x="7947" y="18313"/>
                </a:cubicBezTo>
                <a:cubicBezTo>
                  <a:pt x="8053" y="18313"/>
                  <a:pt x="8161" y="18308"/>
                  <a:pt x="8271" y="18296"/>
                </a:cubicBezTo>
                <a:cubicBezTo>
                  <a:pt x="8285" y="18294"/>
                  <a:pt x="8298" y="18293"/>
                  <a:pt x="8312" y="18293"/>
                </a:cubicBezTo>
                <a:cubicBezTo>
                  <a:pt x="8477" y="18293"/>
                  <a:pt x="8662" y="18425"/>
                  <a:pt x="8848" y="18471"/>
                </a:cubicBezTo>
                <a:cubicBezTo>
                  <a:pt x="9900" y="17519"/>
                  <a:pt x="11003" y="16617"/>
                  <a:pt x="12156" y="15790"/>
                </a:cubicBezTo>
                <a:cubicBezTo>
                  <a:pt x="13434" y="14862"/>
                  <a:pt x="14763" y="14035"/>
                  <a:pt x="16091" y="13233"/>
                </a:cubicBezTo>
                <a:cubicBezTo>
                  <a:pt x="16818" y="12782"/>
                  <a:pt x="17519" y="12156"/>
                  <a:pt x="18472" y="12030"/>
                </a:cubicBezTo>
                <a:cubicBezTo>
                  <a:pt x="18572" y="10526"/>
                  <a:pt x="18096" y="9098"/>
                  <a:pt x="17870" y="7619"/>
                </a:cubicBezTo>
                <a:cubicBezTo>
                  <a:pt x="17695" y="6191"/>
                  <a:pt x="17219" y="4862"/>
                  <a:pt x="16517" y="3684"/>
                </a:cubicBezTo>
                <a:cubicBezTo>
                  <a:pt x="15088" y="1328"/>
                  <a:pt x="12983" y="50"/>
                  <a:pt x="101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9" name="Google Shape;459;p14"/>
          <p:cNvSpPr/>
          <p:nvPr/>
        </p:nvSpPr>
        <p:spPr>
          <a:xfrm rot="900050" flipH="1">
            <a:off x="10922467" y="476603"/>
            <a:ext cx="613280" cy="463477"/>
          </a:xfrm>
          <a:custGeom>
            <a:avLst/>
            <a:gdLst/>
            <a:ahLst/>
            <a:cxnLst/>
            <a:rect l="l" t="t" r="r" b="b"/>
            <a:pathLst>
              <a:path w="9250" h="6973" extrusionOk="0">
                <a:moveTo>
                  <a:pt x="5565" y="25"/>
                </a:moveTo>
                <a:cubicBezTo>
                  <a:pt x="5064" y="76"/>
                  <a:pt x="4562" y="0"/>
                  <a:pt x="4086" y="226"/>
                </a:cubicBezTo>
                <a:cubicBezTo>
                  <a:pt x="2658" y="903"/>
                  <a:pt x="1505" y="1855"/>
                  <a:pt x="627" y="3158"/>
                </a:cubicBezTo>
                <a:cubicBezTo>
                  <a:pt x="226" y="3760"/>
                  <a:pt x="1" y="4386"/>
                  <a:pt x="26" y="5138"/>
                </a:cubicBezTo>
                <a:cubicBezTo>
                  <a:pt x="51" y="5740"/>
                  <a:pt x="277" y="6166"/>
                  <a:pt x="803" y="6416"/>
                </a:cubicBezTo>
                <a:cubicBezTo>
                  <a:pt x="942" y="6479"/>
                  <a:pt x="1092" y="6509"/>
                  <a:pt x="1244" y="6509"/>
                </a:cubicBezTo>
                <a:cubicBezTo>
                  <a:pt x="1637" y="6509"/>
                  <a:pt x="2049" y="6309"/>
                  <a:pt x="2357" y="5965"/>
                </a:cubicBezTo>
                <a:cubicBezTo>
                  <a:pt x="2557" y="5715"/>
                  <a:pt x="2708" y="5414"/>
                  <a:pt x="3008" y="5264"/>
                </a:cubicBezTo>
                <a:cubicBezTo>
                  <a:pt x="3460" y="4587"/>
                  <a:pt x="4086" y="4186"/>
                  <a:pt x="4763" y="3785"/>
                </a:cubicBezTo>
                <a:cubicBezTo>
                  <a:pt x="4892" y="3702"/>
                  <a:pt x="5012" y="3659"/>
                  <a:pt x="5120" y="3659"/>
                </a:cubicBezTo>
                <a:cubicBezTo>
                  <a:pt x="5304" y="3659"/>
                  <a:pt x="5454" y="3783"/>
                  <a:pt x="5565" y="4035"/>
                </a:cubicBezTo>
                <a:cubicBezTo>
                  <a:pt x="5866" y="4737"/>
                  <a:pt x="6216" y="5414"/>
                  <a:pt x="6517" y="6116"/>
                </a:cubicBezTo>
                <a:cubicBezTo>
                  <a:pt x="6728" y="6653"/>
                  <a:pt x="7112" y="6973"/>
                  <a:pt x="7610" y="6973"/>
                </a:cubicBezTo>
                <a:cubicBezTo>
                  <a:pt x="7646" y="6973"/>
                  <a:pt x="7683" y="6971"/>
                  <a:pt x="7720" y="6968"/>
                </a:cubicBezTo>
                <a:cubicBezTo>
                  <a:pt x="8297" y="6893"/>
                  <a:pt x="8648" y="6442"/>
                  <a:pt x="8798" y="5890"/>
                </a:cubicBezTo>
                <a:cubicBezTo>
                  <a:pt x="8898" y="5564"/>
                  <a:pt x="8948" y="5238"/>
                  <a:pt x="8973" y="4913"/>
                </a:cubicBezTo>
                <a:cubicBezTo>
                  <a:pt x="9249" y="2657"/>
                  <a:pt x="8347" y="201"/>
                  <a:pt x="5565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0" name="Google Shape;460;p14"/>
          <p:cNvSpPr/>
          <p:nvPr/>
        </p:nvSpPr>
        <p:spPr>
          <a:xfrm rot="5400000">
            <a:off x="10771671" y="5738323"/>
            <a:ext cx="1316360" cy="1509695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_1_1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8"/>
          <p:cNvSpPr txBox="1">
            <a:spLocks noGrp="1"/>
          </p:cNvSpPr>
          <p:nvPr>
            <p:ph type="title"/>
          </p:nvPr>
        </p:nvSpPr>
        <p:spPr>
          <a:xfrm>
            <a:off x="2009782" y="1972800"/>
            <a:ext cx="3720772" cy="12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655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28"/>
          <p:cNvSpPr txBox="1">
            <a:spLocks noGrp="1"/>
          </p:cNvSpPr>
          <p:nvPr>
            <p:ph type="subTitle" idx="1"/>
          </p:nvPr>
        </p:nvSpPr>
        <p:spPr>
          <a:xfrm>
            <a:off x="2009782" y="3448067"/>
            <a:ext cx="3720772" cy="12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11969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2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7" name="Google Shape;637;p28"/>
          <p:cNvSpPr/>
          <p:nvPr/>
        </p:nvSpPr>
        <p:spPr>
          <a:xfrm rot="5400000">
            <a:off x="384828" y="-397093"/>
            <a:ext cx="1579779" cy="2349441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8" name="Google Shape;638;p28"/>
          <p:cNvSpPr/>
          <p:nvPr/>
        </p:nvSpPr>
        <p:spPr>
          <a:xfrm rot="5400000">
            <a:off x="1469174" y="958483"/>
            <a:ext cx="471095" cy="374282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9" name="Google Shape;639;p28"/>
          <p:cNvSpPr/>
          <p:nvPr/>
        </p:nvSpPr>
        <p:spPr>
          <a:xfrm rot="5400000">
            <a:off x="1528051" y="545831"/>
            <a:ext cx="299309" cy="274789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0" name="Google Shape;640;p28"/>
          <p:cNvGrpSpPr/>
          <p:nvPr/>
        </p:nvGrpSpPr>
        <p:grpSpPr>
          <a:xfrm>
            <a:off x="492456" y="230260"/>
            <a:ext cx="884204" cy="1017984"/>
            <a:chOff x="370258" y="172695"/>
            <a:chExt cx="664798" cy="763488"/>
          </a:xfrm>
        </p:grpSpPr>
        <p:sp>
          <p:nvSpPr>
            <p:cNvPr id="641" name="Google Shape;641;p28"/>
            <p:cNvSpPr/>
            <p:nvPr/>
          </p:nvSpPr>
          <p:spPr>
            <a:xfrm rot="5400000">
              <a:off x="698142" y="554091"/>
              <a:ext cx="188754" cy="141680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28"/>
            <p:cNvSpPr/>
            <p:nvPr/>
          </p:nvSpPr>
          <p:spPr>
            <a:xfrm rot="5400000">
              <a:off x="897121" y="186148"/>
              <a:ext cx="129455" cy="102549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28"/>
            <p:cNvSpPr/>
            <p:nvPr/>
          </p:nvSpPr>
          <p:spPr>
            <a:xfrm rot="5400000">
              <a:off x="607145" y="184800"/>
              <a:ext cx="127161" cy="105819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28"/>
            <p:cNvSpPr/>
            <p:nvPr/>
          </p:nvSpPr>
          <p:spPr>
            <a:xfrm rot="5400000">
              <a:off x="909011" y="413717"/>
              <a:ext cx="129455" cy="122635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28"/>
            <p:cNvSpPr/>
            <p:nvPr/>
          </p:nvSpPr>
          <p:spPr>
            <a:xfrm rot="5400000">
              <a:off x="556501" y="388162"/>
              <a:ext cx="111470" cy="107597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28"/>
            <p:cNvSpPr/>
            <p:nvPr/>
          </p:nvSpPr>
          <p:spPr>
            <a:xfrm rot="5400000">
              <a:off x="737002" y="349194"/>
              <a:ext cx="110036" cy="10355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28"/>
            <p:cNvSpPr/>
            <p:nvPr/>
          </p:nvSpPr>
          <p:spPr>
            <a:xfrm rot="5400000">
              <a:off x="484774" y="588025"/>
              <a:ext cx="108142" cy="103725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28"/>
            <p:cNvSpPr/>
            <p:nvPr/>
          </p:nvSpPr>
          <p:spPr>
            <a:xfrm rot="5400000">
              <a:off x="405590" y="444098"/>
              <a:ext cx="81982" cy="8126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28"/>
            <p:cNvSpPr/>
            <p:nvPr/>
          </p:nvSpPr>
          <p:spPr>
            <a:xfrm rot="5400000">
              <a:off x="791244" y="749001"/>
              <a:ext cx="153896" cy="12499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28"/>
            <p:cNvSpPr/>
            <p:nvPr/>
          </p:nvSpPr>
          <p:spPr>
            <a:xfrm rot="5400000">
              <a:off x="371877" y="727594"/>
              <a:ext cx="127154" cy="130391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28"/>
            <p:cNvSpPr/>
            <p:nvPr/>
          </p:nvSpPr>
          <p:spPr>
            <a:xfrm rot="5400000">
              <a:off x="597241" y="788385"/>
              <a:ext cx="153903" cy="141692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52" name="Google Shape;652;p28"/>
          <p:cNvSpPr/>
          <p:nvPr/>
        </p:nvSpPr>
        <p:spPr>
          <a:xfrm>
            <a:off x="10619913" y="5248300"/>
            <a:ext cx="819235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28"/>
          <p:cNvSpPr/>
          <p:nvPr/>
        </p:nvSpPr>
        <p:spPr>
          <a:xfrm>
            <a:off x="10373225" y="6155834"/>
            <a:ext cx="694245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28"/>
          <p:cNvSpPr/>
          <p:nvPr/>
        </p:nvSpPr>
        <p:spPr>
          <a:xfrm>
            <a:off x="11657440" y="6266034"/>
            <a:ext cx="474224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28"/>
          <p:cNvSpPr/>
          <p:nvPr/>
        </p:nvSpPr>
        <p:spPr>
          <a:xfrm>
            <a:off x="11375771" y="5944167"/>
            <a:ext cx="344213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28"/>
          <p:cNvSpPr/>
          <p:nvPr/>
        </p:nvSpPr>
        <p:spPr>
          <a:xfrm>
            <a:off x="11310767" y="6325633"/>
            <a:ext cx="277545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28"/>
          <p:cNvSpPr/>
          <p:nvPr/>
        </p:nvSpPr>
        <p:spPr>
          <a:xfrm>
            <a:off x="11115750" y="6762633"/>
            <a:ext cx="31837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28"/>
          <p:cNvSpPr/>
          <p:nvPr/>
        </p:nvSpPr>
        <p:spPr>
          <a:xfrm>
            <a:off x="404131" y="6204033"/>
            <a:ext cx="1945316" cy="659768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28"/>
          <p:cNvSpPr/>
          <p:nvPr/>
        </p:nvSpPr>
        <p:spPr>
          <a:xfrm>
            <a:off x="10373252" y="0"/>
            <a:ext cx="1373401" cy="474397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0" name="Google Shape;660;p28"/>
          <p:cNvGrpSpPr/>
          <p:nvPr/>
        </p:nvGrpSpPr>
        <p:grpSpPr>
          <a:xfrm>
            <a:off x="8977203" y="3521"/>
            <a:ext cx="1143710" cy="386099"/>
            <a:chOff x="6749600" y="2641"/>
            <a:chExt cx="859910" cy="289574"/>
          </a:xfrm>
        </p:grpSpPr>
        <p:sp>
          <p:nvSpPr>
            <p:cNvPr id="661" name="Google Shape;661;p28"/>
            <p:cNvSpPr/>
            <p:nvPr/>
          </p:nvSpPr>
          <p:spPr>
            <a:xfrm>
              <a:off x="7122675" y="2641"/>
              <a:ext cx="127858" cy="107761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6894330" y="2641"/>
              <a:ext cx="113760" cy="96062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749600" y="173093"/>
              <a:ext cx="112822" cy="119122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6989230" y="162369"/>
              <a:ext cx="99662" cy="110048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7334109" y="152021"/>
              <a:ext cx="99662" cy="107611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7513598" y="101290"/>
              <a:ext cx="95912" cy="105323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30620" y="0"/>
            <a:ext cx="851721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6" name="Google Shape;1046;p43"/>
          <p:cNvSpPr/>
          <p:nvPr/>
        </p:nvSpPr>
        <p:spPr>
          <a:xfrm>
            <a:off x="235017" y="5700234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58937" y="2251119"/>
            <a:ext cx="764467" cy="256796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44488" y="36767"/>
            <a:ext cx="5054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5" name="Google Shape;1055;p43"/>
          <p:cNvSpPr/>
          <p:nvPr/>
        </p:nvSpPr>
        <p:spPr>
          <a:xfrm>
            <a:off x="4374518" y="28400"/>
            <a:ext cx="3358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6" name="Google Shape;1056;p43"/>
          <p:cNvSpPr/>
          <p:nvPr/>
        </p:nvSpPr>
        <p:spPr>
          <a:xfrm>
            <a:off x="4158653" y="136333"/>
            <a:ext cx="5054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57" name="Google Shape;1057;p43"/>
          <p:cNvSpPr/>
          <p:nvPr/>
        </p:nvSpPr>
        <p:spPr>
          <a:xfrm>
            <a:off x="503552" y="4059801"/>
            <a:ext cx="1215885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3427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418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495655" y="294184"/>
            <a:ext cx="1168402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7" name="Google Shape;1077;p43"/>
          <p:cNvSpPr/>
          <p:nvPr/>
        </p:nvSpPr>
        <p:spPr>
          <a:xfrm>
            <a:off x="11216899" y="1804167"/>
            <a:ext cx="283364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31261" y="4630729"/>
            <a:ext cx="1076043" cy="1147096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79" name="Google Shape;1079;p43"/>
          <p:cNvSpPr/>
          <p:nvPr/>
        </p:nvSpPr>
        <p:spPr>
          <a:xfrm>
            <a:off x="235018" y="6477701"/>
            <a:ext cx="1138410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68586" y="5772640"/>
            <a:ext cx="875533" cy="730721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11863" y="364967"/>
            <a:ext cx="60091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"/>
          <p:cNvSpPr/>
          <p:nvPr/>
        </p:nvSpPr>
        <p:spPr>
          <a:xfrm>
            <a:off x="234851" y="235400"/>
            <a:ext cx="11692203" cy="6387200"/>
          </a:xfrm>
          <a:prstGeom prst="roundRect">
            <a:avLst>
              <a:gd name="adj" fmla="val 576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4" name="Google Shape;664;p7"/>
          <p:cNvGrpSpPr/>
          <p:nvPr/>
        </p:nvGrpSpPr>
        <p:grpSpPr>
          <a:xfrm rot="-771151">
            <a:off x="-93224" y="4229252"/>
            <a:ext cx="1845941" cy="3287425"/>
            <a:chOff x="593002" y="2042708"/>
            <a:chExt cx="1261647" cy="2241302"/>
          </a:xfrm>
        </p:grpSpPr>
        <p:grpSp>
          <p:nvGrpSpPr>
            <p:cNvPr id="665" name="Google Shape;665;p7"/>
            <p:cNvGrpSpPr/>
            <p:nvPr/>
          </p:nvGrpSpPr>
          <p:grpSpPr>
            <a:xfrm>
              <a:off x="895855" y="2042708"/>
              <a:ext cx="831800" cy="1661755"/>
              <a:chOff x="895855" y="2042708"/>
              <a:chExt cx="831800" cy="1661755"/>
            </a:xfrm>
          </p:grpSpPr>
          <p:sp>
            <p:nvSpPr>
              <p:cNvPr id="666" name="Google Shape;666;p7"/>
              <p:cNvSpPr/>
              <p:nvPr/>
            </p:nvSpPr>
            <p:spPr>
              <a:xfrm>
                <a:off x="1334977" y="2042708"/>
                <a:ext cx="355505" cy="31759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26" extrusionOk="0">
                    <a:moveTo>
                      <a:pt x="3651" y="1"/>
                    </a:moveTo>
                    <a:lnTo>
                      <a:pt x="3651" y="1"/>
                    </a:lnTo>
                    <a:cubicBezTo>
                      <a:pt x="0" y="1053"/>
                      <a:pt x="1053" y="3426"/>
                      <a:pt x="1053" y="3426"/>
                    </a:cubicBezTo>
                    <a:cubicBezTo>
                      <a:pt x="3834" y="3317"/>
                      <a:pt x="3651" y="1"/>
                      <a:pt x="3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1143643" y="2111677"/>
                <a:ext cx="313697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476" extrusionOk="0">
                    <a:moveTo>
                      <a:pt x="1421" y="0"/>
                    </a:moveTo>
                    <a:lnTo>
                      <a:pt x="1421" y="0"/>
                    </a:lnTo>
                    <a:cubicBezTo>
                      <a:pt x="1421" y="0"/>
                      <a:pt x="1" y="1897"/>
                      <a:pt x="1755" y="3476"/>
                    </a:cubicBezTo>
                    <a:cubicBezTo>
                      <a:pt x="1755" y="3476"/>
                      <a:pt x="3384" y="1880"/>
                      <a:pt x="1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1412382" y="2381066"/>
                <a:ext cx="315273" cy="145817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573" extrusionOk="0">
                    <a:moveTo>
                      <a:pt x="2018" y="0"/>
                    </a:moveTo>
                    <a:cubicBezTo>
                      <a:pt x="1370" y="0"/>
                      <a:pt x="610" y="242"/>
                      <a:pt x="0" y="1129"/>
                    </a:cubicBezTo>
                    <a:cubicBezTo>
                      <a:pt x="0" y="1129"/>
                      <a:pt x="565" y="1572"/>
                      <a:pt x="1345" y="1572"/>
                    </a:cubicBezTo>
                    <a:cubicBezTo>
                      <a:pt x="1954" y="1572"/>
                      <a:pt x="2694" y="1303"/>
                      <a:pt x="3400" y="344"/>
                    </a:cubicBezTo>
                    <a:cubicBezTo>
                      <a:pt x="3400" y="344"/>
                      <a:pt x="2790" y="0"/>
                      <a:pt x="2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895855" y="3016995"/>
                <a:ext cx="314438" cy="302851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3267" extrusionOk="0">
                    <a:moveTo>
                      <a:pt x="159" y="0"/>
                    </a:moveTo>
                    <a:cubicBezTo>
                      <a:pt x="159" y="0"/>
                      <a:pt x="0" y="2866"/>
                      <a:pt x="2824" y="3267"/>
                    </a:cubicBezTo>
                    <a:cubicBezTo>
                      <a:pt x="2824" y="3267"/>
                      <a:pt x="3392" y="568"/>
                      <a:pt x="1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1300122" y="3016161"/>
                <a:ext cx="268737" cy="285331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3078" extrusionOk="0">
                    <a:moveTo>
                      <a:pt x="2899" y="1"/>
                    </a:moveTo>
                    <a:cubicBezTo>
                      <a:pt x="2899" y="1"/>
                      <a:pt x="33" y="218"/>
                      <a:pt x="0" y="3075"/>
                    </a:cubicBezTo>
                    <a:cubicBezTo>
                      <a:pt x="0" y="3075"/>
                      <a:pt x="35" y="3078"/>
                      <a:pt x="97" y="3078"/>
                    </a:cubicBezTo>
                    <a:cubicBezTo>
                      <a:pt x="587" y="3078"/>
                      <a:pt x="2766" y="2913"/>
                      <a:pt x="28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915971" y="3496444"/>
                <a:ext cx="343917" cy="208019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244" extrusionOk="0">
                    <a:moveTo>
                      <a:pt x="1001" y="0"/>
                    </a:moveTo>
                    <a:cubicBezTo>
                      <a:pt x="701" y="0"/>
                      <a:pt x="369" y="36"/>
                      <a:pt x="0" y="116"/>
                    </a:cubicBezTo>
                    <a:cubicBezTo>
                      <a:pt x="0" y="116"/>
                      <a:pt x="742" y="2243"/>
                      <a:pt x="2837" y="2243"/>
                    </a:cubicBezTo>
                    <a:cubicBezTo>
                      <a:pt x="3105" y="2243"/>
                      <a:pt x="3396" y="2208"/>
                      <a:pt x="3710" y="2130"/>
                    </a:cubicBezTo>
                    <a:cubicBezTo>
                      <a:pt x="3710" y="2130"/>
                      <a:pt x="3323" y="0"/>
                      <a:pt x="1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1287700" y="3256998"/>
                <a:ext cx="340024" cy="365609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944" extrusionOk="0">
                    <a:moveTo>
                      <a:pt x="2557" y="1"/>
                    </a:moveTo>
                    <a:cubicBezTo>
                      <a:pt x="2557" y="1"/>
                      <a:pt x="0" y="1288"/>
                      <a:pt x="1045" y="3944"/>
                    </a:cubicBezTo>
                    <a:cubicBezTo>
                      <a:pt x="1045" y="3944"/>
                      <a:pt x="3668" y="3092"/>
                      <a:pt x="2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903827" y="2726563"/>
                <a:ext cx="289502" cy="283477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058" extrusionOk="0">
                    <a:moveTo>
                      <a:pt x="416" y="0"/>
                    </a:moveTo>
                    <a:cubicBezTo>
                      <a:pt x="416" y="0"/>
                      <a:pt x="416" y="0"/>
                      <a:pt x="416" y="0"/>
                    </a:cubicBezTo>
                    <a:lnTo>
                      <a:pt x="416" y="0"/>
                    </a:lnTo>
                    <a:cubicBezTo>
                      <a:pt x="416" y="0"/>
                      <a:pt x="416" y="0"/>
                      <a:pt x="416" y="0"/>
                    </a:cubicBezTo>
                    <a:close/>
                    <a:moveTo>
                      <a:pt x="416" y="0"/>
                    </a:moveTo>
                    <a:cubicBezTo>
                      <a:pt x="423" y="5"/>
                      <a:pt x="0" y="2432"/>
                      <a:pt x="2370" y="3058"/>
                    </a:cubicBezTo>
                    <a:cubicBezTo>
                      <a:pt x="2370" y="3058"/>
                      <a:pt x="3122" y="819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1246634" y="2792288"/>
                <a:ext cx="257242" cy="21886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361" extrusionOk="0">
                    <a:moveTo>
                      <a:pt x="2733" y="1"/>
                    </a:moveTo>
                    <a:cubicBezTo>
                      <a:pt x="2412" y="1"/>
                      <a:pt x="294" y="86"/>
                      <a:pt x="1" y="2332"/>
                    </a:cubicBezTo>
                    <a:cubicBezTo>
                      <a:pt x="1" y="2332"/>
                      <a:pt x="143" y="2360"/>
                      <a:pt x="365" y="2360"/>
                    </a:cubicBezTo>
                    <a:cubicBezTo>
                      <a:pt x="1037" y="2360"/>
                      <a:pt x="2435" y="2100"/>
                      <a:pt x="2774" y="2"/>
                    </a:cubicBezTo>
                    <a:cubicBezTo>
                      <a:pt x="2774" y="2"/>
                      <a:pt x="2760" y="1"/>
                      <a:pt x="2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976412" y="2406745"/>
                <a:ext cx="313697" cy="314438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392" extrusionOk="0">
                    <a:moveTo>
                      <a:pt x="902" y="0"/>
                    </a:moveTo>
                    <a:lnTo>
                      <a:pt x="902" y="0"/>
                    </a:lnTo>
                    <a:cubicBezTo>
                      <a:pt x="902" y="0"/>
                      <a:pt x="0" y="2298"/>
                      <a:pt x="2189" y="3392"/>
                    </a:cubicBezTo>
                    <a:cubicBezTo>
                      <a:pt x="2189" y="3392"/>
                      <a:pt x="3383" y="1345"/>
                      <a:pt x="9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1300863" y="2577778"/>
                <a:ext cx="295898" cy="180301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945" extrusionOk="0">
                    <a:moveTo>
                      <a:pt x="2523" y="0"/>
                    </a:moveTo>
                    <a:cubicBezTo>
                      <a:pt x="1755" y="0"/>
                      <a:pt x="531" y="259"/>
                      <a:pt x="0" y="1789"/>
                    </a:cubicBezTo>
                    <a:cubicBezTo>
                      <a:pt x="0" y="1789"/>
                      <a:pt x="368" y="1944"/>
                      <a:pt x="871" y="1944"/>
                    </a:cubicBezTo>
                    <a:cubicBezTo>
                      <a:pt x="1593" y="1944"/>
                      <a:pt x="2596" y="1625"/>
                      <a:pt x="3192" y="68"/>
                    </a:cubicBezTo>
                    <a:cubicBezTo>
                      <a:pt x="3192" y="68"/>
                      <a:pt x="2917" y="0"/>
                      <a:pt x="25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77" name="Google Shape;677;p7"/>
            <p:cNvGrpSpPr/>
            <p:nvPr/>
          </p:nvGrpSpPr>
          <p:grpSpPr>
            <a:xfrm>
              <a:off x="593002" y="2212351"/>
              <a:ext cx="1261647" cy="2071660"/>
              <a:chOff x="593002" y="2212351"/>
              <a:chExt cx="1261647" cy="2071660"/>
            </a:xfrm>
          </p:grpSpPr>
          <p:sp>
            <p:nvSpPr>
              <p:cNvPr id="678" name="Google Shape;678;p7"/>
              <p:cNvSpPr/>
              <p:nvPr/>
            </p:nvSpPr>
            <p:spPr>
              <a:xfrm>
                <a:off x="593002" y="2212351"/>
                <a:ext cx="1261647" cy="2071660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22348" fill="none" extrusionOk="0">
                    <a:moveTo>
                      <a:pt x="10168" y="0"/>
                    </a:moveTo>
                    <a:cubicBezTo>
                      <a:pt x="10168" y="0"/>
                      <a:pt x="1" y="11094"/>
                      <a:pt x="13610" y="22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1303181" y="2300602"/>
                <a:ext cx="268830" cy="24713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666" fill="none" extrusionOk="0">
                    <a:moveTo>
                      <a:pt x="0" y="1"/>
                    </a:moveTo>
                    <a:cubicBezTo>
                      <a:pt x="0" y="1"/>
                      <a:pt x="109" y="1538"/>
                      <a:pt x="209" y="2666"/>
                    </a:cubicBezTo>
                    <a:cubicBezTo>
                      <a:pt x="209" y="2666"/>
                      <a:pt x="1404" y="1697"/>
                      <a:pt x="2899" y="1638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1065404" y="3161052"/>
                <a:ext cx="372654" cy="264102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849" fill="none" extrusionOk="0">
                    <a:moveTo>
                      <a:pt x="1" y="301"/>
                    </a:moveTo>
                    <a:cubicBezTo>
                      <a:pt x="1" y="301"/>
                      <a:pt x="1145" y="1771"/>
                      <a:pt x="2006" y="2849"/>
                    </a:cubicBezTo>
                    <a:cubicBezTo>
                      <a:pt x="2006" y="2849"/>
                      <a:pt x="2557" y="1061"/>
                      <a:pt x="4019" y="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1124269" y="3440545"/>
                <a:ext cx="334647" cy="314531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393" fill="none" extrusionOk="0">
                    <a:moveTo>
                      <a:pt x="1" y="1797"/>
                    </a:moveTo>
                    <a:cubicBezTo>
                      <a:pt x="1" y="1797"/>
                      <a:pt x="1630" y="2724"/>
                      <a:pt x="2824" y="3393"/>
                    </a:cubicBezTo>
                    <a:cubicBezTo>
                      <a:pt x="2824" y="3393"/>
                      <a:pt x="2657" y="1530"/>
                      <a:pt x="3610" y="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1057710" y="2888419"/>
                <a:ext cx="320649" cy="21997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373" fill="none" extrusionOk="0">
                    <a:moveTo>
                      <a:pt x="0" y="0"/>
                    </a:moveTo>
                    <a:cubicBezTo>
                      <a:pt x="0" y="0"/>
                      <a:pt x="836" y="1379"/>
                      <a:pt x="1454" y="2373"/>
                    </a:cubicBezTo>
                    <a:cubicBezTo>
                      <a:pt x="1454" y="2373"/>
                      <a:pt x="2105" y="911"/>
                      <a:pt x="3459" y="15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1139750" y="2588717"/>
                <a:ext cx="310638" cy="242503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616" fill="none" extrusionOk="0">
                    <a:moveTo>
                      <a:pt x="1" y="0"/>
                    </a:moveTo>
                    <a:cubicBezTo>
                      <a:pt x="1" y="0"/>
                      <a:pt x="535" y="1512"/>
                      <a:pt x="936" y="2615"/>
                    </a:cubicBezTo>
                    <a:cubicBezTo>
                      <a:pt x="936" y="2615"/>
                      <a:pt x="1872" y="1312"/>
                      <a:pt x="3351" y="84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684" name="Google Shape;684;p7"/>
          <p:cNvGrpSpPr/>
          <p:nvPr/>
        </p:nvGrpSpPr>
        <p:grpSpPr>
          <a:xfrm>
            <a:off x="265030" y="174737"/>
            <a:ext cx="940315" cy="1753065"/>
            <a:chOff x="199265" y="131052"/>
            <a:chExt cx="706985" cy="1314799"/>
          </a:xfrm>
        </p:grpSpPr>
        <p:grpSp>
          <p:nvGrpSpPr>
            <p:cNvPr id="685" name="Google Shape;685;p7"/>
            <p:cNvGrpSpPr/>
            <p:nvPr/>
          </p:nvGrpSpPr>
          <p:grpSpPr>
            <a:xfrm>
              <a:off x="199271" y="391464"/>
              <a:ext cx="139466" cy="159114"/>
              <a:chOff x="11250843" y="1932532"/>
              <a:chExt cx="402616" cy="459335"/>
            </a:xfrm>
          </p:grpSpPr>
          <p:sp>
            <p:nvSpPr>
              <p:cNvPr id="686" name="Google Shape;68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9" name="Google Shape;689;p7"/>
            <p:cNvGrpSpPr/>
            <p:nvPr/>
          </p:nvGrpSpPr>
          <p:grpSpPr>
            <a:xfrm>
              <a:off x="199265" y="1085764"/>
              <a:ext cx="386060" cy="360087"/>
              <a:chOff x="9460636" y="2071442"/>
              <a:chExt cx="1221710" cy="1139515"/>
            </a:xfrm>
          </p:grpSpPr>
          <p:sp>
            <p:nvSpPr>
              <p:cNvPr id="690" name="Google Shape;690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1" name="Google Shape;701;p7"/>
            <p:cNvGrpSpPr/>
            <p:nvPr/>
          </p:nvGrpSpPr>
          <p:grpSpPr>
            <a:xfrm>
              <a:off x="338733" y="728913"/>
              <a:ext cx="139466" cy="159114"/>
              <a:chOff x="11250843" y="1932532"/>
              <a:chExt cx="402616" cy="459335"/>
            </a:xfrm>
          </p:grpSpPr>
          <p:sp>
            <p:nvSpPr>
              <p:cNvPr id="702" name="Google Shape;702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520190" y="131052"/>
              <a:ext cx="386060" cy="360087"/>
              <a:chOff x="9460636" y="2071442"/>
              <a:chExt cx="1221710" cy="1139515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717" name="Google Shape;717;p7"/>
          <p:cNvGrpSpPr/>
          <p:nvPr/>
        </p:nvGrpSpPr>
        <p:grpSpPr>
          <a:xfrm>
            <a:off x="10976957" y="-243025"/>
            <a:ext cx="1818805" cy="1993255"/>
            <a:chOff x="8253135" y="-182269"/>
            <a:chExt cx="1367487" cy="1494941"/>
          </a:xfrm>
        </p:grpSpPr>
        <p:grpSp>
          <p:nvGrpSpPr>
            <p:cNvPr id="718" name="Google Shape;718;p7"/>
            <p:cNvGrpSpPr/>
            <p:nvPr/>
          </p:nvGrpSpPr>
          <p:grpSpPr>
            <a:xfrm rot="-4146560">
              <a:off x="8327351" y="65991"/>
              <a:ext cx="1219055" cy="998422"/>
              <a:chOff x="431982" y="2910018"/>
              <a:chExt cx="1219007" cy="998383"/>
            </a:xfrm>
          </p:grpSpPr>
          <p:sp>
            <p:nvSpPr>
              <p:cNvPr id="719" name="Google Shape;719;p7"/>
              <p:cNvSpPr/>
              <p:nvPr/>
            </p:nvSpPr>
            <p:spPr>
              <a:xfrm>
                <a:off x="474531" y="2992151"/>
                <a:ext cx="434578" cy="320742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3460" fill="none" extrusionOk="0">
                    <a:moveTo>
                      <a:pt x="3952" y="1"/>
                    </a:moveTo>
                    <a:cubicBezTo>
                      <a:pt x="3952" y="1"/>
                      <a:pt x="4687" y="1939"/>
                      <a:pt x="2958" y="2699"/>
                    </a:cubicBezTo>
                    <a:cubicBezTo>
                      <a:pt x="1229" y="3459"/>
                      <a:pt x="26" y="2223"/>
                      <a:pt x="1" y="47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64358" y="2958871"/>
                <a:ext cx="280418" cy="295898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192" fill="none" extrusionOk="0">
                    <a:moveTo>
                      <a:pt x="2098" y="1"/>
                    </a:moveTo>
                    <a:cubicBezTo>
                      <a:pt x="2098" y="1"/>
                      <a:pt x="3025" y="2507"/>
                      <a:pt x="1337" y="3192"/>
                    </a:cubicBezTo>
                    <a:cubicBezTo>
                      <a:pt x="1337" y="3192"/>
                      <a:pt x="34" y="3058"/>
                      <a:pt x="1" y="63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672818" y="2964341"/>
                <a:ext cx="41900" cy="29042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133" fill="none" extrusionOk="0">
                    <a:moveTo>
                      <a:pt x="0" y="0"/>
                    </a:moveTo>
                    <a:cubicBezTo>
                      <a:pt x="0" y="0"/>
                      <a:pt x="451" y="2540"/>
                      <a:pt x="176" y="3133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708415" y="3256998"/>
                <a:ext cx="942574" cy="651403"/>
              </a:xfrm>
              <a:custGeom>
                <a:avLst/>
                <a:gdLst/>
                <a:ahLst/>
                <a:cxnLst/>
                <a:rect l="l" t="t" r="r" b="b"/>
                <a:pathLst>
                  <a:path w="10168" h="7027" fill="none" extrusionOk="0">
                    <a:moveTo>
                      <a:pt x="1" y="1"/>
                    </a:moveTo>
                    <a:cubicBezTo>
                      <a:pt x="402" y="1764"/>
                      <a:pt x="1204" y="3468"/>
                      <a:pt x="2540" y="4721"/>
                    </a:cubicBezTo>
                    <a:cubicBezTo>
                      <a:pt x="4420" y="6500"/>
                      <a:pt x="7043" y="7027"/>
                      <a:pt x="9558" y="6918"/>
                    </a:cubicBezTo>
                    <a:cubicBezTo>
                      <a:pt x="9766" y="6910"/>
                      <a:pt x="9967" y="6893"/>
                      <a:pt x="10167" y="6876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83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723" name="Google Shape;723;p7"/>
              <p:cNvGrpSpPr/>
              <p:nvPr/>
            </p:nvGrpSpPr>
            <p:grpSpPr>
              <a:xfrm>
                <a:off x="431982" y="2910018"/>
                <a:ext cx="442274" cy="159445"/>
                <a:chOff x="431982" y="2910018"/>
                <a:chExt cx="442274" cy="159445"/>
              </a:xfrm>
            </p:grpSpPr>
            <p:sp>
              <p:nvSpPr>
                <p:cNvPr id="724" name="Google Shape;724;p7"/>
                <p:cNvSpPr/>
                <p:nvPr/>
              </p:nvSpPr>
              <p:spPr>
                <a:xfrm>
                  <a:off x="799817" y="2955349"/>
                  <a:ext cx="74438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6" extrusionOk="0">
                      <a:moveTo>
                        <a:pt x="412" y="0"/>
                      </a:moveTo>
                      <a:cubicBezTo>
                        <a:pt x="370" y="0"/>
                        <a:pt x="330" y="6"/>
                        <a:pt x="293" y="22"/>
                      </a:cubicBezTo>
                      <a:cubicBezTo>
                        <a:pt x="101" y="72"/>
                        <a:pt x="0" y="281"/>
                        <a:pt x="67" y="465"/>
                      </a:cubicBezTo>
                      <a:cubicBezTo>
                        <a:pt x="101" y="565"/>
                        <a:pt x="167" y="640"/>
                        <a:pt x="251" y="690"/>
                      </a:cubicBezTo>
                      <a:cubicBezTo>
                        <a:pt x="301" y="720"/>
                        <a:pt x="360" y="735"/>
                        <a:pt x="419" y="735"/>
                      </a:cubicBezTo>
                      <a:cubicBezTo>
                        <a:pt x="459" y="735"/>
                        <a:pt x="498" y="729"/>
                        <a:pt x="535" y="715"/>
                      </a:cubicBezTo>
                      <a:cubicBezTo>
                        <a:pt x="627" y="690"/>
                        <a:pt x="710" y="615"/>
                        <a:pt x="752" y="532"/>
                      </a:cubicBezTo>
                      <a:cubicBezTo>
                        <a:pt x="794" y="440"/>
                        <a:pt x="802" y="339"/>
                        <a:pt x="769" y="247"/>
                      </a:cubicBezTo>
                      <a:cubicBezTo>
                        <a:pt x="752" y="189"/>
                        <a:pt x="719" y="131"/>
                        <a:pt x="669" y="89"/>
                      </a:cubicBezTo>
                      <a:cubicBezTo>
                        <a:pt x="610" y="47"/>
                        <a:pt x="552" y="22"/>
                        <a:pt x="485" y="5"/>
                      </a:cubicBezTo>
                      <a:cubicBezTo>
                        <a:pt x="460" y="2"/>
                        <a:pt x="436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5" name="Google Shape;725;p7"/>
                <p:cNvSpPr/>
                <p:nvPr/>
              </p:nvSpPr>
              <p:spPr>
                <a:xfrm>
                  <a:off x="431982" y="3001236"/>
                  <a:ext cx="71286" cy="6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6" extrusionOk="0">
                      <a:moveTo>
                        <a:pt x="380" y="0"/>
                      </a:moveTo>
                      <a:cubicBezTo>
                        <a:pt x="339" y="0"/>
                        <a:pt x="298" y="7"/>
                        <a:pt x="259" y="20"/>
                      </a:cubicBezTo>
                      <a:cubicBezTo>
                        <a:pt x="167" y="45"/>
                        <a:pt x="92" y="103"/>
                        <a:pt x="50" y="187"/>
                      </a:cubicBezTo>
                      <a:cubicBezTo>
                        <a:pt x="0" y="279"/>
                        <a:pt x="0" y="379"/>
                        <a:pt x="34" y="463"/>
                      </a:cubicBezTo>
                      <a:cubicBezTo>
                        <a:pt x="59" y="563"/>
                        <a:pt x="125" y="646"/>
                        <a:pt x="209" y="688"/>
                      </a:cubicBezTo>
                      <a:cubicBezTo>
                        <a:pt x="268" y="720"/>
                        <a:pt x="330" y="735"/>
                        <a:pt x="392" y="735"/>
                      </a:cubicBezTo>
                      <a:cubicBezTo>
                        <a:pt x="426" y="735"/>
                        <a:pt x="460" y="731"/>
                        <a:pt x="493" y="722"/>
                      </a:cubicBezTo>
                      <a:cubicBezTo>
                        <a:pt x="593" y="688"/>
                        <a:pt x="669" y="621"/>
                        <a:pt x="710" y="529"/>
                      </a:cubicBezTo>
                      <a:cubicBezTo>
                        <a:pt x="760" y="446"/>
                        <a:pt x="769" y="337"/>
                        <a:pt x="735" y="245"/>
                      </a:cubicBezTo>
                      <a:cubicBezTo>
                        <a:pt x="719" y="187"/>
                        <a:pt x="677" y="128"/>
                        <a:pt x="627" y="95"/>
                      </a:cubicBezTo>
                      <a:cubicBezTo>
                        <a:pt x="558" y="32"/>
                        <a:pt x="469" y="0"/>
                        <a:pt x="3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6" name="Google Shape;726;p7"/>
                <p:cNvSpPr/>
                <p:nvPr/>
              </p:nvSpPr>
              <p:spPr>
                <a:xfrm>
                  <a:off x="522550" y="2983623"/>
                  <a:ext cx="74438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40" extrusionOk="0">
                      <a:moveTo>
                        <a:pt x="414" y="1"/>
                      </a:moveTo>
                      <a:cubicBezTo>
                        <a:pt x="372" y="1"/>
                        <a:pt x="331" y="10"/>
                        <a:pt x="293" y="26"/>
                      </a:cubicBezTo>
                      <a:cubicBezTo>
                        <a:pt x="101" y="76"/>
                        <a:pt x="1" y="285"/>
                        <a:pt x="67" y="469"/>
                      </a:cubicBezTo>
                      <a:cubicBezTo>
                        <a:pt x="101" y="561"/>
                        <a:pt x="168" y="644"/>
                        <a:pt x="251" y="694"/>
                      </a:cubicBezTo>
                      <a:cubicBezTo>
                        <a:pt x="301" y="724"/>
                        <a:pt x="361" y="739"/>
                        <a:pt x="420" y="739"/>
                      </a:cubicBezTo>
                      <a:cubicBezTo>
                        <a:pt x="459" y="739"/>
                        <a:pt x="499" y="733"/>
                        <a:pt x="535" y="719"/>
                      </a:cubicBezTo>
                      <a:cubicBezTo>
                        <a:pt x="627" y="686"/>
                        <a:pt x="711" y="619"/>
                        <a:pt x="744" y="527"/>
                      </a:cubicBezTo>
                      <a:cubicBezTo>
                        <a:pt x="794" y="444"/>
                        <a:pt x="803" y="343"/>
                        <a:pt x="769" y="252"/>
                      </a:cubicBezTo>
                      <a:cubicBezTo>
                        <a:pt x="752" y="185"/>
                        <a:pt x="711" y="135"/>
                        <a:pt x="661" y="93"/>
                      </a:cubicBezTo>
                      <a:cubicBezTo>
                        <a:pt x="610" y="51"/>
                        <a:pt x="552" y="18"/>
                        <a:pt x="485" y="9"/>
                      </a:cubicBezTo>
                      <a:cubicBezTo>
                        <a:pt x="461" y="3"/>
                        <a:pt x="438" y="1"/>
                        <a:pt x="4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7" name="Google Shape;727;p7"/>
                <p:cNvSpPr/>
                <p:nvPr/>
              </p:nvSpPr>
              <p:spPr>
                <a:xfrm>
                  <a:off x="638704" y="2944132"/>
                  <a:ext cx="71379" cy="68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38" extrusionOk="0">
                      <a:moveTo>
                        <a:pt x="376" y="0"/>
                      </a:moveTo>
                      <a:cubicBezTo>
                        <a:pt x="335" y="0"/>
                        <a:pt x="296" y="7"/>
                        <a:pt x="260" y="18"/>
                      </a:cubicBezTo>
                      <a:cubicBezTo>
                        <a:pt x="168" y="43"/>
                        <a:pt x="93" y="110"/>
                        <a:pt x="51" y="185"/>
                      </a:cubicBezTo>
                      <a:cubicBezTo>
                        <a:pt x="1" y="277"/>
                        <a:pt x="1" y="377"/>
                        <a:pt x="34" y="469"/>
                      </a:cubicBezTo>
                      <a:cubicBezTo>
                        <a:pt x="59" y="561"/>
                        <a:pt x="126" y="644"/>
                        <a:pt x="218" y="694"/>
                      </a:cubicBezTo>
                      <a:cubicBezTo>
                        <a:pt x="271" y="721"/>
                        <a:pt x="330" y="737"/>
                        <a:pt x="390" y="737"/>
                      </a:cubicBezTo>
                      <a:cubicBezTo>
                        <a:pt x="425" y="737"/>
                        <a:pt x="460" y="732"/>
                        <a:pt x="494" y="719"/>
                      </a:cubicBezTo>
                      <a:cubicBezTo>
                        <a:pt x="594" y="686"/>
                        <a:pt x="669" y="619"/>
                        <a:pt x="719" y="527"/>
                      </a:cubicBezTo>
                      <a:cubicBezTo>
                        <a:pt x="761" y="444"/>
                        <a:pt x="769" y="343"/>
                        <a:pt x="736" y="252"/>
                      </a:cubicBezTo>
                      <a:cubicBezTo>
                        <a:pt x="719" y="185"/>
                        <a:pt x="677" y="135"/>
                        <a:pt x="636" y="93"/>
                      </a:cubicBezTo>
                      <a:cubicBezTo>
                        <a:pt x="577" y="51"/>
                        <a:pt x="519" y="18"/>
                        <a:pt x="452" y="9"/>
                      </a:cubicBezTo>
                      <a:cubicBezTo>
                        <a:pt x="426" y="3"/>
                        <a:pt x="401" y="0"/>
                        <a:pt x="3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28" name="Google Shape;728;p7"/>
                <p:cNvSpPr/>
                <p:nvPr/>
              </p:nvSpPr>
              <p:spPr>
                <a:xfrm>
                  <a:off x="715367" y="2910018"/>
                  <a:ext cx="71379" cy="6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740" extrusionOk="0">
                      <a:moveTo>
                        <a:pt x="384" y="1"/>
                      </a:moveTo>
                      <a:cubicBezTo>
                        <a:pt x="342" y="1"/>
                        <a:pt x="301" y="8"/>
                        <a:pt x="260" y="18"/>
                      </a:cubicBezTo>
                      <a:cubicBezTo>
                        <a:pt x="168" y="43"/>
                        <a:pt x="93" y="110"/>
                        <a:pt x="51" y="193"/>
                      </a:cubicBezTo>
                      <a:cubicBezTo>
                        <a:pt x="9" y="277"/>
                        <a:pt x="1" y="377"/>
                        <a:pt x="34" y="469"/>
                      </a:cubicBezTo>
                      <a:cubicBezTo>
                        <a:pt x="59" y="561"/>
                        <a:pt x="126" y="645"/>
                        <a:pt x="218" y="695"/>
                      </a:cubicBezTo>
                      <a:cubicBezTo>
                        <a:pt x="268" y="725"/>
                        <a:pt x="327" y="740"/>
                        <a:pt x="386" y="740"/>
                      </a:cubicBezTo>
                      <a:cubicBezTo>
                        <a:pt x="426" y="740"/>
                        <a:pt x="465" y="733"/>
                        <a:pt x="502" y="720"/>
                      </a:cubicBezTo>
                      <a:cubicBezTo>
                        <a:pt x="594" y="686"/>
                        <a:pt x="677" y="620"/>
                        <a:pt x="719" y="528"/>
                      </a:cubicBezTo>
                      <a:cubicBezTo>
                        <a:pt x="761" y="444"/>
                        <a:pt x="769" y="344"/>
                        <a:pt x="736" y="252"/>
                      </a:cubicBezTo>
                      <a:cubicBezTo>
                        <a:pt x="719" y="185"/>
                        <a:pt x="686" y="135"/>
                        <a:pt x="636" y="93"/>
                      </a:cubicBezTo>
                      <a:cubicBezTo>
                        <a:pt x="586" y="51"/>
                        <a:pt x="519" y="18"/>
                        <a:pt x="460" y="10"/>
                      </a:cubicBezTo>
                      <a:cubicBezTo>
                        <a:pt x="435" y="3"/>
                        <a:pt x="409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729" name="Google Shape;729;p7"/>
            <p:cNvGrpSpPr/>
            <p:nvPr/>
          </p:nvGrpSpPr>
          <p:grpSpPr>
            <a:xfrm>
              <a:off x="8769996" y="1085777"/>
              <a:ext cx="139466" cy="159114"/>
              <a:chOff x="11250843" y="1932532"/>
              <a:chExt cx="402616" cy="459335"/>
            </a:xfrm>
          </p:grpSpPr>
          <p:sp>
            <p:nvSpPr>
              <p:cNvPr id="730" name="Google Shape;730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33" name="Google Shape;733;p7"/>
            <p:cNvGrpSpPr/>
            <p:nvPr/>
          </p:nvGrpSpPr>
          <p:grpSpPr>
            <a:xfrm rot="-2700000" flipH="1">
              <a:off x="8646742" y="153276"/>
              <a:ext cx="385981" cy="360013"/>
              <a:chOff x="9460636" y="2071442"/>
              <a:chExt cx="1221710" cy="1139515"/>
            </a:xfrm>
          </p:grpSpPr>
          <p:sp>
            <p:nvSpPr>
              <p:cNvPr id="734" name="Google Shape;734;p7"/>
              <p:cNvSpPr/>
              <p:nvPr/>
            </p:nvSpPr>
            <p:spPr>
              <a:xfrm>
                <a:off x="9789131" y="2071442"/>
                <a:ext cx="467912" cy="61362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434" extrusionOk="0">
                    <a:moveTo>
                      <a:pt x="1084" y="0"/>
                    </a:moveTo>
                    <a:cubicBezTo>
                      <a:pt x="820" y="0"/>
                      <a:pt x="545" y="69"/>
                      <a:pt x="377" y="159"/>
                    </a:cubicBezTo>
                    <a:cubicBezTo>
                      <a:pt x="9" y="351"/>
                      <a:pt x="1" y="736"/>
                      <a:pt x="134" y="1086"/>
                    </a:cubicBezTo>
                    <a:cubicBezTo>
                      <a:pt x="268" y="1487"/>
                      <a:pt x="477" y="1872"/>
                      <a:pt x="753" y="2206"/>
                    </a:cubicBezTo>
                    <a:cubicBezTo>
                      <a:pt x="778" y="2239"/>
                      <a:pt x="811" y="2273"/>
                      <a:pt x="845" y="2298"/>
                    </a:cubicBezTo>
                    <a:cubicBezTo>
                      <a:pt x="895" y="2340"/>
                      <a:pt x="945" y="2381"/>
                      <a:pt x="1003" y="2406"/>
                    </a:cubicBezTo>
                    <a:cubicBezTo>
                      <a:pt x="1047" y="2425"/>
                      <a:pt x="1089" y="2433"/>
                      <a:pt x="1128" y="2433"/>
                    </a:cubicBezTo>
                    <a:cubicBezTo>
                      <a:pt x="1404" y="2433"/>
                      <a:pt x="1549" y="2007"/>
                      <a:pt x="1630" y="1780"/>
                    </a:cubicBezTo>
                    <a:cubicBezTo>
                      <a:pt x="1730" y="1521"/>
                      <a:pt x="1789" y="1254"/>
                      <a:pt x="1805" y="978"/>
                    </a:cubicBezTo>
                    <a:cubicBezTo>
                      <a:pt x="1814" y="752"/>
                      <a:pt x="1855" y="410"/>
                      <a:pt x="1697" y="218"/>
                    </a:cubicBezTo>
                    <a:cubicBezTo>
                      <a:pt x="1567" y="60"/>
                      <a:pt x="1331" y="0"/>
                      <a:pt x="1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9593244" y="2607922"/>
                <a:ext cx="482534" cy="603035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2392" extrusionOk="0">
                    <a:moveTo>
                      <a:pt x="1483" y="0"/>
                    </a:moveTo>
                    <a:cubicBezTo>
                      <a:pt x="1264" y="0"/>
                      <a:pt x="1012" y="229"/>
                      <a:pt x="861" y="362"/>
                    </a:cubicBezTo>
                    <a:cubicBezTo>
                      <a:pt x="653" y="537"/>
                      <a:pt x="469" y="746"/>
                      <a:pt x="318" y="972"/>
                    </a:cubicBezTo>
                    <a:cubicBezTo>
                      <a:pt x="201" y="1172"/>
                      <a:pt x="1" y="1448"/>
                      <a:pt x="43" y="1690"/>
                    </a:cubicBezTo>
                    <a:cubicBezTo>
                      <a:pt x="118" y="2108"/>
                      <a:pt x="795" y="2392"/>
                      <a:pt x="1162" y="2392"/>
                    </a:cubicBezTo>
                    <a:cubicBezTo>
                      <a:pt x="1580" y="2392"/>
                      <a:pt x="1780" y="2066"/>
                      <a:pt x="1830" y="1699"/>
                    </a:cubicBezTo>
                    <a:cubicBezTo>
                      <a:pt x="1906" y="1281"/>
                      <a:pt x="1914" y="846"/>
                      <a:pt x="1839" y="420"/>
                    </a:cubicBezTo>
                    <a:cubicBezTo>
                      <a:pt x="1830" y="379"/>
                      <a:pt x="1814" y="337"/>
                      <a:pt x="1805" y="287"/>
                    </a:cubicBezTo>
                    <a:cubicBezTo>
                      <a:pt x="1780" y="228"/>
                      <a:pt x="1755" y="170"/>
                      <a:pt x="1713" y="120"/>
                    </a:cubicBezTo>
                    <a:cubicBezTo>
                      <a:pt x="1646" y="34"/>
                      <a:pt x="1567" y="0"/>
                      <a:pt x="1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10023085" y="2279681"/>
                <a:ext cx="659261" cy="46034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826" extrusionOk="0">
                    <a:moveTo>
                      <a:pt x="1666" y="0"/>
                    </a:moveTo>
                    <a:cubicBezTo>
                      <a:pt x="1495" y="0"/>
                      <a:pt x="1320" y="70"/>
                      <a:pt x="1161" y="177"/>
                    </a:cubicBezTo>
                    <a:cubicBezTo>
                      <a:pt x="794" y="402"/>
                      <a:pt x="476" y="695"/>
                      <a:pt x="209" y="1029"/>
                    </a:cubicBezTo>
                    <a:cubicBezTo>
                      <a:pt x="184" y="1071"/>
                      <a:pt x="159" y="1104"/>
                      <a:pt x="134" y="1146"/>
                    </a:cubicBezTo>
                    <a:cubicBezTo>
                      <a:pt x="109" y="1204"/>
                      <a:pt x="84" y="1263"/>
                      <a:pt x="67" y="1321"/>
                    </a:cubicBezTo>
                    <a:cubicBezTo>
                      <a:pt x="0" y="1714"/>
                      <a:pt x="543" y="1764"/>
                      <a:pt x="819" y="1798"/>
                    </a:cubicBezTo>
                    <a:cubicBezTo>
                      <a:pt x="939" y="1816"/>
                      <a:pt x="1061" y="1825"/>
                      <a:pt x="1184" y="1825"/>
                    </a:cubicBezTo>
                    <a:cubicBezTo>
                      <a:pt x="1335" y="1825"/>
                      <a:pt x="1486" y="1812"/>
                      <a:pt x="1638" y="1789"/>
                    </a:cubicBezTo>
                    <a:cubicBezTo>
                      <a:pt x="1863" y="1747"/>
                      <a:pt x="2206" y="1714"/>
                      <a:pt x="2356" y="1514"/>
                    </a:cubicBezTo>
                    <a:cubicBezTo>
                      <a:pt x="2615" y="1179"/>
                      <a:pt x="2364" y="494"/>
                      <a:pt x="2122" y="219"/>
                    </a:cubicBezTo>
                    <a:cubicBezTo>
                      <a:pt x="1987" y="64"/>
                      <a:pt x="1829" y="0"/>
                      <a:pt x="16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10016783" y="2614729"/>
                <a:ext cx="543544" cy="58740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330" extrusionOk="0">
                    <a:moveTo>
                      <a:pt x="401" y="1"/>
                    </a:moveTo>
                    <a:cubicBezTo>
                      <a:pt x="0" y="17"/>
                      <a:pt x="67" y="569"/>
                      <a:pt x="84" y="836"/>
                    </a:cubicBezTo>
                    <a:cubicBezTo>
                      <a:pt x="100" y="1112"/>
                      <a:pt x="167" y="1379"/>
                      <a:pt x="267" y="1638"/>
                    </a:cubicBezTo>
                    <a:cubicBezTo>
                      <a:pt x="351" y="1855"/>
                      <a:pt x="460" y="2181"/>
                      <a:pt x="685" y="2281"/>
                    </a:cubicBezTo>
                    <a:cubicBezTo>
                      <a:pt x="753" y="2315"/>
                      <a:pt x="829" y="2329"/>
                      <a:pt x="910" y="2329"/>
                    </a:cubicBezTo>
                    <a:cubicBezTo>
                      <a:pt x="1274" y="2329"/>
                      <a:pt x="1727" y="2028"/>
                      <a:pt x="1905" y="1788"/>
                    </a:cubicBezTo>
                    <a:cubicBezTo>
                      <a:pt x="2155" y="1454"/>
                      <a:pt x="2005" y="1095"/>
                      <a:pt x="1738" y="836"/>
                    </a:cubicBezTo>
                    <a:cubicBezTo>
                      <a:pt x="1445" y="527"/>
                      <a:pt x="1094" y="276"/>
                      <a:pt x="710" y="84"/>
                    </a:cubicBezTo>
                    <a:cubicBezTo>
                      <a:pt x="668" y="68"/>
                      <a:pt x="627" y="51"/>
                      <a:pt x="585" y="34"/>
                    </a:cubicBezTo>
                    <a:cubicBezTo>
                      <a:pt x="526" y="17"/>
                      <a:pt x="460" y="1"/>
                      <a:pt x="4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9460636" y="2339682"/>
                <a:ext cx="670102" cy="45252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795" extrusionOk="0">
                    <a:moveTo>
                      <a:pt x="698" y="1"/>
                    </a:moveTo>
                    <a:cubicBezTo>
                      <a:pt x="638" y="1"/>
                      <a:pt x="581" y="10"/>
                      <a:pt x="527" y="31"/>
                    </a:cubicBezTo>
                    <a:cubicBezTo>
                      <a:pt x="134" y="190"/>
                      <a:pt x="1" y="908"/>
                      <a:pt x="67" y="1267"/>
                    </a:cubicBezTo>
                    <a:cubicBezTo>
                      <a:pt x="146" y="1661"/>
                      <a:pt x="470" y="1795"/>
                      <a:pt x="822" y="1795"/>
                    </a:cubicBezTo>
                    <a:cubicBezTo>
                      <a:pt x="843" y="1795"/>
                      <a:pt x="865" y="1794"/>
                      <a:pt x="886" y="1793"/>
                    </a:cubicBezTo>
                    <a:cubicBezTo>
                      <a:pt x="1312" y="1785"/>
                      <a:pt x="1738" y="1693"/>
                      <a:pt x="2139" y="1534"/>
                    </a:cubicBezTo>
                    <a:cubicBezTo>
                      <a:pt x="2181" y="1518"/>
                      <a:pt x="2223" y="1501"/>
                      <a:pt x="2256" y="1476"/>
                    </a:cubicBezTo>
                    <a:cubicBezTo>
                      <a:pt x="2315" y="1443"/>
                      <a:pt x="2365" y="1401"/>
                      <a:pt x="2398" y="1351"/>
                    </a:cubicBezTo>
                    <a:cubicBezTo>
                      <a:pt x="2657" y="1050"/>
                      <a:pt x="2214" y="733"/>
                      <a:pt x="1997" y="565"/>
                    </a:cubicBezTo>
                    <a:cubicBezTo>
                      <a:pt x="1780" y="390"/>
                      <a:pt x="1546" y="256"/>
                      <a:pt x="1287" y="164"/>
                    </a:cubicBezTo>
                    <a:cubicBezTo>
                      <a:pt x="1120" y="100"/>
                      <a:pt x="898" y="1"/>
                      <a:pt x="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9959807" y="2534307"/>
                <a:ext cx="240258" cy="20672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20" extrusionOk="0">
                    <a:moveTo>
                      <a:pt x="488" y="0"/>
                    </a:moveTo>
                    <a:cubicBezTo>
                      <a:pt x="424" y="0"/>
                      <a:pt x="361" y="14"/>
                      <a:pt x="301" y="44"/>
                    </a:cubicBezTo>
                    <a:lnTo>
                      <a:pt x="268" y="11"/>
                    </a:lnTo>
                    <a:cubicBezTo>
                      <a:pt x="76" y="136"/>
                      <a:pt x="1" y="378"/>
                      <a:pt x="101" y="587"/>
                    </a:cubicBezTo>
                    <a:cubicBezTo>
                      <a:pt x="181" y="735"/>
                      <a:pt x="335" y="820"/>
                      <a:pt x="494" y="820"/>
                    </a:cubicBezTo>
                    <a:cubicBezTo>
                      <a:pt x="550" y="820"/>
                      <a:pt x="606" y="809"/>
                      <a:pt x="660" y="788"/>
                    </a:cubicBezTo>
                    <a:cubicBezTo>
                      <a:pt x="861" y="679"/>
                      <a:pt x="953" y="437"/>
                      <a:pt x="861" y="228"/>
                    </a:cubicBezTo>
                    <a:cubicBezTo>
                      <a:pt x="785" y="81"/>
                      <a:pt x="638" y="0"/>
                      <a:pt x="4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10039724" y="2303127"/>
                <a:ext cx="13110" cy="166641"/>
              </a:xfrm>
              <a:custGeom>
                <a:avLst/>
                <a:gdLst/>
                <a:ahLst/>
                <a:cxnLst/>
                <a:rect l="l" t="t" r="r" b="b"/>
                <a:pathLst>
                  <a:path w="52" h="661" fill="none" extrusionOk="0">
                    <a:moveTo>
                      <a:pt x="51" y="66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9686019" y="2572627"/>
                <a:ext cx="200425" cy="4235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68" fill="none" extrusionOk="0">
                    <a:moveTo>
                      <a:pt x="0" y="1"/>
                    </a:moveTo>
                    <a:cubicBezTo>
                      <a:pt x="259" y="59"/>
                      <a:pt x="518" y="118"/>
                      <a:pt x="794" y="168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9856695" y="2816917"/>
                <a:ext cx="61262" cy="17723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3" fill="none" extrusionOk="0">
                    <a:moveTo>
                      <a:pt x="0" y="702"/>
                    </a:moveTo>
                    <a:cubicBezTo>
                      <a:pt x="92" y="469"/>
                      <a:pt x="167" y="235"/>
                      <a:pt x="242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10174601" y="2791706"/>
                <a:ext cx="113953" cy="14143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61" fill="none" extrusionOk="0">
                    <a:moveTo>
                      <a:pt x="1" y="0"/>
                    </a:moveTo>
                    <a:lnTo>
                      <a:pt x="452" y="560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10315781" y="2469516"/>
                <a:ext cx="149752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8" fill="none" extrusionOk="0">
                    <a:moveTo>
                      <a:pt x="0" y="368"/>
                    </a:moveTo>
                    <a:cubicBezTo>
                      <a:pt x="209" y="276"/>
                      <a:pt x="410" y="151"/>
                      <a:pt x="593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 flipH="1">
              <a:off x="8291304" y="253726"/>
              <a:ext cx="139466" cy="159114"/>
              <a:chOff x="11250843" y="1932532"/>
              <a:chExt cx="402616" cy="459335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1250843" y="2138754"/>
                <a:ext cx="402616" cy="6781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69" fill="none" extrusionOk="0">
                    <a:moveTo>
                      <a:pt x="1" y="1"/>
                    </a:moveTo>
                    <a:lnTo>
                      <a:pt x="1596" y="268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11324458" y="1999844"/>
                <a:ext cx="295218" cy="33303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21" fill="none" extrusionOk="0">
                    <a:moveTo>
                      <a:pt x="1" y="1320"/>
                    </a:moveTo>
                    <a:lnTo>
                      <a:pt x="1170" y="0"/>
                    </a:ln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11358240" y="1932532"/>
                <a:ext cx="217317" cy="45933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22" fill="none" extrusionOk="0">
                    <a:moveTo>
                      <a:pt x="861" y="1821"/>
                    </a:moveTo>
                    <a:cubicBezTo>
                      <a:pt x="527" y="1236"/>
                      <a:pt x="243" y="635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43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7" name="Google Shape;307;p16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05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" name="Google Shape;90;p4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1" name="Google Shape;91;p4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7643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BD916-6622-D953-F55D-A38BD3FF5EA5}"/>
              </a:ext>
            </a:extLst>
          </p:cNvPr>
          <p:cNvSpPr txBox="1"/>
          <p:nvPr userDrawn="1"/>
        </p:nvSpPr>
        <p:spPr>
          <a:xfrm>
            <a:off x="5018088" y="7287117"/>
            <a:ext cx="714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/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74" r:id="rId3"/>
    <p:sldLayoutId id="2147483689" r:id="rId4"/>
    <p:sldLayoutId id="2147483692" r:id="rId5"/>
    <p:sldLayoutId id="2147483706" r:id="rId6"/>
    <p:sldLayoutId id="214748370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8DD494-6C39-C0B8-0B1C-ACF1E00A9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525" r="-604" b="12600"/>
          <a:stretch/>
        </p:blipFill>
        <p:spPr>
          <a:xfrm>
            <a:off x="30087" y="972363"/>
            <a:ext cx="12131751" cy="718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F67992-6B55-3E0E-F7E2-C23F41BC9496}"/>
              </a:ext>
            </a:extLst>
          </p:cNvPr>
          <p:cNvSpPr/>
          <p:nvPr/>
        </p:nvSpPr>
        <p:spPr>
          <a:xfrm>
            <a:off x="15045" y="16946"/>
            <a:ext cx="12131751" cy="2277075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3112">
              <a:buClrTx/>
              <a:defRPr/>
            </a:pPr>
            <a:endParaRPr lang="en-US" sz="5837">
              <a:solidFill>
                <a:srgbClr val="FFFFFF"/>
              </a:solidFill>
              <a:latin typeface="AvantGarde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36ACDA3E-E0BB-E422-27AF-2C59F7D95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37055" y="139567"/>
            <a:ext cx="1880827" cy="17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E0A9C-18D1-3DEF-761C-D953B618A569}"/>
              </a:ext>
            </a:extLst>
          </p:cNvPr>
          <p:cNvSpPr txBox="1"/>
          <p:nvPr/>
        </p:nvSpPr>
        <p:spPr>
          <a:xfrm>
            <a:off x="2198530" y="649935"/>
            <a:ext cx="7764781" cy="14431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778" b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TIẾNG VIỆT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38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71;p44">
            <a:extLst>
              <a:ext uri="{FF2B5EF4-FFF2-40B4-BE49-F238E27FC236}">
                <a16:creationId xmlns:a16="http://schemas.microsoft.com/office/drawing/2014/main" id="{143EE7CF-F01E-6B3B-53C8-C3975FB9B40D}"/>
              </a:ext>
            </a:extLst>
          </p:cNvPr>
          <p:cNvSpPr/>
          <p:nvPr/>
        </p:nvSpPr>
        <p:spPr>
          <a:xfrm>
            <a:off x="933338" y="1142945"/>
            <a:ext cx="10295162" cy="2613001"/>
          </a:xfrm>
          <a:prstGeom prst="roundRect">
            <a:avLst>
              <a:gd name="adj" fmla="val 20578"/>
            </a:avLst>
          </a:prstGeom>
          <a:solidFill>
            <a:schemeClr val="accent2">
              <a:lumMod val="20000"/>
              <a:lumOff val="80000"/>
            </a:schemeClr>
          </a:solidFill>
          <a:ln w="762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7200" b="1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KHỞI ĐỘNG</a:t>
            </a:r>
          </a:p>
        </p:txBody>
      </p:sp>
      <p:pic>
        <p:nvPicPr>
          <p:cNvPr id="1030" name="Picture 6" descr="Cartoon Children, Kids, People 08 png">
            <a:extLst>
              <a:ext uri="{FF2B5EF4-FFF2-40B4-BE49-F238E27FC236}">
                <a16:creationId xmlns:a16="http://schemas.microsoft.com/office/drawing/2014/main" id="{9D442496-F135-FDEC-B742-515E344D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85" y="3892578"/>
            <a:ext cx="1642834" cy="20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Children, Kids, People 08 png">
            <a:extLst>
              <a:ext uri="{FF2B5EF4-FFF2-40B4-BE49-F238E27FC236}">
                <a16:creationId xmlns:a16="http://schemas.microsoft.com/office/drawing/2014/main" id="{B6707B1E-BD77-E787-5BF0-8E1118C4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74" y="4478892"/>
            <a:ext cx="1120093" cy="20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Children, Kids, People 08 png">
            <a:extLst>
              <a:ext uri="{FF2B5EF4-FFF2-40B4-BE49-F238E27FC236}">
                <a16:creationId xmlns:a16="http://schemas.microsoft.com/office/drawing/2014/main" id="{F6BE6FF2-6A27-0B59-65B4-2725F584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3" y="3892578"/>
            <a:ext cx="1376768" cy="241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Children, Kids, People 08 png">
            <a:extLst>
              <a:ext uri="{FF2B5EF4-FFF2-40B4-BE49-F238E27FC236}">
                <a16:creationId xmlns:a16="http://schemas.microsoft.com/office/drawing/2014/main" id="{1F56B691-5C74-D61E-BA0C-C74A2297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42" y="4236822"/>
            <a:ext cx="1294233" cy="21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21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93D87D-EA8A-919E-3DB2-4C0874D63353}"/>
              </a:ext>
            </a:extLst>
          </p:cNvPr>
          <p:cNvSpPr/>
          <p:nvPr/>
        </p:nvSpPr>
        <p:spPr>
          <a:xfrm>
            <a:off x="1898138" y="5677280"/>
            <a:ext cx="2319925" cy="552450"/>
          </a:xfrm>
          <a:prstGeom prst="roundRect">
            <a:avLst/>
          </a:prstGeom>
          <a:noFill/>
          <a:ln>
            <a:solidFill>
              <a:srgbClr val="56A58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Trang 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06EF2-062C-F891-84FD-92BBB058251A}"/>
              </a:ext>
            </a:extLst>
          </p:cNvPr>
          <p:cNvSpPr txBox="1"/>
          <p:nvPr/>
        </p:nvSpPr>
        <p:spPr>
          <a:xfrm>
            <a:off x="555914" y="1985394"/>
            <a:ext cx="10974335" cy="3166824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</a:rPr>
              <a:t>NÓI VÀ NGHE:</a:t>
            </a:r>
          </a:p>
          <a:p>
            <a:pPr algn="ctr"/>
            <a:r>
              <a:rPr lang="en-US" sz="6000" b="1">
                <a:solidFill>
                  <a:srgbClr val="7030A0"/>
                </a:solidFill>
              </a:rPr>
              <a:t>TRUYỀN THỐNG</a:t>
            </a:r>
          </a:p>
          <a:p>
            <a:pPr algn="ctr"/>
            <a:r>
              <a:rPr lang="en-US" sz="6000" b="1" i="1">
                <a:solidFill>
                  <a:srgbClr val="7030A0"/>
                </a:solidFill>
              </a:rPr>
              <a:t>UỐNG NƯỚC NHỚ NGUỒN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9848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lang="en-US" sz="279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91782" y="5462097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dirty="0" err="1" smtClean="0">
                <a:solidFill>
                  <a:srgbClr val="3333CC"/>
                </a:solidFill>
                <a:latin typeface="Times New Roman" pitchFamily="18" charset="0"/>
                <a:sym typeface="Arial"/>
              </a:rPr>
              <a:t>Dương</a:t>
            </a:r>
            <a:r>
              <a:rPr lang="en-US" sz="3192" b="1" i="1" dirty="0" smtClean="0">
                <a:solidFill>
                  <a:srgbClr val="3333CC"/>
                </a:solidFill>
                <a:latin typeface="Times New Roman" pitchFamily="18" charset="0"/>
                <a:sym typeface="Arial"/>
              </a:rPr>
              <a:t> </a:t>
            </a:r>
            <a:r>
              <a:rPr lang="en-US" sz="3192" b="1" i="1" dirty="0" err="1" smtClean="0">
                <a:solidFill>
                  <a:srgbClr val="3333CC"/>
                </a:solidFill>
                <a:latin typeface="Times New Roman" pitchFamily="18" charset="0"/>
                <a:sym typeface="Arial"/>
              </a:rPr>
              <a:t>Thị</a:t>
            </a:r>
            <a:r>
              <a:rPr lang="en-US" sz="3192" b="1" i="1" dirty="0" smtClean="0">
                <a:solidFill>
                  <a:srgbClr val="3333CC"/>
                </a:solidFill>
                <a:latin typeface="Times New Roman" pitchFamily="18" charset="0"/>
                <a:sym typeface="Arial"/>
              </a:rPr>
              <a:t> </a:t>
            </a:r>
            <a:r>
              <a:rPr lang="en-US" sz="3192" b="1" i="1" dirty="0" err="1" smtClean="0">
                <a:solidFill>
                  <a:srgbClr val="3333CC"/>
                </a:solidFill>
                <a:latin typeface="Times New Roman" pitchFamily="18" charset="0"/>
                <a:sym typeface="Arial"/>
              </a:rPr>
              <a:t>Quyên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35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F4A7DC-4A10-BA26-AFC9-BDC8C21594E2}"/>
              </a:ext>
            </a:extLst>
          </p:cNvPr>
          <p:cNvSpPr txBox="1"/>
          <p:nvPr/>
        </p:nvSpPr>
        <p:spPr>
          <a:xfrm>
            <a:off x="785421" y="1505069"/>
            <a:ext cx="10590996" cy="309872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/>
              <a:t>Yêu cầu: </a:t>
            </a:r>
            <a:r>
              <a:rPr lang="en-US" sz="4400"/>
              <a:t>Thuật lại một sự việc thể hiện truyền thống </a:t>
            </a:r>
            <a:r>
              <a:rPr lang="en-US" sz="4400" i="1"/>
              <a:t>Uống nước nhớ nguồn </a:t>
            </a:r>
            <a:r>
              <a:rPr lang="en-US" sz="4400"/>
              <a:t>và chia sẻ suy nghĩ, cảm xúc của em về sự việc đó.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3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C9B11-A967-A414-BBFF-08B6255D635E}"/>
              </a:ext>
            </a:extLst>
          </p:cNvPr>
          <p:cNvSpPr txBox="1"/>
          <p:nvPr/>
        </p:nvSpPr>
        <p:spPr>
          <a:xfrm>
            <a:off x="964435" y="0"/>
            <a:ext cx="105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1. Nói.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AD3FB-6605-6761-DBA9-16947F6B7E74}"/>
              </a:ext>
            </a:extLst>
          </p:cNvPr>
          <p:cNvSpPr txBox="1"/>
          <p:nvPr/>
        </p:nvSpPr>
        <p:spPr>
          <a:xfrm>
            <a:off x="964435" y="584775"/>
            <a:ext cx="10590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vi-VN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Dựa vào dàn ý đã lập ở hoạt động Viết, em hãy thuật lại sự việc theo yêu cầu.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Khi nói, em cần kết hợp thể hiện suy nghĩ, cảm xúc của mình qua giọng nói, cử chỉ, điệu bộ,..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Em có thể kết hợp giới thiệu tranh ảnh, video,... ghi lại việc làm thể hiện truyền thống </a:t>
            </a:r>
            <a:r>
              <a:rPr lang="vi-VN" sz="2400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Uống nước nhớ nguồn</a:t>
            </a:r>
            <a:r>
              <a:rPr lang="vi-VN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mà em đã tham gia hoặc chứng kiến.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4042E-B115-1FBB-700E-25FD0C539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5695" y="3300984"/>
            <a:ext cx="7730448" cy="314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C9B11-A967-A414-BBFF-08B6255D635E}"/>
              </a:ext>
            </a:extLst>
          </p:cNvPr>
          <p:cNvSpPr txBox="1"/>
          <p:nvPr/>
        </p:nvSpPr>
        <p:spPr>
          <a:xfrm>
            <a:off x="964435" y="512064"/>
            <a:ext cx="1059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2. Trao đổi, góp 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AD3FB-6605-6761-DBA9-16947F6B7E74}"/>
              </a:ext>
            </a:extLst>
          </p:cNvPr>
          <p:cNvSpPr txBox="1"/>
          <p:nvPr/>
        </p:nvSpPr>
        <p:spPr>
          <a:xfrm>
            <a:off x="964435" y="1371159"/>
            <a:ext cx="10590996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/>
              <a:t>- Nội dung sự việc thể hiện truyền thống Uống nước nhớ nguồn.</a:t>
            </a:r>
          </a:p>
          <a:p>
            <a:pPr algn="just">
              <a:lnSpc>
                <a:spcPct val="150000"/>
              </a:lnSpc>
            </a:pPr>
            <a:r>
              <a:rPr lang="vi-VN" sz="3200"/>
              <a:t>- Trình tự của sự việc đúng với thực tế.</a:t>
            </a:r>
          </a:p>
          <a:p>
            <a:pPr algn="just">
              <a:lnSpc>
                <a:spcPct val="150000"/>
              </a:lnSpc>
            </a:pPr>
            <a:r>
              <a:rPr lang="vi-VN" sz="3200"/>
              <a:t>- Suy nghĩ, cảm xúc của người nói được thể hiện qua lời nói, giọng nói, cử chỉ, điệu bộ,...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92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E0FBE-7DE4-18F5-21E8-05F1FD614807}"/>
              </a:ext>
            </a:extLst>
          </p:cNvPr>
          <p:cNvSpPr txBox="1"/>
          <p:nvPr/>
        </p:nvSpPr>
        <p:spPr>
          <a:xfrm>
            <a:off x="533254" y="989320"/>
            <a:ext cx="11095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889D8-2344-BF05-1A80-3EA644236E16}"/>
              </a:ext>
            </a:extLst>
          </p:cNvPr>
          <p:cNvSpPr txBox="1"/>
          <p:nvPr/>
        </p:nvSpPr>
        <p:spPr>
          <a:xfrm>
            <a:off x="533254" y="2636585"/>
            <a:ext cx="112807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	</a:t>
            </a:r>
            <a:r>
              <a:rPr lang="vi-VN" sz="4400"/>
              <a:t>Chia sẻ với người thân suy nghĩ, cảm xúc của mình về những việc làm góp phần gìn giữ truyền thống Uống nước nhớ nguồn.</a:t>
            </a:r>
            <a:endParaRPr lang="en-US" sz="4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99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51"/>
          <p:cNvSpPr/>
          <p:nvPr/>
        </p:nvSpPr>
        <p:spPr>
          <a:xfrm rot="-5400000">
            <a:off x="5068999" y="1214817"/>
            <a:ext cx="2023839" cy="4428365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149" name="Google Shape;1149;p51"/>
          <p:cNvSpPr txBox="1">
            <a:spLocks noGrp="1"/>
          </p:cNvSpPr>
          <p:nvPr>
            <p:ph type="title"/>
          </p:nvPr>
        </p:nvSpPr>
        <p:spPr>
          <a:xfrm>
            <a:off x="1999042" y="528591"/>
            <a:ext cx="8163753" cy="5404596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2200"/>
              <a:t>Dặn dò</a:t>
            </a:r>
            <a:endParaRPr sz="12200"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B11CE5E-BACD-49C5-8792-02D9D334768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5.6_Nói và nghe_Truyền thống uống nước nhớ nguồ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A13458-992F-4DBE-8EF3-CB5D830FF352}:7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0644B5-07A2-4290-918A-5640977E640A}:6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76BE4A-BD2A-4DDB-B970-C6E0A410E381}:6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F43A08-F84E-407A-B5A6-901E3EBE16DC}:8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8B1EA9-B0F7-4BBB-8834-D1CD03B1461D}:7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BBA85E-422D-4624-960F-A8B306F337BD}:8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1A4564-86D2-437D-AC78-917A75985EB8}:7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06963A-F580-4676-8280-8A8344463000}:261"/>
</p:tagLst>
</file>

<file path=ppt/theme/theme1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277</Words>
  <Application>Microsoft Office PowerPoint</Application>
  <PresentationFormat>Custom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Wingdings</vt:lpstr>
      <vt:lpstr>Catamaran</vt:lpstr>
      <vt:lpstr>AvantGarde</vt:lpstr>
      <vt:lpstr>Barriecito</vt:lpstr>
      <vt:lpstr>Open Sans</vt:lpstr>
      <vt:lpstr>Arial</vt:lpstr>
      <vt:lpstr>Times New Roman</vt:lpstr>
      <vt:lpstr>Arts Subject for Middle School - 6th Grade: Painting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25.6_Nói và nghe_Truyền thống uống nước nhớ nguồn</dc:title>
  <dc:creator>PC</dc:creator>
  <cp:lastModifiedBy>STD_DELL</cp:lastModifiedBy>
  <cp:revision>70</cp:revision>
  <dcterms:modified xsi:type="dcterms:W3CDTF">2025-03-09T02:57:38Z</dcterms:modified>
</cp:coreProperties>
</file>