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4" r:id="rId2"/>
    <p:sldId id="282" r:id="rId3"/>
    <p:sldId id="258" r:id="rId4"/>
    <p:sldId id="271" r:id="rId5"/>
    <p:sldId id="266" r:id="rId6"/>
    <p:sldId id="281" r:id="rId7"/>
    <p:sldId id="265" r:id="rId8"/>
    <p:sldId id="267" r:id="rId9"/>
    <p:sldId id="275" r:id="rId10"/>
    <p:sldId id="276" r:id="rId11"/>
    <p:sldId id="277" r:id="rId12"/>
    <p:sldId id="28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2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14309-CB89-4C25-A397-9C9DB3C22788}"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9112D-249E-4F08-8714-95024C18728F}" type="slidenum">
              <a:rPr lang="en-US" smtClean="0"/>
              <a:t>‹#›</a:t>
            </a:fld>
            <a:endParaRPr lang="en-US"/>
          </a:p>
        </p:txBody>
      </p:sp>
    </p:spTree>
    <p:extLst>
      <p:ext uri="{BB962C8B-B14F-4D97-AF65-F5344CB8AC3E}">
        <p14:creationId xmlns:p14="http://schemas.microsoft.com/office/powerpoint/2010/main" val="420632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406140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12</a:t>
            </a:fld>
            <a:endParaRPr lang="en-US"/>
          </a:p>
        </p:txBody>
      </p:sp>
    </p:spTree>
    <p:extLst>
      <p:ext uri="{BB962C8B-B14F-4D97-AF65-F5344CB8AC3E}">
        <p14:creationId xmlns:p14="http://schemas.microsoft.com/office/powerpoint/2010/main" val="29329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60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4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0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5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2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4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61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7059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12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4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0BE7F07B-F80B-06EF-0C60-ABEFCBC91AA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34875" y="400051"/>
            <a:ext cx="1171574" cy="11715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795BDEB-67BA-F8B7-05DB-889E418DD59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6825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2870386" y="210713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00287" y="1476865"/>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450011" y="2921383"/>
            <a:ext cx="8830127" cy="1353908"/>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Nói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nghe</a:t>
            </a:r>
            <a:r>
              <a:rPr lang="en-US" sz="4000" b="1" dirty="0" smtClean="0">
                <a:solidFill>
                  <a:srgbClr val="FF0000"/>
                </a:solidFill>
                <a:latin typeface="Times New Roman" panose="02020603050405020304" pitchFamily="18" charset="0"/>
                <a:cs typeface="Times New Roman" panose="02020603050405020304" pitchFamily="18" charset="0"/>
              </a:rPr>
              <a:t>: </a:t>
            </a:r>
          </a:p>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Truyền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thống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uống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nước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nhớ</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nguồn</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75472" y="4799382"/>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509124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3"/>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xmln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155188" y="1516479"/>
            <a:ext cx="954901" cy="956096"/>
          </a:xfrm>
          <a:prstGeom prst="rect">
            <a:avLst/>
          </a:prstGeom>
        </p:spPr>
      </p:pic>
    </p:spTree>
    <p:custDataLst>
      <p:tags r:id="rId1"/>
    </p:custDataLst>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custDataLst>
      <p:tags r:id="rId1"/>
    </p:custDataLst>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3856512131"/>
      </p:ext>
    </p:extLst>
  </p:cSld>
  <p:clrMapOvr>
    <a:masterClrMapping/>
  </p:clrMapOvr>
  <p:transition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DC973-503B-C203-12BF-6789A1DC6BB6}"/>
              </a:ext>
            </a:extLst>
          </p:cNvPr>
          <p:cNvPicPr>
            <a:picLocks noChangeAspect="1"/>
          </p:cNvPicPr>
          <p:nvPr/>
        </p:nvPicPr>
        <p:blipFill>
          <a:blip r:embed="rId3"/>
          <a:stretch>
            <a:fillRect/>
          </a:stretch>
        </p:blipFill>
        <p:spPr>
          <a:xfrm>
            <a:off x="2247220" y="-111183"/>
            <a:ext cx="7914876" cy="1447552"/>
          </a:xfrm>
          <a:prstGeom prst="rect">
            <a:avLst/>
          </a:prstGeom>
        </p:spPr>
      </p:pic>
      <p:pic>
        <p:nvPicPr>
          <p:cNvPr id="4" name="Picture 25">
            <a:extLst>
              <a:ext uri="{FF2B5EF4-FFF2-40B4-BE49-F238E27FC236}">
                <a16:creationId xmlns:a16="http://schemas.microsoft.com/office/drawing/2014/main" id="{C6EF7D3D-FA86-9E4A-13DC-CDDCDB4848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36865" y="1265222"/>
            <a:ext cx="8526205" cy="1957567"/>
          </a:xfrm>
          <a:prstGeom prst="rect">
            <a:avLst/>
          </a:prstGeom>
        </p:spPr>
      </p:pic>
      <p:sp>
        <p:nvSpPr>
          <p:cNvPr id="5" name="TextBox 4">
            <a:extLst>
              <a:ext uri="{FF2B5EF4-FFF2-40B4-BE49-F238E27FC236}">
                <a16:creationId xmlns:a16="http://schemas.microsoft.com/office/drawing/2014/main" id="{D8DB98DA-B860-FE42-519B-08205B6B675C}"/>
              </a:ext>
            </a:extLst>
          </p:cNvPr>
          <p:cNvSpPr txBox="1"/>
          <p:nvPr/>
        </p:nvSpPr>
        <p:spPr>
          <a:xfrm>
            <a:off x="2792495" y="1389335"/>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6" name="Speech Bubble: Rectangle with Corners Rounded 18">
            <a:extLst>
              <a:ext uri="{FF2B5EF4-FFF2-40B4-BE49-F238E27FC236}">
                <a16:creationId xmlns:a16="http://schemas.microsoft.com/office/drawing/2014/main" id="{C0198424-6B12-5770-732A-6AC7D27D2A1D}"/>
              </a:ext>
            </a:extLst>
          </p:cNvPr>
          <p:cNvSpPr/>
          <p:nvPr/>
        </p:nvSpPr>
        <p:spPr>
          <a:xfrm>
            <a:off x="479157" y="3433714"/>
            <a:ext cx="8279130" cy="3333750"/>
          </a:xfrm>
          <a:prstGeom prst="roundRect">
            <a:avLst/>
          </a:pr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custDataLst>
      <p:tags r:id="rId1"/>
    </p:custDataLst>
    <p:extLst>
      <p:ext uri="{BB962C8B-B14F-4D97-AF65-F5344CB8AC3E}">
        <p14:creationId xmlns:p14="http://schemas.microsoft.com/office/powerpoint/2010/main" val="30261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3"/>
          <a:stretch>
            <a:fillRect/>
          </a:stretch>
        </p:blipFill>
        <p:spPr>
          <a:xfrm>
            <a:off x="4758136" y="1228994"/>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4"/>
          <a:stretch>
            <a:fillRect/>
          </a:stretch>
        </p:blipFill>
        <p:spPr>
          <a:xfrm>
            <a:off x="1956450" y="3180903"/>
            <a:ext cx="8431499" cy="1505843"/>
          </a:xfrm>
          <a:prstGeom prst="rect">
            <a:avLst/>
          </a:prstGeom>
        </p:spPr>
      </p:pic>
    </p:spTree>
    <p:custDataLst>
      <p:tags r:id="rId1"/>
    </p:custDataLst>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5"/>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3949" y="3271195"/>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49" y="3344473"/>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3925" y="478008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676400" y="4938869"/>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
        <p:nvSpPr>
          <p:cNvPr id="7" name="Google Shape;304;p20">
            <a:extLst>
              <a:ext uri="{FF2B5EF4-FFF2-40B4-BE49-F238E27FC236}">
                <a16:creationId xmlns:a16="http://schemas.microsoft.com/office/drawing/2014/main" id="{C31DF777-25E4-FEFD-618A-F1F9BA0DC24E}"/>
              </a:ext>
            </a:extLst>
          </p:cNvPr>
          <p:cNvSpPr txBox="1">
            <a:spLocks/>
          </p:cNvSpPr>
          <p:nvPr/>
        </p:nvSpPr>
        <p:spPr>
          <a:xfrm>
            <a:off x="1864008" y="565608"/>
            <a:ext cx="8254430" cy="231176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5"/>
          <a:stretch>
            <a:fillRect/>
          </a:stretch>
        </p:blipFill>
        <p:spPr>
          <a:xfrm>
            <a:off x="1176337" y="2290762"/>
            <a:ext cx="9444038" cy="3533484"/>
          </a:xfrm>
          <a:prstGeom prst="rect">
            <a:avLst/>
          </a:prstGeom>
        </p:spPr>
      </p:pic>
    </p:spTree>
    <p:custDataLst>
      <p:tags r:id="rId1"/>
    </p:custDataLst>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xmln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2D4D56C-9888-F467-58A6-12D2557F9F69}"/>
              </a:ext>
            </a:extLst>
          </p:cNvPr>
          <p:cNvSpPr txBox="1"/>
          <p:nvPr/>
        </p:nvSpPr>
        <p:spPr>
          <a:xfrm>
            <a:off x="799350" y="2364165"/>
            <a:ext cx="3034001" cy="1569660"/>
          </a:xfrm>
          <a:prstGeom prst="rect">
            <a:avLst/>
          </a:prstGeom>
          <a:noFill/>
        </p:spPr>
        <p:txBody>
          <a:bodyPr wrap="square" rtlCol="0">
            <a:spAutoFit/>
          </a:bodyPr>
          <a:lstStyle/>
          <a:p>
            <a:pPr lvl="0" algn="ctr">
              <a:defRPr/>
            </a:pPr>
            <a:r>
              <a:rPr lang="en-US" sz="4800" b="1" dirty="0">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2. </a:t>
            </a:r>
            <a:r>
              <a:rPr lang="en-US" sz="4800" b="1" dirty="0" err="1">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Trao</a:t>
            </a:r>
            <a:r>
              <a:rPr lang="en-US" sz="4800" b="1" dirty="0">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 </a:t>
            </a:r>
            <a:r>
              <a:rPr lang="en-US" sz="4800" b="1" dirty="0" err="1">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đổi</a:t>
            </a:r>
            <a:r>
              <a:rPr lang="en-US" sz="4800" b="1" dirty="0">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 </a:t>
            </a:r>
            <a:r>
              <a:rPr lang="en-US" sz="4800" b="1" dirty="0" err="1">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góp</a:t>
            </a:r>
            <a:r>
              <a:rPr lang="en-US" sz="4800" b="1" dirty="0">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 ý</a:t>
            </a:r>
            <a:r>
              <a:rPr lang="en-US" sz="4800" b="1" dirty="0">
                <a:solidFill>
                  <a:prstClr val="white"/>
                </a:solidFill>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a:t>
            </a:r>
            <a:endParaRPr kumimoji="0" lang="en-US" sz="4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7"/>
          <a:stretch>
            <a:fillRect/>
          </a:stretch>
        </p:blipFill>
        <p:spPr>
          <a:xfrm>
            <a:off x="3399301" y="2310647"/>
            <a:ext cx="8346147" cy="2712955"/>
          </a:xfrm>
          <a:prstGeom prst="rect">
            <a:avLst/>
          </a:prstGeom>
        </p:spPr>
      </p:pic>
    </p:spTree>
    <p:custDataLst>
      <p:tags r:id="rId1"/>
    </p:custDataLst>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xmln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74831" y="732161"/>
            <a:ext cx="8859580" cy="2224267"/>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719094" y="826429"/>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3175611" y="3065907"/>
            <a:ext cx="8039099" cy="336232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TextBox 8">
            <a:extLst>
              <a:ext uri="{FF2B5EF4-FFF2-40B4-BE49-F238E27FC236}">
                <a16:creationId xmlns:a16="http://schemas.microsoft.com/office/drawing/2014/main" id="{72D4D56C-9888-F467-58A6-12D2557F9F69}"/>
              </a:ext>
            </a:extLst>
          </p:cNvPr>
          <p:cNvSpPr txBox="1"/>
          <p:nvPr/>
        </p:nvSpPr>
        <p:spPr>
          <a:xfrm>
            <a:off x="799350" y="2364165"/>
            <a:ext cx="3034001" cy="1569660"/>
          </a:xfrm>
          <a:prstGeom prst="rect">
            <a:avLst/>
          </a:prstGeom>
          <a:noFill/>
        </p:spPr>
        <p:txBody>
          <a:bodyPr wrap="square" rtlCol="0">
            <a:spAutoFit/>
          </a:bodyPr>
          <a:lstStyle/>
          <a:p>
            <a:pPr lvl="0" algn="ctr">
              <a:defRPr/>
            </a:pPr>
            <a:r>
              <a:rPr lang="en-US" sz="4800" b="1" dirty="0" smtClean="0">
                <a:solidFill>
                  <a:srgbClr val="0070C0"/>
                </a:solidFill>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VẬN DỤNG</a:t>
            </a:r>
            <a:r>
              <a:rPr lang="en-US" sz="4800" b="1" dirty="0" smtClean="0">
                <a:solidFill>
                  <a:prstClr val="white"/>
                </a:solidFill>
                <a:effectLst>
                  <a:glow rad="63500">
                    <a:srgbClr val="C0504D">
                      <a:lumMod val="20000"/>
                      <a:lumOff val="80000"/>
                      <a:alpha val="40000"/>
                    </a:srgbClr>
                  </a:glow>
                </a:effectLst>
                <a:latin typeface="Times New Roman" panose="02020603050405020304" pitchFamily="18" charset="0"/>
                <a:cs typeface="Times New Roman" panose="02020603050405020304" pitchFamily="18" charset="0"/>
              </a:rPr>
              <a:t>.</a:t>
            </a:r>
            <a:endParaRPr kumimoji="0" lang="en-US" sz="4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8D0DD66-D7B9-4DD0-8C34-973FBE1F237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Tuần 25. TV. Nói và nghe. Uống nước nhớ nguồn."/>
</p:tagLst>
</file>

<file path=ppt/tags/tag10.xml><?xml version="1.0" encoding="utf-8"?>
<p:tagLst xmlns:a="http://schemas.openxmlformats.org/drawingml/2006/main" xmlns:r="http://schemas.openxmlformats.org/officeDocument/2006/relationships" xmlns:p="http://schemas.openxmlformats.org/presentationml/2006/main">
  <p:tag name="GENSWF_SLIDE_UID" val="{26056172-66D8-458B-BE45-013125A7E9DA}:275"/>
</p:tagLst>
</file>

<file path=ppt/tags/tag11.xml><?xml version="1.0" encoding="utf-8"?>
<p:tagLst xmlns:a="http://schemas.openxmlformats.org/drawingml/2006/main" xmlns:r="http://schemas.openxmlformats.org/officeDocument/2006/relationships" xmlns:p="http://schemas.openxmlformats.org/presentationml/2006/main">
  <p:tag name="GENSWF_SLIDE_UID" val="{5DB4BFAA-AF39-4D00-A8ED-E4E8E26559AF}:276"/>
</p:tagLst>
</file>

<file path=ppt/tags/tag12.xml><?xml version="1.0" encoding="utf-8"?>
<p:tagLst xmlns:a="http://schemas.openxmlformats.org/drawingml/2006/main" xmlns:r="http://schemas.openxmlformats.org/officeDocument/2006/relationships" xmlns:p="http://schemas.openxmlformats.org/presentationml/2006/main">
  <p:tag name="GENSWF_SLIDE_UID" val="{E79C3555-473D-435B-AE68-3340CD97A398}:277"/>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GENSWF_SLIDE_UID" val="{5F7E6CFE-915F-4658-922F-73A7AE9E3019}:283"/>
</p:tagLst>
</file>

<file path=ppt/tags/tag2.xml><?xml version="1.0" encoding="utf-8"?>
<p:tagLst xmlns:a="http://schemas.openxmlformats.org/drawingml/2006/main" xmlns:r="http://schemas.openxmlformats.org/officeDocument/2006/relationships" xmlns:p="http://schemas.openxmlformats.org/presentationml/2006/main">
  <p:tag name="GENSWF_SLIDE_UID" val="{08B94429-876F-4E28-A8C1-AF640A3BFDF5}:284"/>
</p:tagLst>
</file>

<file path=ppt/tags/tag3.xml><?xml version="1.0" encoding="utf-8"?>
<p:tagLst xmlns:a="http://schemas.openxmlformats.org/drawingml/2006/main" xmlns:r="http://schemas.openxmlformats.org/officeDocument/2006/relationships" xmlns:p="http://schemas.openxmlformats.org/presentationml/2006/main">
  <p:tag name="GENSWF_SLIDE_UID" val="{81D9F1C0-792C-44DB-8981-6A1E8F3D4BC9}:282"/>
</p:tagLst>
</file>

<file path=ppt/tags/tag4.xml><?xml version="1.0" encoding="utf-8"?>
<p:tagLst xmlns:a="http://schemas.openxmlformats.org/drawingml/2006/main" xmlns:r="http://schemas.openxmlformats.org/officeDocument/2006/relationships" xmlns:p="http://schemas.openxmlformats.org/presentationml/2006/main">
  <p:tag name="GENSWF_SLIDE_UID" val="{A77A46B0-4E07-4945-9327-539BAFA62264}:258"/>
</p:tagLst>
</file>

<file path=ppt/tags/tag5.xml><?xml version="1.0" encoding="utf-8"?>
<p:tagLst xmlns:a="http://schemas.openxmlformats.org/drawingml/2006/main" xmlns:r="http://schemas.openxmlformats.org/officeDocument/2006/relationships" xmlns:p="http://schemas.openxmlformats.org/presentationml/2006/main">
  <p:tag name="GENSWF_SLIDE_UID" val="{0BBB9AEA-6316-46B0-A2F1-2D715A90775C}:271"/>
</p:tagLst>
</file>

<file path=ppt/tags/tag6.xml><?xml version="1.0" encoding="utf-8"?>
<p:tagLst xmlns:a="http://schemas.openxmlformats.org/drawingml/2006/main" xmlns:r="http://schemas.openxmlformats.org/officeDocument/2006/relationships" xmlns:p="http://schemas.openxmlformats.org/presentationml/2006/main">
  <p:tag name="GENSWF_SLIDE_UID" val="{538DE431-4D61-4A98-8735-0DD673012131}:266"/>
</p:tagLst>
</file>

<file path=ppt/tags/tag7.xml><?xml version="1.0" encoding="utf-8"?>
<p:tagLst xmlns:a="http://schemas.openxmlformats.org/drawingml/2006/main" xmlns:r="http://schemas.openxmlformats.org/officeDocument/2006/relationships" xmlns:p="http://schemas.openxmlformats.org/presentationml/2006/main">
  <p:tag name="GENSWF_SLIDE_UID" val="{1AA3CE6B-DE43-45FD-AC54-7C3B45453EE7}:281"/>
</p:tagLst>
</file>

<file path=ppt/tags/tag8.xml><?xml version="1.0" encoding="utf-8"?>
<p:tagLst xmlns:a="http://schemas.openxmlformats.org/drawingml/2006/main" xmlns:r="http://schemas.openxmlformats.org/officeDocument/2006/relationships" xmlns:p="http://schemas.openxmlformats.org/presentationml/2006/main">
  <p:tag name="GENSWF_SLIDE_UID" val="{06126B03-4C9A-40EF-A4D2-C569E2208BA5}:265"/>
</p:tagLst>
</file>

<file path=ppt/tags/tag9.xml><?xml version="1.0" encoding="utf-8"?>
<p:tagLst xmlns:a="http://schemas.openxmlformats.org/drawingml/2006/main" xmlns:r="http://schemas.openxmlformats.org/officeDocument/2006/relationships" xmlns:p="http://schemas.openxmlformats.org/presentationml/2006/main">
  <p:tag name="GENSWF_SLIDE_UID" val="{EFD1256D-670C-45A1-B671-40DA9281AE13}:26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844</Words>
  <Application>Microsoft Office PowerPoint</Application>
  <PresentationFormat>Widescreen</PresentationFormat>
  <Paragraphs>35</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微软雅黑</vt:lpstr>
      <vt:lpstr>Arial</vt:lpstr>
      <vt:lpstr>Calibri</vt:lpstr>
      <vt:lpstr>Cambria</vt:lpstr>
      <vt:lpstr>等线</vt:lpstr>
      <vt:lpstr>Odibee Sans</vt:lpstr>
      <vt:lpstr>Time nes New Roman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Tuần 25. TV. Nói và nghe. Uống nước nhớ nguồn.</dc:title>
  <dc:creator>Thao Tran</dc:creator>
  <cp:lastModifiedBy>HaiPhong</cp:lastModifiedBy>
  <cp:revision>24</cp:revision>
  <dcterms:created xsi:type="dcterms:W3CDTF">2023-12-09T12:37:58Z</dcterms:created>
  <dcterms:modified xsi:type="dcterms:W3CDTF">2025-03-05T08:51:19Z</dcterms:modified>
</cp:coreProperties>
</file>