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</p:sldMasterIdLst>
  <p:notesMasterIdLst>
    <p:notesMasterId r:id="rId15"/>
  </p:notesMasterIdLst>
  <p:sldIdLst>
    <p:sldId id="258" r:id="rId4"/>
    <p:sldId id="309" r:id="rId5"/>
    <p:sldId id="396" r:id="rId6"/>
    <p:sldId id="317" r:id="rId7"/>
    <p:sldId id="388" r:id="rId8"/>
    <p:sldId id="389" r:id="rId9"/>
    <p:sldId id="390" r:id="rId10"/>
    <p:sldId id="391" r:id="rId11"/>
    <p:sldId id="266" r:id="rId12"/>
    <p:sldId id="322" r:id="rId13"/>
    <p:sldId id="3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5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7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140" y="1043453"/>
            <a:ext cx="5413717" cy="1975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660" y="4070940"/>
            <a:ext cx="7492633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707" y="3018728"/>
            <a:ext cx="8181541" cy="1158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65EA1D-A949-D26F-3733-802DCE9DB456}"/>
              </a:ext>
            </a:extLst>
          </p:cNvPr>
          <p:cNvSpPr txBox="1"/>
          <p:nvPr/>
        </p:nvSpPr>
        <p:spPr>
          <a:xfrm>
            <a:off x="4472311" y="119865"/>
            <a:ext cx="722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EE1A7C-32EB-C0C0-47D5-8DD67846DFF0}"/>
              </a:ext>
            </a:extLst>
          </p:cNvPr>
          <p:cNvSpPr txBox="1"/>
          <p:nvPr/>
        </p:nvSpPr>
        <p:spPr>
          <a:xfrm>
            <a:off x="6217920" y="5934670"/>
            <a:ext cx="627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Thúy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42875"/>
            <a:ext cx="4619625" cy="3295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228600"/>
            <a:ext cx="4276725" cy="325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424237"/>
            <a:ext cx="4400550" cy="3267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225" y="3612914"/>
            <a:ext cx="3962400" cy="2954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630" y="514611"/>
            <a:ext cx="8974090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221" y="143136"/>
            <a:ext cx="8590008" cy="2761727"/>
          </a:xfrm>
          <a:prstGeom prst="rect">
            <a:avLst/>
          </a:prstGeom>
        </p:spPr>
      </p:pic>
      <p:sp>
        <p:nvSpPr>
          <p:cNvPr id="5" name="文本框 44"/>
          <p:cNvSpPr txBox="1"/>
          <p:nvPr/>
        </p:nvSpPr>
        <p:spPr>
          <a:xfrm>
            <a:off x="476250" y="1925803"/>
            <a:ext cx="11134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6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/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40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/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/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Microsoft YaHei" panose="020B050302020402020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71" y="2633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212</Words>
  <Application>Microsoft Office PowerPoint</Application>
  <PresentationFormat>Widescreen</PresentationFormat>
  <Paragraphs>20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Microsoft YaHei</vt:lpstr>
      <vt:lpstr>Microsoft YaHei</vt:lpstr>
      <vt:lpstr>Arial</vt:lpstr>
      <vt:lpstr>Calibri</vt:lpstr>
      <vt:lpstr>Calibri Light</vt:lpstr>
      <vt:lpstr>Cambria</vt:lpstr>
      <vt:lpstr>等线</vt:lpstr>
      <vt:lpstr>iCiel Altus</vt:lpstr>
      <vt:lpstr>Roboto</vt:lpstr>
      <vt:lpstr>Times New Roman</vt:lpstr>
      <vt:lpstr>印品黑体</vt:lpstr>
      <vt:lpstr>字魂86号-杨任东楷书</vt:lpstr>
      <vt:lpstr>思源黑体 CN Medium</vt:lpstr>
      <vt:lpstr>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STD_DELL</cp:lastModifiedBy>
  <cp:revision>24</cp:revision>
  <dcterms:created xsi:type="dcterms:W3CDTF">2023-11-15T06:17:00Z</dcterms:created>
  <dcterms:modified xsi:type="dcterms:W3CDTF">2025-03-09T02:21:04Z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D721D290EC624A73A3F0816CEC91E3AD_13</vt:lpwstr>
  </property>
  <property fmtid="{D5CDD505-2E9C-101B-9397-08002B2CF9AE}" pid="3" name="KSOProductBuildVer">
    <vt:lpwstr>1033-12.2.0.13431</vt:lpwstr>
  </property>
</Properties>
</file>