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6" r:id="rId3"/>
  </p:sldMasterIdLst>
  <p:notesMasterIdLst>
    <p:notesMasterId r:id="rId14"/>
  </p:notesMasterIdLst>
  <p:sldIdLst>
    <p:sldId id="365" r:id="rId4"/>
    <p:sldId id="274" r:id="rId5"/>
    <p:sldId id="3275" r:id="rId6"/>
    <p:sldId id="3276" r:id="rId7"/>
    <p:sldId id="298" r:id="rId8"/>
    <p:sldId id="3277" r:id="rId9"/>
    <p:sldId id="268" r:id="rId10"/>
    <p:sldId id="3279" r:id="rId11"/>
    <p:sldId id="3280" r:id="rId12"/>
    <p:sldId id="3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4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1F319-F919-48C9-8696-43E8758E8C38}"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3E4DC-6D69-4C7A-B4FB-B5B054EA6FBF}" type="slidenum">
              <a:rPr lang="en-US" smtClean="0"/>
              <a:t>‹#›</a:t>
            </a:fld>
            <a:endParaRPr lang="en-US"/>
          </a:p>
        </p:txBody>
      </p:sp>
    </p:spTree>
    <p:extLst>
      <p:ext uri="{BB962C8B-B14F-4D97-AF65-F5344CB8AC3E}">
        <p14:creationId xmlns:p14="http://schemas.microsoft.com/office/powerpoint/2010/main" val="167635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872C4-072E-450B-5403-0FB005E1A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E4E58-4301-7854-035D-F8BD5F8B6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CB33-8860-B703-D604-C38DAB34FC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B14576-4DA4-1BBE-5446-587528E2DE90}"/>
              </a:ext>
            </a:extLst>
          </p:cNvPr>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235821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5D73E4DC-6D69-4C7A-B4FB-B5B054EA6FBF}" type="slidenum">
              <a:rPr lang="en-US" smtClean="0"/>
              <a:t>3</a:t>
            </a:fld>
            <a:endParaRPr lang="en-US"/>
          </a:p>
        </p:txBody>
      </p:sp>
    </p:spTree>
    <p:extLst>
      <p:ext uri="{BB962C8B-B14F-4D97-AF65-F5344CB8AC3E}">
        <p14:creationId xmlns:p14="http://schemas.microsoft.com/office/powerpoint/2010/main" val="384118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2025/3/4</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29219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2025/3/4</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0036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2025/3/4</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26071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324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4036039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514242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701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2811309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1438050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870034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3298859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2025/3/4</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6134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2025/3/4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2844637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2025/3/4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890099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2025/3/4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2728777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2025/3/4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2701847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2025/3/4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12281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2025/3/4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654899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2025/3/4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879571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2025/3/4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256646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2025/3/4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583945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2025/3/4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1275833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2025/3/4</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8120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1BFB-13AA-44A7-B3E4-8886C719AEB0}" type="datetimeFigureOut">
              <a:rPr lang="zh-CN" altLang="en-US" smtClean="0"/>
              <a:t>2025/3/4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9B06CD-746B-452A-A749-ADEDF9DA3876}" type="slidenum">
              <a:rPr lang="zh-CN" altLang="en-US" smtClean="0"/>
              <a:t>‹#›</a:t>
            </a:fld>
            <a:endParaRPr lang="zh-CN" altLang="en-US"/>
          </a:p>
        </p:txBody>
      </p:sp>
    </p:spTree>
    <p:extLst>
      <p:ext uri="{BB962C8B-B14F-4D97-AF65-F5344CB8AC3E}">
        <p14:creationId xmlns:p14="http://schemas.microsoft.com/office/powerpoint/2010/main" val="3598076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51367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4"/>
            <a:ext cx="734944"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p>
        </p:txBody>
      </p:sp>
    </p:spTree>
    <p:extLst>
      <p:ext uri="{BB962C8B-B14F-4D97-AF65-F5344CB8AC3E}">
        <p14:creationId xmlns:p14="http://schemas.microsoft.com/office/powerpoint/2010/main" val="343731204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2025/3/4</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90439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2025/3/4</a:t>
            </a:fld>
            <a:endParaRPr lang="zh-CN" altLang="en-US"/>
          </a:p>
        </p:txBody>
      </p:sp>
      <p:sp>
        <p:nvSpPr>
          <p:cNvPr id="8" name="页脚占位符 7"/>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81597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2025/3/4</a:t>
            </a:fld>
            <a:endParaRPr lang="zh-CN" altLang="en-US"/>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159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2025/3/4</a:t>
            </a:fld>
            <a:endParaRPr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29603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2025/3/4</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69535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2025/3/4</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14786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1"/>
          <a:stretch>
            <a:fillRect/>
          </a:stretch>
        </a:blipFill>
        <a:effectLst/>
      </p:bgPr>
    </p:bg>
    <p:spTree>
      <p:nvGrpSpPr>
        <p:cNvPr id="1" name=""/>
        <p:cNvGrpSpPr/>
        <p:nvPr/>
      </p:nvGrpSpPr>
      <p:grpSpPr>
        <a:xfrm>
          <a:off x="0" y="0"/>
          <a:ext cx="0" cy="0"/>
          <a:chOff x="0" y="0"/>
          <a:chExt cx="0" cy="0"/>
        </a:xfrm>
      </p:grpSpPr>
      <p:pic>
        <p:nvPicPr>
          <p:cNvPr id="20" name="Picture 19" descr="A white circle with leaves and blue text&#10;&#10;Description automatically generated">
            <a:extLst>
              <a:ext uri="{FF2B5EF4-FFF2-40B4-BE49-F238E27FC236}">
                <a16:creationId xmlns:a16="http://schemas.microsoft.com/office/drawing/2014/main" id="{70EA774F-4F84-5704-4C84-AA99CFAAE112}"/>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614542" y="229602"/>
            <a:ext cx="1220507" cy="1220507"/>
          </a:xfrm>
          <a:prstGeom prst="rect">
            <a:avLst/>
          </a:prstGeom>
        </p:spPr>
      </p:pic>
      <p:pic>
        <p:nvPicPr>
          <p:cNvPr id="21" name="Picture 20" descr="A white circle with leaves and blue text&#10;&#10;Description automatically generated">
            <a:extLst>
              <a:ext uri="{FF2B5EF4-FFF2-40B4-BE49-F238E27FC236}">
                <a16:creationId xmlns:a16="http://schemas.microsoft.com/office/drawing/2014/main" id="{182A8056-907F-B1E3-DE5C-847381DCCAB2}"/>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6927484" y="9820170"/>
            <a:ext cx="1354649" cy="1354649"/>
          </a:xfrm>
          <a:prstGeom prst="rect">
            <a:avLst/>
          </a:prstGeom>
        </p:spPr>
      </p:pic>
    </p:spTree>
    <p:extLst>
      <p:ext uri="{BB962C8B-B14F-4D97-AF65-F5344CB8AC3E}">
        <p14:creationId xmlns:p14="http://schemas.microsoft.com/office/powerpoint/2010/main" val="2531700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200" rtl="0" eaLnBrk="1" latinLnBrk="0" hangingPunct="1">
        <a:spcBef>
          <a:spcPct val="0"/>
        </a:spcBef>
        <a:buNone/>
        <a:defRPr sz="5865"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思源黑体 CN Bold" panose="020B0800000000000000" pitchFamily="34" charset="-122"/>
          <a:cs typeface="字魂59号-创粗黑" panose="00000500000000000000" charset="-122"/>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思源黑体 CN Bold" panose="020B0800000000000000" pitchFamily="34" charset="-122"/>
          <a:cs typeface="字魂59号-创粗黑" panose="00000500000000000000" charset="-122"/>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思源黑体 CN Bold" panose="020B0800000000000000" pitchFamily="34" charset="-122"/>
          <a:cs typeface="字魂59号-创粗黑" panose="00000500000000000000" charset="-122"/>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59834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37号-波纹乖乖体" panose="00000500000000000000" charset="-122"/>
          <a:ea typeface="字魂37号-波纹乖乖体" panose="0000050000000000000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37号-波纹乖乖体" panose="00000500000000000000" charset="-122"/>
          <a:ea typeface="字魂37号-波纹乖乖体" panose="0000050000000000000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37号-波纹乖乖体" panose="00000500000000000000" charset="-122"/>
          <a:ea typeface="字魂37号-波纹乖乖体" panose="0000050000000000000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7号-波纹乖乖体" panose="00000500000000000000" charset="-122"/>
          <a:ea typeface="字魂37号-波纹乖乖体" panose="0000050000000000000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7号-波纹乖乖体" panose="00000500000000000000" charset="-122"/>
          <a:ea typeface="字魂37号-波纹乖乖体" panose="0000050000000000000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43A93E93-166D-47F5-9EF1-ACEABE24AEEA}" type="datetimeFigureOut">
              <a:rPr lang="zh-CN" altLang="en-US" smtClean="0"/>
              <a:t>2025/3/4</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247827275"/>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6.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6.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tags" Target="../tags/tag3.xml"/><Relationship Id="rId6" Type="http://schemas.openxmlformats.org/officeDocument/2006/relationships/image" Target="../media/image12.emf"/><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6.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6.xml"/><Relationship Id="rId1" Type="http://schemas.openxmlformats.org/officeDocument/2006/relationships/tags" Target="../tags/tag6.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6.xml"/><Relationship Id="rId1" Type="http://schemas.openxmlformats.org/officeDocument/2006/relationships/tags" Target="../tags/tag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6.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34ECB-4192-B6BE-8F2A-53E9B939F90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98B0901-5035-D6B7-EF2A-152AEF6EE18E}"/>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4DF43377-B311-1E8A-9E58-15BC1C290881}"/>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5DA75A8-7B76-4DEE-3AF3-24C3B54F7DB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63E6FB58-C191-C92C-2C3F-EC0FA3990392}"/>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541A77A2-331C-BD90-7788-D0D6F6E8A5EF}"/>
              </a:ext>
            </a:extLst>
          </p:cNvPr>
          <p:cNvPicPr>
            <a:picLocks noChangeAspect="1"/>
          </p:cNvPicPr>
          <p:nvPr/>
        </p:nvPicPr>
        <p:blipFill>
          <a:blip r:embed="rId6"/>
          <a:stretch>
            <a:fillRect/>
          </a:stretch>
        </p:blipFill>
        <p:spPr>
          <a:xfrm>
            <a:off x="2177017" y="136409"/>
            <a:ext cx="8169348" cy="1066892"/>
          </a:xfrm>
          <a:prstGeom prst="rect">
            <a:avLst/>
          </a:prstGeom>
        </p:spPr>
      </p:pic>
      <p:sp>
        <p:nvSpPr>
          <p:cNvPr id="8" name="TextBox 7">
            <a:extLst>
              <a:ext uri="{FF2B5EF4-FFF2-40B4-BE49-F238E27FC236}">
                <a16:creationId xmlns:a16="http://schemas.microsoft.com/office/drawing/2014/main" id="{B813DFDF-DDCF-9414-1B2C-03BE846FE3F4}"/>
              </a:ext>
            </a:extLst>
          </p:cNvPr>
          <p:cNvSpPr txBox="1"/>
          <p:nvPr/>
        </p:nvSpPr>
        <p:spPr>
          <a:xfrm>
            <a:off x="2842216" y="760778"/>
            <a:ext cx="683895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Sách</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kết</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nối</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tri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thức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cuộc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sống</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Lớp</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Năm</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học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2024-2025</a:t>
            </a:r>
          </a:p>
        </p:txBody>
      </p:sp>
      <p:sp>
        <p:nvSpPr>
          <p:cNvPr id="11" name="TextBox 10">
            <a:extLst>
              <a:ext uri="{FF2B5EF4-FFF2-40B4-BE49-F238E27FC236}">
                <a16:creationId xmlns:a16="http://schemas.microsoft.com/office/drawing/2014/main" id="{F306540A-1F72-8516-677A-2201CCD77C9B}"/>
              </a:ext>
            </a:extLst>
          </p:cNvPr>
          <p:cNvSpPr txBox="1"/>
          <p:nvPr/>
        </p:nvSpPr>
        <p:spPr>
          <a:xfrm>
            <a:off x="871487" y="1921070"/>
            <a:ext cx="10597553"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Times New Roman" panose="02020603050405020304" pitchFamily="18" charset="0"/>
                <a:cs typeface="Times New Roman" panose="02020603050405020304" pitchFamily="18" charset="0"/>
              </a:rPr>
              <a:t>MÔN:</a:t>
            </a: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ĐẠO ĐỨC</a:t>
            </a:r>
            <a:endPar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Times New Roman" panose="02020603050405020304" pitchFamily="18" charset="0"/>
                <a:cs typeface="Times New Roman" panose="02020603050405020304" pitchFamily="18" charset="0"/>
              </a:rPr>
              <a:t>Bài</a:t>
            </a:r>
            <a:r>
              <a:rPr lang="en-US" sz="3600" b="1" dirty="0">
                <a:solidFill>
                  <a:srgbClr val="002060"/>
                </a:solidFill>
                <a:latin typeface="Times New Roman" panose="02020603050405020304" pitchFamily="18" charset="0"/>
                <a:cs typeface="Times New Roman" panose="02020603050405020304" pitchFamily="18" charset="0"/>
              </a:rPr>
              <a:t> 7</a:t>
            </a: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dirty="0">
                <a:ln>
                  <a:noFill/>
                </a:ln>
                <a:solidFill>
                  <a:srgbClr val="002060"/>
                </a:solidFill>
                <a:effectLst/>
                <a:uLnTx/>
                <a:uFillTx/>
                <a:latin typeface="Times New Roman" panose="02020603050405020304" pitchFamily="18" charset="0"/>
                <a:cs typeface="Times New Roman" panose="02020603050405020304" pitchFamily="18" charset="0"/>
              </a:rPr>
              <a:t>D</a:t>
            </a:r>
            <a:r>
              <a:rPr lang="en-US" sz="3600" b="1" dirty="0">
                <a:solidFill>
                  <a:srgbClr val="002060"/>
                </a:solidFill>
                <a:latin typeface="Times New Roman" panose="02020603050405020304" pitchFamily="18" charset="0"/>
                <a:cs typeface="Times New Roman" panose="02020603050405020304" pitchFamily="18" charset="0"/>
              </a:rPr>
              <a:t>uy </a:t>
            </a:r>
            <a:r>
              <a:rPr lang="en-US" sz="3600" b="1" dirty="0" err="1">
                <a:solidFill>
                  <a:srgbClr val="002060"/>
                </a:solidFill>
                <a:latin typeface="Times New Roman" panose="02020603050405020304" pitchFamily="18" charset="0"/>
                <a:cs typeface="Times New Roman" panose="02020603050405020304" pitchFamily="18" charset="0"/>
              </a:rPr>
              <a:t>trì</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quan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hệ</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noProof="0" dirty="0" err="1">
                <a:solidFill>
                  <a:srgbClr val="002060"/>
                </a:solidFill>
                <a:latin typeface="Times New Roman" panose="02020603050405020304" pitchFamily="18" charset="0"/>
                <a:cs typeface="Times New Roman" panose="02020603050405020304" pitchFamily="18" charset="0"/>
              </a:rPr>
              <a:t>bạn</a:t>
            </a:r>
            <a:r>
              <a:rPr lang="en-US" sz="3600" b="1" noProof="0" dirty="0">
                <a:solidFill>
                  <a:srgbClr val="002060"/>
                </a:solidFill>
                <a:latin typeface="Times New Roman" panose="02020603050405020304" pitchFamily="18" charset="0"/>
                <a:cs typeface="Times New Roman" panose="02020603050405020304" pitchFamily="18" charset="0"/>
              </a:rPr>
              <a:t> </a:t>
            </a:r>
            <a:r>
              <a:rPr lang="en-US" sz="3600" b="1" noProof="0" dirty="0" err="1">
                <a:solidFill>
                  <a:srgbClr val="002060"/>
                </a:solidFill>
                <a:latin typeface="Times New Roman" panose="02020603050405020304" pitchFamily="18" charset="0"/>
                <a:cs typeface="Times New Roman" panose="02020603050405020304" pitchFamily="18" charset="0"/>
              </a:rPr>
              <a:t>bè</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3</a:t>
            </a:r>
            <a:r>
              <a:rPr lang="en-US" sz="3600" b="1" dirty="0">
                <a:solidFill>
                  <a:srgbClr val="002060"/>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Giáo viên: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Nguyễn</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Thị</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Lan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Hương</a:t>
            </a:r>
            <a:endPar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36357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37B28D-255C-4A45-C317-796A83252D40}"/>
              </a:ext>
            </a:extLst>
          </p:cNvPr>
          <p:cNvPicPr>
            <a:picLocks noChangeAspect="1"/>
          </p:cNvPicPr>
          <p:nvPr/>
        </p:nvPicPr>
        <p:blipFill>
          <a:blip r:embed="rId3"/>
          <a:stretch>
            <a:fillRect/>
          </a:stretch>
        </p:blipFill>
        <p:spPr>
          <a:xfrm>
            <a:off x="1185529" y="2568428"/>
            <a:ext cx="10127749" cy="2896708"/>
          </a:xfrm>
          <a:prstGeom prst="rect">
            <a:avLst/>
          </a:prstGeom>
        </p:spPr>
      </p:pic>
    </p:spTree>
    <p:custDataLst>
      <p:tags r:id="rId1"/>
    </p:custDataLst>
    <p:extLst>
      <p:ext uri="{BB962C8B-B14F-4D97-AF65-F5344CB8AC3E}">
        <p14:creationId xmlns:p14="http://schemas.microsoft.com/office/powerpoint/2010/main" val="1095273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700" y="-4445"/>
            <a:ext cx="12773660" cy="6858000"/>
            <a:chOff x="-34" y="0"/>
            <a:chExt cx="20116" cy="10800"/>
          </a:xfrm>
        </p:grpSpPr>
        <p:grpSp>
          <p:nvGrpSpPr>
            <p:cNvPr id="5" name="组合 4"/>
            <p:cNvGrpSpPr/>
            <p:nvPr/>
          </p:nvGrpSpPr>
          <p:grpSpPr>
            <a:xfrm>
              <a:off x="-34" y="0"/>
              <a:ext cx="20117" cy="10800"/>
              <a:chOff x="0" y="0"/>
              <a:chExt cx="20117" cy="10800"/>
            </a:xfrm>
          </p:grpSpPr>
          <p:pic>
            <p:nvPicPr>
              <p:cNvPr id="18" name="图片 17" descr="26"/>
              <p:cNvPicPr>
                <a:picLocks noChangeAspect="1"/>
              </p:cNvPicPr>
              <p:nvPr/>
            </p:nvPicPr>
            <p:blipFill>
              <a:blip r:embed="rId3"/>
              <a:srcRect t="186" r="61214"/>
              <a:stretch>
                <a:fillRect/>
              </a:stretch>
            </p:blipFill>
            <p:spPr>
              <a:xfrm>
                <a:off x="0" y="0"/>
                <a:ext cx="8819" cy="10800"/>
              </a:xfrm>
              <a:prstGeom prst="rect">
                <a:avLst/>
              </a:prstGeom>
            </p:spPr>
          </p:pic>
          <p:pic>
            <p:nvPicPr>
              <p:cNvPr id="13" name="图片 12" descr="26"/>
              <p:cNvPicPr>
                <a:picLocks noChangeAspect="1"/>
              </p:cNvPicPr>
              <p:nvPr/>
            </p:nvPicPr>
            <p:blipFill>
              <a:blip r:embed="rId3"/>
              <a:srcRect l="70323" t="48702"/>
              <a:stretch>
                <a:fillRect/>
              </a:stretch>
            </p:blipFill>
            <p:spPr>
              <a:xfrm>
                <a:off x="13505" y="6116"/>
                <a:ext cx="5695" cy="4684"/>
              </a:xfrm>
              <a:prstGeom prst="rect">
                <a:avLst/>
              </a:prstGeom>
            </p:spPr>
          </p:pic>
          <p:pic>
            <p:nvPicPr>
              <p:cNvPr id="23" name="图片 22" descr="26"/>
              <p:cNvPicPr>
                <a:picLocks noChangeAspect="1"/>
              </p:cNvPicPr>
              <p:nvPr/>
            </p:nvPicPr>
            <p:blipFill>
              <a:blip r:embed="rId3"/>
              <a:srcRect l="44669" b="62469"/>
              <a:stretch>
                <a:fillRect/>
              </a:stretch>
            </p:blipFill>
            <p:spPr>
              <a:xfrm>
                <a:off x="9499" y="0"/>
                <a:ext cx="10618" cy="3427"/>
              </a:xfrm>
              <a:prstGeom prst="rect">
                <a:avLst/>
              </a:prstGeom>
            </p:spPr>
          </p:pic>
        </p:grpSp>
        <p:grpSp>
          <p:nvGrpSpPr>
            <p:cNvPr id="24" name="组合 23"/>
            <p:cNvGrpSpPr/>
            <p:nvPr/>
          </p:nvGrpSpPr>
          <p:grpSpPr>
            <a:xfrm>
              <a:off x="542" y="552"/>
              <a:ext cx="18164" cy="9812"/>
              <a:chOff x="542" y="552"/>
              <a:chExt cx="18164" cy="9812"/>
            </a:xfrm>
          </p:grpSpPr>
          <p:sp>
            <p:nvSpPr>
              <p:cNvPr id="25" name="矩形 24"/>
              <p:cNvSpPr/>
              <p:nvPr/>
            </p:nvSpPr>
            <p:spPr>
              <a:xfrm>
                <a:off x="542" y="552"/>
                <a:ext cx="18165" cy="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字魂37号-波纹乖乖体"/>
                  <a:cs typeface="+mn-cs"/>
                </a:endParaRPr>
              </a:p>
            </p:txBody>
          </p:sp>
          <p:sp>
            <p:nvSpPr>
              <p:cNvPr id="30" name="矩形 29"/>
              <p:cNvSpPr>
                <a:spLocks noChangeAspect="1"/>
              </p:cNvSpPr>
              <p:nvPr/>
            </p:nvSpPr>
            <p:spPr>
              <a:xfrm>
                <a:off x="890" y="844"/>
                <a:ext cx="17453" cy="9125"/>
              </a:xfrm>
              <a:prstGeom prst="rect">
                <a:avLst/>
              </a:prstGeom>
              <a:solidFill>
                <a:schemeClr val="bg1"/>
              </a:solidFill>
              <a:ln w="31750">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字魂37号-波纹乖乖体"/>
                  <a:cs typeface="+mn-cs"/>
                </a:endParaRPr>
              </a:p>
            </p:txBody>
          </p:sp>
        </p:grpSp>
      </p:grpSp>
      <p:sp>
        <p:nvSpPr>
          <p:cNvPr id="6" name="TextBox 5">
            <a:extLst>
              <a:ext uri="{FF2B5EF4-FFF2-40B4-BE49-F238E27FC236}">
                <a16:creationId xmlns:a16="http://schemas.microsoft.com/office/drawing/2014/main" id="{AB514DF8-AA96-9005-6059-7A084ADB01C4}"/>
              </a:ext>
            </a:extLst>
          </p:cNvPr>
          <p:cNvSpPr txBox="1"/>
          <p:nvPr/>
        </p:nvSpPr>
        <p:spPr>
          <a:xfrm>
            <a:off x="906250" y="534728"/>
            <a:ext cx="10151612"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3.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Đưa</a:t>
            </a:r>
            <a:r>
              <a:rPr kumimoji="0" lang="en-US" sz="4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 </a:t>
            </a:r>
            <a:r>
              <a:rPr kumimoji="0" lang="en-US" sz="4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ra</a:t>
            </a:r>
            <a:r>
              <a:rPr kumimoji="0" lang="en-US" sz="4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 </a:t>
            </a:r>
            <a:r>
              <a:rPr kumimoji="0" lang="en-US" sz="4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lời</a:t>
            </a:r>
            <a:r>
              <a:rPr kumimoji="0" lang="en-US" sz="4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 </a:t>
            </a:r>
            <a:r>
              <a:rPr kumimoji="0" lang="en-US" sz="4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khuyên</a:t>
            </a:r>
            <a:r>
              <a:rPr kumimoji="0" lang="en-US" sz="4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 </a:t>
            </a:r>
            <a:r>
              <a:rPr kumimoji="0" lang="en-US" sz="4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cho</a:t>
            </a:r>
            <a:r>
              <a:rPr kumimoji="0" lang="en-US" sz="4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 </a:t>
            </a:r>
            <a:r>
              <a:rPr kumimoji="0" lang="en-US" sz="4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bạn</a:t>
            </a:r>
            <a:r>
              <a:rPr kumimoji="0" lang="en-US" sz="4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 </a:t>
            </a:r>
            <a:r>
              <a:rPr kumimoji="0" lang="en-US" sz="4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trong</a:t>
            </a:r>
            <a:r>
              <a:rPr kumimoji="0" lang="en-US" sz="4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 </a:t>
            </a:r>
            <a:r>
              <a:rPr kumimoji="0" lang="en-US" sz="4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các</a:t>
            </a:r>
            <a:r>
              <a:rPr kumimoji="0" lang="en-US" sz="4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 </a:t>
            </a:r>
            <a:r>
              <a:rPr kumimoji="0" lang="en-US" sz="4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tình</a:t>
            </a:r>
            <a:r>
              <a:rPr kumimoji="0" lang="en-US" sz="4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 </a:t>
            </a:r>
            <a:r>
              <a:rPr kumimoji="0" lang="en-US" sz="4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huống</a:t>
            </a:r>
            <a:r>
              <a:rPr kumimoji="0" lang="en-US" sz="4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 </a:t>
            </a:r>
            <a:r>
              <a:rPr kumimoji="0" lang="en-US" sz="4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dưới</a:t>
            </a:r>
            <a:r>
              <a:rPr kumimoji="0" lang="en-US" sz="4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 </a:t>
            </a:r>
            <a:r>
              <a:rPr kumimoji="0" lang="en-US" sz="4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đây</a:t>
            </a:r>
            <a:r>
              <a:rPr kumimoji="0" lang="en-US" sz="4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BrushScript" panose="02020500000000000000" pitchFamily="18"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FF69F6F1-01C4-DF5D-E25E-251CD5176758}"/>
              </a:ext>
            </a:extLst>
          </p:cNvPr>
          <p:cNvPicPr>
            <a:picLocks noChangeAspect="1"/>
          </p:cNvPicPr>
          <p:nvPr/>
        </p:nvPicPr>
        <p:blipFill>
          <a:blip r:embed="rId4"/>
          <a:stretch>
            <a:fillRect/>
          </a:stretch>
        </p:blipFill>
        <p:spPr>
          <a:xfrm>
            <a:off x="853262" y="2551814"/>
            <a:ext cx="4684059" cy="2895600"/>
          </a:xfrm>
          <a:prstGeom prst="rect">
            <a:avLst/>
          </a:prstGeom>
        </p:spPr>
      </p:pic>
      <p:pic>
        <p:nvPicPr>
          <p:cNvPr id="11" name="Picture 10">
            <a:extLst>
              <a:ext uri="{FF2B5EF4-FFF2-40B4-BE49-F238E27FC236}">
                <a16:creationId xmlns:a16="http://schemas.microsoft.com/office/drawing/2014/main" id="{C013DE99-21D1-0B0A-6061-91DBF13AC961}"/>
              </a:ext>
            </a:extLst>
          </p:cNvPr>
          <p:cNvPicPr>
            <a:picLocks noChangeAspect="1"/>
          </p:cNvPicPr>
          <p:nvPr/>
        </p:nvPicPr>
        <p:blipFill>
          <a:blip r:embed="rId5"/>
          <a:stretch>
            <a:fillRect/>
          </a:stretch>
        </p:blipFill>
        <p:spPr>
          <a:xfrm>
            <a:off x="6038075" y="2449364"/>
            <a:ext cx="5142616" cy="3153995"/>
          </a:xfrm>
          <a:prstGeom prst="rect">
            <a:avLst/>
          </a:prstGeom>
        </p:spPr>
      </p:pic>
      <p:sp>
        <p:nvSpPr>
          <p:cNvPr id="15" name="Rectangle: Rounded Corners 14">
            <a:extLst>
              <a:ext uri="{FF2B5EF4-FFF2-40B4-BE49-F238E27FC236}">
                <a16:creationId xmlns:a16="http://schemas.microsoft.com/office/drawing/2014/main" id="{C8DD93DC-BEA0-C8D6-5C8C-FAB129C55DB4}"/>
              </a:ext>
            </a:extLst>
          </p:cNvPr>
          <p:cNvSpPr/>
          <p:nvPr/>
        </p:nvSpPr>
        <p:spPr>
          <a:xfrm>
            <a:off x="4148138" y="5575425"/>
            <a:ext cx="3169920" cy="528320"/>
          </a:xfrm>
          <a:prstGeom prst="roundRect">
            <a:avLst/>
          </a:prstGeom>
          <a:solidFill>
            <a:srgbClr val="FFFFFF"/>
          </a:solidFill>
          <a:ln w="25400" cap="flat" cmpd="sng" algn="ctr">
            <a:solidFill>
              <a:srgbClr val="F1CB3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Thảo</a:t>
            </a:r>
            <a:r>
              <a:rPr kumimoji="0" lang="en-US" sz="24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luận</a:t>
            </a:r>
            <a:r>
              <a:rPr kumimoji="0" lang="en-US" sz="24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nhóm</a:t>
            </a:r>
            <a:r>
              <a:rPr kumimoji="0" lang="en-US" sz="24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4</a:t>
            </a:r>
          </a:p>
        </p:txBody>
      </p:sp>
      <p:pic>
        <p:nvPicPr>
          <p:cNvPr id="2" name="Picture 1">
            <a:extLst>
              <a:ext uri="{FF2B5EF4-FFF2-40B4-BE49-F238E27FC236}">
                <a16:creationId xmlns:a16="http://schemas.microsoft.com/office/drawing/2014/main" id="{6A7E579B-FE8C-C4F8-9C48-3FE8F9CF2BBF}"/>
              </a:ext>
            </a:extLst>
          </p:cNvPr>
          <p:cNvPicPr>
            <a:picLocks noChangeAspect="1"/>
          </p:cNvPicPr>
          <p:nvPr/>
        </p:nvPicPr>
        <p:blipFill>
          <a:blip r:embed="rId6"/>
          <a:stretch>
            <a:fillRect/>
          </a:stretch>
        </p:blipFill>
        <p:spPr>
          <a:xfrm>
            <a:off x="675110" y="1258003"/>
            <a:ext cx="2355393" cy="142964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700" y="-4445"/>
            <a:ext cx="12773660" cy="6858000"/>
            <a:chOff x="-34" y="0"/>
            <a:chExt cx="20116" cy="10800"/>
          </a:xfrm>
        </p:grpSpPr>
        <p:grpSp>
          <p:nvGrpSpPr>
            <p:cNvPr id="5" name="组合 4"/>
            <p:cNvGrpSpPr/>
            <p:nvPr/>
          </p:nvGrpSpPr>
          <p:grpSpPr>
            <a:xfrm>
              <a:off x="-34" y="0"/>
              <a:ext cx="20117" cy="10800"/>
              <a:chOff x="0" y="0"/>
              <a:chExt cx="20117" cy="10800"/>
            </a:xfrm>
          </p:grpSpPr>
          <p:pic>
            <p:nvPicPr>
              <p:cNvPr id="18" name="图片 17" descr="26"/>
              <p:cNvPicPr>
                <a:picLocks noChangeAspect="1"/>
              </p:cNvPicPr>
              <p:nvPr/>
            </p:nvPicPr>
            <p:blipFill>
              <a:blip r:embed="rId4"/>
              <a:srcRect t="186" r="61214"/>
              <a:stretch>
                <a:fillRect/>
              </a:stretch>
            </p:blipFill>
            <p:spPr>
              <a:xfrm>
                <a:off x="0" y="0"/>
                <a:ext cx="8819" cy="10800"/>
              </a:xfrm>
              <a:prstGeom prst="rect">
                <a:avLst/>
              </a:prstGeom>
            </p:spPr>
          </p:pic>
          <p:pic>
            <p:nvPicPr>
              <p:cNvPr id="13" name="图片 12" descr="26"/>
              <p:cNvPicPr>
                <a:picLocks noChangeAspect="1"/>
              </p:cNvPicPr>
              <p:nvPr/>
            </p:nvPicPr>
            <p:blipFill>
              <a:blip r:embed="rId4"/>
              <a:srcRect l="70323" t="48702"/>
              <a:stretch>
                <a:fillRect/>
              </a:stretch>
            </p:blipFill>
            <p:spPr>
              <a:xfrm>
                <a:off x="13505" y="6116"/>
                <a:ext cx="5695" cy="4684"/>
              </a:xfrm>
              <a:prstGeom prst="rect">
                <a:avLst/>
              </a:prstGeom>
            </p:spPr>
          </p:pic>
          <p:pic>
            <p:nvPicPr>
              <p:cNvPr id="23" name="图片 22" descr="26"/>
              <p:cNvPicPr>
                <a:picLocks noChangeAspect="1"/>
              </p:cNvPicPr>
              <p:nvPr/>
            </p:nvPicPr>
            <p:blipFill>
              <a:blip r:embed="rId4"/>
              <a:srcRect l="44669" b="62469"/>
              <a:stretch>
                <a:fillRect/>
              </a:stretch>
            </p:blipFill>
            <p:spPr>
              <a:xfrm>
                <a:off x="9499" y="0"/>
                <a:ext cx="10618" cy="3427"/>
              </a:xfrm>
              <a:prstGeom prst="rect">
                <a:avLst/>
              </a:prstGeom>
            </p:spPr>
          </p:pic>
        </p:grpSp>
        <p:grpSp>
          <p:nvGrpSpPr>
            <p:cNvPr id="24" name="组合 23"/>
            <p:cNvGrpSpPr/>
            <p:nvPr/>
          </p:nvGrpSpPr>
          <p:grpSpPr>
            <a:xfrm>
              <a:off x="542" y="552"/>
              <a:ext cx="18164" cy="9812"/>
              <a:chOff x="542" y="552"/>
              <a:chExt cx="18164" cy="9812"/>
            </a:xfrm>
          </p:grpSpPr>
          <p:sp>
            <p:nvSpPr>
              <p:cNvPr id="25" name="矩形 24"/>
              <p:cNvSpPr/>
              <p:nvPr/>
            </p:nvSpPr>
            <p:spPr>
              <a:xfrm>
                <a:off x="542" y="552"/>
                <a:ext cx="18165" cy="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字魂37号-波纹乖乖体"/>
                  <a:cs typeface="+mn-cs"/>
                </a:endParaRPr>
              </a:p>
            </p:txBody>
          </p:sp>
          <p:sp>
            <p:nvSpPr>
              <p:cNvPr id="30" name="矩形 29"/>
              <p:cNvSpPr>
                <a:spLocks noChangeAspect="1"/>
              </p:cNvSpPr>
              <p:nvPr/>
            </p:nvSpPr>
            <p:spPr>
              <a:xfrm>
                <a:off x="890" y="844"/>
                <a:ext cx="17453" cy="9125"/>
              </a:xfrm>
              <a:prstGeom prst="rect">
                <a:avLst/>
              </a:prstGeom>
              <a:solidFill>
                <a:schemeClr val="bg1"/>
              </a:solidFill>
              <a:ln w="31750">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字魂37号-波纹乖乖体"/>
                  <a:cs typeface="+mn-cs"/>
                </a:endParaRPr>
              </a:p>
            </p:txBody>
          </p:sp>
        </p:grpSp>
      </p:grpSp>
      <p:pic>
        <p:nvPicPr>
          <p:cNvPr id="9" name="Picture 8">
            <a:extLst>
              <a:ext uri="{FF2B5EF4-FFF2-40B4-BE49-F238E27FC236}">
                <a16:creationId xmlns:a16="http://schemas.microsoft.com/office/drawing/2014/main" id="{FF69F6F1-01C4-DF5D-E25E-251CD5176758}"/>
              </a:ext>
            </a:extLst>
          </p:cNvPr>
          <p:cNvPicPr>
            <a:picLocks noChangeAspect="1"/>
          </p:cNvPicPr>
          <p:nvPr/>
        </p:nvPicPr>
        <p:blipFill>
          <a:blip r:embed="rId5"/>
          <a:stretch>
            <a:fillRect/>
          </a:stretch>
        </p:blipFill>
        <p:spPr>
          <a:xfrm>
            <a:off x="821365" y="2232837"/>
            <a:ext cx="4684059" cy="2895600"/>
          </a:xfrm>
          <a:prstGeom prst="rect">
            <a:avLst/>
          </a:prstGeom>
        </p:spPr>
      </p:pic>
      <p:pic>
        <p:nvPicPr>
          <p:cNvPr id="7" name="Picture 6">
            <a:extLst>
              <a:ext uri="{FF2B5EF4-FFF2-40B4-BE49-F238E27FC236}">
                <a16:creationId xmlns:a16="http://schemas.microsoft.com/office/drawing/2014/main" id="{5DF1B368-75D4-0E7F-98B3-D6BD0D138D71}"/>
              </a:ext>
            </a:extLst>
          </p:cNvPr>
          <p:cNvPicPr>
            <a:picLocks noChangeAspect="1"/>
          </p:cNvPicPr>
          <p:nvPr/>
        </p:nvPicPr>
        <p:blipFill>
          <a:blip r:embed="rId6"/>
          <a:stretch>
            <a:fillRect/>
          </a:stretch>
        </p:blipFill>
        <p:spPr>
          <a:xfrm>
            <a:off x="2095119" y="636539"/>
            <a:ext cx="7010400" cy="943704"/>
          </a:xfrm>
          <a:prstGeom prst="rect">
            <a:avLst/>
          </a:prstGeom>
        </p:spPr>
      </p:pic>
      <p:sp>
        <p:nvSpPr>
          <p:cNvPr id="8" name="Rectangle: Rounded Corners 7">
            <a:extLst>
              <a:ext uri="{FF2B5EF4-FFF2-40B4-BE49-F238E27FC236}">
                <a16:creationId xmlns:a16="http://schemas.microsoft.com/office/drawing/2014/main" id="{7349EA93-E8D2-8317-9FB4-39B8E10BCE93}"/>
              </a:ext>
            </a:extLst>
          </p:cNvPr>
          <p:cNvSpPr/>
          <p:nvPr/>
        </p:nvSpPr>
        <p:spPr>
          <a:xfrm>
            <a:off x="5653276" y="1860698"/>
            <a:ext cx="6010640" cy="4221125"/>
          </a:xfrm>
          <a:custGeom>
            <a:avLst/>
            <a:gdLst>
              <a:gd name="connsiteX0" fmla="*/ 0 w 6010640"/>
              <a:gd name="connsiteY0" fmla="*/ 703535 h 4221125"/>
              <a:gd name="connsiteX1" fmla="*/ 703535 w 6010640"/>
              <a:gd name="connsiteY1" fmla="*/ 0 h 4221125"/>
              <a:gd name="connsiteX2" fmla="*/ 5307105 w 6010640"/>
              <a:gd name="connsiteY2" fmla="*/ 0 h 4221125"/>
              <a:gd name="connsiteX3" fmla="*/ 6010640 w 6010640"/>
              <a:gd name="connsiteY3" fmla="*/ 703535 h 4221125"/>
              <a:gd name="connsiteX4" fmla="*/ 6010640 w 6010640"/>
              <a:gd name="connsiteY4" fmla="*/ 3517590 h 4221125"/>
              <a:gd name="connsiteX5" fmla="*/ 5307105 w 6010640"/>
              <a:gd name="connsiteY5" fmla="*/ 4221125 h 4221125"/>
              <a:gd name="connsiteX6" fmla="*/ 703535 w 6010640"/>
              <a:gd name="connsiteY6" fmla="*/ 4221125 h 4221125"/>
              <a:gd name="connsiteX7" fmla="*/ 0 w 6010640"/>
              <a:gd name="connsiteY7" fmla="*/ 3517590 h 4221125"/>
              <a:gd name="connsiteX8" fmla="*/ 0 w 6010640"/>
              <a:gd name="connsiteY8" fmla="*/ 703535 h 422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0640" h="4221125" fill="none" extrusionOk="0">
                <a:moveTo>
                  <a:pt x="0" y="703535"/>
                </a:moveTo>
                <a:cubicBezTo>
                  <a:pt x="1295" y="350028"/>
                  <a:pt x="319328" y="7292"/>
                  <a:pt x="703535" y="0"/>
                </a:cubicBezTo>
                <a:cubicBezTo>
                  <a:pt x="2449197" y="72427"/>
                  <a:pt x="4741894" y="61419"/>
                  <a:pt x="5307105" y="0"/>
                </a:cubicBezTo>
                <a:cubicBezTo>
                  <a:pt x="5690514" y="-35407"/>
                  <a:pt x="5945598" y="295309"/>
                  <a:pt x="6010640" y="703535"/>
                </a:cubicBezTo>
                <a:cubicBezTo>
                  <a:pt x="6111516" y="1381847"/>
                  <a:pt x="5903327" y="3181152"/>
                  <a:pt x="6010640" y="3517590"/>
                </a:cubicBezTo>
                <a:cubicBezTo>
                  <a:pt x="6024204" y="3837301"/>
                  <a:pt x="5686279" y="4210612"/>
                  <a:pt x="5307105" y="4221125"/>
                </a:cubicBezTo>
                <a:cubicBezTo>
                  <a:pt x="4197635" y="4250952"/>
                  <a:pt x="1337413" y="4141819"/>
                  <a:pt x="703535" y="4221125"/>
                </a:cubicBezTo>
                <a:cubicBezTo>
                  <a:pt x="355650" y="4216528"/>
                  <a:pt x="-5566" y="3907243"/>
                  <a:pt x="0" y="3517590"/>
                </a:cubicBezTo>
                <a:cubicBezTo>
                  <a:pt x="50037" y="3054507"/>
                  <a:pt x="770" y="1151317"/>
                  <a:pt x="0" y="703535"/>
                </a:cubicBezTo>
                <a:close/>
              </a:path>
              <a:path w="6010640" h="4221125" stroke="0" extrusionOk="0">
                <a:moveTo>
                  <a:pt x="0" y="703535"/>
                </a:moveTo>
                <a:cubicBezTo>
                  <a:pt x="53516" y="329570"/>
                  <a:pt x="347805" y="68383"/>
                  <a:pt x="703535" y="0"/>
                </a:cubicBezTo>
                <a:cubicBezTo>
                  <a:pt x="1908456" y="123000"/>
                  <a:pt x="3980863" y="-96860"/>
                  <a:pt x="5307105" y="0"/>
                </a:cubicBezTo>
                <a:cubicBezTo>
                  <a:pt x="5690665" y="-3804"/>
                  <a:pt x="6039681" y="256435"/>
                  <a:pt x="6010640" y="703535"/>
                </a:cubicBezTo>
                <a:cubicBezTo>
                  <a:pt x="6013813" y="1294928"/>
                  <a:pt x="6104907" y="2374910"/>
                  <a:pt x="6010640" y="3517590"/>
                </a:cubicBezTo>
                <a:cubicBezTo>
                  <a:pt x="5997252" y="3910992"/>
                  <a:pt x="5677545" y="4218161"/>
                  <a:pt x="5307105" y="4221125"/>
                </a:cubicBezTo>
                <a:cubicBezTo>
                  <a:pt x="4467689" y="4060418"/>
                  <a:pt x="1821674" y="4260792"/>
                  <a:pt x="703535" y="4221125"/>
                </a:cubicBezTo>
                <a:cubicBezTo>
                  <a:pt x="262802" y="4210586"/>
                  <a:pt x="-45674" y="3885450"/>
                  <a:pt x="0" y="3517590"/>
                </a:cubicBezTo>
                <a:cubicBezTo>
                  <a:pt x="32216" y="2989782"/>
                  <a:pt x="57206" y="1200444"/>
                  <a:pt x="0" y="703535"/>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75ADCC"/>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AC4E8497-F56F-9771-DB62-2166E6649FF7}"/>
              </a:ext>
            </a:extLst>
          </p:cNvPr>
          <p:cNvSpPr txBox="1"/>
          <p:nvPr/>
        </p:nvSpPr>
        <p:spPr>
          <a:xfrm>
            <a:off x="5957703" y="1991675"/>
            <a:ext cx="5653050" cy="3970318"/>
          </a:xfrm>
          <a:prstGeom prst="rect">
            <a:avLst/>
          </a:prstGeom>
          <a:noFill/>
        </p:spPr>
        <p:txBody>
          <a:bodyPr wrap="square">
            <a:spAutoFit/>
          </a:bodyPr>
          <a:lstStyle/>
          <a:p>
            <a:pPr lvl="0" algn="just" defTabSz="1219170">
              <a:buClr>
                <a:srgbClr val="000000"/>
              </a:buClr>
            </a:pPr>
            <a:r>
              <a:rPr lang="vi-VN" sz="36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Khuyên bạn xin thông tin địa chỉ, số điện thoại của Vân đ</a:t>
            </a:r>
            <a:r>
              <a:rPr lang="en-US" sz="36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ể</a:t>
            </a:r>
            <a:r>
              <a:rPr lang="vi-VN" sz="36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 giữ mối liên hệ khi Vân đến nơi ở mới. Khi đó, hai bạn vẫn duy trì được tình bạn mặc dù không ở gần nhau như trước.</a:t>
            </a:r>
            <a:endPar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3708299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700" y="-4445"/>
            <a:ext cx="12773660" cy="6858000"/>
            <a:chOff x="-34" y="0"/>
            <a:chExt cx="20116" cy="10800"/>
          </a:xfrm>
        </p:grpSpPr>
        <p:grpSp>
          <p:nvGrpSpPr>
            <p:cNvPr id="5" name="组合 4"/>
            <p:cNvGrpSpPr/>
            <p:nvPr/>
          </p:nvGrpSpPr>
          <p:grpSpPr>
            <a:xfrm>
              <a:off x="-34" y="0"/>
              <a:ext cx="20117" cy="10800"/>
              <a:chOff x="0" y="0"/>
              <a:chExt cx="20117" cy="10800"/>
            </a:xfrm>
          </p:grpSpPr>
          <p:pic>
            <p:nvPicPr>
              <p:cNvPr id="18" name="图片 17" descr="26"/>
              <p:cNvPicPr>
                <a:picLocks noChangeAspect="1"/>
              </p:cNvPicPr>
              <p:nvPr/>
            </p:nvPicPr>
            <p:blipFill>
              <a:blip r:embed="rId3"/>
              <a:srcRect t="186" r="61214"/>
              <a:stretch>
                <a:fillRect/>
              </a:stretch>
            </p:blipFill>
            <p:spPr>
              <a:xfrm>
                <a:off x="0" y="0"/>
                <a:ext cx="8819" cy="10800"/>
              </a:xfrm>
              <a:prstGeom prst="rect">
                <a:avLst/>
              </a:prstGeom>
            </p:spPr>
          </p:pic>
          <p:pic>
            <p:nvPicPr>
              <p:cNvPr id="13" name="图片 12" descr="26"/>
              <p:cNvPicPr>
                <a:picLocks noChangeAspect="1"/>
              </p:cNvPicPr>
              <p:nvPr/>
            </p:nvPicPr>
            <p:blipFill>
              <a:blip r:embed="rId3"/>
              <a:srcRect l="70323" t="48702"/>
              <a:stretch>
                <a:fillRect/>
              </a:stretch>
            </p:blipFill>
            <p:spPr>
              <a:xfrm>
                <a:off x="13505" y="6116"/>
                <a:ext cx="5695" cy="4684"/>
              </a:xfrm>
              <a:prstGeom prst="rect">
                <a:avLst/>
              </a:prstGeom>
            </p:spPr>
          </p:pic>
          <p:pic>
            <p:nvPicPr>
              <p:cNvPr id="23" name="图片 22" descr="26"/>
              <p:cNvPicPr>
                <a:picLocks noChangeAspect="1"/>
              </p:cNvPicPr>
              <p:nvPr/>
            </p:nvPicPr>
            <p:blipFill>
              <a:blip r:embed="rId3"/>
              <a:srcRect l="44669" b="62469"/>
              <a:stretch>
                <a:fillRect/>
              </a:stretch>
            </p:blipFill>
            <p:spPr>
              <a:xfrm>
                <a:off x="9499" y="0"/>
                <a:ext cx="10618" cy="3427"/>
              </a:xfrm>
              <a:prstGeom prst="rect">
                <a:avLst/>
              </a:prstGeom>
            </p:spPr>
          </p:pic>
        </p:grpSp>
        <p:grpSp>
          <p:nvGrpSpPr>
            <p:cNvPr id="24" name="组合 23"/>
            <p:cNvGrpSpPr/>
            <p:nvPr/>
          </p:nvGrpSpPr>
          <p:grpSpPr>
            <a:xfrm>
              <a:off x="542" y="552"/>
              <a:ext cx="18164" cy="9812"/>
              <a:chOff x="542" y="552"/>
              <a:chExt cx="18164" cy="9812"/>
            </a:xfrm>
          </p:grpSpPr>
          <p:sp>
            <p:nvSpPr>
              <p:cNvPr id="25" name="矩形 24"/>
              <p:cNvSpPr/>
              <p:nvPr/>
            </p:nvSpPr>
            <p:spPr>
              <a:xfrm>
                <a:off x="542" y="552"/>
                <a:ext cx="18165" cy="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字魂37号-波纹乖乖体"/>
                  <a:cs typeface="+mn-cs"/>
                </a:endParaRPr>
              </a:p>
            </p:txBody>
          </p:sp>
          <p:sp>
            <p:nvSpPr>
              <p:cNvPr id="30" name="矩形 29"/>
              <p:cNvSpPr>
                <a:spLocks noChangeAspect="1"/>
              </p:cNvSpPr>
              <p:nvPr/>
            </p:nvSpPr>
            <p:spPr>
              <a:xfrm>
                <a:off x="890" y="844"/>
                <a:ext cx="17453" cy="9125"/>
              </a:xfrm>
              <a:prstGeom prst="rect">
                <a:avLst/>
              </a:prstGeom>
              <a:solidFill>
                <a:schemeClr val="bg1"/>
              </a:solidFill>
              <a:ln w="31750">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字魂37号-波纹乖乖体"/>
                  <a:cs typeface="+mn-cs"/>
                </a:endParaRPr>
              </a:p>
            </p:txBody>
          </p:sp>
        </p:grpSp>
      </p:grpSp>
      <p:pic>
        <p:nvPicPr>
          <p:cNvPr id="7" name="Picture 6">
            <a:extLst>
              <a:ext uri="{FF2B5EF4-FFF2-40B4-BE49-F238E27FC236}">
                <a16:creationId xmlns:a16="http://schemas.microsoft.com/office/drawing/2014/main" id="{5DF1B368-75D4-0E7F-98B3-D6BD0D138D71}"/>
              </a:ext>
            </a:extLst>
          </p:cNvPr>
          <p:cNvPicPr>
            <a:picLocks noChangeAspect="1"/>
          </p:cNvPicPr>
          <p:nvPr/>
        </p:nvPicPr>
        <p:blipFill>
          <a:blip r:embed="rId4"/>
          <a:stretch>
            <a:fillRect/>
          </a:stretch>
        </p:blipFill>
        <p:spPr>
          <a:xfrm>
            <a:off x="2095119" y="636539"/>
            <a:ext cx="7010400" cy="943704"/>
          </a:xfrm>
          <a:prstGeom prst="rect">
            <a:avLst/>
          </a:prstGeom>
        </p:spPr>
      </p:pic>
      <p:sp>
        <p:nvSpPr>
          <p:cNvPr id="8" name="Rectangle: Rounded Corners 7">
            <a:extLst>
              <a:ext uri="{FF2B5EF4-FFF2-40B4-BE49-F238E27FC236}">
                <a16:creationId xmlns:a16="http://schemas.microsoft.com/office/drawing/2014/main" id="{7349EA93-E8D2-8317-9FB4-39B8E10BCE93}"/>
              </a:ext>
            </a:extLst>
          </p:cNvPr>
          <p:cNvSpPr/>
          <p:nvPr/>
        </p:nvSpPr>
        <p:spPr>
          <a:xfrm>
            <a:off x="5653276" y="1860698"/>
            <a:ext cx="6010640" cy="4221125"/>
          </a:xfrm>
          <a:custGeom>
            <a:avLst/>
            <a:gdLst>
              <a:gd name="connsiteX0" fmla="*/ 0 w 6010640"/>
              <a:gd name="connsiteY0" fmla="*/ 703535 h 4221125"/>
              <a:gd name="connsiteX1" fmla="*/ 703535 w 6010640"/>
              <a:gd name="connsiteY1" fmla="*/ 0 h 4221125"/>
              <a:gd name="connsiteX2" fmla="*/ 5307105 w 6010640"/>
              <a:gd name="connsiteY2" fmla="*/ 0 h 4221125"/>
              <a:gd name="connsiteX3" fmla="*/ 6010640 w 6010640"/>
              <a:gd name="connsiteY3" fmla="*/ 703535 h 4221125"/>
              <a:gd name="connsiteX4" fmla="*/ 6010640 w 6010640"/>
              <a:gd name="connsiteY4" fmla="*/ 3517590 h 4221125"/>
              <a:gd name="connsiteX5" fmla="*/ 5307105 w 6010640"/>
              <a:gd name="connsiteY5" fmla="*/ 4221125 h 4221125"/>
              <a:gd name="connsiteX6" fmla="*/ 703535 w 6010640"/>
              <a:gd name="connsiteY6" fmla="*/ 4221125 h 4221125"/>
              <a:gd name="connsiteX7" fmla="*/ 0 w 6010640"/>
              <a:gd name="connsiteY7" fmla="*/ 3517590 h 4221125"/>
              <a:gd name="connsiteX8" fmla="*/ 0 w 6010640"/>
              <a:gd name="connsiteY8" fmla="*/ 703535 h 422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0640" h="4221125" fill="none" extrusionOk="0">
                <a:moveTo>
                  <a:pt x="0" y="703535"/>
                </a:moveTo>
                <a:cubicBezTo>
                  <a:pt x="1295" y="350028"/>
                  <a:pt x="319328" y="7292"/>
                  <a:pt x="703535" y="0"/>
                </a:cubicBezTo>
                <a:cubicBezTo>
                  <a:pt x="2449197" y="72427"/>
                  <a:pt x="4741894" y="61419"/>
                  <a:pt x="5307105" y="0"/>
                </a:cubicBezTo>
                <a:cubicBezTo>
                  <a:pt x="5690514" y="-35407"/>
                  <a:pt x="5945598" y="295309"/>
                  <a:pt x="6010640" y="703535"/>
                </a:cubicBezTo>
                <a:cubicBezTo>
                  <a:pt x="6111516" y="1381847"/>
                  <a:pt x="5903327" y="3181152"/>
                  <a:pt x="6010640" y="3517590"/>
                </a:cubicBezTo>
                <a:cubicBezTo>
                  <a:pt x="6024204" y="3837301"/>
                  <a:pt x="5686279" y="4210612"/>
                  <a:pt x="5307105" y="4221125"/>
                </a:cubicBezTo>
                <a:cubicBezTo>
                  <a:pt x="4197635" y="4250952"/>
                  <a:pt x="1337413" y="4141819"/>
                  <a:pt x="703535" y="4221125"/>
                </a:cubicBezTo>
                <a:cubicBezTo>
                  <a:pt x="355650" y="4216528"/>
                  <a:pt x="-5566" y="3907243"/>
                  <a:pt x="0" y="3517590"/>
                </a:cubicBezTo>
                <a:cubicBezTo>
                  <a:pt x="50037" y="3054507"/>
                  <a:pt x="770" y="1151317"/>
                  <a:pt x="0" y="703535"/>
                </a:cubicBezTo>
                <a:close/>
              </a:path>
              <a:path w="6010640" h="4221125" stroke="0" extrusionOk="0">
                <a:moveTo>
                  <a:pt x="0" y="703535"/>
                </a:moveTo>
                <a:cubicBezTo>
                  <a:pt x="53516" y="329570"/>
                  <a:pt x="347805" y="68383"/>
                  <a:pt x="703535" y="0"/>
                </a:cubicBezTo>
                <a:cubicBezTo>
                  <a:pt x="1908456" y="123000"/>
                  <a:pt x="3980863" y="-96860"/>
                  <a:pt x="5307105" y="0"/>
                </a:cubicBezTo>
                <a:cubicBezTo>
                  <a:pt x="5690665" y="-3804"/>
                  <a:pt x="6039681" y="256435"/>
                  <a:pt x="6010640" y="703535"/>
                </a:cubicBezTo>
                <a:cubicBezTo>
                  <a:pt x="6013813" y="1294928"/>
                  <a:pt x="6104907" y="2374910"/>
                  <a:pt x="6010640" y="3517590"/>
                </a:cubicBezTo>
                <a:cubicBezTo>
                  <a:pt x="5997252" y="3910992"/>
                  <a:pt x="5677545" y="4218161"/>
                  <a:pt x="5307105" y="4221125"/>
                </a:cubicBezTo>
                <a:cubicBezTo>
                  <a:pt x="4467689" y="4060418"/>
                  <a:pt x="1821674" y="4260792"/>
                  <a:pt x="703535" y="4221125"/>
                </a:cubicBezTo>
                <a:cubicBezTo>
                  <a:pt x="262802" y="4210586"/>
                  <a:pt x="-45674" y="3885450"/>
                  <a:pt x="0" y="3517590"/>
                </a:cubicBezTo>
                <a:cubicBezTo>
                  <a:pt x="32216" y="2989782"/>
                  <a:pt x="57206" y="1200444"/>
                  <a:pt x="0" y="703535"/>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75ADCC"/>
              </a:solidFill>
              <a:effectLst/>
              <a:uLnTx/>
              <a:uFillTx/>
              <a:latin typeface="Arial"/>
              <a:ea typeface="字魂37号-波纹乖乖体"/>
              <a:cs typeface="+mn-cs"/>
              <a:sym typeface="Arial"/>
            </a:endParaRPr>
          </a:p>
        </p:txBody>
      </p:sp>
      <p:sp>
        <p:nvSpPr>
          <p:cNvPr id="10" name="TextBox 9">
            <a:extLst>
              <a:ext uri="{FF2B5EF4-FFF2-40B4-BE49-F238E27FC236}">
                <a16:creationId xmlns:a16="http://schemas.microsoft.com/office/drawing/2014/main" id="{AC4E8497-F56F-9771-DB62-2166E6649FF7}"/>
              </a:ext>
            </a:extLst>
          </p:cNvPr>
          <p:cNvSpPr txBox="1"/>
          <p:nvPr/>
        </p:nvSpPr>
        <p:spPr>
          <a:xfrm>
            <a:off x="5957703" y="1991675"/>
            <a:ext cx="5653050" cy="3970318"/>
          </a:xfrm>
          <a:prstGeom prst="rect">
            <a:avLst/>
          </a:prstGeom>
          <a:noFill/>
        </p:spPr>
        <p:txBody>
          <a:bodyPr wrap="square">
            <a:spAutoFit/>
          </a:bodyPr>
          <a:lstStyle/>
          <a:p>
            <a:pPr lvl="0" algn="just" defTabSz="1219170">
              <a:buClr>
                <a:srgbClr val="000000"/>
              </a:buClr>
            </a:pPr>
            <a:r>
              <a:rPr lang="vi-VN" sz="36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Bạn nam không nên đưa ra đ</a:t>
            </a:r>
            <a:r>
              <a:rPr lang="en-US" sz="36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ề</a:t>
            </a:r>
            <a:r>
              <a:rPr lang="vi-VN" sz="36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 nghị như vậy đ</a:t>
            </a:r>
            <a:r>
              <a:rPr lang="en-US" sz="36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ố</a:t>
            </a:r>
            <a:r>
              <a:rPr lang="vi-VN" sz="36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i với bạn nữ vì sẽ khiến bạn nữ cảm thấy khó xử. Hơn nữa, bao che cho lỗi sai của bạn không phải là việc làm phù hợp để duy trì tình bạn.</a:t>
            </a:r>
            <a:endPar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DD47B42C-8B5A-6EAA-95FD-060430F35CEC}"/>
              </a:ext>
            </a:extLst>
          </p:cNvPr>
          <p:cNvPicPr>
            <a:picLocks noChangeAspect="1"/>
          </p:cNvPicPr>
          <p:nvPr/>
        </p:nvPicPr>
        <p:blipFill>
          <a:blip r:embed="rId5"/>
          <a:stretch>
            <a:fillRect/>
          </a:stretch>
        </p:blipFill>
        <p:spPr>
          <a:xfrm>
            <a:off x="764326" y="2247346"/>
            <a:ext cx="4679544" cy="2869990"/>
          </a:xfrm>
          <a:prstGeom prst="rect">
            <a:avLst/>
          </a:prstGeom>
        </p:spPr>
      </p:pic>
    </p:spTree>
    <p:custDataLst>
      <p:tags r:id="rId1"/>
    </p:custDataLst>
    <p:extLst>
      <p:ext uri="{BB962C8B-B14F-4D97-AF65-F5344CB8AC3E}">
        <p14:creationId xmlns:p14="http://schemas.microsoft.com/office/powerpoint/2010/main" val="1842833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25"/>
          <p:cNvPicPr>
            <a:picLocks noChangeAspect="1"/>
          </p:cNvPicPr>
          <p:nvPr/>
        </p:nvPicPr>
        <p:blipFill>
          <a:blip r:embed="rId2"/>
          <a:stretch>
            <a:fillRect/>
          </a:stretch>
        </p:blipFill>
        <p:spPr>
          <a:xfrm>
            <a:off x="1751330" y="-99341"/>
            <a:ext cx="9649487" cy="5383722"/>
          </a:xfrm>
          <a:prstGeom prst="rect">
            <a:avLst/>
          </a:prstGeom>
        </p:spPr>
      </p:pic>
      <p:sp>
        <p:nvSpPr>
          <p:cNvPr id="16" name="椭圆 15"/>
          <p:cNvSpPr/>
          <p:nvPr/>
        </p:nvSpPr>
        <p:spPr>
          <a:xfrm>
            <a:off x="793799" y="5841705"/>
            <a:ext cx="127000" cy="127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sp>
        <p:nvSpPr>
          <p:cNvPr id="14" name="TextBox 13">
            <a:extLst>
              <a:ext uri="{FF2B5EF4-FFF2-40B4-BE49-F238E27FC236}">
                <a16:creationId xmlns:a16="http://schemas.microsoft.com/office/drawing/2014/main" id="{30A2A3BA-CF8B-B980-5C71-731A276D3870}"/>
              </a:ext>
            </a:extLst>
          </p:cNvPr>
          <p:cNvSpPr txBox="1"/>
          <p:nvPr/>
        </p:nvSpPr>
        <p:spPr>
          <a:xfrm>
            <a:off x="3136605" y="1072150"/>
            <a:ext cx="7113182" cy="3170099"/>
          </a:xfrm>
          <a:prstGeom prst="rect">
            <a:avLst/>
          </a:prstGeom>
          <a:noFill/>
        </p:spPr>
        <p:txBody>
          <a:bodyPr wrap="square">
            <a:spAutoFit/>
          </a:bodyPr>
          <a:lstStyle/>
          <a:p>
            <a:pPr lvl="0" algn="ctr"/>
            <a:r>
              <a:rPr lang="vi-VN" sz="4000" b="1" dirty="0">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Với mỗi tình huống nên khuyên bạn có thái độ, hành vi phù hợp để giữ gìn và duy trì tình bạn luôn tốt đẹp và lâu dài hơn.</a:t>
            </a:r>
            <a:endParaRPr kumimoji="0" lang="en-US" sz="40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700" y="-4445"/>
            <a:ext cx="12773660" cy="6858000"/>
            <a:chOff x="-34" y="0"/>
            <a:chExt cx="20116" cy="10800"/>
          </a:xfrm>
        </p:grpSpPr>
        <p:grpSp>
          <p:nvGrpSpPr>
            <p:cNvPr id="5" name="组合 4"/>
            <p:cNvGrpSpPr/>
            <p:nvPr/>
          </p:nvGrpSpPr>
          <p:grpSpPr>
            <a:xfrm>
              <a:off x="-34" y="0"/>
              <a:ext cx="20117" cy="10800"/>
              <a:chOff x="0" y="0"/>
              <a:chExt cx="20117" cy="10800"/>
            </a:xfrm>
          </p:grpSpPr>
          <p:pic>
            <p:nvPicPr>
              <p:cNvPr id="18" name="图片 17" descr="26"/>
              <p:cNvPicPr>
                <a:picLocks noChangeAspect="1"/>
              </p:cNvPicPr>
              <p:nvPr/>
            </p:nvPicPr>
            <p:blipFill>
              <a:blip r:embed="rId3"/>
              <a:srcRect t="186" r="61214"/>
              <a:stretch>
                <a:fillRect/>
              </a:stretch>
            </p:blipFill>
            <p:spPr>
              <a:xfrm>
                <a:off x="0" y="0"/>
                <a:ext cx="8819" cy="10800"/>
              </a:xfrm>
              <a:prstGeom prst="rect">
                <a:avLst/>
              </a:prstGeom>
            </p:spPr>
          </p:pic>
          <p:pic>
            <p:nvPicPr>
              <p:cNvPr id="13" name="图片 12" descr="26"/>
              <p:cNvPicPr>
                <a:picLocks noChangeAspect="1"/>
              </p:cNvPicPr>
              <p:nvPr/>
            </p:nvPicPr>
            <p:blipFill>
              <a:blip r:embed="rId3"/>
              <a:srcRect l="70323" t="48702"/>
              <a:stretch>
                <a:fillRect/>
              </a:stretch>
            </p:blipFill>
            <p:spPr>
              <a:xfrm>
                <a:off x="13505" y="6116"/>
                <a:ext cx="5695" cy="4684"/>
              </a:xfrm>
              <a:prstGeom prst="rect">
                <a:avLst/>
              </a:prstGeom>
            </p:spPr>
          </p:pic>
          <p:pic>
            <p:nvPicPr>
              <p:cNvPr id="23" name="图片 22" descr="26"/>
              <p:cNvPicPr>
                <a:picLocks noChangeAspect="1"/>
              </p:cNvPicPr>
              <p:nvPr/>
            </p:nvPicPr>
            <p:blipFill>
              <a:blip r:embed="rId3"/>
              <a:srcRect l="44669" b="62469"/>
              <a:stretch>
                <a:fillRect/>
              </a:stretch>
            </p:blipFill>
            <p:spPr>
              <a:xfrm>
                <a:off x="9499" y="0"/>
                <a:ext cx="10618" cy="3427"/>
              </a:xfrm>
              <a:prstGeom prst="rect">
                <a:avLst/>
              </a:prstGeom>
            </p:spPr>
          </p:pic>
        </p:grpSp>
        <p:grpSp>
          <p:nvGrpSpPr>
            <p:cNvPr id="24" name="组合 23"/>
            <p:cNvGrpSpPr/>
            <p:nvPr/>
          </p:nvGrpSpPr>
          <p:grpSpPr>
            <a:xfrm>
              <a:off x="542" y="552"/>
              <a:ext cx="18164" cy="9812"/>
              <a:chOff x="542" y="552"/>
              <a:chExt cx="18164" cy="9812"/>
            </a:xfrm>
          </p:grpSpPr>
          <p:sp>
            <p:nvSpPr>
              <p:cNvPr id="25" name="矩形 24"/>
              <p:cNvSpPr/>
              <p:nvPr/>
            </p:nvSpPr>
            <p:spPr>
              <a:xfrm>
                <a:off x="542" y="552"/>
                <a:ext cx="18165" cy="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字魂37号-波纹乖乖体"/>
                  <a:cs typeface="+mn-cs"/>
                </a:endParaRPr>
              </a:p>
            </p:txBody>
          </p:sp>
          <p:sp>
            <p:nvSpPr>
              <p:cNvPr id="30" name="矩形 29"/>
              <p:cNvSpPr>
                <a:spLocks noChangeAspect="1"/>
              </p:cNvSpPr>
              <p:nvPr/>
            </p:nvSpPr>
            <p:spPr>
              <a:xfrm>
                <a:off x="890" y="844"/>
                <a:ext cx="17453" cy="9125"/>
              </a:xfrm>
              <a:prstGeom prst="rect">
                <a:avLst/>
              </a:prstGeom>
              <a:solidFill>
                <a:schemeClr val="bg1"/>
              </a:solidFill>
              <a:ln w="31750">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字魂37号-波纹乖乖体"/>
                  <a:cs typeface="+mn-cs"/>
                </a:endParaRPr>
              </a:p>
            </p:txBody>
          </p:sp>
        </p:grpSp>
      </p:grpSp>
      <p:sp>
        <p:nvSpPr>
          <p:cNvPr id="6" name="TextBox 5">
            <a:extLst>
              <a:ext uri="{FF2B5EF4-FFF2-40B4-BE49-F238E27FC236}">
                <a16:creationId xmlns:a16="http://schemas.microsoft.com/office/drawing/2014/main" id="{AB514DF8-AA96-9005-6059-7A084ADB01C4}"/>
              </a:ext>
            </a:extLst>
          </p:cNvPr>
          <p:cNvSpPr txBox="1"/>
          <p:nvPr/>
        </p:nvSpPr>
        <p:spPr>
          <a:xfrm>
            <a:off x="906250" y="534728"/>
            <a:ext cx="10151612" cy="1200329"/>
          </a:xfrm>
          <a:prstGeom prst="rect">
            <a:avLst/>
          </a:prstGeom>
          <a:noFill/>
        </p:spPr>
        <p:txBody>
          <a:bodyPr wrap="square">
            <a:spAutoFit/>
          </a:bodyPr>
          <a:lstStyle/>
          <a:p>
            <a:pPr lvl="0" algn="ctr"/>
            <a:r>
              <a:rPr lang="en-US" sz="3600" b="1" dirty="0">
                <a:solidFill>
                  <a:srgbClr val="002060"/>
                </a:solidFill>
                <a:latin typeface="Cambria" panose="02040503050406030204" pitchFamily="18" charset="0"/>
                <a:ea typeface="Cambria" panose="02040503050406030204" pitchFamily="18" charset="0"/>
                <a:cs typeface="BrushScript" panose="02020500000000000000" pitchFamily="18" charset="0"/>
              </a:rPr>
              <a:t>4. </a:t>
            </a:r>
            <a:r>
              <a:rPr lang="vi-VN" sz="3600" b="1" dirty="0">
                <a:solidFill>
                  <a:srgbClr val="002060"/>
                </a:solidFill>
                <a:latin typeface="Cambria" panose="02040503050406030204" pitchFamily="18" charset="0"/>
                <a:ea typeface="Cambria" panose="02040503050406030204" pitchFamily="18" charset="0"/>
                <a:cs typeface="BrushScript" panose="02020500000000000000" pitchFamily="18" charset="0"/>
              </a:rPr>
              <a:t>Em cùng các bạn trong nhóm xây dựng kịch bản và sắm vai xử lí các tình huống dưới đây: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70BDFCFE-700D-E8EA-B95E-9E9D286A0346}"/>
              </a:ext>
            </a:extLst>
          </p:cNvPr>
          <p:cNvGrpSpPr/>
          <p:nvPr/>
        </p:nvGrpSpPr>
        <p:grpSpPr>
          <a:xfrm>
            <a:off x="1092868" y="2230930"/>
            <a:ext cx="4553020" cy="1171489"/>
            <a:chOff x="5865741" y="1648911"/>
            <a:chExt cx="5371918" cy="4040849"/>
          </a:xfrm>
        </p:grpSpPr>
        <p:grpSp>
          <p:nvGrpSpPr>
            <p:cNvPr id="4" name="Group 23">
              <a:extLst>
                <a:ext uri="{FF2B5EF4-FFF2-40B4-BE49-F238E27FC236}">
                  <a16:creationId xmlns:a16="http://schemas.microsoft.com/office/drawing/2014/main" id="{722FCC90-AD1C-0867-D66B-725E44EE62BA}"/>
                </a:ext>
              </a:extLst>
            </p:cNvPr>
            <p:cNvGrpSpPr/>
            <p:nvPr/>
          </p:nvGrpSpPr>
          <p:grpSpPr>
            <a:xfrm>
              <a:off x="5865741" y="1648911"/>
              <a:ext cx="5371918" cy="4040849"/>
              <a:chOff x="0" y="0"/>
              <a:chExt cx="2146400" cy="2414341"/>
            </a:xfrm>
          </p:grpSpPr>
          <p:sp>
            <p:nvSpPr>
              <p:cNvPr id="17" name="Freeform 24">
                <a:extLst>
                  <a:ext uri="{FF2B5EF4-FFF2-40B4-BE49-F238E27FC236}">
                    <a16:creationId xmlns:a16="http://schemas.microsoft.com/office/drawing/2014/main" id="{7F550F8F-F740-6568-1E15-E00059295D8C}"/>
                  </a:ext>
                </a:extLst>
              </p:cNvPr>
              <p:cNvSpPr/>
              <p:nvPr/>
            </p:nvSpPr>
            <p:spPr>
              <a:xfrm>
                <a:off x="16510" y="11430"/>
                <a:ext cx="2115920" cy="2390211"/>
              </a:xfrm>
              <a:custGeom>
                <a:avLst/>
                <a:gdLst/>
                <a:ahLst/>
                <a:cxnLst/>
                <a:rect l="l" t="t" r="r" b="b"/>
                <a:pathLst>
                  <a:path w="2115920" h="2390211">
                    <a:moveTo>
                      <a:pt x="1270" y="0"/>
                    </a:moveTo>
                    <a:lnTo>
                      <a:pt x="2115920" y="15240"/>
                    </a:lnTo>
                    <a:lnTo>
                      <a:pt x="2084170" y="2390211"/>
                    </a:lnTo>
                    <a:lnTo>
                      <a:pt x="762810" y="2390211"/>
                    </a:lnTo>
                    <a:lnTo>
                      <a:pt x="0" y="2363541"/>
                    </a:lnTo>
                    <a:lnTo>
                      <a:pt x="11430" y="767536"/>
                    </a:lnTo>
                    <a:close/>
                  </a:path>
                </a:pathLst>
              </a:custGeom>
              <a:solidFill>
                <a:schemeClr val="accent6">
                  <a:lumMod val="40000"/>
                  <a:lumOff val="60000"/>
                </a:schemeClr>
              </a:solidFill>
            </p:spPr>
          </p:sp>
          <p:sp>
            <p:nvSpPr>
              <p:cNvPr id="19" name="Freeform 25">
                <a:extLst>
                  <a:ext uri="{FF2B5EF4-FFF2-40B4-BE49-F238E27FC236}">
                    <a16:creationId xmlns:a16="http://schemas.microsoft.com/office/drawing/2014/main" id="{B167B2FB-9ED7-0E39-FDD8-301635610BB4}"/>
                  </a:ext>
                </a:extLst>
              </p:cNvPr>
              <p:cNvSpPr/>
              <p:nvPr/>
            </p:nvSpPr>
            <p:spPr>
              <a:xfrm>
                <a:off x="0" y="-1270"/>
                <a:ext cx="2145130" cy="2415611"/>
              </a:xfrm>
              <a:custGeom>
                <a:avLst/>
                <a:gdLst/>
                <a:ahLst/>
                <a:cxnLst/>
                <a:rect l="l" t="t" r="r" b="b"/>
                <a:pathLst>
                  <a:path w="2145130" h="2415611">
                    <a:moveTo>
                      <a:pt x="2110840" y="2390211"/>
                    </a:moveTo>
                    <a:cubicBezTo>
                      <a:pt x="2108300" y="2394021"/>
                      <a:pt x="2104490" y="2399101"/>
                      <a:pt x="2100680" y="2402911"/>
                    </a:cubicBezTo>
                    <a:cubicBezTo>
                      <a:pt x="2096870" y="2405451"/>
                      <a:pt x="2091790" y="2407991"/>
                      <a:pt x="2087980" y="2407991"/>
                    </a:cubicBezTo>
                    <a:cubicBezTo>
                      <a:pt x="2006622" y="2406721"/>
                      <a:pt x="1918609" y="2413071"/>
                      <a:pt x="1828965" y="2415611"/>
                    </a:cubicBezTo>
                    <a:cubicBezTo>
                      <a:pt x="1801257" y="2415611"/>
                      <a:pt x="1771919" y="2414341"/>
                      <a:pt x="1744211" y="2414341"/>
                    </a:cubicBezTo>
                    <a:cubicBezTo>
                      <a:pt x="1682275" y="2413071"/>
                      <a:pt x="1620340" y="2411801"/>
                      <a:pt x="1558404" y="2411801"/>
                    </a:cubicBezTo>
                    <a:lnTo>
                      <a:pt x="1356299" y="2411801"/>
                    </a:lnTo>
                    <a:cubicBezTo>
                      <a:pt x="1310662" y="2411801"/>
                      <a:pt x="1266655" y="2410531"/>
                      <a:pt x="1221018" y="2410531"/>
                    </a:cubicBezTo>
                    <a:cubicBezTo>
                      <a:pt x="1181901" y="2410531"/>
                      <a:pt x="1141154" y="2410531"/>
                      <a:pt x="1102037" y="2411801"/>
                    </a:cubicBezTo>
                    <a:lnTo>
                      <a:pt x="1077588" y="2411801"/>
                    </a:lnTo>
                    <a:cubicBezTo>
                      <a:pt x="1020542" y="2410531"/>
                      <a:pt x="384888" y="2409261"/>
                      <a:pt x="327842" y="2406721"/>
                    </a:cubicBezTo>
                    <a:cubicBezTo>
                      <a:pt x="293614" y="2405451"/>
                      <a:pt x="259387" y="2400371"/>
                      <a:pt x="225159" y="2397831"/>
                    </a:cubicBezTo>
                    <a:cubicBezTo>
                      <a:pt x="163224" y="2392751"/>
                      <a:pt x="101288" y="2388941"/>
                      <a:pt x="41910" y="2383861"/>
                    </a:cubicBezTo>
                    <a:cubicBezTo>
                      <a:pt x="33020" y="2382591"/>
                      <a:pt x="24130" y="2380051"/>
                      <a:pt x="16510" y="2376241"/>
                    </a:cubicBezTo>
                    <a:cubicBezTo>
                      <a:pt x="5080" y="2371161"/>
                      <a:pt x="0" y="2359731"/>
                      <a:pt x="1270" y="2342025"/>
                    </a:cubicBezTo>
                    <a:cubicBezTo>
                      <a:pt x="2540" y="2235330"/>
                      <a:pt x="3810" y="2126796"/>
                      <a:pt x="3810" y="2020101"/>
                    </a:cubicBezTo>
                    <a:cubicBezTo>
                      <a:pt x="5080" y="1911567"/>
                      <a:pt x="17780" y="772878"/>
                      <a:pt x="17780" y="664343"/>
                    </a:cubicBezTo>
                    <a:cubicBezTo>
                      <a:pt x="19050" y="559488"/>
                      <a:pt x="20320" y="454633"/>
                      <a:pt x="19050" y="347939"/>
                    </a:cubicBezTo>
                    <a:cubicBezTo>
                      <a:pt x="17780" y="243084"/>
                      <a:pt x="16510" y="140068"/>
                      <a:pt x="6350" y="48260"/>
                    </a:cubicBezTo>
                    <a:cubicBezTo>
                      <a:pt x="5080" y="35560"/>
                      <a:pt x="2540" y="22860"/>
                      <a:pt x="1270" y="10160"/>
                    </a:cubicBezTo>
                    <a:cubicBezTo>
                      <a:pt x="3810" y="8890"/>
                      <a:pt x="5080" y="7620"/>
                      <a:pt x="6350" y="7620"/>
                    </a:cubicBezTo>
                    <a:cubicBezTo>
                      <a:pt x="34290" y="6350"/>
                      <a:pt x="67060" y="5080"/>
                      <a:pt x="102918" y="3810"/>
                    </a:cubicBezTo>
                    <a:cubicBezTo>
                      <a:pt x="153444" y="1270"/>
                      <a:pt x="205600" y="1270"/>
                      <a:pt x="256127" y="1270"/>
                    </a:cubicBezTo>
                    <a:cubicBezTo>
                      <a:pt x="319692" y="2540"/>
                      <a:pt x="961867" y="5080"/>
                      <a:pt x="1025432" y="6350"/>
                    </a:cubicBezTo>
                    <a:cubicBezTo>
                      <a:pt x="1087368" y="7620"/>
                      <a:pt x="1149303" y="7620"/>
                      <a:pt x="1211239" y="7620"/>
                    </a:cubicBezTo>
                    <a:cubicBezTo>
                      <a:pt x="1245467" y="7620"/>
                      <a:pt x="1279694" y="7620"/>
                      <a:pt x="1313922" y="8890"/>
                    </a:cubicBezTo>
                    <a:cubicBezTo>
                      <a:pt x="1380747" y="11430"/>
                      <a:pt x="1449202" y="10160"/>
                      <a:pt x="1516027" y="2540"/>
                    </a:cubicBezTo>
                    <a:cubicBezTo>
                      <a:pt x="1543735" y="0"/>
                      <a:pt x="1571443" y="2540"/>
                      <a:pt x="1599151" y="2540"/>
                    </a:cubicBezTo>
                    <a:cubicBezTo>
                      <a:pt x="1661087" y="2540"/>
                      <a:pt x="1723023" y="1270"/>
                      <a:pt x="1784958" y="3810"/>
                    </a:cubicBezTo>
                    <a:cubicBezTo>
                      <a:pt x="1863192" y="6350"/>
                      <a:pt x="1939797" y="13970"/>
                      <a:pt x="2018031" y="17780"/>
                    </a:cubicBezTo>
                    <a:cubicBezTo>
                      <a:pt x="2052259" y="20320"/>
                      <a:pt x="2079090" y="19050"/>
                      <a:pt x="2105760" y="21590"/>
                    </a:cubicBezTo>
                    <a:cubicBezTo>
                      <a:pt x="2114650" y="22860"/>
                      <a:pt x="2123540" y="25400"/>
                      <a:pt x="2132430" y="27940"/>
                    </a:cubicBezTo>
                    <a:cubicBezTo>
                      <a:pt x="2140050" y="30480"/>
                      <a:pt x="2143860" y="36830"/>
                      <a:pt x="2143860" y="46990"/>
                    </a:cubicBezTo>
                    <a:cubicBezTo>
                      <a:pt x="2145130" y="90400"/>
                      <a:pt x="2141320" y="145587"/>
                      <a:pt x="2137510" y="200773"/>
                    </a:cubicBezTo>
                    <a:cubicBezTo>
                      <a:pt x="2133700" y="246763"/>
                      <a:pt x="2132430" y="294591"/>
                      <a:pt x="2131160" y="340580"/>
                    </a:cubicBezTo>
                    <a:cubicBezTo>
                      <a:pt x="2128620" y="417842"/>
                      <a:pt x="2127350" y="495104"/>
                      <a:pt x="2126080" y="572365"/>
                    </a:cubicBezTo>
                    <a:cubicBezTo>
                      <a:pt x="2124810" y="644108"/>
                      <a:pt x="2123540" y="715851"/>
                      <a:pt x="2123540" y="787594"/>
                    </a:cubicBezTo>
                    <a:cubicBezTo>
                      <a:pt x="2123540" y="907166"/>
                      <a:pt x="2112110" y="2055053"/>
                      <a:pt x="2110840" y="2174625"/>
                    </a:cubicBezTo>
                    <a:cubicBezTo>
                      <a:pt x="2113380" y="2251886"/>
                      <a:pt x="2112110" y="2329148"/>
                      <a:pt x="2110840" y="2390211"/>
                    </a:cubicBezTo>
                    <a:close/>
                    <a:moveTo>
                      <a:pt x="17780" y="2359731"/>
                    </a:moveTo>
                    <a:cubicBezTo>
                      <a:pt x="22860" y="2361001"/>
                      <a:pt x="29210" y="2363541"/>
                      <a:pt x="36830" y="2363541"/>
                    </a:cubicBezTo>
                    <a:cubicBezTo>
                      <a:pt x="99658" y="2368621"/>
                      <a:pt x="166483" y="2373701"/>
                      <a:pt x="231679" y="2377511"/>
                    </a:cubicBezTo>
                    <a:cubicBezTo>
                      <a:pt x="262646" y="2380051"/>
                      <a:pt x="293614" y="2383861"/>
                      <a:pt x="326212" y="2385131"/>
                    </a:cubicBezTo>
                    <a:cubicBezTo>
                      <a:pt x="347400" y="2386401"/>
                      <a:pt x="947198" y="2382591"/>
                      <a:pt x="966756" y="2383861"/>
                    </a:cubicBezTo>
                    <a:cubicBezTo>
                      <a:pt x="1000984" y="2385131"/>
                      <a:pt x="1035211" y="2387671"/>
                      <a:pt x="1069439" y="2388941"/>
                    </a:cubicBezTo>
                    <a:cubicBezTo>
                      <a:pt x="1085738" y="2390211"/>
                      <a:pt x="1100407" y="2390211"/>
                      <a:pt x="1116706" y="2390211"/>
                    </a:cubicBezTo>
                    <a:cubicBezTo>
                      <a:pt x="1190050" y="2390211"/>
                      <a:pt x="1261765" y="2388941"/>
                      <a:pt x="1335110" y="2390211"/>
                    </a:cubicBezTo>
                    <a:cubicBezTo>
                      <a:pt x="1362818" y="2390211"/>
                      <a:pt x="1392156" y="2392751"/>
                      <a:pt x="1419864" y="2392751"/>
                    </a:cubicBezTo>
                    <a:cubicBezTo>
                      <a:pt x="1462241" y="2392751"/>
                      <a:pt x="1502988" y="2388941"/>
                      <a:pt x="1545365" y="2388941"/>
                    </a:cubicBezTo>
                    <a:cubicBezTo>
                      <a:pt x="1595892" y="2388941"/>
                      <a:pt x="1644788" y="2390211"/>
                      <a:pt x="1695314" y="2390211"/>
                    </a:cubicBezTo>
                    <a:cubicBezTo>
                      <a:pt x="1762140" y="2390211"/>
                      <a:pt x="1830595" y="2390211"/>
                      <a:pt x="1897420" y="2388941"/>
                    </a:cubicBezTo>
                    <a:cubicBezTo>
                      <a:pt x="1957726" y="2387671"/>
                      <a:pt x="2016402" y="2385131"/>
                      <a:pt x="2072740" y="2382591"/>
                    </a:cubicBezTo>
                    <a:cubicBezTo>
                      <a:pt x="2077820" y="2382591"/>
                      <a:pt x="2082900" y="2380051"/>
                      <a:pt x="2089250" y="2378781"/>
                    </a:cubicBezTo>
                    <a:cubicBezTo>
                      <a:pt x="2089250" y="2366081"/>
                      <a:pt x="2090520" y="2353381"/>
                      <a:pt x="2090520" y="2336506"/>
                    </a:cubicBezTo>
                    <a:lnTo>
                      <a:pt x="2090520" y="2279479"/>
                    </a:lnTo>
                    <a:cubicBezTo>
                      <a:pt x="2091790" y="2185662"/>
                      <a:pt x="2094330" y="2090005"/>
                      <a:pt x="2093060" y="1996187"/>
                    </a:cubicBezTo>
                    <a:cubicBezTo>
                      <a:pt x="2091790" y="1863738"/>
                      <a:pt x="2104490" y="704814"/>
                      <a:pt x="2108300" y="572365"/>
                    </a:cubicBezTo>
                    <a:cubicBezTo>
                      <a:pt x="2110840" y="495103"/>
                      <a:pt x="2113380" y="417842"/>
                      <a:pt x="2113380" y="340580"/>
                    </a:cubicBezTo>
                    <a:cubicBezTo>
                      <a:pt x="2113380" y="276195"/>
                      <a:pt x="2114650" y="213650"/>
                      <a:pt x="2122270" y="151105"/>
                    </a:cubicBezTo>
                    <a:cubicBezTo>
                      <a:pt x="2126080" y="114314"/>
                      <a:pt x="2128620" y="77523"/>
                      <a:pt x="2123540" y="49530"/>
                    </a:cubicBezTo>
                    <a:cubicBezTo>
                      <a:pt x="2115920" y="49530"/>
                      <a:pt x="2109570" y="48260"/>
                      <a:pt x="2101950" y="48260"/>
                    </a:cubicBezTo>
                    <a:cubicBezTo>
                      <a:pt x="2068930" y="45720"/>
                      <a:pt x="2029441" y="45720"/>
                      <a:pt x="1985434" y="40640"/>
                    </a:cubicBezTo>
                    <a:cubicBezTo>
                      <a:pt x="1903940" y="33020"/>
                      <a:pt x="1820815" y="27940"/>
                      <a:pt x="1739321" y="27940"/>
                    </a:cubicBezTo>
                    <a:cubicBezTo>
                      <a:pt x="1682275" y="27940"/>
                      <a:pt x="1623600" y="31750"/>
                      <a:pt x="1566554" y="24130"/>
                    </a:cubicBezTo>
                    <a:lnTo>
                      <a:pt x="1550255" y="24130"/>
                    </a:lnTo>
                    <a:cubicBezTo>
                      <a:pt x="1502988" y="27940"/>
                      <a:pt x="1452462" y="33020"/>
                      <a:pt x="1403565" y="34290"/>
                    </a:cubicBezTo>
                    <a:cubicBezTo>
                      <a:pt x="1349779" y="35560"/>
                      <a:pt x="1297623" y="31750"/>
                      <a:pt x="1243837" y="30480"/>
                    </a:cubicBezTo>
                    <a:cubicBezTo>
                      <a:pt x="1193310" y="29210"/>
                      <a:pt x="1142784" y="27940"/>
                      <a:pt x="1093887" y="27940"/>
                    </a:cubicBezTo>
                    <a:cubicBezTo>
                      <a:pt x="1075958" y="27940"/>
                      <a:pt x="1059660" y="29210"/>
                      <a:pt x="1041731" y="27940"/>
                    </a:cubicBezTo>
                    <a:cubicBezTo>
                      <a:pt x="979795" y="26670"/>
                      <a:pt x="339251" y="24130"/>
                      <a:pt x="275685" y="24130"/>
                    </a:cubicBezTo>
                    <a:cubicBezTo>
                      <a:pt x="220269" y="22860"/>
                      <a:pt x="164853" y="24130"/>
                      <a:pt x="109437" y="24130"/>
                    </a:cubicBezTo>
                    <a:cubicBezTo>
                      <a:pt x="80099" y="24130"/>
                      <a:pt x="45720" y="24130"/>
                      <a:pt x="21590" y="25400"/>
                    </a:cubicBezTo>
                    <a:cubicBezTo>
                      <a:pt x="20320" y="25400"/>
                      <a:pt x="21590" y="36830"/>
                      <a:pt x="22860" y="41910"/>
                    </a:cubicBezTo>
                    <a:cubicBezTo>
                      <a:pt x="26670" y="84881"/>
                      <a:pt x="31750" y="143747"/>
                      <a:pt x="34290" y="200773"/>
                    </a:cubicBezTo>
                    <a:cubicBezTo>
                      <a:pt x="36830" y="303789"/>
                      <a:pt x="38100" y="406804"/>
                      <a:pt x="38100" y="509820"/>
                    </a:cubicBezTo>
                    <a:cubicBezTo>
                      <a:pt x="38100" y="576044"/>
                      <a:pt x="36830" y="640429"/>
                      <a:pt x="35560" y="706653"/>
                    </a:cubicBezTo>
                    <a:cubicBezTo>
                      <a:pt x="34290" y="771038"/>
                      <a:pt x="22860" y="1861899"/>
                      <a:pt x="21590" y="1924444"/>
                    </a:cubicBezTo>
                    <a:lnTo>
                      <a:pt x="21590" y="2045855"/>
                    </a:lnTo>
                    <a:cubicBezTo>
                      <a:pt x="21590" y="2137833"/>
                      <a:pt x="20320" y="2231651"/>
                      <a:pt x="20320" y="2323629"/>
                    </a:cubicBezTo>
                    <a:cubicBezTo>
                      <a:pt x="20320" y="2336506"/>
                      <a:pt x="19050" y="2347543"/>
                      <a:pt x="17780" y="2359731"/>
                    </a:cubicBezTo>
                    <a:close/>
                  </a:path>
                </a:pathLst>
              </a:custGeom>
              <a:solidFill>
                <a:srgbClr val="442816"/>
              </a:solidFill>
            </p:spPr>
          </p:sp>
        </p:grpSp>
        <p:sp>
          <p:nvSpPr>
            <p:cNvPr id="10" name="Rectangle 9">
              <a:extLst>
                <a:ext uri="{FF2B5EF4-FFF2-40B4-BE49-F238E27FC236}">
                  <a16:creationId xmlns:a16="http://schemas.microsoft.com/office/drawing/2014/main" id="{14C8CC48-8456-8BA3-7673-86684836AADF}"/>
                </a:ext>
              </a:extLst>
            </p:cNvPr>
            <p:cNvSpPr/>
            <p:nvPr/>
          </p:nvSpPr>
          <p:spPr>
            <a:xfrm>
              <a:off x="6033198" y="1787723"/>
              <a:ext cx="5033824" cy="1200329"/>
            </a:xfrm>
            <a:prstGeom prst="rect">
              <a:avLst/>
            </a:prstGeom>
          </p:spPr>
          <p:txBody>
            <a:bodyPr wrap="square">
              <a:spAutoFit/>
            </a:bodyPr>
            <a:lstStyle/>
            <a:p>
              <a:pPr algn="just"/>
              <a:r>
                <a:rPr lang="nl-NL" sz="3600" dirty="0">
                  <a:solidFill>
                    <a:srgbClr val="002060"/>
                  </a:solidFill>
                  <a:latin typeface="Cambria" panose="02040503050406030204" pitchFamily="18" charset="0"/>
                  <a:ea typeface="Cambria" panose="02040503050406030204" pitchFamily="18" charset="0"/>
                </a:rPr>
                <a:t>a. Bạn của em có chuyện vui/buồn</a:t>
              </a:r>
              <a:endParaRPr lang="en-US" sz="3600" dirty="0">
                <a:solidFill>
                  <a:srgbClr val="002060"/>
                </a:solidFill>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B033C5A5-7675-1308-B6DD-D046E70E3119}"/>
              </a:ext>
            </a:extLst>
          </p:cNvPr>
          <p:cNvGrpSpPr/>
          <p:nvPr/>
        </p:nvGrpSpPr>
        <p:grpSpPr>
          <a:xfrm>
            <a:off x="6921795" y="2167135"/>
            <a:ext cx="4306186" cy="1240572"/>
            <a:chOff x="5865741" y="1648911"/>
            <a:chExt cx="5371918" cy="4279139"/>
          </a:xfrm>
          <a:solidFill>
            <a:srgbClr val="FAB4ED"/>
          </a:solidFill>
        </p:grpSpPr>
        <p:grpSp>
          <p:nvGrpSpPr>
            <p:cNvPr id="21" name="Group 23">
              <a:extLst>
                <a:ext uri="{FF2B5EF4-FFF2-40B4-BE49-F238E27FC236}">
                  <a16:creationId xmlns:a16="http://schemas.microsoft.com/office/drawing/2014/main" id="{D41A794D-C9B4-05E5-B51E-DD4AA3198B1E}"/>
                </a:ext>
              </a:extLst>
            </p:cNvPr>
            <p:cNvGrpSpPr/>
            <p:nvPr/>
          </p:nvGrpSpPr>
          <p:grpSpPr>
            <a:xfrm>
              <a:off x="5865741" y="1648911"/>
              <a:ext cx="5371918" cy="4040849"/>
              <a:chOff x="0" y="0"/>
              <a:chExt cx="2146400" cy="2414341"/>
            </a:xfrm>
            <a:grpFill/>
          </p:grpSpPr>
          <p:sp>
            <p:nvSpPr>
              <p:cNvPr id="26" name="Freeform 24">
                <a:extLst>
                  <a:ext uri="{FF2B5EF4-FFF2-40B4-BE49-F238E27FC236}">
                    <a16:creationId xmlns:a16="http://schemas.microsoft.com/office/drawing/2014/main" id="{F3367265-E4B8-1F9A-566F-CE3229C92047}"/>
                  </a:ext>
                </a:extLst>
              </p:cNvPr>
              <p:cNvSpPr/>
              <p:nvPr/>
            </p:nvSpPr>
            <p:spPr>
              <a:xfrm>
                <a:off x="16510" y="11430"/>
                <a:ext cx="2115920" cy="2390211"/>
              </a:xfrm>
              <a:custGeom>
                <a:avLst/>
                <a:gdLst/>
                <a:ahLst/>
                <a:cxnLst/>
                <a:rect l="l" t="t" r="r" b="b"/>
                <a:pathLst>
                  <a:path w="2115920" h="2390211">
                    <a:moveTo>
                      <a:pt x="1270" y="0"/>
                    </a:moveTo>
                    <a:lnTo>
                      <a:pt x="2115920" y="15240"/>
                    </a:lnTo>
                    <a:lnTo>
                      <a:pt x="2084170" y="2390211"/>
                    </a:lnTo>
                    <a:lnTo>
                      <a:pt x="762810" y="2390211"/>
                    </a:lnTo>
                    <a:lnTo>
                      <a:pt x="0" y="2363541"/>
                    </a:lnTo>
                    <a:lnTo>
                      <a:pt x="11430" y="767536"/>
                    </a:lnTo>
                    <a:close/>
                  </a:path>
                </a:pathLst>
              </a:custGeom>
              <a:grpFill/>
            </p:spPr>
          </p:sp>
          <p:sp>
            <p:nvSpPr>
              <p:cNvPr id="27" name="Freeform 25">
                <a:extLst>
                  <a:ext uri="{FF2B5EF4-FFF2-40B4-BE49-F238E27FC236}">
                    <a16:creationId xmlns:a16="http://schemas.microsoft.com/office/drawing/2014/main" id="{5A3307B4-EAD7-7717-FA2A-E1D0849F35C7}"/>
                  </a:ext>
                </a:extLst>
              </p:cNvPr>
              <p:cNvSpPr/>
              <p:nvPr/>
            </p:nvSpPr>
            <p:spPr>
              <a:xfrm>
                <a:off x="0" y="-1270"/>
                <a:ext cx="2145130" cy="2415611"/>
              </a:xfrm>
              <a:custGeom>
                <a:avLst/>
                <a:gdLst/>
                <a:ahLst/>
                <a:cxnLst/>
                <a:rect l="l" t="t" r="r" b="b"/>
                <a:pathLst>
                  <a:path w="2145130" h="2415611">
                    <a:moveTo>
                      <a:pt x="2110840" y="2390211"/>
                    </a:moveTo>
                    <a:cubicBezTo>
                      <a:pt x="2108300" y="2394021"/>
                      <a:pt x="2104490" y="2399101"/>
                      <a:pt x="2100680" y="2402911"/>
                    </a:cubicBezTo>
                    <a:cubicBezTo>
                      <a:pt x="2096870" y="2405451"/>
                      <a:pt x="2091790" y="2407991"/>
                      <a:pt x="2087980" y="2407991"/>
                    </a:cubicBezTo>
                    <a:cubicBezTo>
                      <a:pt x="2006622" y="2406721"/>
                      <a:pt x="1918609" y="2413071"/>
                      <a:pt x="1828965" y="2415611"/>
                    </a:cubicBezTo>
                    <a:cubicBezTo>
                      <a:pt x="1801257" y="2415611"/>
                      <a:pt x="1771919" y="2414341"/>
                      <a:pt x="1744211" y="2414341"/>
                    </a:cubicBezTo>
                    <a:cubicBezTo>
                      <a:pt x="1682275" y="2413071"/>
                      <a:pt x="1620340" y="2411801"/>
                      <a:pt x="1558404" y="2411801"/>
                    </a:cubicBezTo>
                    <a:lnTo>
                      <a:pt x="1356299" y="2411801"/>
                    </a:lnTo>
                    <a:cubicBezTo>
                      <a:pt x="1310662" y="2411801"/>
                      <a:pt x="1266655" y="2410531"/>
                      <a:pt x="1221018" y="2410531"/>
                    </a:cubicBezTo>
                    <a:cubicBezTo>
                      <a:pt x="1181901" y="2410531"/>
                      <a:pt x="1141154" y="2410531"/>
                      <a:pt x="1102037" y="2411801"/>
                    </a:cubicBezTo>
                    <a:lnTo>
                      <a:pt x="1077588" y="2411801"/>
                    </a:lnTo>
                    <a:cubicBezTo>
                      <a:pt x="1020542" y="2410531"/>
                      <a:pt x="384888" y="2409261"/>
                      <a:pt x="327842" y="2406721"/>
                    </a:cubicBezTo>
                    <a:cubicBezTo>
                      <a:pt x="293614" y="2405451"/>
                      <a:pt x="259387" y="2400371"/>
                      <a:pt x="225159" y="2397831"/>
                    </a:cubicBezTo>
                    <a:cubicBezTo>
                      <a:pt x="163224" y="2392751"/>
                      <a:pt x="101288" y="2388941"/>
                      <a:pt x="41910" y="2383861"/>
                    </a:cubicBezTo>
                    <a:cubicBezTo>
                      <a:pt x="33020" y="2382591"/>
                      <a:pt x="24130" y="2380051"/>
                      <a:pt x="16510" y="2376241"/>
                    </a:cubicBezTo>
                    <a:cubicBezTo>
                      <a:pt x="5080" y="2371161"/>
                      <a:pt x="0" y="2359731"/>
                      <a:pt x="1270" y="2342025"/>
                    </a:cubicBezTo>
                    <a:cubicBezTo>
                      <a:pt x="2540" y="2235330"/>
                      <a:pt x="3810" y="2126796"/>
                      <a:pt x="3810" y="2020101"/>
                    </a:cubicBezTo>
                    <a:cubicBezTo>
                      <a:pt x="5080" y="1911567"/>
                      <a:pt x="17780" y="772878"/>
                      <a:pt x="17780" y="664343"/>
                    </a:cubicBezTo>
                    <a:cubicBezTo>
                      <a:pt x="19050" y="559488"/>
                      <a:pt x="20320" y="454633"/>
                      <a:pt x="19050" y="347939"/>
                    </a:cubicBezTo>
                    <a:cubicBezTo>
                      <a:pt x="17780" y="243084"/>
                      <a:pt x="16510" y="140068"/>
                      <a:pt x="6350" y="48260"/>
                    </a:cubicBezTo>
                    <a:cubicBezTo>
                      <a:pt x="5080" y="35560"/>
                      <a:pt x="2540" y="22860"/>
                      <a:pt x="1270" y="10160"/>
                    </a:cubicBezTo>
                    <a:cubicBezTo>
                      <a:pt x="3810" y="8890"/>
                      <a:pt x="5080" y="7620"/>
                      <a:pt x="6350" y="7620"/>
                    </a:cubicBezTo>
                    <a:cubicBezTo>
                      <a:pt x="34290" y="6350"/>
                      <a:pt x="67060" y="5080"/>
                      <a:pt x="102918" y="3810"/>
                    </a:cubicBezTo>
                    <a:cubicBezTo>
                      <a:pt x="153444" y="1270"/>
                      <a:pt x="205600" y="1270"/>
                      <a:pt x="256127" y="1270"/>
                    </a:cubicBezTo>
                    <a:cubicBezTo>
                      <a:pt x="319692" y="2540"/>
                      <a:pt x="961867" y="5080"/>
                      <a:pt x="1025432" y="6350"/>
                    </a:cubicBezTo>
                    <a:cubicBezTo>
                      <a:pt x="1087368" y="7620"/>
                      <a:pt x="1149303" y="7620"/>
                      <a:pt x="1211239" y="7620"/>
                    </a:cubicBezTo>
                    <a:cubicBezTo>
                      <a:pt x="1245467" y="7620"/>
                      <a:pt x="1279694" y="7620"/>
                      <a:pt x="1313922" y="8890"/>
                    </a:cubicBezTo>
                    <a:cubicBezTo>
                      <a:pt x="1380747" y="11430"/>
                      <a:pt x="1449202" y="10160"/>
                      <a:pt x="1516027" y="2540"/>
                    </a:cubicBezTo>
                    <a:cubicBezTo>
                      <a:pt x="1543735" y="0"/>
                      <a:pt x="1571443" y="2540"/>
                      <a:pt x="1599151" y="2540"/>
                    </a:cubicBezTo>
                    <a:cubicBezTo>
                      <a:pt x="1661087" y="2540"/>
                      <a:pt x="1723023" y="1270"/>
                      <a:pt x="1784958" y="3810"/>
                    </a:cubicBezTo>
                    <a:cubicBezTo>
                      <a:pt x="1863192" y="6350"/>
                      <a:pt x="1939797" y="13970"/>
                      <a:pt x="2018031" y="17780"/>
                    </a:cubicBezTo>
                    <a:cubicBezTo>
                      <a:pt x="2052259" y="20320"/>
                      <a:pt x="2079090" y="19050"/>
                      <a:pt x="2105760" y="21590"/>
                    </a:cubicBezTo>
                    <a:cubicBezTo>
                      <a:pt x="2114650" y="22860"/>
                      <a:pt x="2123540" y="25400"/>
                      <a:pt x="2132430" y="27940"/>
                    </a:cubicBezTo>
                    <a:cubicBezTo>
                      <a:pt x="2140050" y="30480"/>
                      <a:pt x="2143860" y="36830"/>
                      <a:pt x="2143860" y="46990"/>
                    </a:cubicBezTo>
                    <a:cubicBezTo>
                      <a:pt x="2145130" y="90400"/>
                      <a:pt x="2141320" y="145587"/>
                      <a:pt x="2137510" y="200773"/>
                    </a:cubicBezTo>
                    <a:cubicBezTo>
                      <a:pt x="2133700" y="246763"/>
                      <a:pt x="2132430" y="294591"/>
                      <a:pt x="2131160" y="340580"/>
                    </a:cubicBezTo>
                    <a:cubicBezTo>
                      <a:pt x="2128620" y="417842"/>
                      <a:pt x="2127350" y="495104"/>
                      <a:pt x="2126080" y="572365"/>
                    </a:cubicBezTo>
                    <a:cubicBezTo>
                      <a:pt x="2124810" y="644108"/>
                      <a:pt x="2123540" y="715851"/>
                      <a:pt x="2123540" y="787594"/>
                    </a:cubicBezTo>
                    <a:cubicBezTo>
                      <a:pt x="2123540" y="907166"/>
                      <a:pt x="2112110" y="2055053"/>
                      <a:pt x="2110840" y="2174625"/>
                    </a:cubicBezTo>
                    <a:cubicBezTo>
                      <a:pt x="2113380" y="2251886"/>
                      <a:pt x="2112110" y="2329148"/>
                      <a:pt x="2110840" y="2390211"/>
                    </a:cubicBezTo>
                    <a:close/>
                    <a:moveTo>
                      <a:pt x="17780" y="2359731"/>
                    </a:moveTo>
                    <a:cubicBezTo>
                      <a:pt x="22860" y="2361001"/>
                      <a:pt x="29210" y="2363541"/>
                      <a:pt x="36830" y="2363541"/>
                    </a:cubicBezTo>
                    <a:cubicBezTo>
                      <a:pt x="99658" y="2368621"/>
                      <a:pt x="166483" y="2373701"/>
                      <a:pt x="231679" y="2377511"/>
                    </a:cubicBezTo>
                    <a:cubicBezTo>
                      <a:pt x="262646" y="2380051"/>
                      <a:pt x="293614" y="2383861"/>
                      <a:pt x="326212" y="2385131"/>
                    </a:cubicBezTo>
                    <a:cubicBezTo>
                      <a:pt x="347400" y="2386401"/>
                      <a:pt x="947198" y="2382591"/>
                      <a:pt x="966756" y="2383861"/>
                    </a:cubicBezTo>
                    <a:cubicBezTo>
                      <a:pt x="1000984" y="2385131"/>
                      <a:pt x="1035211" y="2387671"/>
                      <a:pt x="1069439" y="2388941"/>
                    </a:cubicBezTo>
                    <a:cubicBezTo>
                      <a:pt x="1085738" y="2390211"/>
                      <a:pt x="1100407" y="2390211"/>
                      <a:pt x="1116706" y="2390211"/>
                    </a:cubicBezTo>
                    <a:cubicBezTo>
                      <a:pt x="1190050" y="2390211"/>
                      <a:pt x="1261765" y="2388941"/>
                      <a:pt x="1335110" y="2390211"/>
                    </a:cubicBezTo>
                    <a:cubicBezTo>
                      <a:pt x="1362818" y="2390211"/>
                      <a:pt x="1392156" y="2392751"/>
                      <a:pt x="1419864" y="2392751"/>
                    </a:cubicBezTo>
                    <a:cubicBezTo>
                      <a:pt x="1462241" y="2392751"/>
                      <a:pt x="1502988" y="2388941"/>
                      <a:pt x="1545365" y="2388941"/>
                    </a:cubicBezTo>
                    <a:cubicBezTo>
                      <a:pt x="1595892" y="2388941"/>
                      <a:pt x="1644788" y="2390211"/>
                      <a:pt x="1695314" y="2390211"/>
                    </a:cubicBezTo>
                    <a:cubicBezTo>
                      <a:pt x="1762140" y="2390211"/>
                      <a:pt x="1830595" y="2390211"/>
                      <a:pt x="1897420" y="2388941"/>
                    </a:cubicBezTo>
                    <a:cubicBezTo>
                      <a:pt x="1957726" y="2387671"/>
                      <a:pt x="2016402" y="2385131"/>
                      <a:pt x="2072740" y="2382591"/>
                    </a:cubicBezTo>
                    <a:cubicBezTo>
                      <a:pt x="2077820" y="2382591"/>
                      <a:pt x="2082900" y="2380051"/>
                      <a:pt x="2089250" y="2378781"/>
                    </a:cubicBezTo>
                    <a:cubicBezTo>
                      <a:pt x="2089250" y="2366081"/>
                      <a:pt x="2090520" y="2353381"/>
                      <a:pt x="2090520" y="2336506"/>
                    </a:cubicBezTo>
                    <a:lnTo>
                      <a:pt x="2090520" y="2279479"/>
                    </a:lnTo>
                    <a:cubicBezTo>
                      <a:pt x="2091790" y="2185662"/>
                      <a:pt x="2094330" y="2090005"/>
                      <a:pt x="2093060" y="1996187"/>
                    </a:cubicBezTo>
                    <a:cubicBezTo>
                      <a:pt x="2091790" y="1863738"/>
                      <a:pt x="2104490" y="704814"/>
                      <a:pt x="2108300" y="572365"/>
                    </a:cubicBezTo>
                    <a:cubicBezTo>
                      <a:pt x="2110840" y="495103"/>
                      <a:pt x="2113380" y="417842"/>
                      <a:pt x="2113380" y="340580"/>
                    </a:cubicBezTo>
                    <a:cubicBezTo>
                      <a:pt x="2113380" y="276195"/>
                      <a:pt x="2114650" y="213650"/>
                      <a:pt x="2122270" y="151105"/>
                    </a:cubicBezTo>
                    <a:cubicBezTo>
                      <a:pt x="2126080" y="114314"/>
                      <a:pt x="2128620" y="77523"/>
                      <a:pt x="2123540" y="49530"/>
                    </a:cubicBezTo>
                    <a:cubicBezTo>
                      <a:pt x="2115920" y="49530"/>
                      <a:pt x="2109570" y="48260"/>
                      <a:pt x="2101950" y="48260"/>
                    </a:cubicBezTo>
                    <a:cubicBezTo>
                      <a:pt x="2068930" y="45720"/>
                      <a:pt x="2029441" y="45720"/>
                      <a:pt x="1985434" y="40640"/>
                    </a:cubicBezTo>
                    <a:cubicBezTo>
                      <a:pt x="1903940" y="33020"/>
                      <a:pt x="1820815" y="27940"/>
                      <a:pt x="1739321" y="27940"/>
                    </a:cubicBezTo>
                    <a:cubicBezTo>
                      <a:pt x="1682275" y="27940"/>
                      <a:pt x="1623600" y="31750"/>
                      <a:pt x="1566554" y="24130"/>
                    </a:cubicBezTo>
                    <a:lnTo>
                      <a:pt x="1550255" y="24130"/>
                    </a:lnTo>
                    <a:cubicBezTo>
                      <a:pt x="1502988" y="27940"/>
                      <a:pt x="1452462" y="33020"/>
                      <a:pt x="1403565" y="34290"/>
                    </a:cubicBezTo>
                    <a:cubicBezTo>
                      <a:pt x="1349779" y="35560"/>
                      <a:pt x="1297623" y="31750"/>
                      <a:pt x="1243837" y="30480"/>
                    </a:cubicBezTo>
                    <a:cubicBezTo>
                      <a:pt x="1193310" y="29210"/>
                      <a:pt x="1142784" y="27940"/>
                      <a:pt x="1093887" y="27940"/>
                    </a:cubicBezTo>
                    <a:cubicBezTo>
                      <a:pt x="1075958" y="27940"/>
                      <a:pt x="1059660" y="29210"/>
                      <a:pt x="1041731" y="27940"/>
                    </a:cubicBezTo>
                    <a:cubicBezTo>
                      <a:pt x="979795" y="26670"/>
                      <a:pt x="339251" y="24130"/>
                      <a:pt x="275685" y="24130"/>
                    </a:cubicBezTo>
                    <a:cubicBezTo>
                      <a:pt x="220269" y="22860"/>
                      <a:pt x="164853" y="24130"/>
                      <a:pt x="109437" y="24130"/>
                    </a:cubicBezTo>
                    <a:cubicBezTo>
                      <a:pt x="80099" y="24130"/>
                      <a:pt x="45720" y="24130"/>
                      <a:pt x="21590" y="25400"/>
                    </a:cubicBezTo>
                    <a:cubicBezTo>
                      <a:pt x="20320" y="25400"/>
                      <a:pt x="21590" y="36830"/>
                      <a:pt x="22860" y="41910"/>
                    </a:cubicBezTo>
                    <a:cubicBezTo>
                      <a:pt x="26670" y="84881"/>
                      <a:pt x="31750" y="143747"/>
                      <a:pt x="34290" y="200773"/>
                    </a:cubicBezTo>
                    <a:cubicBezTo>
                      <a:pt x="36830" y="303789"/>
                      <a:pt x="38100" y="406804"/>
                      <a:pt x="38100" y="509820"/>
                    </a:cubicBezTo>
                    <a:cubicBezTo>
                      <a:pt x="38100" y="576044"/>
                      <a:pt x="36830" y="640429"/>
                      <a:pt x="35560" y="706653"/>
                    </a:cubicBezTo>
                    <a:cubicBezTo>
                      <a:pt x="34290" y="771038"/>
                      <a:pt x="22860" y="1861899"/>
                      <a:pt x="21590" y="1924444"/>
                    </a:cubicBezTo>
                    <a:lnTo>
                      <a:pt x="21590" y="2045855"/>
                    </a:lnTo>
                    <a:cubicBezTo>
                      <a:pt x="21590" y="2137833"/>
                      <a:pt x="20320" y="2231651"/>
                      <a:pt x="20320" y="2323629"/>
                    </a:cubicBezTo>
                    <a:cubicBezTo>
                      <a:pt x="20320" y="2336506"/>
                      <a:pt x="19050" y="2347543"/>
                      <a:pt x="17780" y="2359731"/>
                    </a:cubicBezTo>
                    <a:close/>
                  </a:path>
                </a:pathLst>
              </a:custGeom>
              <a:grpFill/>
            </p:spPr>
          </p:sp>
        </p:grpSp>
        <p:sp>
          <p:nvSpPr>
            <p:cNvPr id="22" name="Rectangle 21">
              <a:extLst>
                <a:ext uri="{FF2B5EF4-FFF2-40B4-BE49-F238E27FC236}">
                  <a16:creationId xmlns:a16="http://schemas.microsoft.com/office/drawing/2014/main" id="{75DEFA85-B85F-2476-804C-096B500954DB}"/>
                </a:ext>
              </a:extLst>
            </p:cNvPr>
            <p:cNvSpPr/>
            <p:nvPr/>
          </p:nvSpPr>
          <p:spPr>
            <a:xfrm>
              <a:off x="6033198" y="1787722"/>
              <a:ext cx="5033824" cy="4140328"/>
            </a:xfrm>
            <a:prstGeom prst="rect">
              <a:avLst/>
            </a:prstGeom>
            <a:noFill/>
          </p:spPr>
          <p:txBody>
            <a:bodyPr wrap="square">
              <a:spAutoFit/>
            </a:bodyPr>
            <a:lstStyle/>
            <a:p>
              <a:pPr algn="just"/>
              <a:r>
                <a:rPr lang="nl-NL" sz="3600" dirty="0">
                  <a:solidFill>
                    <a:srgbClr val="002060"/>
                  </a:solidFill>
                  <a:latin typeface="Cambria" panose="02040503050406030204" pitchFamily="18" charset="0"/>
                  <a:ea typeface="Cambria" panose="02040503050406030204" pitchFamily="18" charset="0"/>
                </a:rPr>
                <a:t>b. Bạn của em bị trêu chọc</a:t>
              </a:r>
              <a:endParaRPr lang="en-US" sz="3600" dirty="0">
                <a:solidFill>
                  <a:srgbClr val="002060"/>
                </a:solidFill>
                <a:latin typeface="Cambria" panose="02040503050406030204" pitchFamily="18" charset="0"/>
                <a:ea typeface="Cambria" panose="02040503050406030204" pitchFamily="18" charset="0"/>
              </a:endParaRPr>
            </a:p>
          </p:txBody>
        </p:sp>
      </p:grpSp>
      <p:grpSp>
        <p:nvGrpSpPr>
          <p:cNvPr id="28" name="Group 27">
            <a:extLst>
              <a:ext uri="{FF2B5EF4-FFF2-40B4-BE49-F238E27FC236}">
                <a16:creationId xmlns:a16="http://schemas.microsoft.com/office/drawing/2014/main" id="{30882D35-DF3B-5020-BA22-28D47AD7B57E}"/>
              </a:ext>
            </a:extLst>
          </p:cNvPr>
          <p:cNvGrpSpPr/>
          <p:nvPr/>
        </p:nvGrpSpPr>
        <p:grpSpPr>
          <a:xfrm>
            <a:off x="3827720" y="3857711"/>
            <a:ext cx="4444409" cy="1384139"/>
            <a:chOff x="5865741" y="1648911"/>
            <a:chExt cx="5371918" cy="4279139"/>
          </a:xfrm>
          <a:solidFill>
            <a:schemeClr val="accent4">
              <a:lumMod val="60000"/>
              <a:lumOff val="40000"/>
            </a:schemeClr>
          </a:solidFill>
        </p:grpSpPr>
        <p:grpSp>
          <p:nvGrpSpPr>
            <p:cNvPr id="29" name="Group 23">
              <a:extLst>
                <a:ext uri="{FF2B5EF4-FFF2-40B4-BE49-F238E27FC236}">
                  <a16:creationId xmlns:a16="http://schemas.microsoft.com/office/drawing/2014/main" id="{294B4500-578F-F0D7-6A36-2F343BE10814}"/>
                </a:ext>
              </a:extLst>
            </p:cNvPr>
            <p:cNvGrpSpPr/>
            <p:nvPr/>
          </p:nvGrpSpPr>
          <p:grpSpPr>
            <a:xfrm>
              <a:off x="5865741" y="1648911"/>
              <a:ext cx="5371918" cy="4040849"/>
              <a:chOff x="0" y="0"/>
              <a:chExt cx="2146400" cy="2414341"/>
            </a:xfrm>
            <a:grpFill/>
          </p:grpSpPr>
          <p:sp>
            <p:nvSpPr>
              <p:cNvPr id="32" name="Freeform 24">
                <a:extLst>
                  <a:ext uri="{FF2B5EF4-FFF2-40B4-BE49-F238E27FC236}">
                    <a16:creationId xmlns:a16="http://schemas.microsoft.com/office/drawing/2014/main" id="{EEB8D316-FD34-3FCF-E055-78A14BA0DCD2}"/>
                  </a:ext>
                </a:extLst>
              </p:cNvPr>
              <p:cNvSpPr/>
              <p:nvPr/>
            </p:nvSpPr>
            <p:spPr>
              <a:xfrm>
                <a:off x="16510" y="11430"/>
                <a:ext cx="2115920" cy="2390211"/>
              </a:xfrm>
              <a:custGeom>
                <a:avLst/>
                <a:gdLst/>
                <a:ahLst/>
                <a:cxnLst/>
                <a:rect l="l" t="t" r="r" b="b"/>
                <a:pathLst>
                  <a:path w="2115920" h="2390211">
                    <a:moveTo>
                      <a:pt x="1270" y="0"/>
                    </a:moveTo>
                    <a:lnTo>
                      <a:pt x="2115920" y="15240"/>
                    </a:lnTo>
                    <a:lnTo>
                      <a:pt x="2084170" y="2390211"/>
                    </a:lnTo>
                    <a:lnTo>
                      <a:pt x="762810" y="2390211"/>
                    </a:lnTo>
                    <a:lnTo>
                      <a:pt x="0" y="2363541"/>
                    </a:lnTo>
                    <a:lnTo>
                      <a:pt x="11430" y="767536"/>
                    </a:lnTo>
                    <a:close/>
                  </a:path>
                </a:pathLst>
              </a:custGeom>
              <a:grpFill/>
            </p:spPr>
          </p:sp>
          <p:sp>
            <p:nvSpPr>
              <p:cNvPr id="33" name="Freeform 25">
                <a:extLst>
                  <a:ext uri="{FF2B5EF4-FFF2-40B4-BE49-F238E27FC236}">
                    <a16:creationId xmlns:a16="http://schemas.microsoft.com/office/drawing/2014/main" id="{F2CE25AD-4970-40B3-7EB9-F81B70091913}"/>
                  </a:ext>
                </a:extLst>
              </p:cNvPr>
              <p:cNvSpPr/>
              <p:nvPr/>
            </p:nvSpPr>
            <p:spPr>
              <a:xfrm>
                <a:off x="0" y="-1270"/>
                <a:ext cx="2145130" cy="2415611"/>
              </a:xfrm>
              <a:custGeom>
                <a:avLst/>
                <a:gdLst/>
                <a:ahLst/>
                <a:cxnLst/>
                <a:rect l="l" t="t" r="r" b="b"/>
                <a:pathLst>
                  <a:path w="2145130" h="2415611">
                    <a:moveTo>
                      <a:pt x="2110840" y="2390211"/>
                    </a:moveTo>
                    <a:cubicBezTo>
                      <a:pt x="2108300" y="2394021"/>
                      <a:pt x="2104490" y="2399101"/>
                      <a:pt x="2100680" y="2402911"/>
                    </a:cubicBezTo>
                    <a:cubicBezTo>
                      <a:pt x="2096870" y="2405451"/>
                      <a:pt x="2091790" y="2407991"/>
                      <a:pt x="2087980" y="2407991"/>
                    </a:cubicBezTo>
                    <a:cubicBezTo>
                      <a:pt x="2006622" y="2406721"/>
                      <a:pt x="1918609" y="2413071"/>
                      <a:pt x="1828965" y="2415611"/>
                    </a:cubicBezTo>
                    <a:cubicBezTo>
                      <a:pt x="1801257" y="2415611"/>
                      <a:pt x="1771919" y="2414341"/>
                      <a:pt x="1744211" y="2414341"/>
                    </a:cubicBezTo>
                    <a:cubicBezTo>
                      <a:pt x="1682275" y="2413071"/>
                      <a:pt x="1620340" y="2411801"/>
                      <a:pt x="1558404" y="2411801"/>
                    </a:cubicBezTo>
                    <a:lnTo>
                      <a:pt x="1356299" y="2411801"/>
                    </a:lnTo>
                    <a:cubicBezTo>
                      <a:pt x="1310662" y="2411801"/>
                      <a:pt x="1266655" y="2410531"/>
                      <a:pt x="1221018" y="2410531"/>
                    </a:cubicBezTo>
                    <a:cubicBezTo>
                      <a:pt x="1181901" y="2410531"/>
                      <a:pt x="1141154" y="2410531"/>
                      <a:pt x="1102037" y="2411801"/>
                    </a:cubicBezTo>
                    <a:lnTo>
                      <a:pt x="1077588" y="2411801"/>
                    </a:lnTo>
                    <a:cubicBezTo>
                      <a:pt x="1020542" y="2410531"/>
                      <a:pt x="384888" y="2409261"/>
                      <a:pt x="327842" y="2406721"/>
                    </a:cubicBezTo>
                    <a:cubicBezTo>
                      <a:pt x="293614" y="2405451"/>
                      <a:pt x="259387" y="2400371"/>
                      <a:pt x="225159" y="2397831"/>
                    </a:cubicBezTo>
                    <a:cubicBezTo>
                      <a:pt x="163224" y="2392751"/>
                      <a:pt x="101288" y="2388941"/>
                      <a:pt x="41910" y="2383861"/>
                    </a:cubicBezTo>
                    <a:cubicBezTo>
                      <a:pt x="33020" y="2382591"/>
                      <a:pt x="24130" y="2380051"/>
                      <a:pt x="16510" y="2376241"/>
                    </a:cubicBezTo>
                    <a:cubicBezTo>
                      <a:pt x="5080" y="2371161"/>
                      <a:pt x="0" y="2359731"/>
                      <a:pt x="1270" y="2342025"/>
                    </a:cubicBezTo>
                    <a:cubicBezTo>
                      <a:pt x="2540" y="2235330"/>
                      <a:pt x="3810" y="2126796"/>
                      <a:pt x="3810" y="2020101"/>
                    </a:cubicBezTo>
                    <a:cubicBezTo>
                      <a:pt x="5080" y="1911567"/>
                      <a:pt x="17780" y="772878"/>
                      <a:pt x="17780" y="664343"/>
                    </a:cubicBezTo>
                    <a:cubicBezTo>
                      <a:pt x="19050" y="559488"/>
                      <a:pt x="20320" y="454633"/>
                      <a:pt x="19050" y="347939"/>
                    </a:cubicBezTo>
                    <a:cubicBezTo>
                      <a:pt x="17780" y="243084"/>
                      <a:pt x="16510" y="140068"/>
                      <a:pt x="6350" y="48260"/>
                    </a:cubicBezTo>
                    <a:cubicBezTo>
                      <a:pt x="5080" y="35560"/>
                      <a:pt x="2540" y="22860"/>
                      <a:pt x="1270" y="10160"/>
                    </a:cubicBezTo>
                    <a:cubicBezTo>
                      <a:pt x="3810" y="8890"/>
                      <a:pt x="5080" y="7620"/>
                      <a:pt x="6350" y="7620"/>
                    </a:cubicBezTo>
                    <a:cubicBezTo>
                      <a:pt x="34290" y="6350"/>
                      <a:pt x="67060" y="5080"/>
                      <a:pt x="102918" y="3810"/>
                    </a:cubicBezTo>
                    <a:cubicBezTo>
                      <a:pt x="153444" y="1270"/>
                      <a:pt x="205600" y="1270"/>
                      <a:pt x="256127" y="1270"/>
                    </a:cubicBezTo>
                    <a:cubicBezTo>
                      <a:pt x="319692" y="2540"/>
                      <a:pt x="961867" y="5080"/>
                      <a:pt x="1025432" y="6350"/>
                    </a:cubicBezTo>
                    <a:cubicBezTo>
                      <a:pt x="1087368" y="7620"/>
                      <a:pt x="1149303" y="7620"/>
                      <a:pt x="1211239" y="7620"/>
                    </a:cubicBezTo>
                    <a:cubicBezTo>
                      <a:pt x="1245467" y="7620"/>
                      <a:pt x="1279694" y="7620"/>
                      <a:pt x="1313922" y="8890"/>
                    </a:cubicBezTo>
                    <a:cubicBezTo>
                      <a:pt x="1380747" y="11430"/>
                      <a:pt x="1449202" y="10160"/>
                      <a:pt x="1516027" y="2540"/>
                    </a:cubicBezTo>
                    <a:cubicBezTo>
                      <a:pt x="1543735" y="0"/>
                      <a:pt x="1571443" y="2540"/>
                      <a:pt x="1599151" y="2540"/>
                    </a:cubicBezTo>
                    <a:cubicBezTo>
                      <a:pt x="1661087" y="2540"/>
                      <a:pt x="1723023" y="1270"/>
                      <a:pt x="1784958" y="3810"/>
                    </a:cubicBezTo>
                    <a:cubicBezTo>
                      <a:pt x="1863192" y="6350"/>
                      <a:pt x="1939797" y="13970"/>
                      <a:pt x="2018031" y="17780"/>
                    </a:cubicBezTo>
                    <a:cubicBezTo>
                      <a:pt x="2052259" y="20320"/>
                      <a:pt x="2079090" y="19050"/>
                      <a:pt x="2105760" y="21590"/>
                    </a:cubicBezTo>
                    <a:cubicBezTo>
                      <a:pt x="2114650" y="22860"/>
                      <a:pt x="2123540" y="25400"/>
                      <a:pt x="2132430" y="27940"/>
                    </a:cubicBezTo>
                    <a:cubicBezTo>
                      <a:pt x="2140050" y="30480"/>
                      <a:pt x="2143860" y="36830"/>
                      <a:pt x="2143860" y="46990"/>
                    </a:cubicBezTo>
                    <a:cubicBezTo>
                      <a:pt x="2145130" y="90400"/>
                      <a:pt x="2141320" y="145587"/>
                      <a:pt x="2137510" y="200773"/>
                    </a:cubicBezTo>
                    <a:cubicBezTo>
                      <a:pt x="2133700" y="246763"/>
                      <a:pt x="2132430" y="294591"/>
                      <a:pt x="2131160" y="340580"/>
                    </a:cubicBezTo>
                    <a:cubicBezTo>
                      <a:pt x="2128620" y="417842"/>
                      <a:pt x="2127350" y="495104"/>
                      <a:pt x="2126080" y="572365"/>
                    </a:cubicBezTo>
                    <a:cubicBezTo>
                      <a:pt x="2124810" y="644108"/>
                      <a:pt x="2123540" y="715851"/>
                      <a:pt x="2123540" y="787594"/>
                    </a:cubicBezTo>
                    <a:cubicBezTo>
                      <a:pt x="2123540" y="907166"/>
                      <a:pt x="2112110" y="2055053"/>
                      <a:pt x="2110840" y="2174625"/>
                    </a:cubicBezTo>
                    <a:cubicBezTo>
                      <a:pt x="2113380" y="2251886"/>
                      <a:pt x="2112110" y="2329148"/>
                      <a:pt x="2110840" y="2390211"/>
                    </a:cubicBezTo>
                    <a:close/>
                    <a:moveTo>
                      <a:pt x="17780" y="2359731"/>
                    </a:moveTo>
                    <a:cubicBezTo>
                      <a:pt x="22860" y="2361001"/>
                      <a:pt x="29210" y="2363541"/>
                      <a:pt x="36830" y="2363541"/>
                    </a:cubicBezTo>
                    <a:cubicBezTo>
                      <a:pt x="99658" y="2368621"/>
                      <a:pt x="166483" y="2373701"/>
                      <a:pt x="231679" y="2377511"/>
                    </a:cubicBezTo>
                    <a:cubicBezTo>
                      <a:pt x="262646" y="2380051"/>
                      <a:pt x="293614" y="2383861"/>
                      <a:pt x="326212" y="2385131"/>
                    </a:cubicBezTo>
                    <a:cubicBezTo>
                      <a:pt x="347400" y="2386401"/>
                      <a:pt x="947198" y="2382591"/>
                      <a:pt x="966756" y="2383861"/>
                    </a:cubicBezTo>
                    <a:cubicBezTo>
                      <a:pt x="1000984" y="2385131"/>
                      <a:pt x="1035211" y="2387671"/>
                      <a:pt x="1069439" y="2388941"/>
                    </a:cubicBezTo>
                    <a:cubicBezTo>
                      <a:pt x="1085738" y="2390211"/>
                      <a:pt x="1100407" y="2390211"/>
                      <a:pt x="1116706" y="2390211"/>
                    </a:cubicBezTo>
                    <a:cubicBezTo>
                      <a:pt x="1190050" y="2390211"/>
                      <a:pt x="1261765" y="2388941"/>
                      <a:pt x="1335110" y="2390211"/>
                    </a:cubicBezTo>
                    <a:cubicBezTo>
                      <a:pt x="1362818" y="2390211"/>
                      <a:pt x="1392156" y="2392751"/>
                      <a:pt x="1419864" y="2392751"/>
                    </a:cubicBezTo>
                    <a:cubicBezTo>
                      <a:pt x="1462241" y="2392751"/>
                      <a:pt x="1502988" y="2388941"/>
                      <a:pt x="1545365" y="2388941"/>
                    </a:cubicBezTo>
                    <a:cubicBezTo>
                      <a:pt x="1595892" y="2388941"/>
                      <a:pt x="1644788" y="2390211"/>
                      <a:pt x="1695314" y="2390211"/>
                    </a:cubicBezTo>
                    <a:cubicBezTo>
                      <a:pt x="1762140" y="2390211"/>
                      <a:pt x="1830595" y="2390211"/>
                      <a:pt x="1897420" y="2388941"/>
                    </a:cubicBezTo>
                    <a:cubicBezTo>
                      <a:pt x="1957726" y="2387671"/>
                      <a:pt x="2016402" y="2385131"/>
                      <a:pt x="2072740" y="2382591"/>
                    </a:cubicBezTo>
                    <a:cubicBezTo>
                      <a:pt x="2077820" y="2382591"/>
                      <a:pt x="2082900" y="2380051"/>
                      <a:pt x="2089250" y="2378781"/>
                    </a:cubicBezTo>
                    <a:cubicBezTo>
                      <a:pt x="2089250" y="2366081"/>
                      <a:pt x="2090520" y="2353381"/>
                      <a:pt x="2090520" y="2336506"/>
                    </a:cubicBezTo>
                    <a:lnTo>
                      <a:pt x="2090520" y="2279479"/>
                    </a:lnTo>
                    <a:cubicBezTo>
                      <a:pt x="2091790" y="2185662"/>
                      <a:pt x="2094330" y="2090005"/>
                      <a:pt x="2093060" y="1996187"/>
                    </a:cubicBezTo>
                    <a:cubicBezTo>
                      <a:pt x="2091790" y="1863738"/>
                      <a:pt x="2104490" y="704814"/>
                      <a:pt x="2108300" y="572365"/>
                    </a:cubicBezTo>
                    <a:cubicBezTo>
                      <a:pt x="2110840" y="495103"/>
                      <a:pt x="2113380" y="417842"/>
                      <a:pt x="2113380" y="340580"/>
                    </a:cubicBezTo>
                    <a:cubicBezTo>
                      <a:pt x="2113380" y="276195"/>
                      <a:pt x="2114650" y="213650"/>
                      <a:pt x="2122270" y="151105"/>
                    </a:cubicBezTo>
                    <a:cubicBezTo>
                      <a:pt x="2126080" y="114314"/>
                      <a:pt x="2128620" y="77523"/>
                      <a:pt x="2123540" y="49530"/>
                    </a:cubicBezTo>
                    <a:cubicBezTo>
                      <a:pt x="2115920" y="49530"/>
                      <a:pt x="2109570" y="48260"/>
                      <a:pt x="2101950" y="48260"/>
                    </a:cubicBezTo>
                    <a:cubicBezTo>
                      <a:pt x="2068930" y="45720"/>
                      <a:pt x="2029441" y="45720"/>
                      <a:pt x="1985434" y="40640"/>
                    </a:cubicBezTo>
                    <a:cubicBezTo>
                      <a:pt x="1903940" y="33020"/>
                      <a:pt x="1820815" y="27940"/>
                      <a:pt x="1739321" y="27940"/>
                    </a:cubicBezTo>
                    <a:cubicBezTo>
                      <a:pt x="1682275" y="27940"/>
                      <a:pt x="1623600" y="31750"/>
                      <a:pt x="1566554" y="24130"/>
                    </a:cubicBezTo>
                    <a:lnTo>
                      <a:pt x="1550255" y="24130"/>
                    </a:lnTo>
                    <a:cubicBezTo>
                      <a:pt x="1502988" y="27940"/>
                      <a:pt x="1452462" y="33020"/>
                      <a:pt x="1403565" y="34290"/>
                    </a:cubicBezTo>
                    <a:cubicBezTo>
                      <a:pt x="1349779" y="35560"/>
                      <a:pt x="1297623" y="31750"/>
                      <a:pt x="1243837" y="30480"/>
                    </a:cubicBezTo>
                    <a:cubicBezTo>
                      <a:pt x="1193310" y="29210"/>
                      <a:pt x="1142784" y="27940"/>
                      <a:pt x="1093887" y="27940"/>
                    </a:cubicBezTo>
                    <a:cubicBezTo>
                      <a:pt x="1075958" y="27940"/>
                      <a:pt x="1059660" y="29210"/>
                      <a:pt x="1041731" y="27940"/>
                    </a:cubicBezTo>
                    <a:cubicBezTo>
                      <a:pt x="979795" y="26670"/>
                      <a:pt x="339251" y="24130"/>
                      <a:pt x="275685" y="24130"/>
                    </a:cubicBezTo>
                    <a:cubicBezTo>
                      <a:pt x="220269" y="22860"/>
                      <a:pt x="164853" y="24130"/>
                      <a:pt x="109437" y="24130"/>
                    </a:cubicBezTo>
                    <a:cubicBezTo>
                      <a:pt x="80099" y="24130"/>
                      <a:pt x="45720" y="24130"/>
                      <a:pt x="21590" y="25400"/>
                    </a:cubicBezTo>
                    <a:cubicBezTo>
                      <a:pt x="20320" y="25400"/>
                      <a:pt x="21590" y="36830"/>
                      <a:pt x="22860" y="41910"/>
                    </a:cubicBezTo>
                    <a:cubicBezTo>
                      <a:pt x="26670" y="84881"/>
                      <a:pt x="31750" y="143747"/>
                      <a:pt x="34290" y="200773"/>
                    </a:cubicBezTo>
                    <a:cubicBezTo>
                      <a:pt x="36830" y="303789"/>
                      <a:pt x="38100" y="406804"/>
                      <a:pt x="38100" y="509820"/>
                    </a:cubicBezTo>
                    <a:cubicBezTo>
                      <a:pt x="38100" y="576044"/>
                      <a:pt x="36830" y="640429"/>
                      <a:pt x="35560" y="706653"/>
                    </a:cubicBezTo>
                    <a:cubicBezTo>
                      <a:pt x="34290" y="771038"/>
                      <a:pt x="22860" y="1861899"/>
                      <a:pt x="21590" y="1924444"/>
                    </a:cubicBezTo>
                    <a:lnTo>
                      <a:pt x="21590" y="2045855"/>
                    </a:lnTo>
                    <a:cubicBezTo>
                      <a:pt x="21590" y="2137833"/>
                      <a:pt x="20320" y="2231651"/>
                      <a:pt x="20320" y="2323629"/>
                    </a:cubicBezTo>
                    <a:cubicBezTo>
                      <a:pt x="20320" y="2336506"/>
                      <a:pt x="19050" y="2347543"/>
                      <a:pt x="17780" y="2359731"/>
                    </a:cubicBezTo>
                    <a:close/>
                  </a:path>
                </a:pathLst>
              </a:custGeom>
              <a:grpFill/>
            </p:spPr>
          </p:sp>
        </p:grpSp>
        <p:sp>
          <p:nvSpPr>
            <p:cNvPr id="31" name="Rectangle 30">
              <a:extLst>
                <a:ext uri="{FF2B5EF4-FFF2-40B4-BE49-F238E27FC236}">
                  <a16:creationId xmlns:a16="http://schemas.microsoft.com/office/drawing/2014/main" id="{81548522-D3CC-2150-E81B-4D3A69D4B671}"/>
                </a:ext>
              </a:extLst>
            </p:cNvPr>
            <p:cNvSpPr/>
            <p:nvPr/>
          </p:nvSpPr>
          <p:spPr>
            <a:xfrm>
              <a:off x="6033198" y="1787722"/>
              <a:ext cx="5033824" cy="4140328"/>
            </a:xfrm>
            <a:prstGeom prst="rect">
              <a:avLst/>
            </a:prstGeom>
            <a:noFill/>
          </p:spPr>
          <p:txBody>
            <a:bodyPr wrap="square">
              <a:spAutoFit/>
            </a:bodyPr>
            <a:lstStyle/>
            <a:p>
              <a:pPr algn="just"/>
              <a:r>
                <a:rPr lang="nl-NL" sz="3600" dirty="0">
                  <a:solidFill>
                    <a:srgbClr val="002060"/>
                  </a:solidFill>
                  <a:latin typeface="Cambria" panose="02040503050406030204" pitchFamily="18" charset="0"/>
                  <a:ea typeface="Cambria" panose="02040503050406030204" pitchFamily="18" charset="0"/>
                </a:rPr>
                <a:t>c. Bạn của em mắc khuyết điểm</a:t>
              </a:r>
              <a:endParaRPr lang="en-US" sz="3600" dirty="0">
                <a:solidFill>
                  <a:srgbClr val="002060"/>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3204081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3060" y="-4445"/>
            <a:ext cx="12408535" cy="6858000"/>
            <a:chOff x="542" y="0"/>
            <a:chExt cx="19541" cy="10800"/>
          </a:xfrm>
        </p:grpSpPr>
        <p:grpSp>
          <p:nvGrpSpPr>
            <p:cNvPr id="2" name="组合 1"/>
            <p:cNvGrpSpPr/>
            <p:nvPr/>
          </p:nvGrpSpPr>
          <p:grpSpPr>
            <a:xfrm>
              <a:off x="9465" y="0"/>
              <a:ext cx="10618" cy="10800"/>
              <a:chOff x="9499" y="0"/>
              <a:chExt cx="10618" cy="10800"/>
            </a:xfrm>
          </p:grpSpPr>
          <p:pic>
            <p:nvPicPr>
              <p:cNvPr id="4" name="图片 3" descr="26"/>
              <p:cNvPicPr>
                <a:picLocks noChangeAspect="1"/>
              </p:cNvPicPr>
              <p:nvPr/>
            </p:nvPicPr>
            <p:blipFill>
              <a:blip r:embed="rId3"/>
              <a:srcRect l="70323" t="48702"/>
              <a:stretch>
                <a:fillRect/>
              </a:stretch>
            </p:blipFill>
            <p:spPr>
              <a:xfrm>
                <a:off x="13505" y="6116"/>
                <a:ext cx="5695" cy="4684"/>
              </a:xfrm>
              <a:prstGeom prst="rect">
                <a:avLst/>
              </a:prstGeom>
            </p:spPr>
          </p:pic>
          <p:pic>
            <p:nvPicPr>
              <p:cNvPr id="23" name="图片 22" descr="26"/>
              <p:cNvPicPr>
                <a:picLocks noChangeAspect="1"/>
              </p:cNvPicPr>
              <p:nvPr/>
            </p:nvPicPr>
            <p:blipFill>
              <a:blip r:embed="rId3"/>
              <a:srcRect l="44669" b="62469"/>
              <a:stretch>
                <a:fillRect/>
              </a:stretch>
            </p:blipFill>
            <p:spPr>
              <a:xfrm>
                <a:off x="9499" y="0"/>
                <a:ext cx="10618" cy="3427"/>
              </a:xfrm>
              <a:prstGeom prst="rect">
                <a:avLst/>
              </a:prstGeom>
            </p:spPr>
          </p:pic>
        </p:grpSp>
        <p:grpSp>
          <p:nvGrpSpPr>
            <p:cNvPr id="24" name="组合 23"/>
            <p:cNvGrpSpPr/>
            <p:nvPr/>
          </p:nvGrpSpPr>
          <p:grpSpPr>
            <a:xfrm>
              <a:off x="542" y="552"/>
              <a:ext cx="18164" cy="9812"/>
              <a:chOff x="542" y="552"/>
              <a:chExt cx="18164" cy="9812"/>
            </a:xfrm>
          </p:grpSpPr>
          <p:sp>
            <p:nvSpPr>
              <p:cNvPr id="25" name="矩形 24"/>
              <p:cNvSpPr/>
              <p:nvPr/>
            </p:nvSpPr>
            <p:spPr>
              <a:xfrm>
                <a:off x="542" y="552"/>
                <a:ext cx="18165" cy="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sp>
            <p:nvSpPr>
              <p:cNvPr id="30" name="矩形 29"/>
              <p:cNvSpPr>
                <a:spLocks noChangeAspect="1"/>
              </p:cNvSpPr>
              <p:nvPr/>
            </p:nvSpPr>
            <p:spPr>
              <a:xfrm>
                <a:off x="890" y="844"/>
                <a:ext cx="17453" cy="9125"/>
              </a:xfrm>
              <a:prstGeom prst="rect">
                <a:avLst/>
              </a:prstGeom>
              <a:solidFill>
                <a:schemeClr val="bg1"/>
              </a:solidFill>
              <a:ln w="31750">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grpSp>
      </p:grpSp>
      <p:grpSp>
        <p:nvGrpSpPr>
          <p:cNvPr id="6" name="Group 5">
            <a:extLst>
              <a:ext uri="{FF2B5EF4-FFF2-40B4-BE49-F238E27FC236}">
                <a16:creationId xmlns:a16="http://schemas.microsoft.com/office/drawing/2014/main" id="{CF62ED68-A997-03A2-82E8-A4CEE48B5012}"/>
              </a:ext>
            </a:extLst>
          </p:cNvPr>
          <p:cNvGrpSpPr/>
          <p:nvPr/>
        </p:nvGrpSpPr>
        <p:grpSpPr>
          <a:xfrm>
            <a:off x="3867569" y="-8812530"/>
            <a:ext cx="2247798" cy="2334027"/>
            <a:chOff x="-7911419" y="-3798277"/>
            <a:chExt cx="2247798" cy="2334027"/>
          </a:xfrm>
        </p:grpSpPr>
        <p:grpSp>
          <p:nvGrpSpPr>
            <p:cNvPr id="7" name="Group 6">
              <a:extLst>
                <a:ext uri="{FF2B5EF4-FFF2-40B4-BE49-F238E27FC236}">
                  <a16:creationId xmlns:a16="http://schemas.microsoft.com/office/drawing/2014/main" id="{FF12CD27-4A88-D1E5-73DC-6F183A5A6197}"/>
                </a:ext>
              </a:extLst>
            </p:cNvPr>
            <p:cNvGrpSpPr/>
            <p:nvPr/>
          </p:nvGrpSpPr>
          <p:grpSpPr>
            <a:xfrm>
              <a:off x="-7911419" y="-3712048"/>
              <a:ext cx="2247798" cy="2247798"/>
              <a:chOff x="-4969921" y="-3341282"/>
              <a:chExt cx="2247798" cy="2247798"/>
            </a:xfrm>
          </p:grpSpPr>
          <p:sp>
            <p:nvSpPr>
              <p:cNvPr id="11" name="Oval 10">
                <a:extLst>
                  <a:ext uri="{FF2B5EF4-FFF2-40B4-BE49-F238E27FC236}">
                    <a16:creationId xmlns:a16="http://schemas.microsoft.com/office/drawing/2014/main" id="{4D48FE62-48D4-541B-8CB5-69C2A04C50A0}"/>
                  </a:ext>
                </a:extLst>
              </p:cNvPr>
              <p:cNvSpPr/>
              <p:nvPr/>
            </p:nvSpPr>
            <p:spPr>
              <a:xfrm>
                <a:off x="-4969921" y="-3341282"/>
                <a:ext cx="2247798" cy="22477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37号-波纹乖乖体"/>
                  <a:cs typeface="+mn-cs"/>
                </a:endParaRPr>
              </a:p>
            </p:txBody>
          </p:sp>
          <p:sp>
            <p:nvSpPr>
              <p:cNvPr id="17" name="Oval 16">
                <a:extLst>
                  <a:ext uri="{FF2B5EF4-FFF2-40B4-BE49-F238E27FC236}">
                    <a16:creationId xmlns:a16="http://schemas.microsoft.com/office/drawing/2014/main" id="{A527C4F2-6622-6F2E-8D37-FC825231A6CA}"/>
                  </a:ext>
                </a:extLst>
              </p:cNvPr>
              <p:cNvSpPr/>
              <p:nvPr/>
            </p:nvSpPr>
            <p:spPr>
              <a:xfrm>
                <a:off x="-4772669" y="-3144030"/>
                <a:ext cx="1853295" cy="185329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37号-波纹乖乖体"/>
                  <a:cs typeface="+mn-cs"/>
                </a:endParaRPr>
              </a:p>
            </p:txBody>
          </p:sp>
        </p:grpSp>
        <p:pic>
          <p:nvPicPr>
            <p:cNvPr id="8" name="Picture 7">
              <a:extLst>
                <a:ext uri="{FF2B5EF4-FFF2-40B4-BE49-F238E27FC236}">
                  <a16:creationId xmlns:a16="http://schemas.microsoft.com/office/drawing/2014/main" id="{F403AE61-7064-B8EB-60E0-A3126DB5DE4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3650" b="48300" l="26600" r="37250">
                          <a14:foregroundMark x1="26650" y1="32900" x2="26650" y2="32900"/>
                          <a14:foregroundMark x1="32100" y1="48300" x2="32100" y2="48300"/>
                        </a14:backgroundRemoval>
                      </a14:imgEffect>
                    </a14:imgLayer>
                  </a14:imgProps>
                </a:ext>
              </a:extLst>
            </a:blip>
            <a:srcRect l="25606" t="20595" r="61402" b="48636"/>
            <a:stretch/>
          </p:blipFill>
          <p:spPr>
            <a:xfrm>
              <a:off x="-7232997" y="-3798277"/>
              <a:ext cx="890954" cy="2110154"/>
            </a:xfrm>
            <a:prstGeom prst="rect">
              <a:avLst/>
            </a:prstGeom>
          </p:spPr>
        </p:pic>
      </p:grpSp>
      <p:sp>
        <p:nvSpPr>
          <p:cNvPr id="29" name="TextBox 28">
            <a:extLst>
              <a:ext uri="{FF2B5EF4-FFF2-40B4-BE49-F238E27FC236}">
                <a16:creationId xmlns:a16="http://schemas.microsoft.com/office/drawing/2014/main" id="{9C61B3EE-2814-E885-FD9A-0D8BDBFFA95E}"/>
              </a:ext>
            </a:extLst>
          </p:cNvPr>
          <p:cNvSpPr txBox="1"/>
          <p:nvPr/>
        </p:nvSpPr>
        <p:spPr>
          <a:xfrm>
            <a:off x="3069703" y="1377040"/>
            <a:ext cx="8264605" cy="2308324"/>
          </a:xfrm>
          <a:prstGeom prst="rect">
            <a:avLst/>
          </a:prstGeom>
          <a:noFill/>
        </p:spPr>
        <p:txBody>
          <a:bodyPr wrap="square">
            <a:spAutoFit/>
          </a:bodyPr>
          <a:lstStyle/>
          <a:p>
            <a:pPr marL="685800" lvl="0" indent="-685800" algn="just">
              <a:buFont typeface="Wingdings" panose="05000000000000000000" pitchFamily="2" charset="2"/>
              <a:buChar char="ü"/>
            </a:pPr>
            <a:r>
              <a:rPr lang="en-US" sz="4800" b="1" dirty="0">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Em </a:t>
            </a:r>
            <a:r>
              <a:rPr lang="en-US" sz="4800" b="1" dirty="0" err="1">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hãy</a:t>
            </a:r>
            <a:r>
              <a:rPr lang="en-US" sz="4800" b="1" dirty="0">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 </a:t>
            </a:r>
            <a:r>
              <a:rPr lang="en-US" sz="4800" b="1" dirty="0" err="1">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cùng</a:t>
            </a:r>
            <a:r>
              <a:rPr lang="en-US" sz="4800" b="1" dirty="0">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 </a:t>
            </a:r>
            <a:r>
              <a:rPr lang="en-US" sz="4800" b="1" dirty="0" err="1">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các</a:t>
            </a:r>
            <a:r>
              <a:rPr lang="en-US" sz="4800" b="1" dirty="0">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 </a:t>
            </a:r>
            <a:r>
              <a:rPr lang="en-US" sz="4800" b="1" dirty="0" err="1">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bạn</a:t>
            </a:r>
            <a:r>
              <a:rPr lang="en-US" sz="4800" b="1" dirty="0">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 </a:t>
            </a:r>
            <a:r>
              <a:rPr lang="en-US" sz="4800" b="1" dirty="0" err="1">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thảo</a:t>
            </a:r>
            <a:r>
              <a:rPr lang="en-US" sz="4800" b="1" dirty="0">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 </a:t>
            </a:r>
            <a:r>
              <a:rPr lang="en-US" sz="4800" b="1" dirty="0" err="1">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luận</a:t>
            </a:r>
            <a:r>
              <a:rPr lang="en-US" sz="4800" b="1" dirty="0">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 </a:t>
            </a:r>
            <a:r>
              <a:rPr lang="en-US" sz="4800" b="1" dirty="0" err="1">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để</a:t>
            </a:r>
            <a:r>
              <a:rPr lang="en-US" sz="4800" b="1" dirty="0">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 </a:t>
            </a:r>
            <a:r>
              <a:rPr lang="en-US" sz="4800" b="1" dirty="0" err="1">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xây</a:t>
            </a:r>
            <a:r>
              <a:rPr lang="en-US" sz="4800" b="1" dirty="0">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 </a:t>
            </a:r>
            <a:r>
              <a:rPr lang="en-US" sz="4800" b="1" dirty="0" err="1">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dựng</a:t>
            </a:r>
            <a:r>
              <a:rPr lang="en-US" sz="4800" b="1" dirty="0">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 </a:t>
            </a:r>
            <a:r>
              <a:rPr lang="en-US" sz="4800" b="1" dirty="0" err="1">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quy</a:t>
            </a:r>
            <a:r>
              <a:rPr lang="en-US" sz="4800" b="1" dirty="0">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 </a:t>
            </a:r>
            <a:r>
              <a:rPr lang="en-US" sz="4800" b="1" dirty="0" err="1">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tắc</a:t>
            </a:r>
            <a:r>
              <a:rPr lang="en-US" sz="4800" b="1" dirty="0">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 </a:t>
            </a:r>
            <a:r>
              <a:rPr lang="en-US" sz="4800" b="1" dirty="0" err="1">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ứng</a:t>
            </a:r>
            <a:r>
              <a:rPr lang="en-US" sz="4800" b="1" dirty="0">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 </a:t>
            </a:r>
            <a:r>
              <a:rPr lang="en-US" sz="4800" b="1" dirty="0" err="1">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xử</a:t>
            </a:r>
            <a:r>
              <a:rPr lang="en-US" sz="4800" b="1" dirty="0">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 </a:t>
            </a:r>
            <a:r>
              <a:rPr lang="en-US" sz="4800" b="1" dirty="0" err="1">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với</a:t>
            </a:r>
            <a:r>
              <a:rPr lang="en-US" sz="4800" b="1" dirty="0">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 </a:t>
            </a:r>
            <a:r>
              <a:rPr lang="en-US" sz="4800" b="1" dirty="0" err="1">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bạn</a:t>
            </a:r>
            <a:r>
              <a:rPr lang="en-US" sz="4800" b="1" dirty="0">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 </a:t>
            </a:r>
            <a:r>
              <a:rPr lang="en-US" sz="4800" b="1" dirty="0" err="1">
                <a:solidFill>
                  <a:srgbClr val="ED7D31">
                    <a:lumMod val="75000"/>
                  </a:srgbClr>
                </a:solidFill>
                <a:latin typeface="Cambria" panose="02040503050406030204" pitchFamily="18" charset="0"/>
                <a:ea typeface="Cambria" panose="02040503050406030204" pitchFamily="18" charset="0"/>
                <a:cs typeface="BrushScript" panose="02020500000000000000" pitchFamily="18" charset="0"/>
              </a:rPr>
              <a:t>bè</a:t>
            </a:r>
            <a:endParaRPr kumimoji="0" lang="en-US" sz="48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0CDBEF96-9D24-BBF5-6C9E-FB7B1130F9B3}"/>
              </a:ext>
            </a:extLst>
          </p:cNvPr>
          <p:cNvPicPr>
            <a:picLocks noChangeAspect="1"/>
          </p:cNvPicPr>
          <p:nvPr/>
        </p:nvPicPr>
        <p:blipFill>
          <a:blip r:embed="rId6"/>
          <a:stretch>
            <a:fillRect/>
          </a:stretch>
        </p:blipFill>
        <p:spPr>
          <a:xfrm>
            <a:off x="741008" y="674204"/>
            <a:ext cx="2577502" cy="13974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F62ED68-A997-03A2-82E8-A4CEE48B5012}"/>
              </a:ext>
            </a:extLst>
          </p:cNvPr>
          <p:cNvGrpSpPr/>
          <p:nvPr/>
        </p:nvGrpSpPr>
        <p:grpSpPr>
          <a:xfrm>
            <a:off x="3867569" y="-8812530"/>
            <a:ext cx="2247798" cy="2334027"/>
            <a:chOff x="-7911419" y="-3798277"/>
            <a:chExt cx="2247798" cy="2334027"/>
          </a:xfrm>
        </p:grpSpPr>
        <p:grpSp>
          <p:nvGrpSpPr>
            <p:cNvPr id="7" name="Group 6">
              <a:extLst>
                <a:ext uri="{FF2B5EF4-FFF2-40B4-BE49-F238E27FC236}">
                  <a16:creationId xmlns:a16="http://schemas.microsoft.com/office/drawing/2014/main" id="{FF12CD27-4A88-D1E5-73DC-6F183A5A6197}"/>
                </a:ext>
              </a:extLst>
            </p:cNvPr>
            <p:cNvGrpSpPr/>
            <p:nvPr/>
          </p:nvGrpSpPr>
          <p:grpSpPr>
            <a:xfrm>
              <a:off x="-7911419" y="-3712048"/>
              <a:ext cx="2247798" cy="2247798"/>
              <a:chOff x="-4969921" y="-3341282"/>
              <a:chExt cx="2247798" cy="2247798"/>
            </a:xfrm>
          </p:grpSpPr>
          <p:sp>
            <p:nvSpPr>
              <p:cNvPr id="11" name="Oval 10">
                <a:extLst>
                  <a:ext uri="{FF2B5EF4-FFF2-40B4-BE49-F238E27FC236}">
                    <a16:creationId xmlns:a16="http://schemas.microsoft.com/office/drawing/2014/main" id="{4D48FE62-48D4-541B-8CB5-69C2A04C50A0}"/>
                  </a:ext>
                </a:extLst>
              </p:cNvPr>
              <p:cNvSpPr/>
              <p:nvPr/>
            </p:nvSpPr>
            <p:spPr>
              <a:xfrm>
                <a:off x="-4969921" y="-3341282"/>
                <a:ext cx="2247798" cy="22477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sp>
            <p:nvSpPr>
              <p:cNvPr id="17" name="Oval 16">
                <a:extLst>
                  <a:ext uri="{FF2B5EF4-FFF2-40B4-BE49-F238E27FC236}">
                    <a16:creationId xmlns:a16="http://schemas.microsoft.com/office/drawing/2014/main" id="{A527C4F2-6622-6F2E-8D37-FC825231A6CA}"/>
                  </a:ext>
                </a:extLst>
              </p:cNvPr>
              <p:cNvSpPr/>
              <p:nvPr/>
            </p:nvSpPr>
            <p:spPr>
              <a:xfrm>
                <a:off x="-4772669" y="-3144030"/>
                <a:ext cx="1853295" cy="185329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字魂37号-波纹乖乖体"/>
                  <a:cs typeface="+mn-cs"/>
                </a:endParaRPr>
              </a:p>
            </p:txBody>
          </p:sp>
        </p:grpSp>
        <p:pic>
          <p:nvPicPr>
            <p:cNvPr id="8" name="Picture 7">
              <a:extLst>
                <a:ext uri="{FF2B5EF4-FFF2-40B4-BE49-F238E27FC236}">
                  <a16:creationId xmlns:a16="http://schemas.microsoft.com/office/drawing/2014/main" id="{F403AE61-7064-B8EB-60E0-A3126DB5DE4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3650" b="48300" l="26600" r="37250">
                          <a14:foregroundMark x1="26650" y1="32900" x2="26650" y2="32900"/>
                          <a14:foregroundMark x1="32100" y1="48300" x2="32100" y2="48300"/>
                        </a14:backgroundRemoval>
                      </a14:imgEffect>
                    </a14:imgLayer>
                  </a14:imgProps>
                </a:ext>
              </a:extLst>
            </a:blip>
            <a:srcRect l="25606" t="20595" r="61402" b="48636"/>
            <a:stretch/>
          </p:blipFill>
          <p:spPr>
            <a:xfrm>
              <a:off x="-7232997" y="-3798277"/>
              <a:ext cx="890954" cy="2110154"/>
            </a:xfrm>
            <a:prstGeom prst="rect">
              <a:avLst/>
            </a:prstGeom>
          </p:spPr>
        </p:pic>
      </p:grpSp>
      <p:grpSp>
        <p:nvGrpSpPr>
          <p:cNvPr id="21" name="Group 20">
            <a:extLst>
              <a:ext uri="{FF2B5EF4-FFF2-40B4-BE49-F238E27FC236}">
                <a16:creationId xmlns:a16="http://schemas.microsoft.com/office/drawing/2014/main" id="{3631B96B-CD2F-179A-C409-B51CE2046199}"/>
              </a:ext>
            </a:extLst>
          </p:cNvPr>
          <p:cNvGrpSpPr/>
          <p:nvPr/>
        </p:nvGrpSpPr>
        <p:grpSpPr>
          <a:xfrm>
            <a:off x="1382234" y="978196"/>
            <a:ext cx="9579933" cy="4792277"/>
            <a:chOff x="1988290" y="1031359"/>
            <a:chExt cx="9579933" cy="4792277"/>
          </a:xfrm>
        </p:grpSpPr>
        <p:grpSp>
          <p:nvGrpSpPr>
            <p:cNvPr id="10" name="Group 23">
              <a:extLst>
                <a:ext uri="{FF2B5EF4-FFF2-40B4-BE49-F238E27FC236}">
                  <a16:creationId xmlns:a16="http://schemas.microsoft.com/office/drawing/2014/main" id="{E24C8B5F-99F8-47FE-C71E-48E09996B893}"/>
                </a:ext>
              </a:extLst>
            </p:cNvPr>
            <p:cNvGrpSpPr/>
            <p:nvPr/>
          </p:nvGrpSpPr>
          <p:grpSpPr>
            <a:xfrm>
              <a:off x="1988290" y="1031359"/>
              <a:ext cx="9282222" cy="4792277"/>
              <a:chOff x="0" y="0"/>
              <a:chExt cx="2146400" cy="2414341"/>
            </a:xfrm>
          </p:grpSpPr>
          <p:sp>
            <p:nvSpPr>
              <p:cNvPr id="16" name="Freeform 24">
                <a:extLst>
                  <a:ext uri="{FF2B5EF4-FFF2-40B4-BE49-F238E27FC236}">
                    <a16:creationId xmlns:a16="http://schemas.microsoft.com/office/drawing/2014/main" id="{B73BDB7A-5701-DFAE-BA46-AA48CB8DF61A}"/>
                  </a:ext>
                </a:extLst>
              </p:cNvPr>
              <p:cNvSpPr/>
              <p:nvPr/>
            </p:nvSpPr>
            <p:spPr>
              <a:xfrm>
                <a:off x="16510" y="11430"/>
                <a:ext cx="2115920" cy="2390211"/>
              </a:xfrm>
              <a:custGeom>
                <a:avLst/>
                <a:gdLst/>
                <a:ahLst/>
                <a:cxnLst/>
                <a:rect l="l" t="t" r="r" b="b"/>
                <a:pathLst>
                  <a:path w="2115920" h="2390211">
                    <a:moveTo>
                      <a:pt x="1270" y="0"/>
                    </a:moveTo>
                    <a:lnTo>
                      <a:pt x="2115920" y="15240"/>
                    </a:lnTo>
                    <a:lnTo>
                      <a:pt x="2084170" y="2390211"/>
                    </a:lnTo>
                    <a:lnTo>
                      <a:pt x="762810" y="2390211"/>
                    </a:lnTo>
                    <a:lnTo>
                      <a:pt x="0" y="2363541"/>
                    </a:lnTo>
                    <a:lnTo>
                      <a:pt x="11430" y="767536"/>
                    </a:lnTo>
                    <a:close/>
                  </a:path>
                </a:pathLst>
              </a:custGeom>
              <a:solidFill>
                <a:schemeClr val="accent6">
                  <a:lumMod val="40000"/>
                  <a:lumOff val="60000"/>
                </a:schemeClr>
              </a:solidFill>
            </p:spPr>
          </p:sp>
          <p:sp>
            <p:nvSpPr>
              <p:cNvPr id="19" name="Freeform 25">
                <a:extLst>
                  <a:ext uri="{FF2B5EF4-FFF2-40B4-BE49-F238E27FC236}">
                    <a16:creationId xmlns:a16="http://schemas.microsoft.com/office/drawing/2014/main" id="{7EEB5628-4C9D-A5F8-E908-11F44DD6CE7E}"/>
                  </a:ext>
                </a:extLst>
              </p:cNvPr>
              <p:cNvSpPr/>
              <p:nvPr/>
            </p:nvSpPr>
            <p:spPr>
              <a:xfrm>
                <a:off x="0" y="-1270"/>
                <a:ext cx="2145130" cy="2415611"/>
              </a:xfrm>
              <a:custGeom>
                <a:avLst/>
                <a:gdLst/>
                <a:ahLst/>
                <a:cxnLst/>
                <a:rect l="l" t="t" r="r" b="b"/>
                <a:pathLst>
                  <a:path w="2145130" h="2415611">
                    <a:moveTo>
                      <a:pt x="2110840" y="2390211"/>
                    </a:moveTo>
                    <a:cubicBezTo>
                      <a:pt x="2108300" y="2394021"/>
                      <a:pt x="2104490" y="2399101"/>
                      <a:pt x="2100680" y="2402911"/>
                    </a:cubicBezTo>
                    <a:cubicBezTo>
                      <a:pt x="2096870" y="2405451"/>
                      <a:pt x="2091790" y="2407991"/>
                      <a:pt x="2087980" y="2407991"/>
                    </a:cubicBezTo>
                    <a:cubicBezTo>
                      <a:pt x="2006622" y="2406721"/>
                      <a:pt x="1918609" y="2413071"/>
                      <a:pt x="1828965" y="2415611"/>
                    </a:cubicBezTo>
                    <a:cubicBezTo>
                      <a:pt x="1801257" y="2415611"/>
                      <a:pt x="1771919" y="2414341"/>
                      <a:pt x="1744211" y="2414341"/>
                    </a:cubicBezTo>
                    <a:cubicBezTo>
                      <a:pt x="1682275" y="2413071"/>
                      <a:pt x="1620340" y="2411801"/>
                      <a:pt x="1558404" y="2411801"/>
                    </a:cubicBezTo>
                    <a:lnTo>
                      <a:pt x="1356299" y="2411801"/>
                    </a:lnTo>
                    <a:cubicBezTo>
                      <a:pt x="1310662" y="2411801"/>
                      <a:pt x="1266655" y="2410531"/>
                      <a:pt x="1221018" y="2410531"/>
                    </a:cubicBezTo>
                    <a:cubicBezTo>
                      <a:pt x="1181901" y="2410531"/>
                      <a:pt x="1141154" y="2410531"/>
                      <a:pt x="1102037" y="2411801"/>
                    </a:cubicBezTo>
                    <a:lnTo>
                      <a:pt x="1077588" y="2411801"/>
                    </a:lnTo>
                    <a:cubicBezTo>
                      <a:pt x="1020542" y="2410531"/>
                      <a:pt x="384888" y="2409261"/>
                      <a:pt x="327842" y="2406721"/>
                    </a:cubicBezTo>
                    <a:cubicBezTo>
                      <a:pt x="293614" y="2405451"/>
                      <a:pt x="259387" y="2400371"/>
                      <a:pt x="225159" y="2397831"/>
                    </a:cubicBezTo>
                    <a:cubicBezTo>
                      <a:pt x="163224" y="2392751"/>
                      <a:pt x="101288" y="2388941"/>
                      <a:pt x="41910" y="2383861"/>
                    </a:cubicBezTo>
                    <a:cubicBezTo>
                      <a:pt x="33020" y="2382591"/>
                      <a:pt x="24130" y="2380051"/>
                      <a:pt x="16510" y="2376241"/>
                    </a:cubicBezTo>
                    <a:cubicBezTo>
                      <a:pt x="5080" y="2371161"/>
                      <a:pt x="0" y="2359731"/>
                      <a:pt x="1270" y="2342025"/>
                    </a:cubicBezTo>
                    <a:cubicBezTo>
                      <a:pt x="2540" y="2235330"/>
                      <a:pt x="3810" y="2126796"/>
                      <a:pt x="3810" y="2020101"/>
                    </a:cubicBezTo>
                    <a:cubicBezTo>
                      <a:pt x="5080" y="1911567"/>
                      <a:pt x="17780" y="772878"/>
                      <a:pt x="17780" y="664343"/>
                    </a:cubicBezTo>
                    <a:cubicBezTo>
                      <a:pt x="19050" y="559488"/>
                      <a:pt x="20320" y="454633"/>
                      <a:pt x="19050" y="347939"/>
                    </a:cubicBezTo>
                    <a:cubicBezTo>
                      <a:pt x="17780" y="243084"/>
                      <a:pt x="16510" y="140068"/>
                      <a:pt x="6350" y="48260"/>
                    </a:cubicBezTo>
                    <a:cubicBezTo>
                      <a:pt x="5080" y="35560"/>
                      <a:pt x="2540" y="22860"/>
                      <a:pt x="1270" y="10160"/>
                    </a:cubicBezTo>
                    <a:cubicBezTo>
                      <a:pt x="3810" y="8890"/>
                      <a:pt x="5080" y="7620"/>
                      <a:pt x="6350" y="7620"/>
                    </a:cubicBezTo>
                    <a:cubicBezTo>
                      <a:pt x="34290" y="6350"/>
                      <a:pt x="67060" y="5080"/>
                      <a:pt x="102918" y="3810"/>
                    </a:cubicBezTo>
                    <a:cubicBezTo>
                      <a:pt x="153444" y="1270"/>
                      <a:pt x="205600" y="1270"/>
                      <a:pt x="256127" y="1270"/>
                    </a:cubicBezTo>
                    <a:cubicBezTo>
                      <a:pt x="319692" y="2540"/>
                      <a:pt x="961867" y="5080"/>
                      <a:pt x="1025432" y="6350"/>
                    </a:cubicBezTo>
                    <a:cubicBezTo>
                      <a:pt x="1087368" y="7620"/>
                      <a:pt x="1149303" y="7620"/>
                      <a:pt x="1211239" y="7620"/>
                    </a:cubicBezTo>
                    <a:cubicBezTo>
                      <a:pt x="1245467" y="7620"/>
                      <a:pt x="1279694" y="7620"/>
                      <a:pt x="1313922" y="8890"/>
                    </a:cubicBezTo>
                    <a:cubicBezTo>
                      <a:pt x="1380747" y="11430"/>
                      <a:pt x="1449202" y="10160"/>
                      <a:pt x="1516027" y="2540"/>
                    </a:cubicBezTo>
                    <a:cubicBezTo>
                      <a:pt x="1543735" y="0"/>
                      <a:pt x="1571443" y="2540"/>
                      <a:pt x="1599151" y="2540"/>
                    </a:cubicBezTo>
                    <a:cubicBezTo>
                      <a:pt x="1661087" y="2540"/>
                      <a:pt x="1723023" y="1270"/>
                      <a:pt x="1784958" y="3810"/>
                    </a:cubicBezTo>
                    <a:cubicBezTo>
                      <a:pt x="1863192" y="6350"/>
                      <a:pt x="1939797" y="13970"/>
                      <a:pt x="2018031" y="17780"/>
                    </a:cubicBezTo>
                    <a:cubicBezTo>
                      <a:pt x="2052259" y="20320"/>
                      <a:pt x="2079090" y="19050"/>
                      <a:pt x="2105760" y="21590"/>
                    </a:cubicBezTo>
                    <a:cubicBezTo>
                      <a:pt x="2114650" y="22860"/>
                      <a:pt x="2123540" y="25400"/>
                      <a:pt x="2132430" y="27940"/>
                    </a:cubicBezTo>
                    <a:cubicBezTo>
                      <a:pt x="2140050" y="30480"/>
                      <a:pt x="2143860" y="36830"/>
                      <a:pt x="2143860" y="46990"/>
                    </a:cubicBezTo>
                    <a:cubicBezTo>
                      <a:pt x="2145130" y="90400"/>
                      <a:pt x="2141320" y="145587"/>
                      <a:pt x="2137510" y="200773"/>
                    </a:cubicBezTo>
                    <a:cubicBezTo>
                      <a:pt x="2133700" y="246763"/>
                      <a:pt x="2132430" y="294591"/>
                      <a:pt x="2131160" y="340580"/>
                    </a:cubicBezTo>
                    <a:cubicBezTo>
                      <a:pt x="2128620" y="417842"/>
                      <a:pt x="2127350" y="495104"/>
                      <a:pt x="2126080" y="572365"/>
                    </a:cubicBezTo>
                    <a:cubicBezTo>
                      <a:pt x="2124810" y="644108"/>
                      <a:pt x="2123540" y="715851"/>
                      <a:pt x="2123540" y="787594"/>
                    </a:cubicBezTo>
                    <a:cubicBezTo>
                      <a:pt x="2123540" y="907166"/>
                      <a:pt x="2112110" y="2055053"/>
                      <a:pt x="2110840" y="2174625"/>
                    </a:cubicBezTo>
                    <a:cubicBezTo>
                      <a:pt x="2113380" y="2251886"/>
                      <a:pt x="2112110" y="2329148"/>
                      <a:pt x="2110840" y="2390211"/>
                    </a:cubicBezTo>
                    <a:close/>
                    <a:moveTo>
                      <a:pt x="17780" y="2359731"/>
                    </a:moveTo>
                    <a:cubicBezTo>
                      <a:pt x="22860" y="2361001"/>
                      <a:pt x="29210" y="2363541"/>
                      <a:pt x="36830" y="2363541"/>
                    </a:cubicBezTo>
                    <a:cubicBezTo>
                      <a:pt x="99658" y="2368621"/>
                      <a:pt x="166483" y="2373701"/>
                      <a:pt x="231679" y="2377511"/>
                    </a:cubicBezTo>
                    <a:cubicBezTo>
                      <a:pt x="262646" y="2380051"/>
                      <a:pt x="293614" y="2383861"/>
                      <a:pt x="326212" y="2385131"/>
                    </a:cubicBezTo>
                    <a:cubicBezTo>
                      <a:pt x="347400" y="2386401"/>
                      <a:pt x="947198" y="2382591"/>
                      <a:pt x="966756" y="2383861"/>
                    </a:cubicBezTo>
                    <a:cubicBezTo>
                      <a:pt x="1000984" y="2385131"/>
                      <a:pt x="1035211" y="2387671"/>
                      <a:pt x="1069439" y="2388941"/>
                    </a:cubicBezTo>
                    <a:cubicBezTo>
                      <a:pt x="1085738" y="2390211"/>
                      <a:pt x="1100407" y="2390211"/>
                      <a:pt x="1116706" y="2390211"/>
                    </a:cubicBezTo>
                    <a:cubicBezTo>
                      <a:pt x="1190050" y="2390211"/>
                      <a:pt x="1261765" y="2388941"/>
                      <a:pt x="1335110" y="2390211"/>
                    </a:cubicBezTo>
                    <a:cubicBezTo>
                      <a:pt x="1362818" y="2390211"/>
                      <a:pt x="1392156" y="2392751"/>
                      <a:pt x="1419864" y="2392751"/>
                    </a:cubicBezTo>
                    <a:cubicBezTo>
                      <a:pt x="1462241" y="2392751"/>
                      <a:pt x="1502988" y="2388941"/>
                      <a:pt x="1545365" y="2388941"/>
                    </a:cubicBezTo>
                    <a:cubicBezTo>
                      <a:pt x="1595892" y="2388941"/>
                      <a:pt x="1644788" y="2390211"/>
                      <a:pt x="1695314" y="2390211"/>
                    </a:cubicBezTo>
                    <a:cubicBezTo>
                      <a:pt x="1762140" y="2390211"/>
                      <a:pt x="1830595" y="2390211"/>
                      <a:pt x="1897420" y="2388941"/>
                    </a:cubicBezTo>
                    <a:cubicBezTo>
                      <a:pt x="1957726" y="2387671"/>
                      <a:pt x="2016402" y="2385131"/>
                      <a:pt x="2072740" y="2382591"/>
                    </a:cubicBezTo>
                    <a:cubicBezTo>
                      <a:pt x="2077820" y="2382591"/>
                      <a:pt x="2082900" y="2380051"/>
                      <a:pt x="2089250" y="2378781"/>
                    </a:cubicBezTo>
                    <a:cubicBezTo>
                      <a:pt x="2089250" y="2366081"/>
                      <a:pt x="2090520" y="2353381"/>
                      <a:pt x="2090520" y="2336506"/>
                    </a:cubicBezTo>
                    <a:lnTo>
                      <a:pt x="2090520" y="2279479"/>
                    </a:lnTo>
                    <a:cubicBezTo>
                      <a:pt x="2091790" y="2185662"/>
                      <a:pt x="2094330" y="2090005"/>
                      <a:pt x="2093060" y="1996187"/>
                    </a:cubicBezTo>
                    <a:cubicBezTo>
                      <a:pt x="2091790" y="1863738"/>
                      <a:pt x="2104490" y="704814"/>
                      <a:pt x="2108300" y="572365"/>
                    </a:cubicBezTo>
                    <a:cubicBezTo>
                      <a:pt x="2110840" y="495103"/>
                      <a:pt x="2113380" y="417842"/>
                      <a:pt x="2113380" y="340580"/>
                    </a:cubicBezTo>
                    <a:cubicBezTo>
                      <a:pt x="2113380" y="276195"/>
                      <a:pt x="2114650" y="213650"/>
                      <a:pt x="2122270" y="151105"/>
                    </a:cubicBezTo>
                    <a:cubicBezTo>
                      <a:pt x="2126080" y="114314"/>
                      <a:pt x="2128620" y="77523"/>
                      <a:pt x="2123540" y="49530"/>
                    </a:cubicBezTo>
                    <a:cubicBezTo>
                      <a:pt x="2115920" y="49530"/>
                      <a:pt x="2109570" y="48260"/>
                      <a:pt x="2101950" y="48260"/>
                    </a:cubicBezTo>
                    <a:cubicBezTo>
                      <a:pt x="2068930" y="45720"/>
                      <a:pt x="2029441" y="45720"/>
                      <a:pt x="1985434" y="40640"/>
                    </a:cubicBezTo>
                    <a:cubicBezTo>
                      <a:pt x="1903940" y="33020"/>
                      <a:pt x="1820815" y="27940"/>
                      <a:pt x="1739321" y="27940"/>
                    </a:cubicBezTo>
                    <a:cubicBezTo>
                      <a:pt x="1682275" y="27940"/>
                      <a:pt x="1623600" y="31750"/>
                      <a:pt x="1566554" y="24130"/>
                    </a:cubicBezTo>
                    <a:lnTo>
                      <a:pt x="1550255" y="24130"/>
                    </a:lnTo>
                    <a:cubicBezTo>
                      <a:pt x="1502988" y="27940"/>
                      <a:pt x="1452462" y="33020"/>
                      <a:pt x="1403565" y="34290"/>
                    </a:cubicBezTo>
                    <a:cubicBezTo>
                      <a:pt x="1349779" y="35560"/>
                      <a:pt x="1297623" y="31750"/>
                      <a:pt x="1243837" y="30480"/>
                    </a:cubicBezTo>
                    <a:cubicBezTo>
                      <a:pt x="1193310" y="29210"/>
                      <a:pt x="1142784" y="27940"/>
                      <a:pt x="1093887" y="27940"/>
                    </a:cubicBezTo>
                    <a:cubicBezTo>
                      <a:pt x="1075958" y="27940"/>
                      <a:pt x="1059660" y="29210"/>
                      <a:pt x="1041731" y="27940"/>
                    </a:cubicBezTo>
                    <a:cubicBezTo>
                      <a:pt x="979795" y="26670"/>
                      <a:pt x="339251" y="24130"/>
                      <a:pt x="275685" y="24130"/>
                    </a:cubicBezTo>
                    <a:cubicBezTo>
                      <a:pt x="220269" y="22860"/>
                      <a:pt x="164853" y="24130"/>
                      <a:pt x="109437" y="24130"/>
                    </a:cubicBezTo>
                    <a:cubicBezTo>
                      <a:pt x="80099" y="24130"/>
                      <a:pt x="45720" y="24130"/>
                      <a:pt x="21590" y="25400"/>
                    </a:cubicBezTo>
                    <a:cubicBezTo>
                      <a:pt x="20320" y="25400"/>
                      <a:pt x="21590" y="36830"/>
                      <a:pt x="22860" y="41910"/>
                    </a:cubicBezTo>
                    <a:cubicBezTo>
                      <a:pt x="26670" y="84881"/>
                      <a:pt x="31750" y="143747"/>
                      <a:pt x="34290" y="200773"/>
                    </a:cubicBezTo>
                    <a:cubicBezTo>
                      <a:pt x="36830" y="303789"/>
                      <a:pt x="38100" y="406804"/>
                      <a:pt x="38100" y="509820"/>
                    </a:cubicBezTo>
                    <a:cubicBezTo>
                      <a:pt x="38100" y="576044"/>
                      <a:pt x="36830" y="640429"/>
                      <a:pt x="35560" y="706653"/>
                    </a:cubicBezTo>
                    <a:cubicBezTo>
                      <a:pt x="34290" y="771038"/>
                      <a:pt x="22860" y="1861899"/>
                      <a:pt x="21590" y="1924444"/>
                    </a:cubicBezTo>
                    <a:lnTo>
                      <a:pt x="21590" y="2045855"/>
                    </a:lnTo>
                    <a:cubicBezTo>
                      <a:pt x="21590" y="2137833"/>
                      <a:pt x="20320" y="2231651"/>
                      <a:pt x="20320" y="2323629"/>
                    </a:cubicBezTo>
                    <a:cubicBezTo>
                      <a:pt x="20320" y="2336506"/>
                      <a:pt x="19050" y="2347543"/>
                      <a:pt x="17780" y="2359731"/>
                    </a:cubicBezTo>
                    <a:close/>
                  </a:path>
                </a:pathLst>
              </a:custGeom>
              <a:solidFill>
                <a:srgbClr val="442816"/>
              </a:solidFill>
            </p:spPr>
          </p:sp>
        </p:grpSp>
        <p:grpSp>
          <p:nvGrpSpPr>
            <p:cNvPr id="12" name="Group 11">
              <a:extLst>
                <a:ext uri="{FF2B5EF4-FFF2-40B4-BE49-F238E27FC236}">
                  <a16:creationId xmlns:a16="http://schemas.microsoft.com/office/drawing/2014/main" id="{9A97C3DA-032C-74B9-B011-F919869DA053}"/>
                </a:ext>
              </a:extLst>
            </p:cNvPr>
            <p:cNvGrpSpPr/>
            <p:nvPr/>
          </p:nvGrpSpPr>
          <p:grpSpPr>
            <a:xfrm>
              <a:off x="2277641" y="1195984"/>
              <a:ext cx="9290582" cy="3197917"/>
              <a:chOff x="6033197" y="1787723"/>
              <a:chExt cx="5376756" cy="2696485"/>
            </a:xfrm>
          </p:grpSpPr>
          <p:sp>
            <p:nvSpPr>
              <p:cNvPr id="14" name="Rectangle 13">
                <a:extLst>
                  <a:ext uri="{FF2B5EF4-FFF2-40B4-BE49-F238E27FC236}">
                    <a16:creationId xmlns:a16="http://schemas.microsoft.com/office/drawing/2014/main" id="{10AD6EB5-101C-8A3E-31F3-7FF796329FD9}"/>
                  </a:ext>
                </a:extLst>
              </p:cNvPr>
              <p:cNvSpPr/>
              <p:nvPr/>
            </p:nvSpPr>
            <p:spPr>
              <a:xfrm>
                <a:off x="6033197" y="1787723"/>
                <a:ext cx="5376756" cy="544986"/>
              </a:xfrm>
              <a:prstGeom prst="rect">
                <a:avLst/>
              </a:prstGeom>
            </p:spPr>
            <p:txBody>
              <a:bodyPr wrap="square">
                <a:spAutoFit/>
              </a:bodyPr>
              <a:lstStyle/>
              <a:p>
                <a:r>
                  <a:rPr lang="nl-NL" sz="3600" dirty="0">
                    <a:solidFill>
                      <a:srgbClr val="FF0000"/>
                    </a:solidFill>
                    <a:latin typeface="Cambria" panose="02040503050406030204" pitchFamily="18" charset="0"/>
                    <a:ea typeface="Cambria" panose="02040503050406030204" pitchFamily="18" charset="0"/>
                  </a:rPr>
                  <a:t>Một số quy tắc ứng xử em có thể tham khảo:</a:t>
                </a:r>
                <a:endParaRPr lang="en-US" sz="3600" dirty="0">
                  <a:solidFill>
                    <a:srgbClr val="FF0000"/>
                  </a:solidFill>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8F096A31-271C-3643-3436-AA9D445461ED}"/>
                  </a:ext>
                </a:extLst>
              </p:cNvPr>
              <p:cNvSpPr/>
              <p:nvPr/>
            </p:nvSpPr>
            <p:spPr>
              <a:xfrm>
                <a:off x="6128079" y="2537828"/>
                <a:ext cx="4068107" cy="1946380"/>
              </a:xfrm>
              <a:prstGeom prst="rect">
                <a:avLst/>
              </a:prstGeom>
            </p:spPr>
            <p:txBody>
              <a:bodyPr wrap="square">
                <a:spAutoFit/>
              </a:bodyPr>
              <a:lstStyle/>
              <a:p>
                <a:pPr marL="571500" indent="-571500">
                  <a:buFont typeface="Wingdings" panose="05000000000000000000" pitchFamily="2" charset="2"/>
                  <a:buChar char="ü"/>
                </a:pPr>
                <a:r>
                  <a:rPr lang="nl-NL" sz="3600" dirty="0">
                    <a:solidFill>
                      <a:srgbClr val="002060"/>
                    </a:solidFill>
                    <a:latin typeface="Cambria" panose="02040503050406030204" pitchFamily="18" charset="0"/>
                    <a:ea typeface="Cambria" panose="02040503050406030204" pitchFamily="18" charset="0"/>
                  </a:rPr>
                  <a:t>Quan tâm, chia sẻ với bạn bè khi có chuyện vui/buồn</a:t>
                </a:r>
              </a:p>
              <a:p>
                <a:pPr marL="571500" indent="-571500">
                  <a:buFont typeface="Wingdings" panose="05000000000000000000" pitchFamily="2" charset="2"/>
                  <a:buChar char="ü"/>
                </a:pPr>
                <a:r>
                  <a:rPr lang="nl-NL" sz="3600" dirty="0">
                    <a:solidFill>
                      <a:srgbClr val="002060"/>
                    </a:solidFill>
                    <a:latin typeface="Cambria" panose="02040503050406030204" pitchFamily="18" charset="0"/>
                    <a:ea typeface="Cambria" panose="02040503050406030204" pitchFamily="18" charset="0"/>
                  </a:rPr>
                  <a:t>Không trêu chọc bạn</a:t>
                </a:r>
              </a:p>
              <a:p>
                <a:pPr marL="571500" indent="-571500">
                  <a:buFont typeface="Wingdings" panose="05000000000000000000" pitchFamily="2" charset="2"/>
                  <a:buChar char="ü"/>
                </a:pPr>
                <a:r>
                  <a:rPr lang="nl-NL" sz="3600" dirty="0">
                    <a:solidFill>
                      <a:srgbClr val="002060"/>
                    </a:solidFill>
                    <a:latin typeface="Cambria" panose="02040503050406030204" pitchFamily="18" charset="0"/>
                    <a:ea typeface="Cambria" panose="02040503050406030204" pitchFamily="18" charset="0"/>
                  </a:rPr>
                  <a:t>Cùng giúp đỡ nhau học tập</a:t>
                </a:r>
                <a:endParaRPr lang="en-US" sz="3600" dirty="0">
                  <a:solidFill>
                    <a:srgbClr val="002060"/>
                  </a:solidFill>
                  <a:latin typeface="Cambria" panose="02040503050406030204" pitchFamily="18" charset="0"/>
                  <a:ea typeface="Cambria" panose="02040503050406030204" pitchFamily="18" charset="0"/>
                </a:endParaRPr>
              </a:p>
            </p:txBody>
          </p:sp>
        </p:grpSp>
      </p:grpSp>
    </p:spTree>
    <p:custDataLst>
      <p:tags r:id="rId1"/>
    </p:custDataLst>
    <p:extLst>
      <p:ext uri="{BB962C8B-B14F-4D97-AF65-F5344CB8AC3E}">
        <p14:creationId xmlns:p14="http://schemas.microsoft.com/office/powerpoint/2010/main" val="15168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3060" y="-4445"/>
            <a:ext cx="12408535" cy="6858000"/>
            <a:chOff x="542" y="0"/>
            <a:chExt cx="19541" cy="10800"/>
          </a:xfrm>
        </p:grpSpPr>
        <p:grpSp>
          <p:nvGrpSpPr>
            <p:cNvPr id="5" name="组合 4"/>
            <p:cNvGrpSpPr/>
            <p:nvPr/>
          </p:nvGrpSpPr>
          <p:grpSpPr>
            <a:xfrm>
              <a:off x="9465" y="0"/>
              <a:ext cx="10618" cy="10800"/>
              <a:chOff x="9499" y="0"/>
              <a:chExt cx="10618" cy="10800"/>
            </a:xfrm>
          </p:grpSpPr>
          <p:pic>
            <p:nvPicPr>
              <p:cNvPr id="13" name="图片 12" descr="26"/>
              <p:cNvPicPr>
                <a:picLocks noChangeAspect="1"/>
              </p:cNvPicPr>
              <p:nvPr/>
            </p:nvPicPr>
            <p:blipFill>
              <a:blip r:embed="rId3"/>
              <a:srcRect l="70323" t="48702"/>
              <a:stretch>
                <a:fillRect/>
              </a:stretch>
            </p:blipFill>
            <p:spPr>
              <a:xfrm>
                <a:off x="13505" y="6116"/>
                <a:ext cx="5695" cy="4684"/>
              </a:xfrm>
              <a:prstGeom prst="rect">
                <a:avLst/>
              </a:prstGeom>
            </p:spPr>
          </p:pic>
          <p:pic>
            <p:nvPicPr>
              <p:cNvPr id="23" name="图片 22" descr="26"/>
              <p:cNvPicPr>
                <a:picLocks noChangeAspect="1"/>
              </p:cNvPicPr>
              <p:nvPr/>
            </p:nvPicPr>
            <p:blipFill>
              <a:blip r:embed="rId3"/>
              <a:srcRect l="44669" b="62469"/>
              <a:stretch>
                <a:fillRect/>
              </a:stretch>
            </p:blipFill>
            <p:spPr>
              <a:xfrm>
                <a:off x="9499" y="0"/>
                <a:ext cx="10618" cy="3427"/>
              </a:xfrm>
              <a:prstGeom prst="rect">
                <a:avLst/>
              </a:prstGeom>
            </p:spPr>
          </p:pic>
        </p:grpSp>
        <p:grpSp>
          <p:nvGrpSpPr>
            <p:cNvPr id="24" name="组合 23"/>
            <p:cNvGrpSpPr/>
            <p:nvPr/>
          </p:nvGrpSpPr>
          <p:grpSpPr>
            <a:xfrm>
              <a:off x="542" y="552"/>
              <a:ext cx="18164" cy="9812"/>
              <a:chOff x="542" y="552"/>
              <a:chExt cx="18164" cy="9812"/>
            </a:xfrm>
          </p:grpSpPr>
          <p:sp>
            <p:nvSpPr>
              <p:cNvPr id="25" name="矩形 24"/>
              <p:cNvSpPr/>
              <p:nvPr/>
            </p:nvSpPr>
            <p:spPr>
              <a:xfrm>
                <a:off x="542" y="552"/>
                <a:ext cx="18165" cy="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字魂37号-波纹乖乖体"/>
                  <a:cs typeface="+mn-cs"/>
                </a:endParaRPr>
              </a:p>
            </p:txBody>
          </p:sp>
          <p:sp>
            <p:nvSpPr>
              <p:cNvPr id="30" name="矩形 29"/>
              <p:cNvSpPr>
                <a:spLocks noChangeAspect="1"/>
              </p:cNvSpPr>
              <p:nvPr/>
            </p:nvSpPr>
            <p:spPr>
              <a:xfrm>
                <a:off x="890" y="844"/>
                <a:ext cx="17453" cy="9125"/>
              </a:xfrm>
              <a:prstGeom prst="rect">
                <a:avLst/>
              </a:prstGeom>
              <a:solidFill>
                <a:schemeClr val="bg1"/>
              </a:solidFill>
              <a:ln w="31750">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字魂37号-波纹乖乖体"/>
                  <a:cs typeface="+mn-cs"/>
                </a:endParaRPr>
              </a:p>
            </p:txBody>
          </p:sp>
        </p:grpSp>
      </p:grpSp>
      <p:sp>
        <p:nvSpPr>
          <p:cNvPr id="6" name="TextBox 5">
            <a:extLst>
              <a:ext uri="{FF2B5EF4-FFF2-40B4-BE49-F238E27FC236}">
                <a16:creationId xmlns:a16="http://schemas.microsoft.com/office/drawing/2014/main" id="{AB514DF8-AA96-9005-6059-7A084ADB01C4}"/>
              </a:ext>
            </a:extLst>
          </p:cNvPr>
          <p:cNvSpPr txBox="1"/>
          <p:nvPr/>
        </p:nvSpPr>
        <p:spPr>
          <a:xfrm>
            <a:off x="906250" y="534728"/>
            <a:ext cx="10151612" cy="1200329"/>
          </a:xfrm>
          <a:prstGeom prst="rect">
            <a:avLst/>
          </a:prstGeom>
          <a:noFill/>
        </p:spPr>
        <p:txBody>
          <a:bodyPr wrap="square">
            <a:spAutoFit/>
          </a:bodyPr>
          <a:lstStyle/>
          <a:p>
            <a:pPr lvl="0" algn="ctr"/>
            <a:r>
              <a:rPr lang="en-US" sz="3600" b="1" dirty="0">
                <a:solidFill>
                  <a:srgbClr val="002060"/>
                </a:solidFill>
                <a:latin typeface="Cambria" panose="02040503050406030204" pitchFamily="18" charset="0"/>
                <a:ea typeface="Cambria" panose="02040503050406030204" pitchFamily="18" charset="0"/>
                <a:cs typeface="BrushScript" panose="02020500000000000000" pitchFamily="18" charset="0"/>
              </a:rPr>
              <a:t>Chia </a:t>
            </a:r>
            <a:r>
              <a:rPr lang="en-US" sz="3600" b="1" dirty="0" err="1">
                <a:solidFill>
                  <a:srgbClr val="002060"/>
                </a:solidFill>
                <a:latin typeface="Cambria" panose="02040503050406030204" pitchFamily="18" charset="0"/>
                <a:ea typeface="Cambria" panose="02040503050406030204" pitchFamily="18" charset="0"/>
                <a:cs typeface="BrushScript" panose="02020500000000000000" pitchFamily="18" charset="0"/>
              </a:rPr>
              <a:t>sẻ</a:t>
            </a:r>
            <a:r>
              <a:rPr lang="en-US" sz="3600" b="1" dirty="0">
                <a:solidFill>
                  <a:srgbClr val="002060"/>
                </a:solidFill>
                <a:latin typeface="Cambria" panose="02040503050406030204" pitchFamily="18" charset="0"/>
                <a:ea typeface="Cambria" panose="02040503050406030204" pitchFamily="18" charset="0"/>
                <a:cs typeface="BrushScript" panose="02020500000000000000" pitchFamily="18" charset="0"/>
              </a:rPr>
              <a:t> c</a:t>
            </a:r>
            <a:r>
              <a:rPr lang="vi-VN" sz="3600" b="1" dirty="0">
                <a:solidFill>
                  <a:srgbClr val="002060"/>
                </a:solidFill>
                <a:latin typeface="Cambria" panose="02040503050406030204" pitchFamily="18" charset="0"/>
                <a:ea typeface="Cambria" panose="02040503050406030204" pitchFamily="18" charset="0"/>
                <a:cs typeface="BrushScript" panose="02020500000000000000" pitchFamily="18" charset="0"/>
              </a:rPr>
              <a:t>ác câu ca dao, tục ngữ, danh ngôn hoặc các câu thơ nói về tình bạn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70BDFCFE-700D-E8EA-B95E-9E9D286A0346}"/>
              </a:ext>
            </a:extLst>
          </p:cNvPr>
          <p:cNvGrpSpPr/>
          <p:nvPr/>
        </p:nvGrpSpPr>
        <p:grpSpPr>
          <a:xfrm>
            <a:off x="2879138" y="1975750"/>
            <a:ext cx="7211160" cy="1022632"/>
            <a:chOff x="5865741" y="1648911"/>
            <a:chExt cx="5371918" cy="4040849"/>
          </a:xfrm>
        </p:grpSpPr>
        <p:grpSp>
          <p:nvGrpSpPr>
            <p:cNvPr id="4" name="Group 23">
              <a:extLst>
                <a:ext uri="{FF2B5EF4-FFF2-40B4-BE49-F238E27FC236}">
                  <a16:creationId xmlns:a16="http://schemas.microsoft.com/office/drawing/2014/main" id="{722FCC90-AD1C-0867-D66B-725E44EE62BA}"/>
                </a:ext>
              </a:extLst>
            </p:cNvPr>
            <p:cNvGrpSpPr/>
            <p:nvPr/>
          </p:nvGrpSpPr>
          <p:grpSpPr>
            <a:xfrm>
              <a:off x="5865741" y="1648911"/>
              <a:ext cx="5371918" cy="4040849"/>
              <a:chOff x="0" y="0"/>
              <a:chExt cx="2146400" cy="2414341"/>
            </a:xfrm>
          </p:grpSpPr>
          <p:sp>
            <p:nvSpPr>
              <p:cNvPr id="17" name="Freeform 24">
                <a:extLst>
                  <a:ext uri="{FF2B5EF4-FFF2-40B4-BE49-F238E27FC236}">
                    <a16:creationId xmlns:a16="http://schemas.microsoft.com/office/drawing/2014/main" id="{7F550F8F-F740-6568-1E15-E00059295D8C}"/>
                  </a:ext>
                </a:extLst>
              </p:cNvPr>
              <p:cNvSpPr/>
              <p:nvPr/>
            </p:nvSpPr>
            <p:spPr>
              <a:xfrm>
                <a:off x="16510" y="11430"/>
                <a:ext cx="2115920" cy="2390211"/>
              </a:xfrm>
              <a:custGeom>
                <a:avLst/>
                <a:gdLst/>
                <a:ahLst/>
                <a:cxnLst/>
                <a:rect l="l" t="t" r="r" b="b"/>
                <a:pathLst>
                  <a:path w="2115920" h="2390211">
                    <a:moveTo>
                      <a:pt x="1270" y="0"/>
                    </a:moveTo>
                    <a:lnTo>
                      <a:pt x="2115920" y="15240"/>
                    </a:lnTo>
                    <a:lnTo>
                      <a:pt x="2084170" y="2390211"/>
                    </a:lnTo>
                    <a:lnTo>
                      <a:pt x="762810" y="2390211"/>
                    </a:lnTo>
                    <a:lnTo>
                      <a:pt x="0" y="2363541"/>
                    </a:lnTo>
                    <a:lnTo>
                      <a:pt x="11430" y="767536"/>
                    </a:lnTo>
                    <a:close/>
                  </a:path>
                </a:pathLst>
              </a:custGeom>
              <a:solidFill>
                <a:schemeClr val="accent6">
                  <a:lumMod val="40000"/>
                  <a:lumOff val="60000"/>
                </a:schemeClr>
              </a:solidFill>
            </p:spPr>
          </p:sp>
          <p:sp>
            <p:nvSpPr>
              <p:cNvPr id="19" name="Freeform 25">
                <a:extLst>
                  <a:ext uri="{FF2B5EF4-FFF2-40B4-BE49-F238E27FC236}">
                    <a16:creationId xmlns:a16="http://schemas.microsoft.com/office/drawing/2014/main" id="{B167B2FB-9ED7-0E39-FDD8-301635610BB4}"/>
                  </a:ext>
                </a:extLst>
              </p:cNvPr>
              <p:cNvSpPr/>
              <p:nvPr/>
            </p:nvSpPr>
            <p:spPr>
              <a:xfrm>
                <a:off x="0" y="-1270"/>
                <a:ext cx="2145130" cy="2415611"/>
              </a:xfrm>
              <a:custGeom>
                <a:avLst/>
                <a:gdLst/>
                <a:ahLst/>
                <a:cxnLst/>
                <a:rect l="l" t="t" r="r" b="b"/>
                <a:pathLst>
                  <a:path w="2145130" h="2415611">
                    <a:moveTo>
                      <a:pt x="2110840" y="2390211"/>
                    </a:moveTo>
                    <a:cubicBezTo>
                      <a:pt x="2108300" y="2394021"/>
                      <a:pt x="2104490" y="2399101"/>
                      <a:pt x="2100680" y="2402911"/>
                    </a:cubicBezTo>
                    <a:cubicBezTo>
                      <a:pt x="2096870" y="2405451"/>
                      <a:pt x="2091790" y="2407991"/>
                      <a:pt x="2087980" y="2407991"/>
                    </a:cubicBezTo>
                    <a:cubicBezTo>
                      <a:pt x="2006622" y="2406721"/>
                      <a:pt x="1918609" y="2413071"/>
                      <a:pt x="1828965" y="2415611"/>
                    </a:cubicBezTo>
                    <a:cubicBezTo>
                      <a:pt x="1801257" y="2415611"/>
                      <a:pt x="1771919" y="2414341"/>
                      <a:pt x="1744211" y="2414341"/>
                    </a:cubicBezTo>
                    <a:cubicBezTo>
                      <a:pt x="1682275" y="2413071"/>
                      <a:pt x="1620340" y="2411801"/>
                      <a:pt x="1558404" y="2411801"/>
                    </a:cubicBezTo>
                    <a:lnTo>
                      <a:pt x="1356299" y="2411801"/>
                    </a:lnTo>
                    <a:cubicBezTo>
                      <a:pt x="1310662" y="2411801"/>
                      <a:pt x="1266655" y="2410531"/>
                      <a:pt x="1221018" y="2410531"/>
                    </a:cubicBezTo>
                    <a:cubicBezTo>
                      <a:pt x="1181901" y="2410531"/>
                      <a:pt x="1141154" y="2410531"/>
                      <a:pt x="1102037" y="2411801"/>
                    </a:cubicBezTo>
                    <a:lnTo>
                      <a:pt x="1077588" y="2411801"/>
                    </a:lnTo>
                    <a:cubicBezTo>
                      <a:pt x="1020542" y="2410531"/>
                      <a:pt x="384888" y="2409261"/>
                      <a:pt x="327842" y="2406721"/>
                    </a:cubicBezTo>
                    <a:cubicBezTo>
                      <a:pt x="293614" y="2405451"/>
                      <a:pt x="259387" y="2400371"/>
                      <a:pt x="225159" y="2397831"/>
                    </a:cubicBezTo>
                    <a:cubicBezTo>
                      <a:pt x="163224" y="2392751"/>
                      <a:pt x="101288" y="2388941"/>
                      <a:pt x="41910" y="2383861"/>
                    </a:cubicBezTo>
                    <a:cubicBezTo>
                      <a:pt x="33020" y="2382591"/>
                      <a:pt x="24130" y="2380051"/>
                      <a:pt x="16510" y="2376241"/>
                    </a:cubicBezTo>
                    <a:cubicBezTo>
                      <a:pt x="5080" y="2371161"/>
                      <a:pt x="0" y="2359731"/>
                      <a:pt x="1270" y="2342025"/>
                    </a:cubicBezTo>
                    <a:cubicBezTo>
                      <a:pt x="2540" y="2235330"/>
                      <a:pt x="3810" y="2126796"/>
                      <a:pt x="3810" y="2020101"/>
                    </a:cubicBezTo>
                    <a:cubicBezTo>
                      <a:pt x="5080" y="1911567"/>
                      <a:pt x="17780" y="772878"/>
                      <a:pt x="17780" y="664343"/>
                    </a:cubicBezTo>
                    <a:cubicBezTo>
                      <a:pt x="19050" y="559488"/>
                      <a:pt x="20320" y="454633"/>
                      <a:pt x="19050" y="347939"/>
                    </a:cubicBezTo>
                    <a:cubicBezTo>
                      <a:pt x="17780" y="243084"/>
                      <a:pt x="16510" y="140068"/>
                      <a:pt x="6350" y="48260"/>
                    </a:cubicBezTo>
                    <a:cubicBezTo>
                      <a:pt x="5080" y="35560"/>
                      <a:pt x="2540" y="22860"/>
                      <a:pt x="1270" y="10160"/>
                    </a:cubicBezTo>
                    <a:cubicBezTo>
                      <a:pt x="3810" y="8890"/>
                      <a:pt x="5080" y="7620"/>
                      <a:pt x="6350" y="7620"/>
                    </a:cubicBezTo>
                    <a:cubicBezTo>
                      <a:pt x="34290" y="6350"/>
                      <a:pt x="67060" y="5080"/>
                      <a:pt x="102918" y="3810"/>
                    </a:cubicBezTo>
                    <a:cubicBezTo>
                      <a:pt x="153444" y="1270"/>
                      <a:pt x="205600" y="1270"/>
                      <a:pt x="256127" y="1270"/>
                    </a:cubicBezTo>
                    <a:cubicBezTo>
                      <a:pt x="319692" y="2540"/>
                      <a:pt x="961867" y="5080"/>
                      <a:pt x="1025432" y="6350"/>
                    </a:cubicBezTo>
                    <a:cubicBezTo>
                      <a:pt x="1087368" y="7620"/>
                      <a:pt x="1149303" y="7620"/>
                      <a:pt x="1211239" y="7620"/>
                    </a:cubicBezTo>
                    <a:cubicBezTo>
                      <a:pt x="1245467" y="7620"/>
                      <a:pt x="1279694" y="7620"/>
                      <a:pt x="1313922" y="8890"/>
                    </a:cubicBezTo>
                    <a:cubicBezTo>
                      <a:pt x="1380747" y="11430"/>
                      <a:pt x="1449202" y="10160"/>
                      <a:pt x="1516027" y="2540"/>
                    </a:cubicBezTo>
                    <a:cubicBezTo>
                      <a:pt x="1543735" y="0"/>
                      <a:pt x="1571443" y="2540"/>
                      <a:pt x="1599151" y="2540"/>
                    </a:cubicBezTo>
                    <a:cubicBezTo>
                      <a:pt x="1661087" y="2540"/>
                      <a:pt x="1723023" y="1270"/>
                      <a:pt x="1784958" y="3810"/>
                    </a:cubicBezTo>
                    <a:cubicBezTo>
                      <a:pt x="1863192" y="6350"/>
                      <a:pt x="1939797" y="13970"/>
                      <a:pt x="2018031" y="17780"/>
                    </a:cubicBezTo>
                    <a:cubicBezTo>
                      <a:pt x="2052259" y="20320"/>
                      <a:pt x="2079090" y="19050"/>
                      <a:pt x="2105760" y="21590"/>
                    </a:cubicBezTo>
                    <a:cubicBezTo>
                      <a:pt x="2114650" y="22860"/>
                      <a:pt x="2123540" y="25400"/>
                      <a:pt x="2132430" y="27940"/>
                    </a:cubicBezTo>
                    <a:cubicBezTo>
                      <a:pt x="2140050" y="30480"/>
                      <a:pt x="2143860" y="36830"/>
                      <a:pt x="2143860" y="46990"/>
                    </a:cubicBezTo>
                    <a:cubicBezTo>
                      <a:pt x="2145130" y="90400"/>
                      <a:pt x="2141320" y="145587"/>
                      <a:pt x="2137510" y="200773"/>
                    </a:cubicBezTo>
                    <a:cubicBezTo>
                      <a:pt x="2133700" y="246763"/>
                      <a:pt x="2132430" y="294591"/>
                      <a:pt x="2131160" y="340580"/>
                    </a:cubicBezTo>
                    <a:cubicBezTo>
                      <a:pt x="2128620" y="417842"/>
                      <a:pt x="2127350" y="495104"/>
                      <a:pt x="2126080" y="572365"/>
                    </a:cubicBezTo>
                    <a:cubicBezTo>
                      <a:pt x="2124810" y="644108"/>
                      <a:pt x="2123540" y="715851"/>
                      <a:pt x="2123540" y="787594"/>
                    </a:cubicBezTo>
                    <a:cubicBezTo>
                      <a:pt x="2123540" y="907166"/>
                      <a:pt x="2112110" y="2055053"/>
                      <a:pt x="2110840" y="2174625"/>
                    </a:cubicBezTo>
                    <a:cubicBezTo>
                      <a:pt x="2113380" y="2251886"/>
                      <a:pt x="2112110" y="2329148"/>
                      <a:pt x="2110840" y="2390211"/>
                    </a:cubicBezTo>
                    <a:close/>
                    <a:moveTo>
                      <a:pt x="17780" y="2359731"/>
                    </a:moveTo>
                    <a:cubicBezTo>
                      <a:pt x="22860" y="2361001"/>
                      <a:pt x="29210" y="2363541"/>
                      <a:pt x="36830" y="2363541"/>
                    </a:cubicBezTo>
                    <a:cubicBezTo>
                      <a:pt x="99658" y="2368621"/>
                      <a:pt x="166483" y="2373701"/>
                      <a:pt x="231679" y="2377511"/>
                    </a:cubicBezTo>
                    <a:cubicBezTo>
                      <a:pt x="262646" y="2380051"/>
                      <a:pt x="293614" y="2383861"/>
                      <a:pt x="326212" y="2385131"/>
                    </a:cubicBezTo>
                    <a:cubicBezTo>
                      <a:pt x="347400" y="2386401"/>
                      <a:pt x="947198" y="2382591"/>
                      <a:pt x="966756" y="2383861"/>
                    </a:cubicBezTo>
                    <a:cubicBezTo>
                      <a:pt x="1000984" y="2385131"/>
                      <a:pt x="1035211" y="2387671"/>
                      <a:pt x="1069439" y="2388941"/>
                    </a:cubicBezTo>
                    <a:cubicBezTo>
                      <a:pt x="1085738" y="2390211"/>
                      <a:pt x="1100407" y="2390211"/>
                      <a:pt x="1116706" y="2390211"/>
                    </a:cubicBezTo>
                    <a:cubicBezTo>
                      <a:pt x="1190050" y="2390211"/>
                      <a:pt x="1261765" y="2388941"/>
                      <a:pt x="1335110" y="2390211"/>
                    </a:cubicBezTo>
                    <a:cubicBezTo>
                      <a:pt x="1362818" y="2390211"/>
                      <a:pt x="1392156" y="2392751"/>
                      <a:pt x="1419864" y="2392751"/>
                    </a:cubicBezTo>
                    <a:cubicBezTo>
                      <a:pt x="1462241" y="2392751"/>
                      <a:pt x="1502988" y="2388941"/>
                      <a:pt x="1545365" y="2388941"/>
                    </a:cubicBezTo>
                    <a:cubicBezTo>
                      <a:pt x="1595892" y="2388941"/>
                      <a:pt x="1644788" y="2390211"/>
                      <a:pt x="1695314" y="2390211"/>
                    </a:cubicBezTo>
                    <a:cubicBezTo>
                      <a:pt x="1762140" y="2390211"/>
                      <a:pt x="1830595" y="2390211"/>
                      <a:pt x="1897420" y="2388941"/>
                    </a:cubicBezTo>
                    <a:cubicBezTo>
                      <a:pt x="1957726" y="2387671"/>
                      <a:pt x="2016402" y="2385131"/>
                      <a:pt x="2072740" y="2382591"/>
                    </a:cubicBezTo>
                    <a:cubicBezTo>
                      <a:pt x="2077820" y="2382591"/>
                      <a:pt x="2082900" y="2380051"/>
                      <a:pt x="2089250" y="2378781"/>
                    </a:cubicBezTo>
                    <a:cubicBezTo>
                      <a:pt x="2089250" y="2366081"/>
                      <a:pt x="2090520" y="2353381"/>
                      <a:pt x="2090520" y="2336506"/>
                    </a:cubicBezTo>
                    <a:lnTo>
                      <a:pt x="2090520" y="2279479"/>
                    </a:lnTo>
                    <a:cubicBezTo>
                      <a:pt x="2091790" y="2185662"/>
                      <a:pt x="2094330" y="2090005"/>
                      <a:pt x="2093060" y="1996187"/>
                    </a:cubicBezTo>
                    <a:cubicBezTo>
                      <a:pt x="2091790" y="1863738"/>
                      <a:pt x="2104490" y="704814"/>
                      <a:pt x="2108300" y="572365"/>
                    </a:cubicBezTo>
                    <a:cubicBezTo>
                      <a:pt x="2110840" y="495103"/>
                      <a:pt x="2113380" y="417842"/>
                      <a:pt x="2113380" y="340580"/>
                    </a:cubicBezTo>
                    <a:cubicBezTo>
                      <a:pt x="2113380" y="276195"/>
                      <a:pt x="2114650" y="213650"/>
                      <a:pt x="2122270" y="151105"/>
                    </a:cubicBezTo>
                    <a:cubicBezTo>
                      <a:pt x="2126080" y="114314"/>
                      <a:pt x="2128620" y="77523"/>
                      <a:pt x="2123540" y="49530"/>
                    </a:cubicBezTo>
                    <a:cubicBezTo>
                      <a:pt x="2115920" y="49530"/>
                      <a:pt x="2109570" y="48260"/>
                      <a:pt x="2101950" y="48260"/>
                    </a:cubicBezTo>
                    <a:cubicBezTo>
                      <a:pt x="2068930" y="45720"/>
                      <a:pt x="2029441" y="45720"/>
                      <a:pt x="1985434" y="40640"/>
                    </a:cubicBezTo>
                    <a:cubicBezTo>
                      <a:pt x="1903940" y="33020"/>
                      <a:pt x="1820815" y="27940"/>
                      <a:pt x="1739321" y="27940"/>
                    </a:cubicBezTo>
                    <a:cubicBezTo>
                      <a:pt x="1682275" y="27940"/>
                      <a:pt x="1623600" y="31750"/>
                      <a:pt x="1566554" y="24130"/>
                    </a:cubicBezTo>
                    <a:lnTo>
                      <a:pt x="1550255" y="24130"/>
                    </a:lnTo>
                    <a:cubicBezTo>
                      <a:pt x="1502988" y="27940"/>
                      <a:pt x="1452462" y="33020"/>
                      <a:pt x="1403565" y="34290"/>
                    </a:cubicBezTo>
                    <a:cubicBezTo>
                      <a:pt x="1349779" y="35560"/>
                      <a:pt x="1297623" y="31750"/>
                      <a:pt x="1243837" y="30480"/>
                    </a:cubicBezTo>
                    <a:cubicBezTo>
                      <a:pt x="1193310" y="29210"/>
                      <a:pt x="1142784" y="27940"/>
                      <a:pt x="1093887" y="27940"/>
                    </a:cubicBezTo>
                    <a:cubicBezTo>
                      <a:pt x="1075958" y="27940"/>
                      <a:pt x="1059660" y="29210"/>
                      <a:pt x="1041731" y="27940"/>
                    </a:cubicBezTo>
                    <a:cubicBezTo>
                      <a:pt x="979795" y="26670"/>
                      <a:pt x="339251" y="24130"/>
                      <a:pt x="275685" y="24130"/>
                    </a:cubicBezTo>
                    <a:cubicBezTo>
                      <a:pt x="220269" y="22860"/>
                      <a:pt x="164853" y="24130"/>
                      <a:pt x="109437" y="24130"/>
                    </a:cubicBezTo>
                    <a:cubicBezTo>
                      <a:pt x="80099" y="24130"/>
                      <a:pt x="45720" y="24130"/>
                      <a:pt x="21590" y="25400"/>
                    </a:cubicBezTo>
                    <a:cubicBezTo>
                      <a:pt x="20320" y="25400"/>
                      <a:pt x="21590" y="36830"/>
                      <a:pt x="22860" y="41910"/>
                    </a:cubicBezTo>
                    <a:cubicBezTo>
                      <a:pt x="26670" y="84881"/>
                      <a:pt x="31750" y="143747"/>
                      <a:pt x="34290" y="200773"/>
                    </a:cubicBezTo>
                    <a:cubicBezTo>
                      <a:pt x="36830" y="303789"/>
                      <a:pt x="38100" y="406804"/>
                      <a:pt x="38100" y="509820"/>
                    </a:cubicBezTo>
                    <a:cubicBezTo>
                      <a:pt x="38100" y="576044"/>
                      <a:pt x="36830" y="640429"/>
                      <a:pt x="35560" y="706653"/>
                    </a:cubicBezTo>
                    <a:cubicBezTo>
                      <a:pt x="34290" y="771038"/>
                      <a:pt x="22860" y="1861899"/>
                      <a:pt x="21590" y="1924444"/>
                    </a:cubicBezTo>
                    <a:lnTo>
                      <a:pt x="21590" y="2045855"/>
                    </a:lnTo>
                    <a:cubicBezTo>
                      <a:pt x="21590" y="2137833"/>
                      <a:pt x="20320" y="2231651"/>
                      <a:pt x="20320" y="2323629"/>
                    </a:cubicBezTo>
                    <a:cubicBezTo>
                      <a:pt x="20320" y="2336506"/>
                      <a:pt x="19050" y="2347543"/>
                      <a:pt x="17780" y="2359731"/>
                    </a:cubicBezTo>
                    <a:close/>
                  </a:path>
                </a:pathLst>
              </a:custGeom>
              <a:solidFill>
                <a:srgbClr val="442816"/>
              </a:solidFill>
            </p:spPr>
          </p:sp>
        </p:grpSp>
        <p:sp>
          <p:nvSpPr>
            <p:cNvPr id="10" name="Rectangle 9">
              <a:extLst>
                <a:ext uri="{FF2B5EF4-FFF2-40B4-BE49-F238E27FC236}">
                  <a16:creationId xmlns:a16="http://schemas.microsoft.com/office/drawing/2014/main" id="{14C8CC48-8456-8BA3-7673-86684836AADF}"/>
                </a:ext>
              </a:extLst>
            </p:cNvPr>
            <p:cNvSpPr/>
            <p:nvPr/>
          </p:nvSpPr>
          <p:spPr>
            <a:xfrm>
              <a:off x="6033198" y="1787722"/>
              <a:ext cx="5033824" cy="22294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Học thầy không tày học bạn</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20" name="Group 19">
            <a:extLst>
              <a:ext uri="{FF2B5EF4-FFF2-40B4-BE49-F238E27FC236}">
                <a16:creationId xmlns:a16="http://schemas.microsoft.com/office/drawing/2014/main" id="{B033C5A5-7675-1308-B6DD-D046E70E3119}"/>
              </a:ext>
            </a:extLst>
          </p:cNvPr>
          <p:cNvGrpSpPr/>
          <p:nvPr/>
        </p:nvGrpSpPr>
        <p:grpSpPr>
          <a:xfrm>
            <a:off x="2328528" y="3219757"/>
            <a:ext cx="7995685" cy="1240572"/>
            <a:chOff x="5865741" y="1648911"/>
            <a:chExt cx="5371918" cy="4279139"/>
          </a:xfrm>
          <a:solidFill>
            <a:srgbClr val="FAB4ED"/>
          </a:solidFill>
        </p:grpSpPr>
        <p:grpSp>
          <p:nvGrpSpPr>
            <p:cNvPr id="21" name="Group 23">
              <a:extLst>
                <a:ext uri="{FF2B5EF4-FFF2-40B4-BE49-F238E27FC236}">
                  <a16:creationId xmlns:a16="http://schemas.microsoft.com/office/drawing/2014/main" id="{D41A794D-C9B4-05E5-B51E-DD4AA3198B1E}"/>
                </a:ext>
              </a:extLst>
            </p:cNvPr>
            <p:cNvGrpSpPr/>
            <p:nvPr/>
          </p:nvGrpSpPr>
          <p:grpSpPr>
            <a:xfrm>
              <a:off x="5865741" y="1648911"/>
              <a:ext cx="5371918" cy="4040849"/>
              <a:chOff x="0" y="0"/>
              <a:chExt cx="2146400" cy="2414341"/>
            </a:xfrm>
            <a:grpFill/>
          </p:grpSpPr>
          <p:sp>
            <p:nvSpPr>
              <p:cNvPr id="26" name="Freeform 24">
                <a:extLst>
                  <a:ext uri="{FF2B5EF4-FFF2-40B4-BE49-F238E27FC236}">
                    <a16:creationId xmlns:a16="http://schemas.microsoft.com/office/drawing/2014/main" id="{F3367265-E4B8-1F9A-566F-CE3229C92047}"/>
                  </a:ext>
                </a:extLst>
              </p:cNvPr>
              <p:cNvSpPr/>
              <p:nvPr/>
            </p:nvSpPr>
            <p:spPr>
              <a:xfrm>
                <a:off x="16510" y="11430"/>
                <a:ext cx="2115920" cy="2390211"/>
              </a:xfrm>
              <a:custGeom>
                <a:avLst/>
                <a:gdLst/>
                <a:ahLst/>
                <a:cxnLst/>
                <a:rect l="l" t="t" r="r" b="b"/>
                <a:pathLst>
                  <a:path w="2115920" h="2390211">
                    <a:moveTo>
                      <a:pt x="1270" y="0"/>
                    </a:moveTo>
                    <a:lnTo>
                      <a:pt x="2115920" y="15240"/>
                    </a:lnTo>
                    <a:lnTo>
                      <a:pt x="2084170" y="2390211"/>
                    </a:lnTo>
                    <a:lnTo>
                      <a:pt x="762810" y="2390211"/>
                    </a:lnTo>
                    <a:lnTo>
                      <a:pt x="0" y="2363541"/>
                    </a:lnTo>
                    <a:lnTo>
                      <a:pt x="11430" y="767536"/>
                    </a:lnTo>
                    <a:close/>
                  </a:path>
                </a:pathLst>
              </a:custGeom>
              <a:grpFill/>
            </p:spPr>
          </p:sp>
          <p:sp>
            <p:nvSpPr>
              <p:cNvPr id="27" name="Freeform 25">
                <a:extLst>
                  <a:ext uri="{FF2B5EF4-FFF2-40B4-BE49-F238E27FC236}">
                    <a16:creationId xmlns:a16="http://schemas.microsoft.com/office/drawing/2014/main" id="{5A3307B4-EAD7-7717-FA2A-E1D0849F35C7}"/>
                  </a:ext>
                </a:extLst>
              </p:cNvPr>
              <p:cNvSpPr/>
              <p:nvPr/>
            </p:nvSpPr>
            <p:spPr>
              <a:xfrm>
                <a:off x="0" y="-1270"/>
                <a:ext cx="2145130" cy="2415611"/>
              </a:xfrm>
              <a:custGeom>
                <a:avLst/>
                <a:gdLst/>
                <a:ahLst/>
                <a:cxnLst/>
                <a:rect l="l" t="t" r="r" b="b"/>
                <a:pathLst>
                  <a:path w="2145130" h="2415611">
                    <a:moveTo>
                      <a:pt x="2110840" y="2390211"/>
                    </a:moveTo>
                    <a:cubicBezTo>
                      <a:pt x="2108300" y="2394021"/>
                      <a:pt x="2104490" y="2399101"/>
                      <a:pt x="2100680" y="2402911"/>
                    </a:cubicBezTo>
                    <a:cubicBezTo>
                      <a:pt x="2096870" y="2405451"/>
                      <a:pt x="2091790" y="2407991"/>
                      <a:pt x="2087980" y="2407991"/>
                    </a:cubicBezTo>
                    <a:cubicBezTo>
                      <a:pt x="2006622" y="2406721"/>
                      <a:pt x="1918609" y="2413071"/>
                      <a:pt x="1828965" y="2415611"/>
                    </a:cubicBezTo>
                    <a:cubicBezTo>
                      <a:pt x="1801257" y="2415611"/>
                      <a:pt x="1771919" y="2414341"/>
                      <a:pt x="1744211" y="2414341"/>
                    </a:cubicBezTo>
                    <a:cubicBezTo>
                      <a:pt x="1682275" y="2413071"/>
                      <a:pt x="1620340" y="2411801"/>
                      <a:pt x="1558404" y="2411801"/>
                    </a:cubicBezTo>
                    <a:lnTo>
                      <a:pt x="1356299" y="2411801"/>
                    </a:lnTo>
                    <a:cubicBezTo>
                      <a:pt x="1310662" y="2411801"/>
                      <a:pt x="1266655" y="2410531"/>
                      <a:pt x="1221018" y="2410531"/>
                    </a:cubicBezTo>
                    <a:cubicBezTo>
                      <a:pt x="1181901" y="2410531"/>
                      <a:pt x="1141154" y="2410531"/>
                      <a:pt x="1102037" y="2411801"/>
                    </a:cubicBezTo>
                    <a:lnTo>
                      <a:pt x="1077588" y="2411801"/>
                    </a:lnTo>
                    <a:cubicBezTo>
                      <a:pt x="1020542" y="2410531"/>
                      <a:pt x="384888" y="2409261"/>
                      <a:pt x="327842" y="2406721"/>
                    </a:cubicBezTo>
                    <a:cubicBezTo>
                      <a:pt x="293614" y="2405451"/>
                      <a:pt x="259387" y="2400371"/>
                      <a:pt x="225159" y="2397831"/>
                    </a:cubicBezTo>
                    <a:cubicBezTo>
                      <a:pt x="163224" y="2392751"/>
                      <a:pt x="101288" y="2388941"/>
                      <a:pt x="41910" y="2383861"/>
                    </a:cubicBezTo>
                    <a:cubicBezTo>
                      <a:pt x="33020" y="2382591"/>
                      <a:pt x="24130" y="2380051"/>
                      <a:pt x="16510" y="2376241"/>
                    </a:cubicBezTo>
                    <a:cubicBezTo>
                      <a:pt x="5080" y="2371161"/>
                      <a:pt x="0" y="2359731"/>
                      <a:pt x="1270" y="2342025"/>
                    </a:cubicBezTo>
                    <a:cubicBezTo>
                      <a:pt x="2540" y="2235330"/>
                      <a:pt x="3810" y="2126796"/>
                      <a:pt x="3810" y="2020101"/>
                    </a:cubicBezTo>
                    <a:cubicBezTo>
                      <a:pt x="5080" y="1911567"/>
                      <a:pt x="17780" y="772878"/>
                      <a:pt x="17780" y="664343"/>
                    </a:cubicBezTo>
                    <a:cubicBezTo>
                      <a:pt x="19050" y="559488"/>
                      <a:pt x="20320" y="454633"/>
                      <a:pt x="19050" y="347939"/>
                    </a:cubicBezTo>
                    <a:cubicBezTo>
                      <a:pt x="17780" y="243084"/>
                      <a:pt x="16510" y="140068"/>
                      <a:pt x="6350" y="48260"/>
                    </a:cubicBezTo>
                    <a:cubicBezTo>
                      <a:pt x="5080" y="35560"/>
                      <a:pt x="2540" y="22860"/>
                      <a:pt x="1270" y="10160"/>
                    </a:cubicBezTo>
                    <a:cubicBezTo>
                      <a:pt x="3810" y="8890"/>
                      <a:pt x="5080" y="7620"/>
                      <a:pt x="6350" y="7620"/>
                    </a:cubicBezTo>
                    <a:cubicBezTo>
                      <a:pt x="34290" y="6350"/>
                      <a:pt x="67060" y="5080"/>
                      <a:pt x="102918" y="3810"/>
                    </a:cubicBezTo>
                    <a:cubicBezTo>
                      <a:pt x="153444" y="1270"/>
                      <a:pt x="205600" y="1270"/>
                      <a:pt x="256127" y="1270"/>
                    </a:cubicBezTo>
                    <a:cubicBezTo>
                      <a:pt x="319692" y="2540"/>
                      <a:pt x="961867" y="5080"/>
                      <a:pt x="1025432" y="6350"/>
                    </a:cubicBezTo>
                    <a:cubicBezTo>
                      <a:pt x="1087368" y="7620"/>
                      <a:pt x="1149303" y="7620"/>
                      <a:pt x="1211239" y="7620"/>
                    </a:cubicBezTo>
                    <a:cubicBezTo>
                      <a:pt x="1245467" y="7620"/>
                      <a:pt x="1279694" y="7620"/>
                      <a:pt x="1313922" y="8890"/>
                    </a:cubicBezTo>
                    <a:cubicBezTo>
                      <a:pt x="1380747" y="11430"/>
                      <a:pt x="1449202" y="10160"/>
                      <a:pt x="1516027" y="2540"/>
                    </a:cubicBezTo>
                    <a:cubicBezTo>
                      <a:pt x="1543735" y="0"/>
                      <a:pt x="1571443" y="2540"/>
                      <a:pt x="1599151" y="2540"/>
                    </a:cubicBezTo>
                    <a:cubicBezTo>
                      <a:pt x="1661087" y="2540"/>
                      <a:pt x="1723023" y="1270"/>
                      <a:pt x="1784958" y="3810"/>
                    </a:cubicBezTo>
                    <a:cubicBezTo>
                      <a:pt x="1863192" y="6350"/>
                      <a:pt x="1939797" y="13970"/>
                      <a:pt x="2018031" y="17780"/>
                    </a:cubicBezTo>
                    <a:cubicBezTo>
                      <a:pt x="2052259" y="20320"/>
                      <a:pt x="2079090" y="19050"/>
                      <a:pt x="2105760" y="21590"/>
                    </a:cubicBezTo>
                    <a:cubicBezTo>
                      <a:pt x="2114650" y="22860"/>
                      <a:pt x="2123540" y="25400"/>
                      <a:pt x="2132430" y="27940"/>
                    </a:cubicBezTo>
                    <a:cubicBezTo>
                      <a:pt x="2140050" y="30480"/>
                      <a:pt x="2143860" y="36830"/>
                      <a:pt x="2143860" y="46990"/>
                    </a:cubicBezTo>
                    <a:cubicBezTo>
                      <a:pt x="2145130" y="90400"/>
                      <a:pt x="2141320" y="145587"/>
                      <a:pt x="2137510" y="200773"/>
                    </a:cubicBezTo>
                    <a:cubicBezTo>
                      <a:pt x="2133700" y="246763"/>
                      <a:pt x="2132430" y="294591"/>
                      <a:pt x="2131160" y="340580"/>
                    </a:cubicBezTo>
                    <a:cubicBezTo>
                      <a:pt x="2128620" y="417842"/>
                      <a:pt x="2127350" y="495104"/>
                      <a:pt x="2126080" y="572365"/>
                    </a:cubicBezTo>
                    <a:cubicBezTo>
                      <a:pt x="2124810" y="644108"/>
                      <a:pt x="2123540" y="715851"/>
                      <a:pt x="2123540" y="787594"/>
                    </a:cubicBezTo>
                    <a:cubicBezTo>
                      <a:pt x="2123540" y="907166"/>
                      <a:pt x="2112110" y="2055053"/>
                      <a:pt x="2110840" y="2174625"/>
                    </a:cubicBezTo>
                    <a:cubicBezTo>
                      <a:pt x="2113380" y="2251886"/>
                      <a:pt x="2112110" y="2329148"/>
                      <a:pt x="2110840" y="2390211"/>
                    </a:cubicBezTo>
                    <a:close/>
                    <a:moveTo>
                      <a:pt x="17780" y="2359731"/>
                    </a:moveTo>
                    <a:cubicBezTo>
                      <a:pt x="22860" y="2361001"/>
                      <a:pt x="29210" y="2363541"/>
                      <a:pt x="36830" y="2363541"/>
                    </a:cubicBezTo>
                    <a:cubicBezTo>
                      <a:pt x="99658" y="2368621"/>
                      <a:pt x="166483" y="2373701"/>
                      <a:pt x="231679" y="2377511"/>
                    </a:cubicBezTo>
                    <a:cubicBezTo>
                      <a:pt x="262646" y="2380051"/>
                      <a:pt x="293614" y="2383861"/>
                      <a:pt x="326212" y="2385131"/>
                    </a:cubicBezTo>
                    <a:cubicBezTo>
                      <a:pt x="347400" y="2386401"/>
                      <a:pt x="947198" y="2382591"/>
                      <a:pt x="966756" y="2383861"/>
                    </a:cubicBezTo>
                    <a:cubicBezTo>
                      <a:pt x="1000984" y="2385131"/>
                      <a:pt x="1035211" y="2387671"/>
                      <a:pt x="1069439" y="2388941"/>
                    </a:cubicBezTo>
                    <a:cubicBezTo>
                      <a:pt x="1085738" y="2390211"/>
                      <a:pt x="1100407" y="2390211"/>
                      <a:pt x="1116706" y="2390211"/>
                    </a:cubicBezTo>
                    <a:cubicBezTo>
                      <a:pt x="1190050" y="2390211"/>
                      <a:pt x="1261765" y="2388941"/>
                      <a:pt x="1335110" y="2390211"/>
                    </a:cubicBezTo>
                    <a:cubicBezTo>
                      <a:pt x="1362818" y="2390211"/>
                      <a:pt x="1392156" y="2392751"/>
                      <a:pt x="1419864" y="2392751"/>
                    </a:cubicBezTo>
                    <a:cubicBezTo>
                      <a:pt x="1462241" y="2392751"/>
                      <a:pt x="1502988" y="2388941"/>
                      <a:pt x="1545365" y="2388941"/>
                    </a:cubicBezTo>
                    <a:cubicBezTo>
                      <a:pt x="1595892" y="2388941"/>
                      <a:pt x="1644788" y="2390211"/>
                      <a:pt x="1695314" y="2390211"/>
                    </a:cubicBezTo>
                    <a:cubicBezTo>
                      <a:pt x="1762140" y="2390211"/>
                      <a:pt x="1830595" y="2390211"/>
                      <a:pt x="1897420" y="2388941"/>
                    </a:cubicBezTo>
                    <a:cubicBezTo>
                      <a:pt x="1957726" y="2387671"/>
                      <a:pt x="2016402" y="2385131"/>
                      <a:pt x="2072740" y="2382591"/>
                    </a:cubicBezTo>
                    <a:cubicBezTo>
                      <a:pt x="2077820" y="2382591"/>
                      <a:pt x="2082900" y="2380051"/>
                      <a:pt x="2089250" y="2378781"/>
                    </a:cubicBezTo>
                    <a:cubicBezTo>
                      <a:pt x="2089250" y="2366081"/>
                      <a:pt x="2090520" y="2353381"/>
                      <a:pt x="2090520" y="2336506"/>
                    </a:cubicBezTo>
                    <a:lnTo>
                      <a:pt x="2090520" y="2279479"/>
                    </a:lnTo>
                    <a:cubicBezTo>
                      <a:pt x="2091790" y="2185662"/>
                      <a:pt x="2094330" y="2090005"/>
                      <a:pt x="2093060" y="1996187"/>
                    </a:cubicBezTo>
                    <a:cubicBezTo>
                      <a:pt x="2091790" y="1863738"/>
                      <a:pt x="2104490" y="704814"/>
                      <a:pt x="2108300" y="572365"/>
                    </a:cubicBezTo>
                    <a:cubicBezTo>
                      <a:pt x="2110840" y="495103"/>
                      <a:pt x="2113380" y="417842"/>
                      <a:pt x="2113380" y="340580"/>
                    </a:cubicBezTo>
                    <a:cubicBezTo>
                      <a:pt x="2113380" y="276195"/>
                      <a:pt x="2114650" y="213650"/>
                      <a:pt x="2122270" y="151105"/>
                    </a:cubicBezTo>
                    <a:cubicBezTo>
                      <a:pt x="2126080" y="114314"/>
                      <a:pt x="2128620" y="77523"/>
                      <a:pt x="2123540" y="49530"/>
                    </a:cubicBezTo>
                    <a:cubicBezTo>
                      <a:pt x="2115920" y="49530"/>
                      <a:pt x="2109570" y="48260"/>
                      <a:pt x="2101950" y="48260"/>
                    </a:cubicBezTo>
                    <a:cubicBezTo>
                      <a:pt x="2068930" y="45720"/>
                      <a:pt x="2029441" y="45720"/>
                      <a:pt x="1985434" y="40640"/>
                    </a:cubicBezTo>
                    <a:cubicBezTo>
                      <a:pt x="1903940" y="33020"/>
                      <a:pt x="1820815" y="27940"/>
                      <a:pt x="1739321" y="27940"/>
                    </a:cubicBezTo>
                    <a:cubicBezTo>
                      <a:pt x="1682275" y="27940"/>
                      <a:pt x="1623600" y="31750"/>
                      <a:pt x="1566554" y="24130"/>
                    </a:cubicBezTo>
                    <a:lnTo>
                      <a:pt x="1550255" y="24130"/>
                    </a:lnTo>
                    <a:cubicBezTo>
                      <a:pt x="1502988" y="27940"/>
                      <a:pt x="1452462" y="33020"/>
                      <a:pt x="1403565" y="34290"/>
                    </a:cubicBezTo>
                    <a:cubicBezTo>
                      <a:pt x="1349779" y="35560"/>
                      <a:pt x="1297623" y="31750"/>
                      <a:pt x="1243837" y="30480"/>
                    </a:cubicBezTo>
                    <a:cubicBezTo>
                      <a:pt x="1193310" y="29210"/>
                      <a:pt x="1142784" y="27940"/>
                      <a:pt x="1093887" y="27940"/>
                    </a:cubicBezTo>
                    <a:cubicBezTo>
                      <a:pt x="1075958" y="27940"/>
                      <a:pt x="1059660" y="29210"/>
                      <a:pt x="1041731" y="27940"/>
                    </a:cubicBezTo>
                    <a:cubicBezTo>
                      <a:pt x="979795" y="26670"/>
                      <a:pt x="339251" y="24130"/>
                      <a:pt x="275685" y="24130"/>
                    </a:cubicBezTo>
                    <a:cubicBezTo>
                      <a:pt x="220269" y="22860"/>
                      <a:pt x="164853" y="24130"/>
                      <a:pt x="109437" y="24130"/>
                    </a:cubicBezTo>
                    <a:cubicBezTo>
                      <a:pt x="80099" y="24130"/>
                      <a:pt x="45720" y="24130"/>
                      <a:pt x="21590" y="25400"/>
                    </a:cubicBezTo>
                    <a:cubicBezTo>
                      <a:pt x="20320" y="25400"/>
                      <a:pt x="21590" y="36830"/>
                      <a:pt x="22860" y="41910"/>
                    </a:cubicBezTo>
                    <a:cubicBezTo>
                      <a:pt x="26670" y="84881"/>
                      <a:pt x="31750" y="143747"/>
                      <a:pt x="34290" y="200773"/>
                    </a:cubicBezTo>
                    <a:cubicBezTo>
                      <a:pt x="36830" y="303789"/>
                      <a:pt x="38100" y="406804"/>
                      <a:pt x="38100" y="509820"/>
                    </a:cubicBezTo>
                    <a:cubicBezTo>
                      <a:pt x="38100" y="576044"/>
                      <a:pt x="36830" y="640429"/>
                      <a:pt x="35560" y="706653"/>
                    </a:cubicBezTo>
                    <a:cubicBezTo>
                      <a:pt x="34290" y="771038"/>
                      <a:pt x="22860" y="1861899"/>
                      <a:pt x="21590" y="1924444"/>
                    </a:cubicBezTo>
                    <a:lnTo>
                      <a:pt x="21590" y="2045855"/>
                    </a:lnTo>
                    <a:cubicBezTo>
                      <a:pt x="21590" y="2137833"/>
                      <a:pt x="20320" y="2231651"/>
                      <a:pt x="20320" y="2323629"/>
                    </a:cubicBezTo>
                    <a:cubicBezTo>
                      <a:pt x="20320" y="2336506"/>
                      <a:pt x="19050" y="2347543"/>
                      <a:pt x="17780" y="2359731"/>
                    </a:cubicBezTo>
                    <a:close/>
                  </a:path>
                </a:pathLst>
              </a:custGeom>
              <a:grpFill/>
            </p:spPr>
          </p:sp>
        </p:grpSp>
        <p:sp>
          <p:nvSpPr>
            <p:cNvPr id="22" name="Rectangle 21">
              <a:extLst>
                <a:ext uri="{FF2B5EF4-FFF2-40B4-BE49-F238E27FC236}">
                  <a16:creationId xmlns:a16="http://schemas.microsoft.com/office/drawing/2014/main" id="{75DEFA85-B85F-2476-804C-096B500954DB}"/>
                </a:ext>
              </a:extLst>
            </p:cNvPr>
            <p:cNvSpPr/>
            <p:nvPr/>
          </p:nvSpPr>
          <p:spPr>
            <a:xfrm>
              <a:off x="6033198" y="1787722"/>
              <a:ext cx="5033824" cy="4140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Bạn bè là nghĩa tương tri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Sao cho sau trước một bờ mới nên</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28" name="Group 27">
            <a:extLst>
              <a:ext uri="{FF2B5EF4-FFF2-40B4-BE49-F238E27FC236}">
                <a16:creationId xmlns:a16="http://schemas.microsoft.com/office/drawing/2014/main" id="{30882D35-DF3B-5020-BA22-28D47AD7B57E}"/>
              </a:ext>
            </a:extLst>
          </p:cNvPr>
          <p:cNvGrpSpPr/>
          <p:nvPr/>
        </p:nvGrpSpPr>
        <p:grpSpPr>
          <a:xfrm>
            <a:off x="2424224" y="4782743"/>
            <a:ext cx="7868093" cy="1307061"/>
            <a:chOff x="5865741" y="1648911"/>
            <a:chExt cx="5371918" cy="4040849"/>
          </a:xfrm>
          <a:solidFill>
            <a:schemeClr val="accent4">
              <a:lumMod val="60000"/>
              <a:lumOff val="40000"/>
            </a:schemeClr>
          </a:solidFill>
        </p:grpSpPr>
        <p:grpSp>
          <p:nvGrpSpPr>
            <p:cNvPr id="29" name="Group 23">
              <a:extLst>
                <a:ext uri="{FF2B5EF4-FFF2-40B4-BE49-F238E27FC236}">
                  <a16:creationId xmlns:a16="http://schemas.microsoft.com/office/drawing/2014/main" id="{294B4500-578F-F0D7-6A36-2F343BE10814}"/>
                </a:ext>
              </a:extLst>
            </p:cNvPr>
            <p:cNvGrpSpPr/>
            <p:nvPr/>
          </p:nvGrpSpPr>
          <p:grpSpPr>
            <a:xfrm>
              <a:off x="5865741" y="1648911"/>
              <a:ext cx="5371918" cy="4040849"/>
              <a:chOff x="0" y="0"/>
              <a:chExt cx="2146400" cy="2414341"/>
            </a:xfrm>
            <a:grpFill/>
          </p:grpSpPr>
          <p:sp>
            <p:nvSpPr>
              <p:cNvPr id="32" name="Freeform 24">
                <a:extLst>
                  <a:ext uri="{FF2B5EF4-FFF2-40B4-BE49-F238E27FC236}">
                    <a16:creationId xmlns:a16="http://schemas.microsoft.com/office/drawing/2014/main" id="{EEB8D316-FD34-3FCF-E055-78A14BA0DCD2}"/>
                  </a:ext>
                </a:extLst>
              </p:cNvPr>
              <p:cNvSpPr/>
              <p:nvPr/>
            </p:nvSpPr>
            <p:spPr>
              <a:xfrm>
                <a:off x="16510" y="11430"/>
                <a:ext cx="2115920" cy="2390211"/>
              </a:xfrm>
              <a:custGeom>
                <a:avLst/>
                <a:gdLst/>
                <a:ahLst/>
                <a:cxnLst/>
                <a:rect l="l" t="t" r="r" b="b"/>
                <a:pathLst>
                  <a:path w="2115920" h="2390211">
                    <a:moveTo>
                      <a:pt x="1270" y="0"/>
                    </a:moveTo>
                    <a:lnTo>
                      <a:pt x="2115920" y="15240"/>
                    </a:lnTo>
                    <a:lnTo>
                      <a:pt x="2084170" y="2390211"/>
                    </a:lnTo>
                    <a:lnTo>
                      <a:pt x="762810" y="2390211"/>
                    </a:lnTo>
                    <a:lnTo>
                      <a:pt x="0" y="2363541"/>
                    </a:lnTo>
                    <a:lnTo>
                      <a:pt x="11430" y="767536"/>
                    </a:lnTo>
                    <a:close/>
                  </a:path>
                </a:pathLst>
              </a:custGeom>
              <a:grpFill/>
            </p:spPr>
          </p:sp>
          <p:sp>
            <p:nvSpPr>
              <p:cNvPr id="33" name="Freeform 25">
                <a:extLst>
                  <a:ext uri="{FF2B5EF4-FFF2-40B4-BE49-F238E27FC236}">
                    <a16:creationId xmlns:a16="http://schemas.microsoft.com/office/drawing/2014/main" id="{F2CE25AD-4970-40B3-7EB9-F81B70091913}"/>
                  </a:ext>
                </a:extLst>
              </p:cNvPr>
              <p:cNvSpPr/>
              <p:nvPr/>
            </p:nvSpPr>
            <p:spPr>
              <a:xfrm>
                <a:off x="0" y="-1270"/>
                <a:ext cx="2145130" cy="2415611"/>
              </a:xfrm>
              <a:custGeom>
                <a:avLst/>
                <a:gdLst/>
                <a:ahLst/>
                <a:cxnLst/>
                <a:rect l="l" t="t" r="r" b="b"/>
                <a:pathLst>
                  <a:path w="2145130" h="2415611">
                    <a:moveTo>
                      <a:pt x="2110840" y="2390211"/>
                    </a:moveTo>
                    <a:cubicBezTo>
                      <a:pt x="2108300" y="2394021"/>
                      <a:pt x="2104490" y="2399101"/>
                      <a:pt x="2100680" y="2402911"/>
                    </a:cubicBezTo>
                    <a:cubicBezTo>
                      <a:pt x="2096870" y="2405451"/>
                      <a:pt x="2091790" y="2407991"/>
                      <a:pt x="2087980" y="2407991"/>
                    </a:cubicBezTo>
                    <a:cubicBezTo>
                      <a:pt x="2006622" y="2406721"/>
                      <a:pt x="1918609" y="2413071"/>
                      <a:pt x="1828965" y="2415611"/>
                    </a:cubicBezTo>
                    <a:cubicBezTo>
                      <a:pt x="1801257" y="2415611"/>
                      <a:pt x="1771919" y="2414341"/>
                      <a:pt x="1744211" y="2414341"/>
                    </a:cubicBezTo>
                    <a:cubicBezTo>
                      <a:pt x="1682275" y="2413071"/>
                      <a:pt x="1620340" y="2411801"/>
                      <a:pt x="1558404" y="2411801"/>
                    </a:cubicBezTo>
                    <a:lnTo>
                      <a:pt x="1356299" y="2411801"/>
                    </a:lnTo>
                    <a:cubicBezTo>
                      <a:pt x="1310662" y="2411801"/>
                      <a:pt x="1266655" y="2410531"/>
                      <a:pt x="1221018" y="2410531"/>
                    </a:cubicBezTo>
                    <a:cubicBezTo>
                      <a:pt x="1181901" y="2410531"/>
                      <a:pt x="1141154" y="2410531"/>
                      <a:pt x="1102037" y="2411801"/>
                    </a:cubicBezTo>
                    <a:lnTo>
                      <a:pt x="1077588" y="2411801"/>
                    </a:lnTo>
                    <a:cubicBezTo>
                      <a:pt x="1020542" y="2410531"/>
                      <a:pt x="384888" y="2409261"/>
                      <a:pt x="327842" y="2406721"/>
                    </a:cubicBezTo>
                    <a:cubicBezTo>
                      <a:pt x="293614" y="2405451"/>
                      <a:pt x="259387" y="2400371"/>
                      <a:pt x="225159" y="2397831"/>
                    </a:cubicBezTo>
                    <a:cubicBezTo>
                      <a:pt x="163224" y="2392751"/>
                      <a:pt x="101288" y="2388941"/>
                      <a:pt x="41910" y="2383861"/>
                    </a:cubicBezTo>
                    <a:cubicBezTo>
                      <a:pt x="33020" y="2382591"/>
                      <a:pt x="24130" y="2380051"/>
                      <a:pt x="16510" y="2376241"/>
                    </a:cubicBezTo>
                    <a:cubicBezTo>
                      <a:pt x="5080" y="2371161"/>
                      <a:pt x="0" y="2359731"/>
                      <a:pt x="1270" y="2342025"/>
                    </a:cubicBezTo>
                    <a:cubicBezTo>
                      <a:pt x="2540" y="2235330"/>
                      <a:pt x="3810" y="2126796"/>
                      <a:pt x="3810" y="2020101"/>
                    </a:cubicBezTo>
                    <a:cubicBezTo>
                      <a:pt x="5080" y="1911567"/>
                      <a:pt x="17780" y="772878"/>
                      <a:pt x="17780" y="664343"/>
                    </a:cubicBezTo>
                    <a:cubicBezTo>
                      <a:pt x="19050" y="559488"/>
                      <a:pt x="20320" y="454633"/>
                      <a:pt x="19050" y="347939"/>
                    </a:cubicBezTo>
                    <a:cubicBezTo>
                      <a:pt x="17780" y="243084"/>
                      <a:pt x="16510" y="140068"/>
                      <a:pt x="6350" y="48260"/>
                    </a:cubicBezTo>
                    <a:cubicBezTo>
                      <a:pt x="5080" y="35560"/>
                      <a:pt x="2540" y="22860"/>
                      <a:pt x="1270" y="10160"/>
                    </a:cubicBezTo>
                    <a:cubicBezTo>
                      <a:pt x="3810" y="8890"/>
                      <a:pt x="5080" y="7620"/>
                      <a:pt x="6350" y="7620"/>
                    </a:cubicBezTo>
                    <a:cubicBezTo>
                      <a:pt x="34290" y="6350"/>
                      <a:pt x="67060" y="5080"/>
                      <a:pt x="102918" y="3810"/>
                    </a:cubicBezTo>
                    <a:cubicBezTo>
                      <a:pt x="153444" y="1270"/>
                      <a:pt x="205600" y="1270"/>
                      <a:pt x="256127" y="1270"/>
                    </a:cubicBezTo>
                    <a:cubicBezTo>
                      <a:pt x="319692" y="2540"/>
                      <a:pt x="961867" y="5080"/>
                      <a:pt x="1025432" y="6350"/>
                    </a:cubicBezTo>
                    <a:cubicBezTo>
                      <a:pt x="1087368" y="7620"/>
                      <a:pt x="1149303" y="7620"/>
                      <a:pt x="1211239" y="7620"/>
                    </a:cubicBezTo>
                    <a:cubicBezTo>
                      <a:pt x="1245467" y="7620"/>
                      <a:pt x="1279694" y="7620"/>
                      <a:pt x="1313922" y="8890"/>
                    </a:cubicBezTo>
                    <a:cubicBezTo>
                      <a:pt x="1380747" y="11430"/>
                      <a:pt x="1449202" y="10160"/>
                      <a:pt x="1516027" y="2540"/>
                    </a:cubicBezTo>
                    <a:cubicBezTo>
                      <a:pt x="1543735" y="0"/>
                      <a:pt x="1571443" y="2540"/>
                      <a:pt x="1599151" y="2540"/>
                    </a:cubicBezTo>
                    <a:cubicBezTo>
                      <a:pt x="1661087" y="2540"/>
                      <a:pt x="1723023" y="1270"/>
                      <a:pt x="1784958" y="3810"/>
                    </a:cubicBezTo>
                    <a:cubicBezTo>
                      <a:pt x="1863192" y="6350"/>
                      <a:pt x="1939797" y="13970"/>
                      <a:pt x="2018031" y="17780"/>
                    </a:cubicBezTo>
                    <a:cubicBezTo>
                      <a:pt x="2052259" y="20320"/>
                      <a:pt x="2079090" y="19050"/>
                      <a:pt x="2105760" y="21590"/>
                    </a:cubicBezTo>
                    <a:cubicBezTo>
                      <a:pt x="2114650" y="22860"/>
                      <a:pt x="2123540" y="25400"/>
                      <a:pt x="2132430" y="27940"/>
                    </a:cubicBezTo>
                    <a:cubicBezTo>
                      <a:pt x="2140050" y="30480"/>
                      <a:pt x="2143860" y="36830"/>
                      <a:pt x="2143860" y="46990"/>
                    </a:cubicBezTo>
                    <a:cubicBezTo>
                      <a:pt x="2145130" y="90400"/>
                      <a:pt x="2141320" y="145587"/>
                      <a:pt x="2137510" y="200773"/>
                    </a:cubicBezTo>
                    <a:cubicBezTo>
                      <a:pt x="2133700" y="246763"/>
                      <a:pt x="2132430" y="294591"/>
                      <a:pt x="2131160" y="340580"/>
                    </a:cubicBezTo>
                    <a:cubicBezTo>
                      <a:pt x="2128620" y="417842"/>
                      <a:pt x="2127350" y="495104"/>
                      <a:pt x="2126080" y="572365"/>
                    </a:cubicBezTo>
                    <a:cubicBezTo>
                      <a:pt x="2124810" y="644108"/>
                      <a:pt x="2123540" y="715851"/>
                      <a:pt x="2123540" y="787594"/>
                    </a:cubicBezTo>
                    <a:cubicBezTo>
                      <a:pt x="2123540" y="907166"/>
                      <a:pt x="2112110" y="2055053"/>
                      <a:pt x="2110840" y="2174625"/>
                    </a:cubicBezTo>
                    <a:cubicBezTo>
                      <a:pt x="2113380" y="2251886"/>
                      <a:pt x="2112110" y="2329148"/>
                      <a:pt x="2110840" y="2390211"/>
                    </a:cubicBezTo>
                    <a:close/>
                    <a:moveTo>
                      <a:pt x="17780" y="2359731"/>
                    </a:moveTo>
                    <a:cubicBezTo>
                      <a:pt x="22860" y="2361001"/>
                      <a:pt x="29210" y="2363541"/>
                      <a:pt x="36830" y="2363541"/>
                    </a:cubicBezTo>
                    <a:cubicBezTo>
                      <a:pt x="99658" y="2368621"/>
                      <a:pt x="166483" y="2373701"/>
                      <a:pt x="231679" y="2377511"/>
                    </a:cubicBezTo>
                    <a:cubicBezTo>
                      <a:pt x="262646" y="2380051"/>
                      <a:pt x="293614" y="2383861"/>
                      <a:pt x="326212" y="2385131"/>
                    </a:cubicBezTo>
                    <a:cubicBezTo>
                      <a:pt x="347400" y="2386401"/>
                      <a:pt x="947198" y="2382591"/>
                      <a:pt x="966756" y="2383861"/>
                    </a:cubicBezTo>
                    <a:cubicBezTo>
                      <a:pt x="1000984" y="2385131"/>
                      <a:pt x="1035211" y="2387671"/>
                      <a:pt x="1069439" y="2388941"/>
                    </a:cubicBezTo>
                    <a:cubicBezTo>
                      <a:pt x="1085738" y="2390211"/>
                      <a:pt x="1100407" y="2390211"/>
                      <a:pt x="1116706" y="2390211"/>
                    </a:cubicBezTo>
                    <a:cubicBezTo>
                      <a:pt x="1190050" y="2390211"/>
                      <a:pt x="1261765" y="2388941"/>
                      <a:pt x="1335110" y="2390211"/>
                    </a:cubicBezTo>
                    <a:cubicBezTo>
                      <a:pt x="1362818" y="2390211"/>
                      <a:pt x="1392156" y="2392751"/>
                      <a:pt x="1419864" y="2392751"/>
                    </a:cubicBezTo>
                    <a:cubicBezTo>
                      <a:pt x="1462241" y="2392751"/>
                      <a:pt x="1502988" y="2388941"/>
                      <a:pt x="1545365" y="2388941"/>
                    </a:cubicBezTo>
                    <a:cubicBezTo>
                      <a:pt x="1595892" y="2388941"/>
                      <a:pt x="1644788" y="2390211"/>
                      <a:pt x="1695314" y="2390211"/>
                    </a:cubicBezTo>
                    <a:cubicBezTo>
                      <a:pt x="1762140" y="2390211"/>
                      <a:pt x="1830595" y="2390211"/>
                      <a:pt x="1897420" y="2388941"/>
                    </a:cubicBezTo>
                    <a:cubicBezTo>
                      <a:pt x="1957726" y="2387671"/>
                      <a:pt x="2016402" y="2385131"/>
                      <a:pt x="2072740" y="2382591"/>
                    </a:cubicBezTo>
                    <a:cubicBezTo>
                      <a:pt x="2077820" y="2382591"/>
                      <a:pt x="2082900" y="2380051"/>
                      <a:pt x="2089250" y="2378781"/>
                    </a:cubicBezTo>
                    <a:cubicBezTo>
                      <a:pt x="2089250" y="2366081"/>
                      <a:pt x="2090520" y="2353381"/>
                      <a:pt x="2090520" y="2336506"/>
                    </a:cubicBezTo>
                    <a:lnTo>
                      <a:pt x="2090520" y="2279479"/>
                    </a:lnTo>
                    <a:cubicBezTo>
                      <a:pt x="2091790" y="2185662"/>
                      <a:pt x="2094330" y="2090005"/>
                      <a:pt x="2093060" y="1996187"/>
                    </a:cubicBezTo>
                    <a:cubicBezTo>
                      <a:pt x="2091790" y="1863738"/>
                      <a:pt x="2104490" y="704814"/>
                      <a:pt x="2108300" y="572365"/>
                    </a:cubicBezTo>
                    <a:cubicBezTo>
                      <a:pt x="2110840" y="495103"/>
                      <a:pt x="2113380" y="417842"/>
                      <a:pt x="2113380" y="340580"/>
                    </a:cubicBezTo>
                    <a:cubicBezTo>
                      <a:pt x="2113380" y="276195"/>
                      <a:pt x="2114650" y="213650"/>
                      <a:pt x="2122270" y="151105"/>
                    </a:cubicBezTo>
                    <a:cubicBezTo>
                      <a:pt x="2126080" y="114314"/>
                      <a:pt x="2128620" y="77523"/>
                      <a:pt x="2123540" y="49530"/>
                    </a:cubicBezTo>
                    <a:cubicBezTo>
                      <a:pt x="2115920" y="49530"/>
                      <a:pt x="2109570" y="48260"/>
                      <a:pt x="2101950" y="48260"/>
                    </a:cubicBezTo>
                    <a:cubicBezTo>
                      <a:pt x="2068930" y="45720"/>
                      <a:pt x="2029441" y="45720"/>
                      <a:pt x="1985434" y="40640"/>
                    </a:cubicBezTo>
                    <a:cubicBezTo>
                      <a:pt x="1903940" y="33020"/>
                      <a:pt x="1820815" y="27940"/>
                      <a:pt x="1739321" y="27940"/>
                    </a:cubicBezTo>
                    <a:cubicBezTo>
                      <a:pt x="1682275" y="27940"/>
                      <a:pt x="1623600" y="31750"/>
                      <a:pt x="1566554" y="24130"/>
                    </a:cubicBezTo>
                    <a:lnTo>
                      <a:pt x="1550255" y="24130"/>
                    </a:lnTo>
                    <a:cubicBezTo>
                      <a:pt x="1502988" y="27940"/>
                      <a:pt x="1452462" y="33020"/>
                      <a:pt x="1403565" y="34290"/>
                    </a:cubicBezTo>
                    <a:cubicBezTo>
                      <a:pt x="1349779" y="35560"/>
                      <a:pt x="1297623" y="31750"/>
                      <a:pt x="1243837" y="30480"/>
                    </a:cubicBezTo>
                    <a:cubicBezTo>
                      <a:pt x="1193310" y="29210"/>
                      <a:pt x="1142784" y="27940"/>
                      <a:pt x="1093887" y="27940"/>
                    </a:cubicBezTo>
                    <a:cubicBezTo>
                      <a:pt x="1075958" y="27940"/>
                      <a:pt x="1059660" y="29210"/>
                      <a:pt x="1041731" y="27940"/>
                    </a:cubicBezTo>
                    <a:cubicBezTo>
                      <a:pt x="979795" y="26670"/>
                      <a:pt x="339251" y="24130"/>
                      <a:pt x="275685" y="24130"/>
                    </a:cubicBezTo>
                    <a:cubicBezTo>
                      <a:pt x="220269" y="22860"/>
                      <a:pt x="164853" y="24130"/>
                      <a:pt x="109437" y="24130"/>
                    </a:cubicBezTo>
                    <a:cubicBezTo>
                      <a:pt x="80099" y="24130"/>
                      <a:pt x="45720" y="24130"/>
                      <a:pt x="21590" y="25400"/>
                    </a:cubicBezTo>
                    <a:cubicBezTo>
                      <a:pt x="20320" y="25400"/>
                      <a:pt x="21590" y="36830"/>
                      <a:pt x="22860" y="41910"/>
                    </a:cubicBezTo>
                    <a:cubicBezTo>
                      <a:pt x="26670" y="84881"/>
                      <a:pt x="31750" y="143747"/>
                      <a:pt x="34290" y="200773"/>
                    </a:cubicBezTo>
                    <a:cubicBezTo>
                      <a:pt x="36830" y="303789"/>
                      <a:pt x="38100" y="406804"/>
                      <a:pt x="38100" y="509820"/>
                    </a:cubicBezTo>
                    <a:cubicBezTo>
                      <a:pt x="38100" y="576044"/>
                      <a:pt x="36830" y="640429"/>
                      <a:pt x="35560" y="706653"/>
                    </a:cubicBezTo>
                    <a:cubicBezTo>
                      <a:pt x="34290" y="771038"/>
                      <a:pt x="22860" y="1861899"/>
                      <a:pt x="21590" y="1924444"/>
                    </a:cubicBezTo>
                    <a:lnTo>
                      <a:pt x="21590" y="2045855"/>
                    </a:lnTo>
                    <a:cubicBezTo>
                      <a:pt x="21590" y="2137833"/>
                      <a:pt x="20320" y="2231651"/>
                      <a:pt x="20320" y="2323629"/>
                    </a:cubicBezTo>
                    <a:cubicBezTo>
                      <a:pt x="20320" y="2336506"/>
                      <a:pt x="19050" y="2347543"/>
                      <a:pt x="17780" y="2359731"/>
                    </a:cubicBezTo>
                    <a:close/>
                  </a:path>
                </a:pathLst>
              </a:custGeom>
              <a:grpFill/>
            </p:spPr>
          </p:sp>
        </p:grpSp>
        <p:sp>
          <p:nvSpPr>
            <p:cNvPr id="31" name="Rectangle 30">
              <a:extLst>
                <a:ext uri="{FF2B5EF4-FFF2-40B4-BE49-F238E27FC236}">
                  <a16:creationId xmlns:a16="http://schemas.microsoft.com/office/drawing/2014/main" id="{81548522-D3CC-2150-E81B-4D3A69D4B671}"/>
                </a:ext>
              </a:extLst>
            </p:cNvPr>
            <p:cNvSpPr/>
            <p:nvPr/>
          </p:nvSpPr>
          <p:spPr>
            <a:xfrm>
              <a:off x="6033198" y="1787722"/>
              <a:ext cx="5033824" cy="37108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Ai ơi nhớ lấy câu này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Tình bạn là mối duyên thừa trời cho</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1925499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05A1F6DE-B639-4E7D-A168-1776AEA9CFB8}:365"/>
</p:tagLst>
</file>

<file path=ppt/tags/tag2.xml><?xml version="1.0" encoding="utf-8"?>
<p:tagLst xmlns:a="http://schemas.openxmlformats.org/drawingml/2006/main" xmlns:r="http://schemas.openxmlformats.org/officeDocument/2006/relationships" xmlns:p="http://schemas.openxmlformats.org/presentationml/2006/main">
  <p:tag name="ISLIDE.ICON" val="#400791;"/>
</p:tagLst>
</file>

<file path=ppt/tags/tag3.xml><?xml version="1.0" encoding="utf-8"?>
<p:tagLst xmlns:a="http://schemas.openxmlformats.org/drawingml/2006/main" xmlns:r="http://schemas.openxmlformats.org/officeDocument/2006/relationships" xmlns:p="http://schemas.openxmlformats.org/presentationml/2006/main">
  <p:tag name="ISLIDE.ICON" val="#400791;"/>
</p:tagLst>
</file>

<file path=ppt/tags/tag4.xml><?xml version="1.0" encoding="utf-8"?>
<p:tagLst xmlns:a="http://schemas.openxmlformats.org/drawingml/2006/main" xmlns:r="http://schemas.openxmlformats.org/officeDocument/2006/relationships" xmlns:p="http://schemas.openxmlformats.org/presentationml/2006/main">
  <p:tag name="ISLIDE.ICON" val="#400791;"/>
</p:tagLst>
</file>

<file path=ppt/tags/tag5.xml><?xml version="1.0" encoding="utf-8"?>
<p:tagLst xmlns:a="http://schemas.openxmlformats.org/drawingml/2006/main" xmlns:r="http://schemas.openxmlformats.org/officeDocument/2006/relationships" xmlns:p="http://schemas.openxmlformats.org/presentationml/2006/main">
  <p:tag name="ISLIDE.ICON" val="#400791;"/>
</p:tagLst>
</file>

<file path=ppt/tags/tag6.xml><?xml version="1.0" encoding="utf-8"?>
<p:tagLst xmlns:a="http://schemas.openxmlformats.org/drawingml/2006/main" xmlns:r="http://schemas.openxmlformats.org/officeDocument/2006/relationships" xmlns:p="http://schemas.openxmlformats.org/presentationml/2006/main">
  <p:tag name="ISLIDE.ICON" val="#400791;"/>
</p:tagLst>
</file>

<file path=ppt/tags/tag7.xml><?xml version="1.0" encoding="utf-8"?>
<p:tagLst xmlns:a="http://schemas.openxmlformats.org/drawingml/2006/main" xmlns:r="http://schemas.openxmlformats.org/officeDocument/2006/relationships" xmlns:p="http://schemas.openxmlformats.org/presentationml/2006/main">
  <p:tag name="ISLIDE.ICON" val="#400791;"/>
</p:tagLst>
</file>

<file path=ppt/tags/tag8.xml><?xml version="1.0" encoding="utf-8"?>
<p:tagLst xmlns:a="http://schemas.openxmlformats.org/drawingml/2006/main" xmlns:r="http://schemas.openxmlformats.org/officeDocument/2006/relationships" xmlns:p="http://schemas.openxmlformats.org/presentationml/2006/main">
  <p:tag name="ISLIDE.ICON" val="#400791;"/>
</p:tagLst>
</file>

<file path=ppt/tags/tag9.xml><?xml version="1.0" encoding="utf-8"?>
<p:tagLst xmlns:a="http://schemas.openxmlformats.org/drawingml/2006/main" xmlns:r="http://schemas.openxmlformats.org/officeDocument/2006/relationships" xmlns:p="http://schemas.openxmlformats.org/presentationml/2006/main">
  <p:tag name="ISLIDE.ICON" val="#40079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思源黑体 CN Normal"/>
        <a:ea typeface="思源黑体 CN Medium"/>
        <a:cs typeface=""/>
      </a:majorFont>
      <a:minorFont>
        <a:latin typeface="字魂37号-波纹乖乖体"/>
        <a:ea typeface="字魂37号-波纹乖乖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356</Words>
  <Application>Microsoft Office PowerPoint</Application>
  <PresentationFormat>Widescreen</PresentationFormat>
  <Paragraphs>30</Paragraphs>
  <Slides>10</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Calibri</vt:lpstr>
      <vt:lpstr>Calibri Light</vt:lpstr>
      <vt:lpstr>Cambria</vt:lpstr>
      <vt:lpstr>Times New Roman</vt:lpstr>
      <vt:lpstr>Wingdings</vt:lpstr>
      <vt:lpstr>字魂37号-波纹乖乖体</vt:lpstr>
      <vt:lpstr>1_Office 主题</vt:lpstr>
      <vt:lpstr>Office 主题​​</vt:lpstr>
      <vt:lpstr>jeppt.com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lanhuongnguyen24384@gmail.com</cp:lastModifiedBy>
  <cp:revision>38</cp:revision>
  <dcterms:created xsi:type="dcterms:W3CDTF">2023-11-01T07:18:08Z</dcterms:created>
  <dcterms:modified xsi:type="dcterms:W3CDTF">2025-03-04T15:03:31Z</dcterms:modified>
</cp:coreProperties>
</file>