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5"/>
  </p:notesMasterIdLst>
  <p:sldIdLst>
    <p:sldId id="311" r:id="rId3"/>
    <p:sldId id="513" r:id="rId4"/>
    <p:sldId id="297" r:id="rId5"/>
    <p:sldId id="289" r:id="rId6"/>
    <p:sldId id="264" r:id="rId7"/>
    <p:sldId id="495" r:id="rId8"/>
    <p:sldId id="271" r:id="rId9"/>
    <p:sldId id="496" r:id="rId10"/>
    <p:sldId id="497" r:id="rId11"/>
    <p:sldId id="498" r:id="rId12"/>
    <p:sldId id="501" r:id="rId13"/>
    <p:sldId id="502" r:id="rId14"/>
    <p:sldId id="503" r:id="rId15"/>
    <p:sldId id="504" r:id="rId16"/>
    <p:sldId id="505" r:id="rId17"/>
    <p:sldId id="506" r:id="rId18"/>
    <p:sldId id="507" r:id="rId19"/>
    <p:sldId id="508" r:id="rId20"/>
    <p:sldId id="509" r:id="rId21"/>
    <p:sldId id="510" r:id="rId22"/>
    <p:sldId id="511" r:id="rId23"/>
    <p:sldId id="5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8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A2A1A-B713-4E84-9962-1262CD72DD38}"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C017C-D147-442A-9703-6277217C1BD4}" type="slidenum">
              <a:rPr lang="en-US" smtClean="0"/>
              <a:t>‹#›</a:t>
            </a:fld>
            <a:endParaRPr lang="en-US"/>
          </a:p>
        </p:txBody>
      </p:sp>
    </p:spTree>
    <p:extLst>
      <p:ext uri="{BB962C8B-B14F-4D97-AF65-F5344CB8AC3E}">
        <p14:creationId xmlns:p14="http://schemas.microsoft.com/office/powerpoint/2010/main" val="280173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2D8A4E-753A-42B3-A194-16A1A94C7020}" type="slidenum">
              <a:rPr lang="en-US" smtClean="0"/>
              <a:t>1</a:t>
            </a:fld>
            <a:endParaRPr lang="en-US"/>
          </a:p>
        </p:txBody>
      </p:sp>
    </p:spTree>
    <p:extLst>
      <p:ext uri="{BB962C8B-B14F-4D97-AF65-F5344CB8AC3E}">
        <p14:creationId xmlns:p14="http://schemas.microsoft.com/office/powerpoint/2010/main" val="3316451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3233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9088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3533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428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0540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4181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8887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8833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4586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47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5265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077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2924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7068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3761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8017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952767" y="1344833"/>
            <a:ext cx="10276800" cy="4796400"/>
          </a:xfrm>
          <a:prstGeom prst="rect">
            <a:avLst/>
          </a:prstGeom>
        </p:spPr>
        <p:txBody>
          <a:bodyPr spcFirstLastPara="1" wrap="square" lIns="91425" tIns="91425" rIns="91425" bIns="91425" anchor="t" anchorCtr="0">
            <a:noAutofit/>
          </a:bodyPr>
          <a:lstStyle>
            <a:lvl1pPr marL="609630" lvl="0" indent="-457223" rtl="0">
              <a:spcBef>
                <a:spcPct val="1000"/>
              </a:spcBef>
              <a:spcAft>
                <a:spcPts val="0"/>
              </a:spcAft>
              <a:buSzPts val="1800"/>
              <a:buChar char="●"/>
              <a:defRPr sz="1600"/>
            </a:lvl1pPr>
            <a:lvl2pPr marL="1219261" lvl="1" indent="-423355" rtl="0">
              <a:spcBef>
                <a:spcPct val="1000"/>
              </a:spcBef>
              <a:spcAft>
                <a:spcPts val="0"/>
              </a:spcAft>
              <a:buSzPts val="1400"/>
              <a:buFont typeface="Arial" panose="020B0604020202020204"/>
              <a:buChar char="○"/>
              <a:defRPr/>
            </a:lvl2pPr>
            <a:lvl3pPr marL="1828891" lvl="2" indent="-423355" rtl="0">
              <a:spcBef>
                <a:spcPct val="1000"/>
              </a:spcBef>
              <a:spcAft>
                <a:spcPts val="0"/>
              </a:spcAft>
              <a:buSzPts val="1400"/>
              <a:buFont typeface="Arial" panose="020B0604020202020204"/>
              <a:buChar char="■"/>
              <a:defRPr/>
            </a:lvl3pPr>
            <a:lvl4pPr marL="2438522" lvl="3" indent="-423355" rtl="0">
              <a:spcBef>
                <a:spcPct val="1000"/>
              </a:spcBef>
              <a:spcAft>
                <a:spcPts val="0"/>
              </a:spcAft>
              <a:buSzPts val="1400"/>
              <a:buFont typeface="Arial" panose="020B0604020202020204"/>
              <a:buChar char="●"/>
              <a:defRPr/>
            </a:lvl4pPr>
            <a:lvl5pPr marL="3048152" lvl="4" indent="-423355" rtl="0">
              <a:spcBef>
                <a:spcPct val="1000"/>
              </a:spcBef>
              <a:spcAft>
                <a:spcPts val="0"/>
              </a:spcAft>
              <a:buSzPts val="1400"/>
              <a:buFont typeface="Arial" panose="020B0604020202020204"/>
              <a:buChar char="○"/>
              <a:defRPr/>
            </a:lvl5pPr>
            <a:lvl6pPr marL="3657783" lvl="5" indent="-423355" rtl="0">
              <a:spcBef>
                <a:spcPct val="1000"/>
              </a:spcBef>
              <a:spcAft>
                <a:spcPts val="0"/>
              </a:spcAft>
              <a:buSzPts val="1400"/>
              <a:buFont typeface="Arial" panose="020B0604020202020204"/>
              <a:buChar char="■"/>
              <a:defRPr/>
            </a:lvl6pPr>
            <a:lvl7pPr marL="4267413" lvl="6" indent="-423355" rtl="0">
              <a:spcBef>
                <a:spcPct val="1000"/>
              </a:spcBef>
              <a:spcAft>
                <a:spcPts val="0"/>
              </a:spcAft>
              <a:buSzPts val="1400"/>
              <a:buFont typeface="Arial" panose="020B0604020202020204"/>
              <a:buChar char="●"/>
              <a:defRPr/>
            </a:lvl7pPr>
            <a:lvl8pPr marL="4877044" lvl="7" indent="-423355" rtl="0">
              <a:spcBef>
                <a:spcPct val="1000"/>
              </a:spcBef>
              <a:spcAft>
                <a:spcPts val="0"/>
              </a:spcAft>
              <a:buSzPts val="1400"/>
              <a:buFont typeface="Arial" panose="020B0604020202020204"/>
              <a:buChar char="○"/>
              <a:defRPr/>
            </a:lvl8pPr>
            <a:lvl9pPr marL="5486674" lvl="8" indent="-423355" rtl="0">
              <a:spcBef>
                <a:spcPct val="1000"/>
              </a:spcBef>
              <a:spcAft>
                <a:spcPts val="0"/>
              </a:spcAft>
              <a:buSzPts val="1400"/>
              <a:buFont typeface="Arial" panose="020B0604020202020204"/>
              <a:buChar char="■"/>
              <a:defRPr/>
            </a:lvl9pPr>
          </a:lstStyle>
          <a:p>
            <a:endParaRPr/>
          </a:p>
        </p:txBody>
      </p:sp>
      <p:sp>
        <p:nvSpPr>
          <p:cNvPr id="28" name="Google Shape;28;p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
        <p:nvSpPr>
          <p:cNvPr id="29" name="Google Shape;29;p4"/>
          <p:cNvSpPr/>
          <p:nvPr/>
        </p:nvSpPr>
        <p:spPr>
          <a:xfrm rot="6085008">
            <a:off x="10159651" y="2952827"/>
            <a:ext cx="5370403" cy="30318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 name="Google Shape;30;p4"/>
          <p:cNvSpPr/>
          <p:nvPr/>
        </p:nvSpPr>
        <p:spPr>
          <a:xfrm>
            <a:off x="-993743" y="-2237621"/>
            <a:ext cx="4985796" cy="341696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 name="Google Shape;31;p4"/>
          <p:cNvSpPr/>
          <p:nvPr/>
        </p:nvSpPr>
        <p:spPr>
          <a:xfrm>
            <a:off x="-53767" y="6386100"/>
            <a:ext cx="2578000" cy="1397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74202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91668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7" name="Google Shape;167;p20"/>
          <p:cNvSpPr txBox="1">
            <a:spLocks noGrp="1"/>
          </p:cNvSpPr>
          <p:nvPr>
            <p:ph type="subTitle" idx="2"/>
          </p:nvPr>
        </p:nvSpPr>
        <p:spPr>
          <a:xfrm>
            <a:off x="1007885"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68" name="Google Shape;168;p20"/>
          <p:cNvSpPr txBox="1">
            <a:spLocks noGrp="1"/>
          </p:cNvSpPr>
          <p:nvPr>
            <p:ph type="subTitle" idx="3"/>
          </p:nvPr>
        </p:nvSpPr>
        <p:spPr>
          <a:xfrm>
            <a:off x="875971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9" name="Google Shape;169;p20"/>
          <p:cNvSpPr txBox="1">
            <a:spLocks noGrp="1"/>
          </p:cNvSpPr>
          <p:nvPr>
            <p:ph type="subTitle" idx="4"/>
          </p:nvPr>
        </p:nvSpPr>
        <p:spPr>
          <a:xfrm>
            <a:off x="8850917"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0" name="Google Shape;170;p20"/>
          <p:cNvSpPr txBox="1">
            <a:spLocks noGrp="1"/>
          </p:cNvSpPr>
          <p:nvPr>
            <p:ph type="subTitle" idx="5"/>
          </p:nvPr>
        </p:nvSpPr>
        <p:spPr>
          <a:xfrm>
            <a:off x="3531028"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1" name="Google Shape;171;p20"/>
          <p:cNvSpPr txBox="1">
            <a:spLocks noGrp="1"/>
          </p:cNvSpPr>
          <p:nvPr>
            <p:ph type="subTitle" idx="6"/>
          </p:nvPr>
        </p:nvSpPr>
        <p:spPr>
          <a:xfrm>
            <a:off x="3622229"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2" name="Google Shape;172;p20"/>
          <p:cNvSpPr txBox="1">
            <a:spLocks noGrp="1"/>
          </p:cNvSpPr>
          <p:nvPr>
            <p:ph type="subTitle" idx="7"/>
          </p:nvPr>
        </p:nvSpPr>
        <p:spPr>
          <a:xfrm>
            <a:off x="6145372"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3" name="Google Shape;173;p20"/>
          <p:cNvSpPr txBox="1">
            <a:spLocks noGrp="1"/>
          </p:cNvSpPr>
          <p:nvPr>
            <p:ph type="subTitle" idx="8"/>
          </p:nvPr>
        </p:nvSpPr>
        <p:spPr>
          <a:xfrm>
            <a:off x="6236573"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4" name="Google Shape;174;p20"/>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5" name="Google Shape;175;p20"/>
          <p:cNvSpPr/>
          <p:nvPr/>
        </p:nvSpPr>
        <p:spPr>
          <a:xfrm rot="1132585" flipH="1">
            <a:off x="-1027629" y="-387184"/>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6" name="Google Shape;176;p20"/>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7" name="Google Shape;177;p20"/>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8" name="Google Shape;178;p20"/>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83626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186"/>
        <p:cNvGrpSpPr/>
        <p:nvPr/>
      </p:nvGrpSpPr>
      <p:grpSpPr>
        <a:xfrm>
          <a:off x="0" y="0"/>
          <a:ext cx="0" cy="0"/>
          <a:chOff x="0" y="0"/>
          <a:chExt cx="0" cy="0"/>
        </a:xfrm>
      </p:grpSpPr>
      <p:sp>
        <p:nvSpPr>
          <p:cNvPr id="187" name="Google Shape;187;p22"/>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8" name="Google Shape;188;p22"/>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9" name="Google Shape;189;p22"/>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0" name="Google Shape;190;p22"/>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1" name="Google Shape;191;p22"/>
          <p:cNvSpPr txBox="1">
            <a:spLocks noGrp="1"/>
          </p:cNvSpPr>
          <p:nvPr>
            <p:ph type="ctrTitle"/>
          </p:nvPr>
        </p:nvSpPr>
        <p:spPr>
          <a:xfrm>
            <a:off x="2125703" y="171196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Clr>
                <a:schemeClr val="dk1"/>
              </a:buClr>
              <a:buSzPts val="2000"/>
              <a:buNone/>
              <a:defRPr sz="2667">
                <a:solidFill>
                  <a:schemeClr val="dk1"/>
                </a:solidFill>
              </a:defRPr>
            </a:lvl1pPr>
            <a:lvl2pPr lvl="1" rtl="0">
              <a:spcBef>
                <a:spcPct val="1000"/>
              </a:spcBef>
              <a:spcAft>
                <a:spcPts val="0"/>
              </a:spcAft>
              <a:buClr>
                <a:schemeClr val="dk1"/>
              </a:buClr>
              <a:buSzPts val="2000"/>
              <a:buNone/>
              <a:defRPr sz="2667">
                <a:solidFill>
                  <a:schemeClr val="dk1"/>
                </a:solidFill>
              </a:defRPr>
            </a:lvl2pPr>
            <a:lvl3pPr lvl="2" rtl="0">
              <a:spcBef>
                <a:spcPct val="1000"/>
              </a:spcBef>
              <a:spcAft>
                <a:spcPts val="0"/>
              </a:spcAft>
              <a:buClr>
                <a:schemeClr val="dk1"/>
              </a:buClr>
              <a:buSzPts val="2000"/>
              <a:buNone/>
              <a:defRPr sz="2667">
                <a:solidFill>
                  <a:schemeClr val="dk1"/>
                </a:solidFill>
              </a:defRPr>
            </a:lvl3pPr>
            <a:lvl4pPr lvl="3" rtl="0">
              <a:spcBef>
                <a:spcPct val="1000"/>
              </a:spcBef>
              <a:spcAft>
                <a:spcPts val="0"/>
              </a:spcAft>
              <a:buClr>
                <a:schemeClr val="dk1"/>
              </a:buClr>
              <a:buSzPts val="2000"/>
              <a:buNone/>
              <a:defRPr sz="2667">
                <a:solidFill>
                  <a:schemeClr val="dk1"/>
                </a:solidFill>
              </a:defRPr>
            </a:lvl4pPr>
            <a:lvl5pPr lvl="4" rtl="0">
              <a:spcBef>
                <a:spcPct val="1000"/>
              </a:spcBef>
              <a:spcAft>
                <a:spcPts val="0"/>
              </a:spcAft>
              <a:buClr>
                <a:schemeClr val="dk1"/>
              </a:buClr>
              <a:buSzPts val="2000"/>
              <a:buNone/>
              <a:defRPr sz="2667">
                <a:solidFill>
                  <a:schemeClr val="dk1"/>
                </a:solidFill>
              </a:defRPr>
            </a:lvl5pPr>
            <a:lvl6pPr lvl="5" rtl="0">
              <a:spcBef>
                <a:spcPct val="1000"/>
              </a:spcBef>
              <a:spcAft>
                <a:spcPts val="0"/>
              </a:spcAft>
              <a:buClr>
                <a:schemeClr val="dk1"/>
              </a:buClr>
              <a:buSzPts val="2000"/>
              <a:buNone/>
              <a:defRPr sz="2667">
                <a:solidFill>
                  <a:schemeClr val="dk1"/>
                </a:solidFill>
              </a:defRPr>
            </a:lvl6pPr>
            <a:lvl7pPr lvl="6" rtl="0">
              <a:spcBef>
                <a:spcPct val="1000"/>
              </a:spcBef>
              <a:spcAft>
                <a:spcPts val="0"/>
              </a:spcAft>
              <a:buClr>
                <a:schemeClr val="dk1"/>
              </a:buClr>
              <a:buSzPts val="2000"/>
              <a:buNone/>
              <a:defRPr sz="2667">
                <a:solidFill>
                  <a:schemeClr val="dk1"/>
                </a:solidFill>
              </a:defRPr>
            </a:lvl7pPr>
            <a:lvl8pPr lvl="7" rtl="0">
              <a:spcBef>
                <a:spcPct val="1000"/>
              </a:spcBef>
              <a:spcAft>
                <a:spcPts val="0"/>
              </a:spcAft>
              <a:buClr>
                <a:schemeClr val="dk1"/>
              </a:buClr>
              <a:buSzPts val="2000"/>
              <a:buNone/>
              <a:defRPr sz="2667">
                <a:solidFill>
                  <a:schemeClr val="dk1"/>
                </a:solidFill>
              </a:defRPr>
            </a:lvl8pPr>
            <a:lvl9pPr lvl="8" rtl="0">
              <a:spcBef>
                <a:spcPct val="1000"/>
              </a:spcBef>
              <a:spcAft>
                <a:spcPts val="0"/>
              </a:spcAft>
              <a:buClr>
                <a:schemeClr val="dk1"/>
              </a:buClr>
              <a:buSzPts val="2000"/>
              <a:buNone/>
              <a:defRPr sz="2667">
                <a:solidFill>
                  <a:schemeClr val="dk1"/>
                </a:solidFill>
              </a:defRPr>
            </a:lvl9pPr>
          </a:lstStyle>
          <a:p>
            <a:endParaRPr/>
          </a:p>
        </p:txBody>
      </p:sp>
      <p:sp>
        <p:nvSpPr>
          <p:cNvPr id="192" name="Google Shape;192;p22"/>
          <p:cNvSpPr txBox="1">
            <a:spLocks noGrp="1"/>
          </p:cNvSpPr>
          <p:nvPr>
            <p:ph type="subTitle" idx="1"/>
          </p:nvPr>
        </p:nvSpPr>
        <p:spPr>
          <a:xfrm>
            <a:off x="2125700" y="2125333"/>
            <a:ext cx="2639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3" name="Google Shape;193;p22"/>
          <p:cNvSpPr txBox="1">
            <a:spLocks noGrp="1"/>
          </p:cNvSpPr>
          <p:nvPr>
            <p:ph type="ctrTitle" idx="2"/>
          </p:nvPr>
        </p:nvSpPr>
        <p:spPr>
          <a:xfrm>
            <a:off x="2125703" y="3305324"/>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4" name="Google Shape;194;p22"/>
          <p:cNvSpPr txBox="1">
            <a:spLocks noGrp="1"/>
          </p:cNvSpPr>
          <p:nvPr>
            <p:ph type="subTitle" idx="3"/>
          </p:nvPr>
        </p:nvSpPr>
        <p:spPr>
          <a:xfrm>
            <a:off x="2131633" y="3722800"/>
            <a:ext cx="25928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5" name="Google Shape;195;p22"/>
          <p:cNvSpPr txBox="1">
            <a:spLocks noGrp="1"/>
          </p:cNvSpPr>
          <p:nvPr>
            <p:ph type="ctrTitle" idx="4"/>
          </p:nvPr>
        </p:nvSpPr>
        <p:spPr>
          <a:xfrm>
            <a:off x="2125703" y="489869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6" name="Google Shape;196;p22"/>
          <p:cNvSpPr txBox="1">
            <a:spLocks noGrp="1"/>
          </p:cNvSpPr>
          <p:nvPr>
            <p:ph type="subTitle" idx="5"/>
          </p:nvPr>
        </p:nvSpPr>
        <p:spPr>
          <a:xfrm>
            <a:off x="2125700" y="5313500"/>
            <a:ext cx="2645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7" name="Google Shape;197;p22"/>
          <p:cNvSpPr txBox="1">
            <a:spLocks noGrp="1"/>
          </p:cNvSpPr>
          <p:nvPr>
            <p:ph type="ctrTitle" idx="6"/>
          </p:nvPr>
        </p:nvSpPr>
        <p:spPr>
          <a:xfrm>
            <a:off x="7859869" y="171196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Clr>
                <a:schemeClr val="dk1"/>
              </a:buClr>
              <a:buSzPts val="2000"/>
              <a:buNone/>
              <a:defRPr sz="2667">
                <a:solidFill>
                  <a:schemeClr val="dk1"/>
                </a:solidFill>
              </a:defRPr>
            </a:lvl1pPr>
            <a:lvl2pPr lvl="1" algn="r" rtl="0">
              <a:spcBef>
                <a:spcPct val="1000"/>
              </a:spcBef>
              <a:spcAft>
                <a:spcPts val="0"/>
              </a:spcAft>
              <a:buClr>
                <a:schemeClr val="dk1"/>
              </a:buClr>
              <a:buSzPts val="2000"/>
              <a:buNone/>
              <a:defRPr sz="2667">
                <a:solidFill>
                  <a:schemeClr val="dk1"/>
                </a:solidFill>
              </a:defRPr>
            </a:lvl2pPr>
            <a:lvl3pPr lvl="2" algn="r" rtl="0">
              <a:spcBef>
                <a:spcPct val="1000"/>
              </a:spcBef>
              <a:spcAft>
                <a:spcPts val="0"/>
              </a:spcAft>
              <a:buClr>
                <a:schemeClr val="dk1"/>
              </a:buClr>
              <a:buSzPts val="2000"/>
              <a:buNone/>
              <a:defRPr sz="2667">
                <a:solidFill>
                  <a:schemeClr val="dk1"/>
                </a:solidFill>
              </a:defRPr>
            </a:lvl3pPr>
            <a:lvl4pPr lvl="3" algn="r" rtl="0">
              <a:spcBef>
                <a:spcPct val="1000"/>
              </a:spcBef>
              <a:spcAft>
                <a:spcPts val="0"/>
              </a:spcAft>
              <a:buClr>
                <a:schemeClr val="dk1"/>
              </a:buClr>
              <a:buSzPts val="2000"/>
              <a:buNone/>
              <a:defRPr sz="2667">
                <a:solidFill>
                  <a:schemeClr val="dk1"/>
                </a:solidFill>
              </a:defRPr>
            </a:lvl4pPr>
            <a:lvl5pPr lvl="4" algn="r" rtl="0">
              <a:spcBef>
                <a:spcPct val="1000"/>
              </a:spcBef>
              <a:spcAft>
                <a:spcPts val="0"/>
              </a:spcAft>
              <a:buClr>
                <a:schemeClr val="dk1"/>
              </a:buClr>
              <a:buSzPts val="2000"/>
              <a:buNone/>
              <a:defRPr sz="2667">
                <a:solidFill>
                  <a:schemeClr val="dk1"/>
                </a:solidFill>
              </a:defRPr>
            </a:lvl5pPr>
            <a:lvl6pPr lvl="5" algn="r" rtl="0">
              <a:spcBef>
                <a:spcPct val="1000"/>
              </a:spcBef>
              <a:spcAft>
                <a:spcPts val="0"/>
              </a:spcAft>
              <a:buClr>
                <a:schemeClr val="dk1"/>
              </a:buClr>
              <a:buSzPts val="2000"/>
              <a:buNone/>
              <a:defRPr sz="2667">
                <a:solidFill>
                  <a:schemeClr val="dk1"/>
                </a:solidFill>
              </a:defRPr>
            </a:lvl6pPr>
            <a:lvl7pPr lvl="6" algn="r" rtl="0">
              <a:spcBef>
                <a:spcPct val="1000"/>
              </a:spcBef>
              <a:spcAft>
                <a:spcPts val="0"/>
              </a:spcAft>
              <a:buClr>
                <a:schemeClr val="dk1"/>
              </a:buClr>
              <a:buSzPts val="2000"/>
              <a:buNone/>
              <a:defRPr sz="2667">
                <a:solidFill>
                  <a:schemeClr val="dk1"/>
                </a:solidFill>
              </a:defRPr>
            </a:lvl7pPr>
            <a:lvl8pPr lvl="7" algn="r" rtl="0">
              <a:spcBef>
                <a:spcPct val="1000"/>
              </a:spcBef>
              <a:spcAft>
                <a:spcPts val="0"/>
              </a:spcAft>
              <a:buClr>
                <a:schemeClr val="dk1"/>
              </a:buClr>
              <a:buSzPts val="2000"/>
              <a:buNone/>
              <a:defRPr sz="2667">
                <a:solidFill>
                  <a:schemeClr val="dk1"/>
                </a:solidFill>
              </a:defRPr>
            </a:lvl8pPr>
            <a:lvl9pPr lvl="8" algn="r" rtl="0">
              <a:spcBef>
                <a:spcPct val="1000"/>
              </a:spcBef>
              <a:spcAft>
                <a:spcPts val="0"/>
              </a:spcAft>
              <a:buClr>
                <a:schemeClr val="dk1"/>
              </a:buClr>
              <a:buSzPts val="2000"/>
              <a:buNone/>
              <a:defRPr sz="2667">
                <a:solidFill>
                  <a:schemeClr val="dk1"/>
                </a:solidFill>
              </a:defRPr>
            </a:lvl9pPr>
          </a:lstStyle>
          <a:p>
            <a:endParaRPr/>
          </a:p>
        </p:txBody>
      </p:sp>
      <p:sp>
        <p:nvSpPr>
          <p:cNvPr id="198" name="Google Shape;198;p22"/>
          <p:cNvSpPr txBox="1">
            <a:spLocks noGrp="1"/>
          </p:cNvSpPr>
          <p:nvPr>
            <p:ph type="subTitle" idx="7"/>
          </p:nvPr>
        </p:nvSpPr>
        <p:spPr>
          <a:xfrm>
            <a:off x="7450633" y="2125333"/>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9" name="Google Shape;199;p22"/>
          <p:cNvSpPr txBox="1">
            <a:spLocks noGrp="1"/>
          </p:cNvSpPr>
          <p:nvPr>
            <p:ph type="ctrTitle" idx="8"/>
          </p:nvPr>
        </p:nvSpPr>
        <p:spPr>
          <a:xfrm>
            <a:off x="7859869" y="3305324"/>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0" name="Google Shape;200;p22"/>
          <p:cNvSpPr txBox="1">
            <a:spLocks noGrp="1"/>
          </p:cNvSpPr>
          <p:nvPr>
            <p:ph type="subTitle" idx="9"/>
          </p:nvPr>
        </p:nvSpPr>
        <p:spPr>
          <a:xfrm>
            <a:off x="7450633" y="37227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1" name="Google Shape;201;p22"/>
          <p:cNvSpPr txBox="1">
            <a:spLocks noGrp="1"/>
          </p:cNvSpPr>
          <p:nvPr>
            <p:ph type="ctrTitle" idx="13"/>
          </p:nvPr>
        </p:nvSpPr>
        <p:spPr>
          <a:xfrm>
            <a:off x="7859869" y="489869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2" name="Google Shape;202;p22"/>
          <p:cNvSpPr txBox="1">
            <a:spLocks noGrp="1"/>
          </p:cNvSpPr>
          <p:nvPr>
            <p:ph type="subTitle" idx="14"/>
          </p:nvPr>
        </p:nvSpPr>
        <p:spPr>
          <a:xfrm>
            <a:off x="7450733" y="53135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3" name="Google Shape;203;p22"/>
          <p:cNvSpPr txBox="1">
            <a:spLocks noGrp="1"/>
          </p:cNvSpPr>
          <p:nvPr>
            <p:ph type="title" idx="15"/>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339634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6587433" y="2629967"/>
            <a:ext cx="4121600" cy="718800"/>
          </a:xfrm>
          <a:prstGeom prst="rect">
            <a:avLst/>
          </a:prstGeom>
          <a:noFill/>
          <a:ln>
            <a:noFill/>
          </a:ln>
        </p:spPr>
        <p:txBody>
          <a:bodyPr spcFirstLastPara="1" wrap="square" lIns="0" tIns="0" rIns="0" bIns="0" anchor="ctr" anchorCtr="0">
            <a:noAutofit/>
          </a:bodyPr>
          <a:lstStyle>
            <a:lvl1pPr lvl="0" algn="r" rtl="0">
              <a:spcBef>
                <a:spcPct val="1000"/>
              </a:spcBef>
              <a:spcAft>
                <a:spcPts val="0"/>
              </a:spcAft>
              <a:buSzPts val="2200"/>
              <a:buNone/>
              <a:defRPr i="0"/>
            </a:lvl1pPr>
            <a:lvl2pPr lvl="1" algn="r" rtl="0">
              <a:spcBef>
                <a:spcPct val="1000"/>
              </a:spcBef>
              <a:spcAft>
                <a:spcPts val="0"/>
              </a:spcAft>
              <a:buSzPts val="2500"/>
              <a:buNone/>
              <a:defRPr sz="3334"/>
            </a:lvl2pPr>
            <a:lvl3pPr lvl="2" algn="r" rtl="0">
              <a:spcBef>
                <a:spcPct val="1000"/>
              </a:spcBef>
              <a:spcAft>
                <a:spcPts val="0"/>
              </a:spcAft>
              <a:buSzPts val="2500"/>
              <a:buNone/>
              <a:defRPr sz="3334"/>
            </a:lvl3pPr>
            <a:lvl4pPr lvl="3" algn="r" rtl="0">
              <a:spcBef>
                <a:spcPct val="1000"/>
              </a:spcBef>
              <a:spcAft>
                <a:spcPts val="0"/>
              </a:spcAft>
              <a:buSzPts val="2500"/>
              <a:buNone/>
              <a:defRPr sz="3334"/>
            </a:lvl4pPr>
            <a:lvl5pPr lvl="4" algn="r" rtl="0">
              <a:spcBef>
                <a:spcPct val="1000"/>
              </a:spcBef>
              <a:spcAft>
                <a:spcPts val="0"/>
              </a:spcAft>
              <a:buSzPts val="2500"/>
              <a:buNone/>
              <a:defRPr sz="3334"/>
            </a:lvl5pPr>
            <a:lvl6pPr lvl="5" algn="r" rtl="0">
              <a:spcBef>
                <a:spcPct val="1000"/>
              </a:spcBef>
              <a:spcAft>
                <a:spcPts val="0"/>
              </a:spcAft>
              <a:buSzPts val="2500"/>
              <a:buNone/>
              <a:defRPr sz="3334"/>
            </a:lvl6pPr>
            <a:lvl7pPr lvl="6" algn="r" rtl="0">
              <a:spcBef>
                <a:spcPct val="1000"/>
              </a:spcBef>
              <a:spcAft>
                <a:spcPts val="0"/>
              </a:spcAft>
              <a:buSzPts val="2500"/>
              <a:buNone/>
              <a:defRPr sz="3334"/>
            </a:lvl7pPr>
            <a:lvl8pPr lvl="7" algn="r" rtl="0">
              <a:spcBef>
                <a:spcPct val="1000"/>
              </a:spcBef>
              <a:spcAft>
                <a:spcPts val="0"/>
              </a:spcAft>
              <a:buSzPts val="2500"/>
              <a:buNone/>
              <a:defRPr sz="3334"/>
            </a:lvl8pPr>
            <a:lvl9pPr lvl="8" algn="r" rtl="0">
              <a:spcBef>
                <a:spcPct val="1000"/>
              </a:spcBef>
              <a:spcAft>
                <a:spcPts val="0"/>
              </a:spcAft>
              <a:buSzPts val="2500"/>
              <a:buNone/>
              <a:defRPr sz="3334"/>
            </a:lvl9pPr>
          </a:lstStyle>
          <a:p>
            <a:endParaRPr/>
          </a:p>
        </p:txBody>
      </p:sp>
      <p:sp>
        <p:nvSpPr>
          <p:cNvPr id="233" name="Google Shape;233;p25"/>
          <p:cNvSpPr txBox="1">
            <a:spLocks noGrp="1"/>
          </p:cNvSpPr>
          <p:nvPr>
            <p:ph type="subTitle" idx="1"/>
          </p:nvPr>
        </p:nvSpPr>
        <p:spPr>
          <a:xfrm>
            <a:off x="6920633" y="3325867"/>
            <a:ext cx="3788400" cy="1567600"/>
          </a:xfrm>
          <a:prstGeom prst="rect">
            <a:avLst/>
          </a:prstGeom>
        </p:spPr>
        <p:txBody>
          <a:bodyPr spcFirstLastPara="1" wrap="square" lIns="91425" tIns="91425" rIns="91425" bIns="91425" anchor="t" anchorCtr="0">
            <a:noAutofit/>
          </a:bodyPr>
          <a:lstStyle>
            <a:lvl1pPr lvl="0"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34" name="Google Shape;234;p25"/>
          <p:cNvSpPr/>
          <p:nvPr/>
        </p:nvSpPr>
        <p:spPr>
          <a:xfrm flipH="1">
            <a:off x="5597887" y="6248400"/>
            <a:ext cx="5468989"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5" name="Google Shape;235;p25"/>
          <p:cNvSpPr/>
          <p:nvPr/>
        </p:nvSpPr>
        <p:spPr>
          <a:xfrm flipH="1">
            <a:off x="-1477399" y="-375045"/>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6" name="Google Shape;236;p25"/>
          <p:cNvSpPr/>
          <p:nvPr/>
        </p:nvSpPr>
        <p:spPr>
          <a:xfrm flipH="1">
            <a:off x="7554289"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7" name="Google Shape;237;p25"/>
          <p:cNvSpPr/>
          <p:nvPr/>
        </p:nvSpPr>
        <p:spPr>
          <a:xfrm rot="4358284" flipH="1">
            <a:off x="-3147527" y="4242296"/>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680160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3777800" y="2144667"/>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1" name="Google Shape;261;p29"/>
          <p:cNvSpPr txBox="1">
            <a:spLocks noGrp="1"/>
          </p:cNvSpPr>
          <p:nvPr>
            <p:ph type="subTitle" idx="2"/>
          </p:nvPr>
        </p:nvSpPr>
        <p:spPr>
          <a:xfrm>
            <a:off x="3777800" y="3664881"/>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2" name="Google Shape;262;p29"/>
          <p:cNvSpPr txBox="1">
            <a:spLocks noGrp="1"/>
          </p:cNvSpPr>
          <p:nvPr>
            <p:ph type="subTitle" idx="3"/>
          </p:nvPr>
        </p:nvSpPr>
        <p:spPr>
          <a:xfrm>
            <a:off x="3777800" y="5185700"/>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3" name="Google Shape;263;p29"/>
          <p:cNvSpPr txBox="1">
            <a:spLocks noGrp="1"/>
          </p:cNvSpPr>
          <p:nvPr>
            <p:ph type="title" hasCustomPrompt="1"/>
          </p:nvPr>
        </p:nvSpPr>
        <p:spPr>
          <a:xfrm>
            <a:off x="3712000" y="1522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4" name="Google Shape;264;p29"/>
          <p:cNvSpPr txBox="1">
            <a:spLocks noGrp="1"/>
          </p:cNvSpPr>
          <p:nvPr>
            <p:ph type="title" idx="4" hasCustomPrompt="1"/>
          </p:nvPr>
        </p:nvSpPr>
        <p:spPr>
          <a:xfrm>
            <a:off x="3712000" y="3012667"/>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5" name="Google Shape;265;p29"/>
          <p:cNvSpPr txBox="1">
            <a:spLocks noGrp="1"/>
          </p:cNvSpPr>
          <p:nvPr>
            <p:ph type="title" idx="5" hasCustomPrompt="1"/>
          </p:nvPr>
        </p:nvSpPr>
        <p:spPr>
          <a:xfrm>
            <a:off x="3712000" y="4563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6" name="Google Shape;266;p2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7" name="Google Shape;267;p2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8" name="Google Shape;268;p29"/>
          <p:cNvSpPr/>
          <p:nvPr/>
        </p:nvSpPr>
        <p:spPr>
          <a:xfrm>
            <a:off x="10068167"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9" name="Google Shape;269;p2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0" name="Google Shape;270;p29"/>
          <p:cNvSpPr/>
          <p:nvPr/>
        </p:nvSpPr>
        <p:spPr>
          <a:xfrm>
            <a:off x="2143567" y="6278133"/>
            <a:ext cx="7368325" cy="228079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1" name="Google Shape;271;p2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693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252600" y="1391067"/>
            <a:ext cx="4810000" cy="1213200"/>
          </a:xfrm>
          <a:prstGeom prst="rect">
            <a:avLst/>
          </a:prstGeom>
          <a:noFill/>
          <a:ln>
            <a:noFill/>
          </a:ln>
        </p:spPr>
        <p:txBody>
          <a:bodyPr spcFirstLastPara="1" wrap="square" lIns="0" tIns="0" rIns="0" bIns="0" anchor="b" anchorCtr="0">
            <a:noAutofit/>
          </a:bodyPr>
          <a:lstStyle>
            <a:lvl1pPr lvl="0" rtl="0">
              <a:spcBef>
                <a:spcPct val="1000"/>
              </a:spcBef>
              <a:spcAft>
                <a:spcPts val="0"/>
              </a:spcAft>
              <a:buSzPts val="3300"/>
              <a:buNone/>
              <a:defRPr sz="8000" i="0"/>
            </a:lvl1pPr>
            <a:lvl2pPr lvl="1" rtl="0">
              <a:spcBef>
                <a:spcPct val="1000"/>
              </a:spcBef>
              <a:spcAft>
                <a:spcPts val="0"/>
              </a:spcAft>
              <a:buSzPts val="3300"/>
              <a:buNone/>
              <a:defRPr sz="4400"/>
            </a:lvl2pPr>
            <a:lvl3pPr lvl="2" rtl="0">
              <a:spcBef>
                <a:spcPct val="1000"/>
              </a:spcBef>
              <a:spcAft>
                <a:spcPts val="0"/>
              </a:spcAft>
              <a:buSzPts val="3300"/>
              <a:buNone/>
              <a:defRPr sz="4400"/>
            </a:lvl3pPr>
            <a:lvl4pPr lvl="3" rtl="0">
              <a:spcBef>
                <a:spcPct val="1000"/>
              </a:spcBef>
              <a:spcAft>
                <a:spcPts val="0"/>
              </a:spcAft>
              <a:buSzPts val="3300"/>
              <a:buNone/>
              <a:defRPr sz="4400"/>
            </a:lvl4pPr>
            <a:lvl5pPr lvl="4" rtl="0">
              <a:spcBef>
                <a:spcPct val="1000"/>
              </a:spcBef>
              <a:spcAft>
                <a:spcPts val="0"/>
              </a:spcAft>
              <a:buSzPts val="3300"/>
              <a:buNone/>
              <a:defRPr sz="4400"/>
            </a:lvl5pPr>
            <a:lvl6pPr lvl="5" rtl="0">
              <a:spcBef>
                <a:spcPct val="1000"/>
              </a:spcBef>
              <a:spcAft>
                <a:spcPts val="0"/>
              </a:spcAft>
              <a:buSzPts val="3300"/>
              <a:buNone/>
              <a:defRPr sz="4400"/>
            </a:lvl6pPr>
            <a:lvl7pPr lvl="6" rtl="0">
              <a:spcBef>
                <a:spcPct val="1000"/>
              </a:spcBef>
              <a:spcAft>
                <a:spcPts val="0"/>
              </a:spcAft>
              <a:buSzPts val="3300"/>
              <a:buNone/>
              <a:defRPr sz="4400"/>
            </a:lvl7pPr>
            <a:lvl8pPr lvl="7" rtl="0">
              <a:spcBef>
                <a:spcPct val="1000"/>
              </a:spcBef>
              <a:spcAft>
                <a:spcPts val="0"/>
              </a:spcAft>
              <a:buSzPts val="3300"/>
              <a:buNone/>
              <a:defRPr sz="4400"/>
            </a:lvl8pPr>
            <a:lvl9pPr lvl="8" rtl="0">
              <a:spcBef>
                <a:spcPct val="1000"/>
              </a:spcBef>
              <a:spcAft>
                <a:spcPts val="0"/>
              </a:spcAft>
              <a:buSzPts val="3300"/>
              <a:buNone/>
              <a:defRPr sz="4400"/>
            </a:lvl9pPr>
          </a:lstStyle>
          <a:p>
            <a:endParaRPr/>
          </a:p>
        </p:txBody>
      </p:sp>
      <p:sp>
        <p:nvSpPr>
          <p:cNvPr id="274" name="Google Shape;274;p30"/>
          <p:cNvSpPr txBox="1">
            <a:spLocks noGrp="1"/>
          </p:cNvSpPr>
          <p:nvPr>
            <p:ph type="subTitle" idx="1"/>
          </p:nvPr>
        </p:nvSpPr>
        <p:spPr>
          <a:xfrm>
            <a:off x="1454200" y="3245800"/>
            <a:ext cx="4406800" cy="1213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75" name="Google Shape;275;p30"/>
          <p:cNvSpPr txBox="1">
            <a:spLocks noGrp="1"/>
          </p:cNvSpPr>
          <p:nvPr>
            <p:ph type="subTitle" idx="2"/>
          </p:nvPr>
        </p:nvSpPr>
        <p:spPr>
          <a:xfrm>
            <a:off x="1454200" y="5327384"/>
            <a:ext cx="4406800" cy="569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9pPr>
          </a:lstStyle>
          <a:p>
            <a:endParaRPr/>
          </a:p>
        </p:txBody>
      </p:sp>
      <p:sp>
        <p:nvSpPr>
          <p:cNvPr id="276" name="Google Shape;276;p30"/>
          <p:cNvSpPr txBox="1"/>
          <p:nvPr/>
        </p:nvSpPr>
        <p:spPr>
          <a:xfrm>
            <a:off x="1709000" y="4549684"/>
            <a:ext cx="3897200" cy="757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CREDITS: This presentation template was created by</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2"/>
              </a:rPr>
              <a:t>Slidesgo</a:t>
            </a:r>
            <a:r>
              <a:rPr lang="en-GB" sz="1200" b="1">
                <a:solidFill>
                  <a:schemeClr val="dk1"/>
                </a:solidFill>
                <a:latin typeface="Roboto" panose="02000000000000000000"/>
                <a:ea typeface="Roboto" panose="02000000000000000000"/>
                <a:cs typeface="Roboto" panose="02000000000000000000"/>
                <a:sym typeface="Roboto" panose="02000000000000000000"/>
              </a:rPr>
              <a:t>,</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 including icons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3"/>
              </a:rPr>
              <a:t>Flaticon</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infographics &amp; images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4"/>
              </a:rPr>
              <a:t>Freepik</a:t>
            </a:r>
            <a:r>
              <a:rPr lang="en-GB" sz="1200" b="1">
                <a:solidFill>
                  <a:schemeClr val="dk1"/>
                </a:solidFill>
                <a:latin typeface="Roboto" panose="02000000000000000000"/>
                <a:ea typeface="Roboto" panose="02000000000000000000"/>
                <a:cs typeface="Roboto" panose="02000000000000000000"/>
                <a:sym typeface="Roboto" panose="02000000000000000000"/>
              </a:rPr>
              <a:t> </a:t>
            </a:r>
            <a:endParaRPr sz="1867" b="1">
              <a:solidFill>
                <a:schemeClr val="dk1"/>
              </a:solidFill>
              <a:latin typeface="Roboto" panose="02000000000000000000"/>
              <a:ea typeface="Roboto" panose="02000000000000000000"/>
              <a:cs typeface="Roboto" panose="02000000000000000000"/>
              <a:sym typeface="Roboto" panose="02000000000000000000"/>
            </a:endParaRPr>
          </a:p>
        </p:txBody>
      </p:sp>
      <p:sp>
        <p:nvSpPr>
          <p:cNvPr id="277" name="Google Shape;277;p30"/>
          <p:cNvSpPr/>
          <p:nvPr/>
        </p:nvSpPr>
        <p:spPr>
          <a:xfrm rot="8999987">
            <a:off x="10019401" y="4763415"/>
            <a:ext cx="4059412" cy="339289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8" name="Google Shape;278;p30"/>
          <p:cNvSpPr/>
          <p:nvPr/>
        </p:nvSpPr>
        <p:spPr>
          <a:xfrm>
            <a:off x="10172072" y="-1051596"/>
            <a:ext cx="3908488" cy="36558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9" name="Google Shape;279;p30"/>
          <p:cNvSpPr/>
          <p:nvPr/>
        </p:nvSpPr>
        <p:spPr>
          <a:xfrm rot="569462">
            <a:off x="-1919854" y="5906371"/>
            <a:ext cx="5970203" cy="271456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0" name="Google Shape;280;p30"/>
          <p:cNvSpPr/>
          <p:nvPr/>
        </p:nvSpPr>
        <p:spPr>
          <a:xfrm rot="-3863724">
            <a:off x="-3172035" y="-616788"/>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1" name="Google Shape;281;p30"/>
          <p:cNvSpPr/>
          <p:nvPr/>
        </p:nvSpPr>
        <p:spPr>
          <a:xfrm>
            <a:off x="4072551" y="-2379667"/>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00389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0" y="6834633"/>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4" name="Google Shape;284;p3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6" name="Google Shape;286;p31"/>
          <p:cNvSpPr/>
          <p:nvPr/>
        </p:nvSpPr>
        <p:spPr>
          <a:xfrm rot="-2700000" flipH="1">
            <a:off x="-1696712"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8" name="Google Shape;288;p3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9" name="Google Shape;289;p31"/>
          <p:cNvSpPr/>
          <p:nvPr/>
        </p:nvSpPr>
        <p:spPr>
          <a:xfrm rot="6921510">
            <a:off x="5125668"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8644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2" name="Google Shape;292;p32"/>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3" name="Google Shape;293;p32"/>
          <p:cNvSpPr/>
          <p:nvPr/>
        </p:nvSpPr>
        <p:spPr>
          <a:xfrm>
            <a:off x="-69068" y="6356803"/>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4" name="Google Shape;294;p32"/>
          <p:cNvSpPr/>
          <p:nvPr/>
        </p:nvSpPr>
        <p:spPr>
          <a:xfrm rot="-3863648">
            <a:off x="-2717900" y="110813"/>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634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6700" y="303967"/>
            <a:ext cx="9371200" cy="68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06700" y="2488933"/>
            <a:ext cx="5910800" cy="234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753451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04/03/2025</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1033824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04/03/2025</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7050562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9621888" y="59407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 name="Google Shape;44;p6"/>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5" name="Google Shape;45;p6"/>
          <p:cNvSpPr/>
          <p:nvPr/>
        </p:nvSpPr>
        <p:spPr>
          <a:xfrm>
            <a:off x="-7" y="6296638"/>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6" name="Google Shape;46;p6"/>
          <p:cNvSpPr/>
          <p:nvPr/>
        </p:nvSpPr>
        <p:spPr>
          <a:xfrm rot="-3863724">
            <a:off x="-3594935" y="145212"/>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 name="Google Shape;47;p6"/>
          <p:cNvSpPr/>
          <p:nvPr/>
        </p:nvSpPr>
        <p:spPr>
          <a:xfrm rot="851619">
            <a:off x="2452852" y="-2674528"/>
            <a:ext cx="5370763"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 name="Google Shape;48;p6"/>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43159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04/03/2025</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418626966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04/03/2025</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0673918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04/03/2025</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42223171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04/03/2025</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4941773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04/03/2025</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92696497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04/03/2025</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74097207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04/03/2025</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7014567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04/03/2025</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49812746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04/03/2025</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03406745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1999884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2372200" y="1942200"/>
            <a:ext cx="7447600" cy="2973600"/>
          </a:xfrm>
          <a:prstGeom prst="rect">
            <a:avLst/>
          </a:prstGeom>
        </p:spPr>
        <p:txBody>
          <a:bodyPr spcFirstLastPara="1" wrap="square" lIns="91425" tIns="91425" rIns="91425" bIns="91425" anchor="ctr" anchorCtr="0">
            <a:noAutofit/>
          </a:bodyPr>
          <a:lstStyle>
            <a:lvl1pPr lvl="0">
              <a:spcBef>
                <a:spcPct val="1000"/>
              </a:spcBef>
              <a:spcAft>
                <a:spcPts val="0"/>
              </a:spcAft>
              <a:buSzPts val="4800"/>
              <a:buNone/>
              <a:defRPr sz="12801"/>
            </a:lvl1pPr>
            <a:lvl2pPr lvl="1">
              <a:spcBef>
                <a:spcPct val="1000"/>
              </a:spcBef>
              <a:spcAft>
                <a:spcPts val="0"/>
              </a:spcAft>
              <a:buSzPts val="4800"/>
              <a:buNone/>
              <a:defRPr sz="6400"/>
            </a:lvl2pPr>
            <a:lvl3pPr lvl="2">
              <a:spcBef>
                <a:spcPct val="1000"/>
              </a:spcBef>
              <a:spcAft>
                <a:spcPts val="0"/>
              </a:spcAft>
              <a:buSzPts val="4800"/>
              <a:buNone/>
              <a:defRPr sz="6400"/>
            </a:lvl3pPr>
            <a:lvl4pPr lvl="3">
              <a:spcBef>
                <a:spcPct val="1000"/>
              </a:spcBef>
              <a:spcAft>
                <a:spcPts val="0"/>
              </a:spcAft>
              <a:buSzPts val="4800"/>
              <a:buNone/>
              <a:defRPr sz="6400"/>
            </a:lvl4pPr>
            <a:lvl5pPr lvl="4">
              <a:spcBef>
                <a:spcPct val="1000"/>
              </a:spcBef>
              <a:spcAft>
                <a:spcPts val="0"/>
              </a:spcAft>
              <a:buSzPts val="4800"/>
              <a:buNone/>
              <a:defRPr sz="6400"/>
            </a:lvl5pPr>
            <a:lvl6pPr lvl="5">
              <a:spcBef>
                <a:spcPct val="1000"/>
              </a:spcBef>
              <a:spcAft>
                <a:spcPts val="0"/>
              </a:spcAft>
              <a:buSzPts val="4800"/>
              <a:buNone/>
              <a:defRPr sz="6400"/>
            </a:lvl6pPr>
            <a:lvl7pPr lvl="6">
              <a:spcBef>
                <a:spcPct val="1000"/>
              </a:spcBef>
              <a:spcAft>
                <a:spcPts val="0"/>
              </a:spcAft>
              <a:buSzPts val="4800"/>
              <a:buNone/>
              <a:defRPr sz="6400"/>
            </a:lvl7pPr>
            <a:lvl8pPr lvl="7">
              <a:spcBef>
                <a:spcPct val="1000"/>
              </a:spcBef>
              <a:spcAft>
                <a:spcPts val="0"/>
              </a:spcAft>
              <a:buSzPts val="4800"/>
              <a:buNone/>
              <a:defRPr sz="6400"/>
            </a:lvl8pPr>
            <a:lvl9pPr lvl="8">
              <a:spcBef>
                <a:spcPct val="1000"/>
              </a:spcBef>
              <a:spcAft>
                <a:spcPts val="0"/>
              </a:spcAft>
              <a:buSzPts val="4800"/>
              <a:buNone/>
              <a:defRPr sz="6400"/>
            </a:lvl9pPr>
          </a:lstStyle>
          <a:p>
            <a:endParaRPr/>
          </a:p>
        </p:txBody>
      </p:sp>
      <p:sp>
        <p:nvSpPr>
          <p:cNvPr id="58" name="Google Shape;58;p8"/>
          <p:cNvSpPr/>
          <p:nvPr/>
        </p:nvSpPr>
        <p:spPr>
          <a:xfrm>
            <a:off x="-1460601" y="4357768"/>
            <a:ext cx="3346441" cy="341707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 name="Google Shape;59;p8"/>
          <p:cNvSpPr/>
          <p:nvPr/>
        </p:nvSpPr>
        <p:spPr>
          <a:xfrm>
            <a:off x="9819795" y="-492365"/>
            <a:ext cx="3241457" cy="303194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0" name="Google Shape;60;p8"/>
          <p:cNvSpPr/>
          <p:nvPr/>
        </p:nvSpPr>
        <p:spPr>
          <a:xfrm rot="10800000">
            <a:off x="5441167" y="5454233"/>
            <a:ext cx="657531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1" name="Google Shape;61;p8"/>
          <p:cNvSpPr/>
          <p:nvPr/>
        </p:nvSpPr>
        <p:spPr>
          <a:xfrm>
            <a:off x="-273700" y="-18898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42051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3127200" y="2173084"/>
            <a:ext cx="5937600" cy="1520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6000"/>
              <a:buNone/>
              <a:defRPr sz="12801" b="0"/>
            </a:lvl1pPr>
            <a:lvl2pPr lvl="1" algn="ctr" rtl="0">
              <a:spcBef>
                <a:spcPct val="1000"/>
              </a:spcBef>
              <a:spcAft>
                <a:spcPts val="0"/>
              </a:spcAft>
              <a:buSzPts val="6000"/>
              <a:buNone/>
              <a:defRPr sz="8000"/>
            </a:lvl2pPr>
            <a:lvl3pPr lvl="2" algn="ctr" rtl="0">
              <a:spcBef>
                <a:spcPct val="1000"/>
              </a:spcBef>
              <a:spcAft>
                <a:spcPts val="0"/>
              </a:spcAft>
              <a:buSzPts val="6000"/>
              <a:buNone/>
              <a:defRPr sz="8000"/>
            </a:lvl3pPr>
            <a:lvl4pPr lvl="3" algn="ctr" rtl="0">
              <a:spcBef>
                <a:spcPct val="1000"/>
              </a:spcBef>
              <a:spcAft>
                <a:spcPts val="0"/>
              </a:spcAft>
              <a:buSzPts val="6000"/>
              <a:buNone/>
              <a:defRPr sz="8000"/>
            </a:lvl4pPr>
            <a:lvl5pPr lvl="4" algn="ctr" rtl="0">
              <a:spcBef>
                <a:spcPct val="1000"/>
              </a:spcBef>
              <a:spcAft>
                <a:spcPts val="0"/>
              </a:spcAft>
              <a:buSzPts val="6000"/>
              <a:buNone/>
              <a:defRPr sz="8000"/>
            </a:lvl5pPr>
            <a:lvl6pPr lvl="5" algn="ctr" rtl="0">
              <a:spcBef>
                <a:spcPct val="1000"/>
              </a:spcBef>
              <a:spcAft>
                <a:spcPts val="0"/>
              </a:spcAft>
              <a:buSzPts val="6000"/>
              <a:buNone/>
              <a:defRPr sz="8000"/>
            </a:lvl6pPr>
            <a:lvl7pPr lvl="6" algn="ctr" rtl="0">
              <a:spcBef>
                <a:spcPct val="1000"/>
              </a:spcBef>
              <a:spcAft>
                <a:spcPts val="0"/>
              </a:spcAft>
              <a:buSzPts val="6000"/>
              <a:buNone/>
              <a:defRPr sz="8000"/>
            </a:lvl7pPr>
            <a:lvl8pPr lvl="7" algn="ctr" rtl="0">
              <a:spcBef>
                <a:spcPct val="1000"/>
              </a:spcBef>
              <a:spcAft>
                <a:spcPts val="0"/>
              </a:spcAft>
              <a:buSzPts val="6000"/>
              <a:buNone/>
              <a:defRPr sz="8000"/>
            </a:lvl8pPr>
            <a:lvl9pPr lvl="8" algn="ctr" rtl="0">
              <a:spcBef>
                <a:spcPct val="1000"/>
              </a:spcBef>
              <a:spcAft>
                <a:spcPts val="0"/>
              </a:spcAft>
              <a:buSzPts val="6000"/>
              <a:buNone/>
              <a:defRPr sz="8000"/>
            </a:lvl9pPr>
          </a:lstStyle>
          <a:p>
            <a:endParaRPr/>
          </a:p>
        </p:txBody>
      </p:sp>
      <p:sp>
        <p:nvSpPr>
          <p:cNvPr id="64" name="Google Shape;64;p9"/>
          <p:cNvSpPr txBox="1">
            <a:spLocks noGrp="1"/>
          </p:cNvSpPr>
          <p:nvPr>
            <p:ph type="subTitle" idx="1"/>
          </p:nvPr>
        </p:nvSpPr>
        <p:spPr>
          <a:xfrm>
            <a:off x="2874800" y="3795084"/>
            <a:ext cx="6442400" cy="857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65" name="Google Shape;65;p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6" name="Google Shape;66;p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7" name="Google Shape;67;p9"/>
          <p:cNvSpPr/>
          <p:nvPr/>
        </p:nvSpPr>
        <p:spPr>
          <a:xfrm rot="10800000">
            <a:off x="10878834" y="-144612"/>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8" name="Google Shape;68;p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9" name="Google Shape;69;p9"/>
          <p:cNvSpPr/>
          <p:nvPr/>
        </p:nvSpPr>
        <p:spPr>
          <a:xfrm>
            <a:off x="2784227" y="6218772"/>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0" name="Google Shape;70;p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30921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10"/>
          <p:cNvSpPr/>
          <p:nvPr/>
        </p:nvSpPr>
        <p:spPr>
          <a:xfrm rot="-4809157">
            <a:off x="375664" y="-627888"/>
            <a:ext cx="3327872" cy="5472125"/>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10"/>
          <p:cNvSpPr/>
          <p:nvPr/>
        </p:nvSpPr>
        <p:spPr>
          <a:xfrm rot="10297315">
            <a:off x="8554967" y="4452508"/>
            <a:ext cx="4059529" cy="3392992"/>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4" name="Google Shape;74;p10"/>
          <p:cNvSpPr/>
          <p:nvPr/>
        </p:nvSpPr>
        <p:spPr>
          <a:xfrm rot="362433" flipH="1">
            <a:off x="8968823" y="-1045413"/>
            <a:ext cx="3452149" cy="194899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5" name="Google Shape;75;p10"/>
          <p:cNvSpPr txBox="1">
            <a:spLocks noGrp="1"/>
          </p:cNvSpPr>
          <p:nvPr>
            <p:ph type="body" idx="1"/>
          </p:nvPr>
        </p:nvSpPr>
        <p:spPr>
          <a:xfrm>
            <a:off x="880600" y="1066800"/>
            <a:ext cx="3432400" cy="1456400"/>
          </a:xfrm>
          <a:prstGeom prst="rect">
            <a:avLst/>
          </a:prstGeom>
        </p:spPr>
        <p:txBody>
          <a:bodyPr spcFirstLastPara="1" wrap="square" lIns="91425" tIns="91425" rIns="91425" bIns="91425" anchor="t" anchorCtr="0">
            <a:noAutofit/>
          </a:bodyPr>
          <a:lstStyle>
            <a:lvl1pPr marL="609630" lvl="0" indent="-304815">
              <a:lnSpc>
                <a:spcPct val="100000"/>
              </a:lnSpc>
              <a:spcBef>
                <a:spcPct val="1000"/>
              </a:spcBef>
              <a:spcAft>
                <a:spcPts val="0"/>
              </a:spcAft>
              <a:buSzPts val="1400"/>
              <a:buNone/>
              <a:defRPr sz="3467">
                <a:latin typeface="Chewy" panose="020B0704020202020204"/>
                <a:ea typeface="Chewy" panose="020B0704020202020204"/>
                <a:cs typeface="Chewy" panose="020B0704020202020204"/>
                <a:sym typeface="Chewy" panose="020B0704020202020204"/>
              </a:defRPr>
            </a:lvl1pPr>
          </a:lstStyle>
          <a:p>
            <a:endParaRPr/>
          </a:p>
        </p:txBody>
      </p:sp>
    </p:spTree>
    <p:extLst>
      <p:ext uri="{BB962C8B-B14F-4D97-AF65-F5344CB8AC3E}">
        <p14:creationId xmlns:p14="http://schemas.microsoft.com/office/powerpoint/2010/main" val="70226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2333000" y="2583900"/>
            <a:ext cx="7526000" cy="1250400"/>
          </a:xfrm>
          <a:prstGeom prst="rect">
            <a:avLst/>
          </a:prstGeom>
        </p:spPr>
        <p:txBody>
          <a:bodyPr spcFirstLastPara="1" wrap="square" lIns="91425" tIns="91425" rIns="91425" bIns="91425" anchor="ctr" anchorCtr="0">
            <a:noAutofit/>
          </a:bodyPr>
          <a:lstStyle>
            <a:lvl1pPr lvl="0">
              <a:spcBef>
                <a:spcPct val="1000"/>
              </a:spcBef>
              <a:spcAft>
                <a:spcPts val="0"/>
              </a:spcAft>
              <a:buSzPts val="12000"/>
              <a:buNone/>
              <a:defRPr sz="10801"/>
            </a:lvl1pPr>
            <a:lvl2pPr lvl="1">
              <a:spcBef>
                <a:spcPct val="1000"/>
              </a:spcBef>
              <a:spcAft>
                <a:spcPts val="0"/>
              </a:spcAft>
              <a:buSzPts val="12000"/>
              <a:buNone/>
              <a:defRPr sz="16001"/>
            </a:lvl2pPr>
            <a:lvl3pPr lvl="2">
              <a:spcBef>
                <a:spcPct val="1000"/>
              </a:spcBef>
              <a:spcAft>
                <a:spcPts val="0"/>
              </a:spcAft>
              <a:buSzPts val="12000"/>
              <a:buNone/>
              <a:defRPr sz="16001"/>
            </a:lvl3pPr>
            <a:lvl4pPr lvl="3">
              <a:spcBef>
                <a:spcPct val="1000"/>
              </a:spcBef>
              <a:spcAft>
                <a:spcPts val="0"/>
              </a:spcAft>
              <a:buSzPts val="12000"/>
              <a:buNone/>
              <a:defRPr sz="16001"/>
            </a:lvl4pPr>
            <a:lvl5pPr lvl="4">
              <a:spcBef>
                <a:spcPct val="1000"/>
              </a:spcBef>
              <a:spcAft>
                <a:spcPts val="0"/>
              </a:spcAft>
              <a:buSzPts val="12000"/>
              <a:buNone/>
              <a:defRPr sz="16001"/>
            </a:lvl5pPr>
            <a:lvl6pPr lvl="5">
              <a:spcBef>
                <a:spcPct val="1000"/>
              </a:spcBef>
              <a:spcAft>
                <a:spcPts val="0"/>
              </a:spcAft>
              <a:buSzPts val="12000"/>
              <a:buNone/>
              <a:defRPr sz="16001"/>
            </a:lvl6pPr>
            <a:lvl7pPr lvl="6">
              <a:spcBef>
                <a:spcPct val="1000"/>
              </a:spcBef>
              <a:spcAft>
                <a:spcPts val="0"/>
              </a:spcAft>
              <a:buSzPts val="12000"/>
              <a:buNone/>
              <a:defRPr sz="16001"/>
            </a:lvl7pPr>
            <a:lvl8pPr lvl="7">
              <a:spcBef>
                <a:spcPct val="1000"/>
              </a:spcBef>
              <a:spcAft>
                <a:spcPts val="0"/>
              </a:spcAft>
              <a:buSzPts val="12000"/>
              <a:buNone/>
              <a:defRPr sz="16001"/>
            </a:lvl8pPr>
            <a:lvl9pPr lvl="8">
              <a:spcBef>
                <a:spcPct val="1000"/>
              </a:spcBef>
              <a:spcAft>
                <a:spcPts val="0"/>
              </a:spcAft>
              <a:buSzPts val="12000"/>
              <a:buNone/>
              <a:defRPr sz="16001"/>
            </a:lvl9pPr>
          </a:lstStyle>
          <a:p>
            <a:r>
              <a:t>xx%</a:t>
            </a:r>
          </a:p>
        </p:txBody>
      </p:sp>
      <p:sp>
        <p:nvSpPr>
          <p:cNvPr id="78" name="Google Shape;78;p11"/>
          <p:cNvSpPr txBox="1">
            <a:spLocks noGrp="1"/>
          </p:cNvSpPr>
          <p:nvPr>
            <p:ph type="body" idx="1"/>
          </p:nvPr>
        </p:nvSpPr>
        <p:spPr>
          <a:xfrm>
            <a:off x="3864000" y="4144433"/>
            <a:ext cx="4464000" cy="707600"/>
          </a:xfrm>
          <a:prstGeom prst="rect">
            <a:avLst/>
          </a:prstGeom>
        </p:spPr>
        <p:txBody>
          <a:bodyPr spcFirstLastPara="1" wrap="square" lIns="91425" tIns="91425" rIns="91425" bIns="91425" anchor="t" anchorCtr="0">
            <a:noAutofit/>
          </a:bodyPr>
          <a:lstStyle>
            <a:lvl1pPr marL="609630" lvl="0" indent="-423355" algn="ctr">
              <a:spcBef>
                <a:spcPct val="1000"/>
              </a:spcBef>
              <a:spcAft>
                <a:spcPts val="0"/>
              </a:spcAft>
              <a:buSzPts val="1400"/>
              <a:buChar char="●"/>
              <a:defRPr sz="2400"/>
            </a:lvl1pPr>
            <a:lvl2pPr marL="1219261" lvl="1" indent="-423355" algn="ctr">
              <a:spcBef>
                <a:spcPct val="1000"/>
              </a:spcBef>
              <a:spcAft>
                <a:spcPts val="0"/>
              </a:spcAft>
              <a:buSzPts val="1400"/>
              <a:buChar char="○"/>
              <a:defRPr/>
            </a:lvl2pPr>
            <a:lvl3pPr marL="1828891" lvl="2" indent="-423355" algn="ctr">
              <a:spcBef>
                <a:spcPct val="1000"/>
              </a:spcBef>
              <a:spcAft>
                <a:spcPts val="0"/>
              </a:spcAft>
              <a:buSzPts val="1400"/>
              <a:buChar char="■"/>
              <a:defRPr/>
            </a:lvl3pPr>
            <a:lvl4pPr marL="2438522" lvl="3" indent="-423355" algn="ctr">
              <a:spcBef>
                <a:spcPct val="1000"/>
              </a:spcBef>
              <a:spcAft>
                <a:spcPts val="0"/>
              </a:spcAft>
              <a:buSzPts val="1400"/>
              <a:buChar char="●"/>
              <a:defRPr/>
            </a:lvl4pPr>
            <a:lvl5pPr marL="3048152" lvl="4" indent="-423355" algn="ctr">
              <a:spcBef>
                <a:spcPct val="1000"/>
              </a:spcBef>
              <a:spcAft>
                <a:spcPts val="0"/>
              </a:spcAft>
              <a:buSzPts val="1400"/>
              <a:buChar char="○"/>
              <a:defRPr/>
            </a:lvl5pPr>
            <a:lvl6pPr marL="3657783" lvl="5" indent="-423355" algn="ctr">
              <a:spcBef>
                <a:spcPct val="1000"/>
              </a:spcBef>
              <a:spcAft>
                <a:spcPts val="0"/>
              </a:spcAft>
              <a:buSzPts val="1400"/>
              <a:buChar char="■"/>
              <a:defRPr/>
            </a:lvl6pPr>
            <a:lvl7pPr marL="4267413" lvl="6" indent="-423355" algn="ctr">
              <a:spcBef>
                <a:spcPct val="1000"/>
              </a:spcBef>
              <a:spcAft>
                <a:spcPts val="0"/>
              </a:spcAft>
              <a:buSzPts val="1400"/>
              <a:buChar char="●"/>
              <a:defRPr/>
            </a:lvl7pPr>
            <a:lvl8pPr marL="4877044" lvl="7" indent="-423355" algn="ctr">
              <a:spcBef>
                <a:spcPct val="1000"/>
              </a:spcBef>
              <a:spcAft>
                <a:spcPts val="0"/>
              </a:spcAft>
              <a:buSzPts val="1400"/>
              <a:buChar char="○"/>
              <a:defRPr/>
            </a:lvl8pPr>
            <a:lvl9pPr marL="5486674" lvl="8" indent="-423355" algn="ctr">
              <a:spcBef>
                <a:spcPct val="1000"/>
              </a:spcBef>
              <a:spcAft>
                <a:spcPts val="0"/>
              </a:spcAft>
              <a:buSzPts val="1400"/>
              <a:buChar char="■"/>
              <a:defRPr/>
            </a:lvl9pPr>
          </a:lstStyle>
          <a:p>
            <a:endParaRPr/>
          </a:p>
        </p:txBody>
      </p:sp>
      <p:sp>
        <p:nvSpPr>
          <p:cNvPr id="79" name="Google Shape;79;p1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0" name="Google Shape;80;p1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1" name="Google Shape;81;p11"/>
          <p:cNvSpPr/>
          <p:nvPr/>
        </p:nvSpPr>
        <p:spPr>
          <a:xfrm rot="-1520964" flipH="1">
            <a:off x="-1611305" y="4340672"/>
            <a:ext cx="2884080" cy="2697661"/>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2" name="Google Shape;82;p11"/>
          <p:cNvSpPr/>
          <p:nvPr/>
        </p:nvSpPr>
        <p:spPr>
          <a:xfrm>
            <a:off x="-2747767" y="-144558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3" name="Google Shape;83;p1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4" name="Google Shape;84;p11"/>
          <p:cNvSpPr/>
          <p:nvPr/>
        </p:nvSpPr>
        <p:spPr>
          <a:xfrm>
            <a:off x="3410733" y="-20600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8304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2253820"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2" name="Google Shape;122;p16"/>
          <p:cNvSpPr txBox="1">
            <a:spLocks noGrp="1"/>
          </p:cNvSpPr>
          <p:nvPr>
            <p:ph type="title"/>
          </p:nvPr>
        </p:nvSpPr>
        <p:spPr>
          <a:xfrm>
            <a:off x="2792220"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3" name="Google Shape;123;p16"/>
          <p:cNvSpPr txBox="1">
            <a:spLocks noGrp="1"/>
          </p:cNvSpPr>
          <p:nvPr>
            <p:ph type="subTitle" idx="2"/>
          </p:nvPr>
        </p:nvSpPr>
        <p:spPr>
          <a:xfrm>
            <a:off x="6804853"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4" name="Google Shape;124;p16"/>
          <p:cNvSpPr txBox="1">
            <a:spLocks noGrp="1"/>
          </p:cNvSpPr>
          <p:nvPr>
            <p:ph type="title" idx="3"/>
          </p:nvPr>
        </p:nvSpPr>
        <p:spPr>
          <a:xfrm>
            <a:off x="7343253"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5" name="Google Shape;125;p16"/>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6" name="Google Shape;126;p16"/>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7" name="Google Shape;127;p16"/>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 name="Google Shape;128;p16"/>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9" name="Google Shape;129;p16"/>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2988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7518501" y="31477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2" name="Google Shape;132;p17"/>
          <p:cNvSpPr txBox="1">
            <a:spLocks noGrp="1"/>
          </p:cNvSpPr>
          <p:nvPr>
            <p:ph type="title"/>
          </p:nvPr>
        </p:nvSpPr>
        <p:spPr>
          <a:xfrm>
            <a:off x="7967901" y="26121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3" name="Google Shape;133;p17"/>
          <p:cNvSpPr txBox="1">
            <a:spLocks noGrp="1"/>
          </p:cNvSpPr>
          <p:nvPr>
            <p:ph type="subTitle" idx="2"/>
          </p:nvPr>
        </p:nvSpPr>
        <p:spPr>
          <a:xfrm>
            <a:off x="7518501" y="50073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4" name="Google Shape;134;p17"/>
          <p:cNvSpPr txBox="1">
            <a:spLocks noGrp="1"/>
          </p:cNvSpPr>
          <p:nvPr>
            <p:ph type="title" idx="3"/>
          </p:nvPr>
        </p:nvSpPr>
        <p:spPr>
          <a:xfrm>
            <a:off x="7967901" y="44717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5" name="Google Shape;135;p17"/>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6" name="Google Shape;136;p17"/>
          <p:cNvSpPr/>
          <p:nvPr/>
        </p:nvSpPr>
        <p:spPr>
          <a:xfrm rot="1132585" flipH="1">
            <a:off x="-1096496" y="-731418"/>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7" name="Google Shape;137;p17"/>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8" name="Google Shape;138;p17"/>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17"/>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314969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40"/>
        <p:cNvGrpSpPr/>
        <p:nvPr/>
      </p:nvGrpSpPr>
      <p:grpSpPr>
        <a:xfrm>
          <a:off x="0" y="0"/>
          <a:ext cx="0" cy="0"/>
          <a:chOff x="0" y="0"/>
          <a:chExt cx="0" cy="0"/>
        </a:xfrm>
      </p:grpSpPr>
      <p:sp>
        <p:nvSpPr>
          <p:cNvPr id="141" name="Google Shape;141;p18"/>
          <p:cNvSpPr/>
          <p:nvPr/>
        </p:nvSpPr>
        <p:spPr>
          <a:xfrm flipH="1">
            <a:off x="11094793" y="6704300"/>
            <a:ext cx="368724"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18"/>
          <p:cNvSpPr txBox="1">
            <a:spLocks noGrp="1"/>
          </p:cNvSpPr>
          <p:nvPr>
            <p:ph type="subTitle" idx="1"/>
          </p:nvPr>
        </p:nvSpPr>
        <p:spPr>
          <a:xfrm>
            <a:off x="4706999"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3" name="Google Shape;143;p18"/>
          <p:cNvSpPr txBox="1">
            <a:spLocks noGrp="1"/>
          </p:cNvSpPr>
          <p:nvPr>
            <p:ph type="title"/>
          </p:nvPr>
        </p:nvSpPr>
        <p:spPr>
          <a:xfrm>
            <a:off x="5085599"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4" name="Google Shape;144;p18"/>
          <p:cNvSpPr txBox="1">
            <a:spLocks noGrp="1"/>
          </p:cNvSpPr>
          <p:nvPr>
            <p:ph type="title" idx="2" hasCustomPrompt="1"/>
          </p:nvPr>
        </p:nvSpPr>
        <p:spPr>
          <a:xfrm>
            <a:off x="5195199"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5" name="Google Shape;145;p18"/>
          <p:cNvSpPr txBox="1">
            <a:spLocks noGrp="1"/>
          </p:cNvSpPr>
          <p:nvPr>
            <p:ph type="subTitle" idx="3"/>
          </p:nvPr>
        </p:nvSpPr>
        <p:spPr>
          <a:xfrm>
            <a:off x="8053465"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6" name="Google Shape;146;p18"/>
          <p:cNvSpPr txBox="1">
            <a:spLocks noGrp="1"/>
          </p:cNvSpPr>
          <p:nvPr>
            <p:ph type="title" idx="4"/>
          </p:nvPr>
        </p:nvSpPr>
        <p:spPr>
          <a:xfrm>
            <a:off x="8432065"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7" name="Google Shape;147;p18"/>
          <p:cNvSpPr txBox="1">
            <a:spLocks noGrp="1"/>
          </p:cNvSpPr>
          <p:nvPr>
            <p:ph type="title" idx="5" hasCustomPrompt="1"/>
          </p:nvPr>
        </p:nvSpPr>
        <p:spPr>
          <a:xfrm>
            <a:off x="8541665"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8" name="Google Shape;148;p18"/>
          <p:cNvSpPr/>
          <p:nvPr/>
        </p:nvSpPr>
        <p:spPr>
          <a:xfrm>
            <a:off x="10138988"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9" name="Google Shape;149;p18"/>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0" name="Google Shape;150;p18"/>
          <p:cNvSpPr/>
          <p:nvPr/>
        </p:nvSpPr>
        <p:spPr>
          <a:xfrm>
            <a:off x="-782468" y="6194669"/>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1" name="Google Shape;151;p18"/>
          <p:cNvSpPr/>
          <p:nvPr/>
        </p:nvSpPr>
        <p:spPr>
          <a:xfrm rot="-3863648">
            <a:off x="-2572000" y="175647"/>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2" name="Google Shape;152;p18"/>
          <p:cNvSpPr txBox="1">
            <a:spLocks noGrp="1"/>
          </p:cNvSpPr>
          <p:nvPr>
            <p:ph type="title" idx="6"/>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85121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C5FA622-6869-59D3-AA99-A3A16F6EC14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118143837"/>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2" r:id="rId7"/>
    <p:sldLayoutId id="2147483673" r:id="rId8"/>
    <p:sldLayoutId id="2147483674" r:id="rId9"/>
    <p:sldLayoutId id="2147483676" r:id="rId10"/>
    <p:sldLayoutId id="2147483678" r:id="rId11"/>
    <p:sldLayoutId id="2147483679" r:id="rId12"/>
    <p:sldLayoutId id="2147483682" r:id="rId13"/>
    <p:sldLayoutId id="2147483683" r:id="rId14"/>
    <p:sldLayoutId id="2147483684" r:id="rId15"/>
    <p:sldLayoutId id="2147483685" r:id="rId16"/>
    <p:sldLayoutId id="2147483686" r:id="rId17"/>
  </p:sldLayoutIdLst>
  <p:hf sldNum="0" hdr="0" ftr="0" dt="0"/>
  <p:txStyles>
    <p:title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04/03/2025</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AFC4E27C-A3F5-1573-2112-CE6A623B3D2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31965909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7471DD-35DE-8B5E-8CF3-5DF9A870DA08}"/>
              </a:ext>
            </a:extLst>
          </p:cNvPr>
          <p:cNvPicPr>
            <a:picLocks noChangeAspect="1"/>
          </p:cNvPicPr>
          <p:nvPr/>
        </p:nvPicPr>
        <p:blipFill>
          <a:blip r:embed="rId4"/>
          <a:stretch>
            <a:fillRect/>
          </a:stretch>
        </p:blipFill>
        <p:spPr>
          <a:xfrm>
            <a:off x="2135742" y="848742"/>
            <a:ext cx="8169348" cy="1066892"/>
          </a:xfrm>
          <a:prstGeom prst="rect">
            <a:avLst/>
          </a:prstGeom>
        </p:spPr>
      </p:pic>
      <p:pic>
        <p:nvPicPr>
          <p:cNvPr id="3" name="Picture 2">
            <a:extLst>
              <a:ext uri="{FF2B5EF4-FFF2-40B4-BE49-F238E27FC236}">
                <a16:creationId xmlns:a16="http://schemas.microsoft.com/office/drawing/2014/main" id="{095BD3CC-9D0D-2E4C-A387-3BF178A74CE7}"/>
              </a:ext>
            </a:extLst>
          </p:cNvPr>
          <p:cNvPicPr>
            <a:picLocks noChangeAspect="1"/>
          </p:cNvPicPr>
          <p:nvPr/>
        </p:nvPicPr>
        <p:blipFill>
          <a:blip r:embed="rId5"/>
          <a:stretch>
            <a:fillRect/>
          </a:stretch>
        </p:blipFill>
        <p:spPr>
          <a:xfrm>
            <a:off x="2568597" y="1382190"/>
            <a:ext cx="7303641" cy="1164437"/>
          </a:xfrm>
          <a:prstGeom prst="rect">
            <a:avLst/>
          </a:prstGeom>
        </p:spPr>
      </p:pic>
      <p:sp>
        <p:nvSpPr>
          <p:cNvPr id="4" name="TextBox 3">
            <a:extLst>
              <a:ext uri="{FF2B5EF4-FFF2-40B4-BE49-F238E27FC236}">
                <a16:creationId xmlns:a16="http://schemas.microsoft.com/office/drawing/2014/main" id="{B7313559-B0A4-92C3-4804-B7C568EFF3D1}"/>
              </a:ext>
            </a:extLst>
          </p:cNvPr>
          <p:cNvSpPr txBox="1"/>
          <p:nvPr/>
        </p:nvSpPr>
        <p:spPr>
          <a:xfrm>
            <a:off x="1183760" y="2753501"/>
            <a:ext cx="9824483" cy="2431435"/>
          </a:xfrm>
          <a:prstGeom prst="rect">
            <a:avLst/>
          </a:prstGeom>
          <a:noFill/>
        </p:spPr>
        <p:txBody>
          <a:bodyPr wrap="square">
            <a:spAutoFit/>
          </a:bodyPr>
          <a:lstStyle/>
          <a:p>
            <a:pPr algn="ctr" defTabSz="914492">
              <a:defRPr/>
            </a:pPr>
            <a:r>
              <a:rPr lang="en-US" sz="4000" b="1" dirty="0">
                <a:solidFill>
                  <a:srgbClr val="002060"/>
                </a:solidFill>
                <a:latin typeface="Times New Roman" panose="02020603050405020304" pitchFamily="18" charset="0"/>
                <a:cs typeface="Times New Roman" panose="02020603050405020304" pitchFamily="18" charset="0"/>
              </a:rPr>
              <a:t>MÔN:</a:t>
            </a:r>
            <a:r>
              <a:rPr lang="vi-VN" sz="4000" b="1" dirty="0">
                <a:solidFill>
                  <a:srgbClr val="002060"/>
                </a:solidFill>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ĐẠO ĐỨC</a:t>
            </a:r>
            <a:endParaRPr lang="vi-VN" sz="4000" b="1" dirty="0">
              <a:solidFill>
                <a:srgbClr val="002060"/>
              </a:solidFill>
              <a:latin typeface="Times New Roman" panose="02020603050405020304" pitchFamily="18" charset="0"/>
              <a:cs typeface="Times New Roman" panose="02020603050405020304" pitchFamily="18" charset="0"/>
            </a:endParaRPr>
          </a:p>
          <a:p>
            <a:pPr algn="ctr" defTabSz="914492">
              <a:defRPr/>
            </a:pP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7: </a:t>
            </a:r>
            <a:r>
              <a:rPr lang="en-US" sz="4000" b="1" dirty="0" err="1">
                <a:solidFill>
                  <a:srgbClr val="002060"/>
                </a:solidFill>
                <a:latin typeface="Times New Roman" panose="02020603050405020304" pitchFamily="18" charset="0"/>
                <a:cs typeface="Times New Roman" panose="02020603050405020304" pitchFamily="18" charset="0"/>
              </a:rPr>
              <a:t>Phòng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tránh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xâm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hại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Tiết</a:t>
            </a:r>
            <a:r>
              <a:rPr lang="en-US" sz="4000" b="1" dirty="0">
                <a:solidFill>
                  <a:srgbClr val="002060"/>
                </a:solidFill>
                <a:latin typeface="Times New Roman" panose="02020603050405020304" pitchFamily="18" charset="0"/>
                <a:cs typeface="Times New Roman" panose="02020603050405020304" pitchFamily="18" charset="0"/>
              </a:rPr>
              <a:t> 1)</a:t>
            </a:r>
          </a:p>
          <a:p>
            <a:pPr algn="ctr" defTabSz="914492">
              <a:defRPr/>
            </a:pPr>
            <a:endParaRPr lang="en-US" sz="4000" b="1" dirty="0">
              <a:solidFill>
                <a:srgbClr val="002060"/>
              </a:solidFill>
              <a:latin typeface="Times New Roman" panose="02020603050405020304" pitchFamily="18" charset="0"/>
              <a:cs typeface="Times New Roman" panose="02020603050405020304" pitchFamily="18" charset="0"/>
            </a:endParaRPr>
          </a:p>
          <a:p>
            <a:pPr algn="ctr" defTabSz="914492">
              <a:defRPr/>
            </a:pPr>
            <a:r>
              <a:rPr lang="vi-VN" sz="3200" b="1" i="1" dirty="0">
                <a:latin typeface="Times New Roman" panose="02020603050405020304" pitchFamily="18" charset="0"/>
                <a:cs typeface="Times New Roman" panose="02020603050405020304" pitchFamily="18" charset="0"/>
              </a:rPr>
              <a:t>Giáo viên: </a:t>
            </a:r>
            <a:r>
              <a:rPr lang="en-US" sz="3200" b="1" i="1" dirty="0" err="1">
                <a:latin typeface="Times New Roman" panose="02020603050405020304" pitchFamily="18" charset="0"/>
                <a:cs typeface="Times New Roman" panose="02020603050405020304" pitchFamily="18" charset="0"/>
              </a:rPr>
              <a:t>Nguyễn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Thị</a:t>
            </a:r>
            <a:r>
              <a:rPr lang="en-US" sz="3200" b="1" i="1" dirty="0">
                <a:latin typeface="Times New Roman" panose="02020603050405020304" pitchFamily="18" charset="0"/>
                <a:cs typeface="Times New Roman" panose="02020603050405020304" pitchFamily="18" charset="0"/>
              </a:rPr>
              <a:t> Lan </a:t>
            </a:r>
            <a:r>
              <a:rPr lang="en-US" sz="3200" b="1" i="1" dirty="0" err="1">
                <a:latin typeface="Times New Roman" panose="02020603050405020304" pitchFamily="18" charset="0"/>
                <a:cs typeface="Times New Roman" panose="02020603050405020304" pitchFamily="18" charset="0"/>
              </a:rPr>
              <a:t>Hương</a:t>
            </a:r>
            <a:endParaRPr lang="vi-VN" sz="3200" b="1"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DB2F11B-C283-8039-A24B-F52D2B772AEB}"/>
              </a:ext>
            </a:extLst>
          </p:cNvPr>
          <p:cNvPicPr>
            <a:picLocks noChangeAspect="1"/>
          </p:cNvPicPr>
          <p:nvPr/>
        </p:nvPicPr>
        <p:blipFill>
          <a:blip r:embed="rId4"/>
          <a:stretch>
            <a:fillRect/>
          </a:stretch>
        </p:blipFill>
        <p:spPr>
          <a:xfrm>
            <a:off x="2105597" y="848744"/>
            <a:ext cx="8169348" cy="1066892"/>
          </a:xfrm>
          <a:prstGeom prst="rect">
            <a:avLst/>
          </a:prstGeom>
        </p:spPr>
      </p:pic>
    </p:spTree>
    <p:custDataLst>
      <p:tags r:id="rId1"/>
    </p:custDataLst>
    <p:extLst>
      <p:ext uri="{BB962C8B-B14F-4D97-AF65-F5344CB8AC3E}">
        <p14:creationId xmlns:p14="http://schemas.microsoft.com/office/powerpoint/2010/main" val="2805094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1181995" y="223521"/>
            <a:ext cx="9607925" cy="91440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vi-VN" sz="3600" i="1" dirty="0">
                <a:solidFill>
                  <a:srgbClr val="FF0000"/>
                </a:solidFill>
                <a:latin typeface="Calibri"/>
                <a:ea typeface="微软雅黑"/>
              </a:rPr>
              <a:t>Một số biểu hiện khác của xâm hại trẻ em như:</a:t>
            </a:r>
            <a:endParaRPr kumimoji="0" lang="en-US" sz="3600" b="0"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6" name="TextBox 5">
            <a:extLst>
              <a:ext uri="{FF2B5EF4-FFF2-40B4-BE49-F238E27FC236}">
                <a16:creationId xmlns:a16="http://schemas.microsoft.com/office/drawing/2014/main" id="{602DD7CC-904E-39E6-B564-EDDD727A1CCA}"/>
              </a:ext>
            </a:extLst>
          </p:cNvPr>
          <p:cNvSpPr txBox="1"/>
          <p:nvPr/>
        </p:nvSpPr>
        <p:spPr>
          <a:xfrm>
            <a:off x="1066800" y="1493520"/>
            <a:ext cx="9987280" cy="452431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1. Xâm hại thể chất: </a:t>
            </a:r>
            <a:r>
              <a:rPr lang="vi-VN" sz="3200" dirty="0">
                <a:latin typeface="Cambria" panose="02040503050406030204" pitchFamily="18" charset="0"/>
                <a:ea typeface="Cambria" panose="02040503050406030204" pitchFamily="18" charset="0"/>
              </a:rPr>
              <a:t>Đánh đập, mua bán trẻ em, bóc lột sức lao động… </a:t>
            </a:r>
          </a:p>
          <a:p>
            <a:pPr algn="just"/>
            <a:r>
              <a:rPr lang="vi-VN" sz="3200" b="1" dirty="0">
                <a:latin typeface="Cambria" panose="02040503050406030204" pitchFamily="18" charset="0"/>
                <a:ea typeface="Cambria" panose="02040503050406030204" pitchFamily="18" charset="0"/>
              </a:rPr>
              <a:t>2. Xâm hại tinh thần: </a:t>
            </a:r>
            <a:r>
              <a:rPr lang="vi-VN" sz="3200" dirty="0">
                <a:latin typeface="Cambria" panose="02040503050406030204" pitchFamily="18" charset="0"/>
                <a:ea typeface="Cambria" panose="02040503050406030204" pitchFamily="18" charset="0"/>
              </a:rPr>
              <a:t>Chửi mắng, chì chiết, cấm ra khỏi nhà, buộc phải chứng kiến cảnh bạo lực,…</a:t>
            </a:r>
          </a:p>
          <a:p>
            <a:pPr algn="just"/>
            <a:r>
              <a:rPr lang="vi-VN" sz="3200" b="1" dirty="0">
                <a:latin typeface="Cambria" panose="02040503050406030204" pitchFamily="18" charset="0"/>
                <a:ea typeface="Cambria" panose="02040503050406030204" pitchFamily="18" charset="0"/>
              </a:rPr>
              <a:t>3. Bỏ mặc, xao nhãng: </a:t>
            </a:r>
            <a:r>
              <a:rPr lang="vi-VN" sz="3200" dirty="0">
                <a:latin typeface="Cambria" panose="02040503050406030204" pitchFamily="18" charset="0"/>
                <a:ea typeface="Cambria" panose="02040503050406030204" pitchFamily="18" charset="0"/>
              </a:rPr>
              <a:t>Bỏ rơi, bỏ mặc bắt nhịn ăn, nhịn uống, bắt chịu rét, mặc rách, không cho hoặc hạn chế vệ sinh cá nhân,…</a:t>
            </a:r>
          </a:p>
          <a:p>
            <a:pPr algn="just"/>
            <a:r>
              <a:rPr lang="vi-VN" sz="3200" b="1" dirty="0">
                <a:latin typeface="Cambria" panose="02040503050406030204" pitchFamily="18" charset="0"/>
                <a:ea typeface="Cambria" panose="02040503050406030204" pitchFamily="18" charset="0"/>
              </a:rPr>
              <a:t>4. Xâm hại tình dục: </a:t>
            </a:r>
            <a:r>
              <a:rPr lang="vi-VN" sz="3200" dirty="0">
                <a:latin typeface="Cambria" panose="02040503050406030204" pitchFamily="18" charset="0"/>
                <a:ea typeface="Cambria" panose="02040503050406030204" pitchFamily="18" charset="0"/>
              </a:rPr>
              <a:t>Dụ dỗ, xúi bẩy, lôi kéo, ép buộc thực hiện một số hành vi mang tính chất kích dục,…</a:t>
            </a:r>
          </a:p>
        </p:txBody>
      </p:sp>
    </p:spTree>
    <p:extLst>
      <p:ext uri="{BB962C8B-B14F-4D97-AF65-F5344CB8AC3E}">
        <p14:creationId xmlns:p14="http://schemas.microsoft.com/office/powerpoint/2010/main" val="110728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anim calcmode="lin" valueType="num">
                                      <p:cBhvr>
                                        <p:cTn id="1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1. </a:t>
            </a:r>
            <a:r>
              <a:rPr lang="vi-VN" sz="3000" i="1" dirty="0">
                <a:solidFill>
                  <a:srgbClr val="FF0000"/>
                </a:solidFill>
                <a:latin typeface="Calibri"/>
                <a:ea typeface="微软雅黑"/>
              </a:rPr>
              <a:t>Em đồng tình hay không đồng tình với ý kiến nào dưới dây? Vì sao?</a:t>
            </a:r>
            <a:endParaRPr kumimoji="0" lang="en-US" sz="3000" b="0" i="1" u="none" strike="noStrike" kern="1200" cap="none" spc="0" normalizeH="0" baseline="0" noProof="0" dirty="0">
              <a:ln>
                <a:noFill/>
              </a:ln>
              <a:solidFill>
                <a:srgbClr val="FF0000"/>
              </a:solidFill>
              <a:effectLst/>
              <a:uLnTx/>
              <a:uFillTx/>
              <a:latin typeface="Calibri"/>
              <a:ea typeface="微软雅黑"/>
            </a:endParaRPr>
          </a:p>
        </p:txBody>
      </p:sp>
      <p:pic>
        <p:nvPicPr>
          <p:cNvPr id="10" name="Picture 9">
            <a:extLst>
              <a:ext uri="{FF2B5EF4-FFF2-40B4-BE49-F238E27FC236}">
                <a16:creationId xmlns:a16="http://schemas.microsoft.com/office/drawing/2014/main" id="{56780912-B794-98CE-3B44-538861C2802C}"/>
              </a:ext>
            </a:extLst>
          </p:cNvPr>
          <p:cNvPicPr>
            <a:picLocks noChangeAspect="1"/>
          </p:cNvPicPr>
          <p:nvPr/>
        </p:nvPicPr>
        <p:blipFill>
          <a:blip r:embed="rId3"/>
          <a:stretch>
            <a:fillRect/>
          </a:stretch>
        </p:blipFill>
        <p:spPr>
          <a:xfrm>
            <a:off x="1282382" y="1487804"/>
            <a:ext cx="9327881" cy="4526915"/>
          </a:xfrm>
          <a:prstGeom prst="rect">
            <a:avLst/>
          </a:prstGeom>
        </p:spPr>
      </p:pic>
      <p:pic>
        <p:nvPicPr>
          <p:cNvPr id="3" name="Picture 2">
            <a:extLst>
              <a:ext uri="{FF2B5EF4-FFF2-40B4-BE49-F238E27FC236}">
                <a16:creationId xmlns:a16="http://schemas.microsoft.com/office/drawing/2014/main" id="{522EBE2C-9F35-3331-93DE-9A71A6483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06" y="934528"/>
            <a:ext cx="1873188" cy="594804"/>
          </a:xfrm>
          <a:prstGeom prst="rect">
            <a:avLst/>
          </a:prstGeom>
        </p:spPr>
      </p:pic>
    </p:spTree>
    <p:extLst>
      <p:ext uri="{BB962C8B-B14F-4D97-AF65-F5344CB8AC3E}">
        <p14:creationId xmlns:p14="http://schemas.microsoft.com/office/powerpoint/2010/main" val="3562716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3"/>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D1EDD51D-4175-1216-FF19-8577A5BF71F4}"/>
              </a:ext>
            </a:extLst>
          </p:cNvPr>
          <p:cNvPicPr>
            <a:picLocks noChangeAspect="1"/>
          </p:cNvPicPr>
          <p:nvPr/>
        </p:nvPicPr>
        <p:blipFill>
          <a:blip r:embed="rId4"/>
          <a:stretch>
            <a:fillRect/>
          </a:stretch>
        </p:blipFill>
        <p:spPr>
          <a:xfrm>
            <a:off x="756920" y="2533332"/>
            <a:ext cx="4099560" cy="2306003"/>
          </a:xfrm>
          <a:prstGeom prst="rect">
            <a:avLst/>
          </a:prstGeom>
        </p:spPr>
      </p:pic>
      <p:pic>
        <p:nvPicPr>
          <p:cNvPr id="13" name="Picture 12">
            <a:extLst>
              <a:ext uri="{FF2B5EF4-FFF2-40B4-BE49-F238E27FC236}">
                <a16:creationId xmlns:a16="http://schemas.microsoft.com/office/drawing/2014/main" id="{257ABFB8-EE6E-7875-AB0A-D241EF6EC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702" y="1940560"/>
            <a:ext cx="1391979" cy="1178560"/>
          </a:xfrm>
          <a:prstGeom prst="rect">
            <a:avLst/>
          </a:prstGeom>
        </p:spPr>
      </p:pic>
      <p:sp>
        <p:nvSpPr>
          <p:cNvPr id="14" name="Flowchart: Alternate Process 4">
            <a:extLst>
              <a:ext uri="{FF2B5EF4-FFF2-40B4-BE49-F238E27FC236}">
                <a16:creationId xmlns:a16="http://schemas.microsoft.com/office/drawing/2014/main" id="{40C46CA4-9E24-1456-0043-E012F1F97AD9}"/>
              </a:ext>
            </a:extLst>
          </p:cNvPr>
          <p:cNvSpPr/>
          <p:nvPr/>
        </p:nvSpPr>
        <p:spPr>
          <a:xfrm>
            <a:off x="5364480" y="2032000"/>
            <a:ext cx="5842000" cy="314959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Vì trẻ em cũng như các cá nhân cần được bảo vệ về tính mạng, sức khoẻ, danh dự, nhân phẩm, do vậy mọi trẻ em đều có quyền được bảo vệ khỏi các hình thức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702949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3"/>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2D815CF-D00B-BC3D-9275-9B856C373E3A}"/>
              </a:ext>
            </a:extLst>
          </p:cNvPr>
          <p:cNvPicPr>
            <a:picLocks noChangeAspect="1"/>
          </p:cNvPicPr>
          <p:nvPr/>
        </p:nvPicPr>
        <p:blipFill>
          <a:blip r:embed="rId4"/>
          <a:stretch>
            <a:fillRect/>
          </a:stretch>
        </p:blipFill>
        <p:spPr>
          <a:xfrm>
            <a:off x="708342" y="2418080"/>
            <a:ext cx="4133627" cy="2111057"/>
          </a:xfrm>
          <a:prstGeom prst="rect">
            <a:avLst/>
          </a:prstGeom>
        </p:spPr>
      </p:pic>
      <p:pic>
        <p:nvPicPr>
          <p:cNvPr id="10" name="Picture 9">
            <a:extLst>
              <a:ext uri="{FF2B5EF4-FFF2-40B4-BE49-F238E27FC236}">
                <a16:creationId xmlns:a16="http://schemas.microsoft.com/office/drawing/2014/main" id="{CDF1F2D2-0AF7-EF54-5AD4-BF883B2087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8159" y="2145641"/>
            <a:ext cx="995681" cy="101412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84800" y="2326640"/>
            <a:ext cx="6004560" cy="2387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Vì thủ phạm xâm hại trẻ em vừa có thể là người mà trẻ quen biết, vừa có thể là những người lạ mà trẻ không</a:t>
            </a:r>
            <a:r>
              <a:rPr lang="en-US" sz="3200" b="1" kern="0" dirty="0">
                <a:solidFill>
                  <a:srgbClr val="FF0000"/>
                </a:solidFill>
                <a:latin typeface="Calibri" panose="020F0502020204030204" pitchFamily="34" charset="0"/>
                <a:ea typeface="微软雅黑"/>
                <a:cs typeface="Calibri" panose="020F0502020204030204" pitchFamily="34" charset="0"/>
              </a:rPr>
              <a:t> </a:t>
            </a:r>
            <a:r>
              <a:rPr lang="vi-VN" sz="3200" b="1" kern="0" dirty="0">
                <a:solidFill>
                  <a:srgbClr val="FF0000"/>
                </a:solidFill>
                <a:latin typeface="Calibri" panose="020F0502020204030204" pitchFamily="34" charset="0"/>
                <a:ea typeface="微软雅黑"/>
                <a:cs typeface="Calibri" panose="020F0502020204030204" pitchFamily="34" charset="0"/>
              </a:rPr>
              <a:t>quen biết.</a:t>
            </a:r>
          </a:p>
        </p:txBody>
      </p:sp>
    </p:spTree>
    <p:extLst>
      <p:ext uri="{BB962C8B-B14F-4D97-AF65-F5344CB8AC3E}">
        <p14:creationId xmlns:p14="http://schemas.microsoft.com/office/powerpoint/2010/main" val="57998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3"/>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4ED95832-A6E3-1588-1F34-406CA6284A98}"/>
              </a:ext>
            </a:extLst>
          </p:cNvPr>
          <p:cNvPicPr>
            <a:picLocks noChangeAspect="1"/>
          </p:cNvPicPr>
          <p:nvPr/>
        </p:nvPicPr>
        <p:blipFill>
          <a:blip r:embed="rId4"/>
          <a:stretch>
            <a:fillRect/>
          </a:stretch>
        </p:blipFill>
        <p:spPr>
          <a:xfrm>
            <a:off x="839152" y="2225041"/>
            <a:ext cx="3483446" cy="2272982"/>
          </a:xfrm>
          <a:prstGeom prst="rect">
            <a:avLst/>
          </a:prstGeom>
        </p:spPr>
      </p:pic>
      <p:pic>
        <p:nvPicPr>
          <p:cNvPr id="9" name="Picture 8">
            <a:extLst>
              <a:ext uri="{FF2B5EF4-FFF2-40B4-BE49-F238E27FC236}">
                <a16:creationId xmlns:a16="http://schemas.microsoft.com/office/drawing/2014/main" id="{4E857D73-8900-B586-D528-253A57F8F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1839" y="2044041"/>
            <a:ext cx="995681" cy="1014120"/>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2103121"/>
            <a:ext cx="5842000" cy="231648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nhiều trẻ em bị xâm hại bởi chính người quen, thân của trẻ.</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10428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3"/>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9CFB2394-037C-5327-4400-71B25DC22565}"/>
              </a:ext>
            </a:extLst>
          </p:cNvPr>
          <p:cNvPicPr>
            <a:picLocks noChangeAspect="1"/>
          </p:cNvPicPr>
          <p:nvPr/>
        </p:nvPicPr>
        <p:blipFill>
          <a:blip r:embed="rId4"/>
          <a:stretch>
            <a:fillRect/>
          </a:stretch>
        </p:blipFill>
        <p:spPr>
          <a:xfrm>
            <a:off x="750887" y="2557462"/>
            <a:ext cx="3781425" cy="2657475"/>
          </a:xfrm>
          <a:prstGeom prst="rect">
            <a:avLst/>
          </a:prstGeom>
        </p:spPr>
      </p:pic>
      <p:pic>
        <p:nvPicPr>
          <p:cNvPr id="10" name="Picture 9">
            <a:extLst>
              <a:ext uri="{FF2B5EF4-FFF2-40B4-BE49-F238E27FC236}">
                <a16:creationId xmlns:a16="http://schemas.microsoft.com/office/drawing/2014/main" id="{257ABFB8-EE6E-7875-AB0A-D241EF6EC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9902" y="2194560"/>
            <a:ext cx="1391979" cy="117856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03520" y="2702560"/>
            <a:ext cx="584200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Vì thủ phạm xâm hại trẻ em có thể là bất kì ai, ngay cả bạn bè cùng tuổi.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65445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3"/>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0BD43BD-9CDD-2ABC-0726-70C04F18785E}"/>
              </a:ext>
            </a:extLst>
          </p:cNvPr>
          <p:cNvPicPr>
            <a:picLocks noChangeAspect="1"/>
          </p:cNvPicPr>
          <p:nvPr/>
        </p:nvPicPr>
        <p:blipFill>
          <a:blip r:embed="rId4"/>
          <a:stretch>
            <a:fillRect/>
          </a:stretch>
        </p:blipFill>
        <p:spPr>
          <a:xfrm>
            <a:off x="776922" y="3029902"/>
            <a:ext cx="4562475" cy="1895475"/>
          </a:xfrm>
          <a:prstGeom prst="rect">
            <a:avLst/>
          </a:prstGeom>
        </p:spPr>
      </p:pic>
      <p:pic>
        <p:nvPicPr>
          <p:cNvPr id="8" name="Picture 7">
            <a:extLst>
              <a:ext uri="{FF2B5EF4-FFF2-40B4-BE49-F238E27FC236}">
                <a16:creationId xmlns:a16="http://schemas.microsoft.com/office/drawing/2014/main" id="{257ABFB8-EE6E-7875-AB0A-D241EF6EC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3742" y="2387600"/>
            <a:ext cx="1391979" cy="1178560"/>
          </a:xfrm>
          <a:prstGeom prst="rect">
            <a:avLst/>
          </a:prstGeom>
        </p:spPr>
      </p:pic>
      <p:sp>
        <p:nvSpPr>
          <p:cNvPr id="9" name="Flowchart: Alternate Process 4">
            <a:extLst>
              <a:ext uri="{FF2B5EF4-FFF2-40B4-BE49-F238E27FC236}">
                <a16:creationId xmlns:a16="http://schemas.microsoft.com/office/drawing/2014/main" id="{40C46CA4-9E24-1456-0043-E012F1F97AD9}"/>
              </a:ext>
            </a:extLst>
          </p:cNvPr>
          <p:cNvSpPr/>
          <p:nvPr/>
        </p:nvSpPr>
        <p:spPr>
          <a:xfrm>
            <a:off x="5537200" y="2702560"/>
            <a:ext cx="560832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bất kì ai cũng có thể là nạn nhân của xâm hại tình dục.</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222936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2. </a:t>
            </a:r>
            <a:r>
              <a:rPr lang="vi-VN" sz="3000" i="1" dirty="0">
                <a:solidFill>
                  <a:srgbClr val="FF0000"/>
                </a:solidFill>
                <a:latin typeface="Calibri"/>
                <a:ea typeface="微软雅黑"/>
              </a:rPr>
              <a:t>Những hành vi nào dưới đây là biểu hiện của xâm hại? Vì sao?</a:t>
            </a:r>
            <a:endParaRPr kumimoji="0" lang="en-US" sz="3000" b="0" i="1"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6" name="Picture 5">
            <a:extLst>
              <a:ext uri="{FF2B5EF4-FFF2-40B4-BE49-F238E27FC236}">
                <a16:creationId xmlns:a16="http://schemas.microsoft.com/office/drawing/2014/main" id="{0665CBA5-103F-4C85-F9FB-968123FC79D1}"/>
              </a:ext>
            </a:extLst>
          </p:cNvPr>
          <p:cNvPicPr>
            <a:picLocks noChangeAspect="1"/>
          </p:cNvPicPr>
          <p:nvPr/>
        </p:nvPicPr>
        <p:blipFill>
          <a:blip r:embed="rId3"/>
          <a:stretch>
            <a:fillRect/>
          </a:stretch>
        </p:blipFill>
        <p:spPr>
          <a:xfrm>
            <a:off x="1961515" y="1212850"/>
            <a:ext cx="8248650" cy="5143500"/>
          </a:xfrm>
          <a:prstGeom prst="rect">
            <a:avLst/>
          </a:prstGeom>
        </p:spPr>
      </p:pic>
    </p:spTree>
    <p:extLst>
      <p:ext uri="{BB962C8B-B14F-4D97-AF65-F5344CB8AC3E}">
        <p14:creationId xmlns:p14="http://schemas.microsoft.com/office/powerpoint/2010/main" val="157939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3"/>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56031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xâm hại về tinh thần đối với Cường vì khiến bạn trở nên buồn bã, thiếu tự tin.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4DE6FAB9-F0F4-039C-D0F6-1F2E339E9D54}"/>
              </a:ext>
            </a:extLst>
          </p:cNvPr>
          <p:cNvPicPr>
            <a:picLocks noChangeAspect="1"/>
          </p:cNvPicPr>
          <p:nvPr/>
        </p:nvPicPr>
        <p:blipFill>
          <a:blip r:embed="rId4"/>
          <a:stretch>
            <a:fillRect/>
          </a:stretch>
        </p:blipFill>
        <p:spPr>
          <a:xfrm>
            <a:off x="813117" y="2586672"/>
            <a:ext cx="3819525" cy="1400175"/>
          </a:xfrm>
          <a:prstGeom prst="rect">
            <a:avLst/>
          </a:prstGeom>
        </p:spPr>
      </p:pic>
    </p:spTree>
    <p:extLst>
      <p:ext uri="{BB962C8B-B14F-4D97-AF65-F5344CB8AC3E}">
        <p14:creationId xmlns:p14="http://schemas.microsoft.com/office/powerpoint/2010/main" val="4100810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3"/>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641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Không phải là biểu hiện của xâm hại vì bác sĩ khám ngực cho An khi có cả mẹ bạn ở đó.</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AED64E03-6072-A066-2EF3-65A4891AF23D}"/>
              </a:ext>
            </a:extLst>
          </p:cNvPr>
          <p:cNvPicPr>
            <a:picLocks noChangeAspect="1"/>
          </p:cNvPicPr>
          <p:nvPr/>
        </p:nvPicPr>
        <p:blipFill>
          <a:blip r:embed="rId4"/>
          <a:stretch>
            <a:fillRect/>
          </a:stretch>
        </p:blipFill>
        <p:spPr>
          <a:xfrm>
            <a:off x="588327" y="2613024"/>
            <a:ext cx="4162929" cy="1572895"/>
          </a:xfrm>
          <a:prstGeom prst="rect">
            <a:avLst/>
          </a:prstGeom>
        </p:spPr>
      </p:pic>
    </p:spTree>
    <p:extLst>
      <p:ext uri="{BB962C8B-B14F-4D97-AF65-F5344CB8AC3E}">
        <p14:creationId xmlns:p14="http://schemas.microsoft.com/office/powerpoint/2010/main" val="890215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B86886-C89B-3CEA-25C9-5CDFF8229E18}"/>
              </a:ext>
            </a:extLst>
          </p:cNvPr>
          <p:cNvPicPr>
            <a:picLocks noChangeAspect="1"/>
          </p:cNvPicPr>
          <p:nvPr/>
        </p:nvPicPr>
        <p:blipFill>
          <a:blip r:embed="rId2"/>
          <a:stretch>
            <a:fillRect/>
          </a:stretch>
        </p:blipFill>
        <p:spPr>
          <a:xfrm>
            <a:off x="2404872" y="768096"/>
            <a:ext cx="7415784" cy="2523744"/>
          </a:xfrm>
          <a:prstGeom prst="rect">
            <a:avLst/>
          </a:prstGeom>
        </p:spPr>
      </p:pic>
      <p:sp>
        <p:nvSpPr>
          <p:cNvPr id="6" name="TextBox 5">
            <a:extLst>
              <a:ext uri="{FF2B5EF4-FFF2-40B4-BE49-F238E27FC236}">
                <a16:creationId xmlns:a16="http://schemas.microsoft.com/office/drawing/2014/main" id="{9C43CEB0-D943-3EB3-FBF7-C9B2673D2BC9}"/>
              </a:ext>
            </a:extLst>
          </p:cNvPr>
          <p:cNvSpPr txBox="1"/>
          <p:nvPr/>
        </p:nvSpPr>
        <p:spPr>
          <a:xfrm>
            <a:off x="3506680" y="3992277"/>
            <a:ext cx="7084380" cy="369332"/>
          </a:xfrm>
          <a:prstGeom prst="rect">
            <a:avLst/>
          </a:prstGeom>
          <a:noFill/>
        </p:spPr>
        <p:txBody>
          <a:bodyPr wrap="square">
            <a:spAutoFit/>
          </a:bodyPr>
          <a:lstStyle/>
          <a:p>
            <a:r>
              <a:rPr lang="en-US" dirty="0"/>
              <a:t>https://www.youtube.com/watch?v=ynwxrnH_KiM</a:t>
            </a:r>
          </a:p>
        </p:txBody>
      </p:sp>
    </p:spTree>
    <p:extLst>
      <p:ext uri="{BB962C8B-B14F-4D97-AF65-F5344CB8AC3E}">
        <p14:creationId xmlns:p14="http://schemas.microsoft.com/office/powerpoint/2010/main" val="79529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3"/>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20240"/>
            <a:ext cx="5842000" cy="2895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tinh thần và xâm hại thể chất vì đã làm bạn tổn thương về tâm lí, chịu đau đớn</a:t>
            </a:r>
            <a:r>
              <a:rPr lang="en-US" sz="3600" b="1" kern="0" dirty="0">
                <a:solidFill>
                  <a:srgbClr val="FF0000"/>
                </a:solidFill>
                <a:latin typeface="Calibri" panose="020F0502020204030204" pitchFamily="34" charset="0"/>
                <a:ea typeface="微软雅黑"/>
                <a:cs typeface="Calibri" panose="020F0502020204030204" pitchFamily="34" charset="0"/>
              </a:rPr>
              <a:t> </a:t>
            </a:r>
            <a:r>
              <a:rPr lang="vi-VN" sz="3600" b="1" kern="0" dirty="0">
                <a:solidFill>
                  <a:srgbClr val="FF0000"/>
                </a:solidFill>
                <a:latin typeface="Calibri" panose="020F0502020204030204" pitchFamily="34" charset="0"/>
                <a:ea typeface="微软雅黑"/>
                <a:cs typeface="Calibri" panose="020F0502020204030204" pitchFamily="34" charset="0"/>
              </a:rPr>
              <a:t>về cơ thể,....</a:t>
            </a:r>
          </a:p>
        </p:txBody>
      </p:sp>
      <p:pic>
        <p:nvPicPr>
          <p:cNvPr id="6" name="Picture 5">
            <a:extLst>
              <a:ext uri="{FF2B5EF4-FFF2-40B4-BE49-F238E27FC236}">
                <a16:creationId xmlns:a16="http://schemas.microsoft.com/office/drawing/2014/main" id="{9AE374FE-AAA7-A7CA-34A4-5D4BBDBB5080}"/>
              </a:ext>
            </a:extLst>
          </p:cNvPr>
          <p:cNvPicPr>
            <a:picLocks noChangeAspect="1"/>
          </p:cNvPicPr>
          <p:nvPr/>
        </p:nvPicPr>
        <p:blipFill>
          <a:blip r:embed="rId4"/>
          <a:stretch>
            <a:fillRect/>
          </a:stretch>
        </p:blipFill>
        <p:spPr>
          <a:xfrm>
            <a:off x="690562" y="2488882"/>
            <a:ext cx="3800475" cy="1819275"/>
          </a:xfrm>
          <a:prstGeom prst="rect">
            <a:avLst/>
          </a:prstGeom>
        </p:spPr>
      </p:pic>
    </p:spTree>
    <p:extLst>
      <p:ext uri="{BB962C8B-B14F-4D97-AF65-F5344CB8AC3E}">
        <p14:creationId xmlns:p14="http://schemas.microsoft.com/office/powerpoint/2010/main" val="2403337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3"/>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88544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tình dục vì việc vuốt má và sờ vào người Hạ của người hàng xóm làm bạn sợ hãi, không thoải 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F304AA18-6D1D-2F66-DD61-8C630C5B6B35}"/>
              </a:ext>
            </a:extLst>
          </p:cNvPr>
          <p:cNvPicPr>
            <a:picLocks noChangeAspect="1"/>
          </p:cNvPicPr>
          <p:nvPr/>
        </p:nvPicPr>
        <p:blipFill>
          <a:blip r:embed="rId4"/>
          <a:stretch>
            <a:fillRect/>
          </a:stretch>
        </p:blipFill>
        <p:spPr>
          <a:xfrm>
            <a:off x="845820" y="2521902"/>
            <a:ext cx="3733800" cy="1895475"/>
          </a:xfrm>
          <a:prstGeom prst="rect">
            <a:avLst/>
          </a:prstGeom>
        </p:spPr>
      </p:pic>
    </p:spTree>
    <p:extLst>
      <p:ext uri="{BB962C8B-B14F-4D97-AF65-F5344CB8AC3E}">
        <p14:creationId xmlns:p14="http://schemas.microsoft.com/office/powerpoint/2010/main" val="43308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3"/>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2468880" y="3616960"/>
            <a:ext cx="8290560" cy="265176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xao nhãng (có cả biểu hiện xâm hại thể chất, tinh thần) vì bố đã đối xử tệ với Tâm, bắt bạn phải nghỉ học để làm các công việc nhà.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2F983935-17DD-DF71-C6EF-7BAD7BE34479}"/>
              </a:ext>
            </a:extLst>
          </p:cNvPr>
          <p:cNvPicPr>
            <a:picLocks noChangeAspect="1"/>
          </p:cNvPicPr>
          <p:nvPr/>
        </p:nvPicPr>
        <p:blipFill>
          <a:blip r:embed="rId4"/>
          <a:stretch>
            <a:fillRect/>
          </a:stretch>
        </p:blipFill>
        <p:spPr>
          <a:xfrm>
            <a:off x="3139757" y="1844675"/>
            <a:ext cx="6562725" cy="1238250"/>
          </a:xfrm>
          <a:prstGeom prst="rect">
            <a:avLst/>
          </a:prstGeom>
        </p:spPr>
      </p:pic>
    </p:spTree>
    <p:extLst>
      <p:ext uri="{BB962C8B-B14F-4D97-AF65-F5344CB8AC3E}">
        <p14:creationId xmlns:p14="http://schemas.microsoft.com/office/powerpoint/2010/main" val="111638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68A75B-4C29-2414-E275-462D8EBA2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Freeform 19">
            <a:extLst>
              <a:ext uri="{FF2B5EF4-FFF2-40B4-BE49-F238E27FC236}">
                <a16:creationId xmlns:a16="http://schemas.microsoft.com/office/drawing/2014/main" id="{FA08EACB-3F20-7B8E-0D58-EA485D823726}"/>
              </a:ext>
            </a:extLst>
          </p:cNvPr>
          <p:cNvSpPr/>
          <p:nvPr/>
        </p:nvSpPr>
        <p:spPr>
          <a:xfrm>
            <a:off x="4011224" y="1"/>
            <a:ext cx="6656776" cy="327152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E5D3F1C-C57B-2FE7-EA51-8BF505FE8B59}"/>
              </a:ext>
            </a:extLst>
          </p:cNvPr>
          <p:cNvSpPr txBox="1"/>
          <p:nvPr/>
        </p:nvSpPr>
        <p:spPr>
          <a:xfrm>
            <a:off x="4509262" y="899160"/>
            <a:ext cx="5732018" cy="1754326"/>
          </a:xfrm>
          <a:prstGeom prst="rect">
            <a:avLst/>
          </a:prstGeom>
          <a:noFill/>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Bài hát nhắc nhở chúng ta điều gì</a:t>
            </a:r>
            <a:r>
              <a:rPr lang="en-US" sz="3600" b="1" dirty="0">
                <a:solidFill>
                  <a:schemeClr val="bg1"/>
                </a:solidFill>
                <a:latin typeface="Cambria" panose="02040503050406030204" pitchFamily="18" charset="0"/>
                <a:ea typeface="Cambria" panose="02040503050406030204" pitchFamily="18" charset="0"/>
              </a:rPr>
              <a:t>,</a:t>
            </a:r>
            <a:r>
              <a:rPr lang="vi-VN" sz="3600" b="1" dirty="0">
                <a:solidFill>
                  <a:schemeClr val="bg1"/>
                </a:solidFill>
                <a:latin typeface="Cambria" panose="02040503050406030204" pitchFamily="18" charset="0"/>
                <a:ea typeface="Cambria" panose="02040503050406030204" pitchFamily="18" charset="0"/>
              </a:rPr>
              <a:t> để bảo vệ bản thân chúng ta cần làm gì</a:t>
            </a:r>
            <a:r>
              <a:rPr lang="en-US" sz="3600" b="1" dirty="0">
                <a:solidFill>
                  <a:schemeClr val="bg1"/>
                </a:solidFill>
                <a:latin typeface="Cambria" panose="02040503050406030204" pitchFamily="18" charset="0"/>
                <a:ea typeface="Cambria" panose="02040503050406030204" pitchFamily="18" charset="0"/>
              </a:rPr>
              <a:t>?</a:t>
            </a:r>
            <a:endParaRPr lang="vi-VN" sz="3600" b="1" dirty="0">
              <a:solidFill>
                <a:schemeClr val="bg1"/>
              </a:solidFill>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47F4203-A653-A5E2-6797-255FBF5D6C9D}"/>
              </a:ext>
            </a:extLst>
          </p:cNvPr>
          <p:cNvGrpSpPr/>
          <p:nvPr/>
        </p:nvGrpSpPr>
        <p:grpSpPr>
          <a:xfrm>
            <a:off x="4180115" y="3556000"/>
            <a:ext cx="7727405" cy="3098800"/>
            <a:chOff x="932650" y="2524306"/>
            <a:chExt cx="8528147" cy="3065176"/>
          </a:xfrm>
        </p:grpSpPr>
        <p:grpSp>
          <p:nvGrpSpPr>
            <p:cNvPr id="18" name="Group 6">
              <a:extLst>
                <a:ext uri="{FF2B5EF4-FFF2-40B4-BE49-F238E27FC236}">
                  <a16:creationId xmlns:a16="http://schemas.microsoft.com/office/drawing/2014/main" id="{E7691E19-70E6-486C-34C0-A6BCD36E3C16}"/>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F8D9BA7C-A93E-6F9E-D792-2DEDACE6F0F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5">
                  <a:lumMod val="20000"/>
                  <a:lumOff val="80000"/>
                </a:schemeClr>
              </a:solidFill>
            </p:spPr>
            <p:txBody>
              <a:bodyPr/>
              <a:lstStyle/>
              <a:p>
                <a:endParaRPr lang="en-US" sz="1600">
                  <a:latin typeface="Cambria" panose="02040503050406030204" pitchFamily="18" charset="0"/>
                  <a:ea typeface="Cambria" panose="02040503050406030204" pitchFamily="18" charset="0"/>
                </a:endParaRPr>
              </a:p>
            </p:txBody>
          </p:sp>
        </p:grpSp>
        <p:sp>
          <p:nvSpPr>
            <p:cNvPr id="19" name="TextBox 8">
              <a:extLst>
                <a:ext uri="{FF2B5EF4-FFF2-40B4-BE49-F238E27FC236}">
                  <a16:creationId xmlns:a16="http://schemas.microsoft.com/office/drawing/2014/main" id="{A9248035-66D4-FAC4-3CF7-061E6F4CFC1A}"/>
                </a:ext>
              </a:extLst>
            </p:cNvPr>
            <p:cNvSpPr txBox="1"/>
            <p:nvPr/>
          </p:nvSpPr>
          <p:spPr>
            <a:xfrm>
              <a:off x="1247668" y="3042752"/>
              <a:ext cx="7885371" cy="1948397"/>
            </a:xfrm>
            <a:prstGeom prst="rect">
              <a:avLst/>
            </a:prstGeom>
          </p:spPr>
          <p:txBody>
            <a:bodyPr wrap="square" lIns="0" tIns="0" rIns="0" bIns="0" rtlCol="0" anchor="t">
              <a:spAutoFit/>
            </a:bodyPr>
            <a:lstStyle/>
            <a:p>
              <a:pPr algn="just"/>
              <a:r>
                <a:rPr lang="vi-VN" sz="3200" dirty="0">
                  <a:solidFill>
                    <a:srgbClr val="002060"/>
                  </a:solidFill>
                  <a:latin typeface="Cambria" panose="02040503050406030204" pitchFamily="18" charset="0"/>
                  <a:ea typeface="Cambria" panose="02040503050406030204" pitchFamily="18" charset="0"/>
                </a:rPr>
                <a:t>Bài hát nhắc nhở chúng ta cách bảo vệ bản thân mình</a:t>
              </a:r>
              <a:r>
                <a:rPr lang="en-US" sz="3200" dirty="0">
                  <a:solidFill>
                    <a:srgbClr val="002060"/>
                  </a:solidFill>
                  <a:latin typeface="Cambria" panose="02040503050406030204" pitchFamily="18" charset="0"/>
                  <a:ea typeface="Cambria" panose="02040503050406030204" pitchFamily="18" charset="0"/>
                </a:rPr>
                <a:t>,</a:t>
              </a:r>
              <a:r>
                <a:rPr lang="vi-VN" sz="3200" dirty="0">
                  <a:solidFill>
                    <a:srgbClr val="002060"/>
                  </a:solidFill>
                  <a:latin typeface="Cambria" panose="02040503050406030204" pitchFamily="18" charset="0"/>
                  <a:ea typeface="Cambria" panose="02040503050406030204" pitchFamily="18" charset="0"/>
                </a:rPr>
                <a:t> để bảo vệ bản thân chúng ta cần nhớ ba bước: nói không nếu lo sợ; bỏ đi ngay; kể lại với cha mẹ.</a:t>
              </a:r>
              <a:endParaRPr lang="en-US" sz="32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screen"/>
          <a:srcRect/>
          <a:stretch>
            <a:fillRect/>
          </a:stretch>
        </p:blipFill>
        <p:spPr>
          <a:xfrm>
            <a:off x="645068" y="1511243"/>
            <a:ext cx="735106" cy="576436"/>
          </a:xfrm>
          <a:prstGeom prst="rect">
            <a:avLst/>
          </a:prstGeom>
        </p:spPr>
      </p:pic>
      <p:pic>
        <p:nvPicPr>
          <p:cNvPr id="21" name="图片 20"/>
          <p:cNvPicPr>
            <a:picLocks noChangeAspect="1"/>
          </p:cNvPicPr>
          <p:nvPr/>
        </p:nvPicPr>
        <p:blipFill rotWithShape="1">
          <a:blip r:embed="rId4" cstate="screen"/>
          <a:srcRect/>
          <a:stretch>
            <a:fillRect/>
          </a:stretch>
        </p:blipFill>
        <p:spPr>
          <a:xfrm>
            <a:off x="430822" y="9338"/>
            <a:ext cx="1479176" cy="1267257"/>
          </a:xfrm>
          <a:prstGeom prst="rect">
            <a:avLst/>
          </a:prstGeom>
        </p:spPr>
      </p:pic>
      <p:pic>
        <p:nvPicPr>
          <p:cNvPr id="22" name="图片 21"/>
          <p:cNvPicPr>
            <a:picLocks noChangeAspect="1"/>
          </p:cNvPicPr>
          <p:nvPr/>
        </p:nvPicPr>
        <p:blipFill rotWithShape="1">
          <a:blip r:embed="rId3" cstate="screen"/>
          <a:srcRect/>
          <a:stretch>
            <a:fillRect/>
          </a:stretch>
        </p:blipFill>
        <p:spPr>
          <a:xfrm>
            <a:off x="2110198" y="650105"/>
            <a:ext cx="1098177" cy="861139"/>
          </a:xfrm>
          <a:prstGeom prst="rect">
            <a:avLst/>
          </a:prstGeom>
        </p:spPr>
      </p:pic>
      <p:pic>
        <p:nvPicPr>
          <p:cNvPr id="12" name="图片 3"/>
          <p:cNvPicPr>
            <a:picLocks noChangeAspect="1"/>
          </p:cNvPicPr>
          <p:nvPr/>
        </p:nvPicPr>
        <p:blipFill>
          <a:blip r:embed="rId5" cstate="screen"/>
          <a:stretch>
            <a:fillRect/>
          </a:stretch>
        </p:blipFill>
        <p:spPr>
          <a:xfrm>
            <a:off x="1380174" y="1839298"/>
            <a:ext cx="9306877" cy="2402346"/>
          </a:xfrm>
          <a:prstGeom prst="rect">
            <a:avLst/>
          </a:prstGeom>
        </p:spPr>
      </p:pic>
      <p:sp>
        <p:nvSpPr>
          <p:cNvPr id="13" name="矩形 4"/>
          <p:cNvSpPr/>
          <p:nvPr/>
        </p:nvSpPr>
        <p:spPr>
          <a:xfrm>
            <a:off x="2672934" y="2388291"/>
            <a:ext cx="7683247" cy="1323439"/>
          </a:xfrm>
          <a:prstGeom prst="rect">
            <a:avLst/>
          </a:prstGeom>
        </p:spPr>
        <p:txBody>
          <a:bodyPr wrap="square">
            <a:spAutoFit/>
            <a:scene3d>
              <a:camera prst="orthographicFront"/>
              <a:lightRig rig="threePt" dir="t"/>
            </a:scene3d>
            <a:sp3d contourW="12700"/>
          </a:bodyPr>
          <a:lstStyle/>
          <a:p>
            <a:pPr algn="ctr"/>
            <a:r>
              <a:rPr lang="vi-VN" sz="4000" b="1" dirty="0">
                <a:latin typeface="Cambria" panose="02040503050406030204" pitchFamily="18" charset="0"/>
                <a:ea typeface="Cambria" panose="02040503050406030204" pitchFamily="18" charset="0"/>
              </a:rPr>
              <a:t>Hoạt động 1: Tìm hiểu một số biểu hiện xâm hại trẻ em.</a:t>
            </a:r>
            <a:endParaRPr lang="en-US" sz="40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E600288E-257A-89ED-F374-1E455070CD9F}"/>
              </a:ext>
            </a:extLst>
          </p:cNvPr>
          <p:cNvPicPr>
            <a:picLocks noChangeAspect="1"/>
          </p:cNvPicPr>
          <p:nvPr/>
        </p:nvPicPr>
        <p:blipFill>
          <a:blip r:embed="rId6"/>
          <a:stretch>
            <a:fillRect/>
          </a:stretch>
        </p:blipFill>
        <p:spPr>
          <a:xfrm>
            <a:off x="2006353" y="153048"/>
            <a:ext cx="6418556" cy="14117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80">
                                          <p:stCondLst>
                                            <p:cond delay="0"/>
                                          </p:stCondLst>
                                        </p:cTn>
                                        <p:tgtEl>
                                          <p:spTgt spid="20"/>
                                        </p:tgtEl>
                                      </p:cBhvr>
                                    </p:animEffect>
                                    <p:anim calcmode="lin" valueType="num">
                                      <p:cBhvr>
                                        <p:cTn id="1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7" dur="26">
                                          <p:stCondLst>
                                            <p:cond delay="650"/>
                                          </p:stCondLst>
                                        </p:cTn>
                                        <p:tgtEl>
                                          <p:spTgt spid="20"/>
                                        </p:tgtEl>
                                      </p:cBhvr>
                                      <p:to x="100000" y="60000"/>
                                    </p:animScale>
                                    <p:animScale>
                                      <p:cBhvr>
                                        <p:cTn id="18" dur="166" decel="50000">
                                          <p:stCondLst>
                                            <p:cond delay="676"/>
                                          </p:stCondLst>
                                        </p:cTn>
                                        <p:tgtEl>
                                          <p:spTgt spid="20"/>
                                        </p:tgtEl>
                                      </p:cBhvr>
                                      <p:to x="100000" y="100000"/>
                                    </p:animScale>
                                    <p:animScale>
                                      <p:cBhvr>
                                        <p:cTn id="19" dur="26">
                                          <p:stCondLst>
                                            <p:cond delay="1312"/>
                                          </p:stCondLst>
                                        </p:cTn>
                                        <p:tgtEl>
                                          <p:spTgt spid="20"/>
                                        </p:tgtEl>
                                      </p:cBhvr>
                                      <p:to x="100000" y="80000"/>
                                    </p:animScale>
                                    <p:animScale>
                                      <p:cBhvr>
                                        <p:cTn id="20" dur="166" decel="50000">
                                          <p:stCondLst>
                                            <p:cond delay="1338"/>
                                          </p:stCondLst>
                                        </p:cTn>
                                        <p:tgtEl>
                                          <p:spTgt spid="20"/>
                                        </p:tgtEl>
                                      </p:cBhvr>
                                      <p:to x="100000" y="100000"/>
                                    </p:animScale>
                                    <p:animScale>
                                      <p:cBhvr>
                                        <p:cTn id="21" dur="26">
                                          <p:stCondLst>
                                            <p:cond delay="1642"/>
                                          </p:stCondLst>
                                        </p:cTn>
                                        <p:tgtEl>
                                          <p:spTgt spid="20"/>
                                        </p:tgtEl>
                                      </p:cBhvr>
                                      <p:to x="100000" y="90000"/>
                                    </p:animScale>
                                    <p:animScale>
                                      <p:cBhvr>
                                        <p:cTn id="22" dur="166" decel="50000">
                                          <p:stCondLst>
                                            <p:cond delay="1668"/>
                                          </p:stCondLst>
                                        </p:cTn>
                                        <p:tgtEl>
                                          <p:spTgt spid="20"/>
                                        </p:tgtEl>
                                      </p:cBhvr>
                                      <p:to x="100000" y="100000"/>
                                    </p:animScale>
                                    <p:animScale>
                                      <p:cBhvr>
                                        <p:cTn id="23" dur="26">
                                          <p:stCondLst>
                                            <p:cond delay="1808"/>
                                          </p:stCondLst>
                                        </p:cTn>
                                        <p:tgtEl>
                                          <p:spTgt spid="20"/>
                                        </p:tgtEl>
                                      </p:cBhvr>
                                      <p:to x="100000" y="95000"/>
                                    </p:animScale>
                                    <p:animScale>
                                      <p:cBhvr>
                                        <p:cTn id="24" dur="166" decel="50000">
                                          <p:stCondLst>
                                            <p:cond delay="1834"/>
                                          </p:stCondLst>
                                        </p:cTn>
                                        <p:tgtEl>
                                          <p:spTgt spid="2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80">
                                          <p:stCondLst>
                                            <p:cond delay="0"/>
                                          </p:stCondLst>
                                        </p:cTn>
                                        <p:tgtEl>
                                          <p:spTgt spid="21"/>
                                        </p:tgtEl>
                                      </p:cBhvr>
                                    </p:animEffect>
                                    <p:anim calcmode="lin" valueType="num">
                                      <p:cBhvr>
                                        <p:cTn id="2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3" dur="26">
                                          <p:stCondLst>
                                            <p:cond delay="650"/>
                                          </p:stCondLst>
                                        </p:cTn>
                                        <p:tgtEl>
                                          <p:spTgt spid="21"/>
                                        </p:tgtEl>
                                      </p:cBhvr>
                                      <p:to x="100000" y="60000"/>
                                    </p:animScale>
                                    <p:animScale>
                                      <p:cBhvr>
                                        <p:cTn id="34" dur="166" decel="50000">
                                          <p:stCondLst>
                                            <p:cond delay="676"/>
                                          </p:stCondLst>
                                        </p:cTn>
                                        <p:tgtEl>
                                          <p:spTgt spid="21"/>
                                        </p:tgtEl>
                                      </p:cBhvr>
                                      <p:to x="100000" y="100000"/>
                                    </p:animScale>
                                    <p:animScale>
                                      <p:cBhvr>
                                        <p:cTn id="35" dur="26">
                                          <p:stCondLst>
                                            <p:cond delay="1312"/>
                                          </p:stCondLst>
                                        </p:cTn>
                                        <p:tgtEl>
                                          <p:spTgt spid="21"/>
                                        </p:tgtEl>
                                      </p:cBhvr>
                                      <p:to x="100000" y="80000"/>
                                    </p:animScale>
                                    <p:animScale>
                                      <p:cBhvr>
                                        <p:cTn id="36" dur="166" decel="50000">
                                          <p:stCondLst>
                                            <p:cond delay="1338"/>
                                          </p:stCondLst>
                                        </p:cTn>
                                        <p:tgtEl>
                                          <p:spTgt spid="21"/>
                                        </p:tgtEl>
                                      </p:cBhvr>
                                      <p:to x="100000" y="100000"/>
                                    </p:animScale>
                                    <p:animScale>
                                      <p:cBhvr>
                                        <p:cTn id="37" dur="26">
                                          <p:stCondLst>
                                            <p:cond delay="1642"/>
                                          </p:stCondLst>
                                        </p:cTn>
                                        <p:tgtEl>
                                          <p:spTgt spid="21"/>
                                        </p:tgtEl>
                                      </p:cBhvr>
                                      <p:to x="100000" y="90000"/>
                                    </p:animScale>
                                    <p:animScale>
                                      <p:cBhvr>
                                        <p:cTn id="38" dur="166" decel="50000">
                                          <p:stCondLst>
                                            <p:cond delay="1668"/>
                                          </p:stCondLst>
                                        </p:cTn>
                                        <p:tgtEl>
                                          <p:spTgt spid="21"/>
                                        </p:tgtEl>
                                      </p:cBhvr>
                                      <p:to x="100000" y="100000"/>
                                    </p:animScale>
                                    <p:animScale>
                                      <p:cBhvr>
                                        <p:cTn id="39" dur="26">
                                          <p:stCondLst>
                                            <p:cond delay="1808"/>
                                          </p:stCondLst>
                                        </p:cTn>
                                        <p:tgtEl>
                                          <p:spTgt spid="21"/>
                                        </p:tgtEl>
                                      </p:cBhvr>
                                      <p:to x="100000" y="95000"/>
                                    </p:animScale>
                                    <p:animScale>
                                      <p:cBhvr>
                                        <p:cTn id="40" dur="166" decel="50000">
                                          <p:stCondLst>
                                            <p:cond delay="1834"/>
                                          </p:stCondLst>
                                        </p:cTn>
                                        <p:tgtEl>
                                          <p:spTgt spid="2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par>
                                <p:cTn id="57" presetID="26" presetClass="emph" presetSubtype="0" fill="hold" nodeType="withEffect">
                                  <p:stCondLst>
                                    <p:cond delay="0"/>
                                  </p:stCondLst>
                                  <p:childTnLst>
                                    <p:animEffect transition="out" filter="fade">
                                      <p:cBhvr>
                                        <p:cTn id="58" dur="500" tmFilter="0, 0; .2, .5; .8, .5; 1, 0"/>
                                        <p:tgtEl>
                                          <p:spTgt spid="20"/>
                                        </p:tgtEl>
                                      </p:cBhvr>
                                    </p:animEffect>
                                    <p:animScale>
                                      <p:cBhvr>
                                        <p:cTn id="59" dur="250" autoRev="1" fill="hold"/>
                                        <p:tgtEl>
                                          <p:spTgt spid="20"/>
                                        </p:tgtEl>
                                      </p:cBhvr>
                                      <p:by x="105000" y="105000"/>
                                    </p:animScale>
                                  </p:childTnLst>
                                </p:cTn>
                              </p:par>
                              <p:par>
                                <p:cTn id="60" presetID="26" presetClass="emph" presetSubtype="0" fill="hold" nodeType="withEffect">
                                  <p:stCondLst>
                                    <p:cond delay="0"/>
                                  </p:stCondLst>
                                  <p:childTnLst>
                                    <p:animEffect transition="out" filter="fade">
                                      <p:cBhvr>
                                        <p:cTn id="61" dur="500" tmFilter="0, 0; .2, .5; .8, .5; 1, 0"/>
                                        <p:tgtEl>
                                          <p:spTgt spid="21"/>
                                        </p:tgtEl>
                                      </p:cBhvr>
                                    </p:animEffect>
                                    <p:animScale>
                                      <p:cBhvr>
                                        <p:cTn id="62" dur="250" autoRev="1" fill="hold"/>
                                        <p:tgtEl>
                                          <p:spTgt spid="21"/>
                                        </p:tgtEl>
                                      </p:cBhvr>
                                      <p:by x="105000" y="105000"/>
                                    </p:animScale>
                                  </p:childTnLst>
                                </p:cTn>
                              </p:par>
                              <p:par>
                                <p:cTn id="63" presetID="26" presetClass="emph" presetSubtype="0" fill="hold" nodeType="withEffect">
                                  <p:stCondLst>
                                    <p:cond delay="0"/>
                                  </p:stCondLst>
                                  <p:childTnLst>
                                    <p:animEffect transition="out" filter="fade">
                                      <p:cBhvr>
                                        <p:cTn id="64" dur="500" tmFilter="0, 0; .2, .5; .8, .5; 1, 0"/>
                                        <p:tgtEl>
                                          <p:spTgt spid="22"/>
                                        </p:tgtEl>
                                      </p:cBhvr>
                                    </p:animEffect>
                                    <p:animScale>
                                      <p:cBhvr>
                                        <p:cTn id="65" dur="250" autoRev="1" fill="hold"/>
                                        <p:tgtEl>
                                          <p:spTgt spid="22"/>
                                        </p:tgtEl>
                                      </p:cBhvr>
                                      <p:by x="105000" y="105000"/>
                                    </p:animScale>
                                  </p:childTnLst>
                                </p:cTn>
                              </p:par>
                            </p:childTnLst>
                          </p:cTn>
                        </p:par>
                        <p:par>
                          <p:cTn id="66" fill="hold">
                            <p:stCondLst>
                              <p:cond delay="2500"/>
                            </p:stCondLst>
                            <p:childTnLst>
                              <p:par>
                                <p:cTn id="67" presetID="42" presetClass="entr" presetSubtype="0"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1000" fill="hold"/>
                                        <p:tgtEl>
                                          <p:spTgt spid="12"/>
                                        </p:tgtEl>
                                        <p:attrNameLst>
                                          <p:attrName>ppt_y</p:attrName>
                                        </p:attrNameLst>
                                      </p:cBhvr>
                                      <p:tavLst>
                                        <p:tav tm="0">
                                          <p:val>
                                            <p:strVal val="#ppt_y+.1"/>
                                          </p:val>
                                        </p:tav>
                                        <p:tav tm="100000">
                                          <p:val>
                                            <p:strVal val="#ppt_y"/>
                                          </p:val>
                                        </p:tav>
                                      </p:tavLst>
                                    </p:anim>
                                  </p:childTnLst>
                                </p:cTn>
                              </p:par>
                              <p:par>
                                <p:cTn id="72" presetID="53" presetClass="entr" presetSubtype="16"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 calcmode="lin" valueType="num">
                                      <p:cBhvr>
                                        <p:cTn id="74" dur="500" fill="hold"/>
                                        <p:tgtEl>
                                          <p:spTgt spid="2"/>
                                        </p:tgtEl>
                                        <p:attrNameLst>
                                          <p:attrName>ppt_w</p:attrName>
                                        </p:attrNameLst>
                                      </p:cBhvr>
                                      <p:tavLst>
                                        <p:tav tm="0">
                                          <p:val>
                                            <p:fltVal val="0"/>
                                          </p:val>
                                        </p:tav>
                                        <p:tav tm="100000">
                                          <p:val>
                                            <p:strVal val="#ppt_w"/>
                                          </p:val>
                                        </p:tav>
                                      </p:tavLst>
                                    </p:anim>
                                    <p:anim calcmode="lin" valueType="num">
                                      <p:cBhvr>
                                        <p:cTn id="75" dur="500" fill="hold"/>
                                        <p:tgtEl>
                                          <p:spTgt spid="2"/>
                                        </p:tgtEl>
                                        <p:attrNameLst>
                                          <p:attrName>ppt_h</p:attrName>
                                        </p:attrNameLst>
                                      </p:cBhvr>
                                      <p:tavLst>
                                        <p:tav tm="0">
                                          <p:val>
                                            <p:fltVal val="0"/>
                                          </p:val>
                                        </p:tav>
                                        <p:tav tm="100000">
                                          <p:val>
                                            <p:strVal val="#ppt_h"/>
                                          </p:val>
                                        </p:tav>
                                      </p:tavLst>
                                    </p:anim>
                                    <p:animEffect transition="in" filter="fade">
                                      <p:cBhvr>
                                        <p:cTn id="7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89C439-EAEF-602E-FBCA-E6B3562BC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Diagonal Corners Rounded 10">
            <a:extLst>
              <a:ext uri="{FF2B5EF4-FFF2-40B4-BE49-F238E27FC236}">
                <a16:creationId xmlns:a16="http://schemas.microsoft.com/office/drawing/2014/main" id="{C9B7E8B2-693A-ED77-62D8-67568DCF1359}"/>
              </a:ext>
            </a:extLst>
          </p:cNvPr>
          <p:cNvSpPr/>
          <p:nvPr/>
        </p:nvSpPr>
        <p:spPr>
          <a:xfrm>
            <a:off x="2768600" y="264160"/>
            <a:ext cx="6243320" cy="924560"/>
          </a:xfrm>
          <a:prstGeom prst="roundRect">
            <a:avLst/>
          </a:prstGeom>
          <a:solidFill>
            <a:schemeClr val="bg1"/>
          </a:solidFill>
          <a:ln w="38100">
            <a:solidFill>
              <a:srgbClr val="4BCAF9"/>
            </a:solidFill>
            <a:prstDash val="dash"/>
            <a:extLst>
              <a:ext uri="{C807C97D-BFC1-408E-A445-0C87EB9F89A2}">
                <ask:lineSketchStyleProps xmlns:ask="http://schemas.microsoft.com/office/drawing/2018/sketchyshapes" sd="2214188587">
                  <a:custGeom>
                    <a:avLst/>
                    <a:gdLst>
                      <a:gd name="connsiteX0" fmla="*/ 0 w 6243320"/>
                      <a:gd name="connsiteY0" fmla="*/ 154096 h 924560"/>
                      <a:gd name="connsiteX1" fmla="*/ 154096 w 6243320"/>
                      <a:gd name="connsiteY1" fmla="*/ 0 h 924560"/>
                      <a:gd name="connsiteX2" fmla="*/ 6089224 w 6243320"/>
                      <a:gd name="connsiteY2" fmla="*/ 0 h 924560"/>
                      <a:gd name="connsiteX3" fmla="*/ 6243320 w 6243320"/>
                      <a:gd name="connsiteY3" fmla="*/ 154096 h 924560"/>
                      <a:gd name="connsiteX4" fmla="*/ 6243320 w 6243320"/>
                      <a:gd name="connsiteY4" fmla="*/ 770464 h 924560"/>
                      <a:gd name="connsiteX5" fmla="*/ 6089224 w 6243320"/>
                      <a:gd name="connsiteY5" fmla="*/ 924560 h 924560"/>
                      <a:gd name="connsiteX6" fmla="*/ 154096 w 6243320"/>
                      <a:gd name="connsiteY6" fmla="*/ 924560 h 924560"/>
                      <a:gd name="connsiteX7" fmla="*/ 0 w 6243320"/>
                      <a:gd name="connsiteY7" fmla="*/ 770464 h 924560"/>
                      <a:gd name="connsiteX8" fmla="*/ 0 w 6243320"/>
                      <a:gd name="connsiteY8" fmla="*/ 154096 h 92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320" h="924560" fill="none" extrusionOk="0">
                        <a:moveTo>
                          <a:pt x="0" y="154096"/>
                        </a:moveTo>
                        <a:cubicBezTo>
                          <a:pt x="4183" y="63787"/>
                          <a:pt x="55529" y="-1009"/>
                          <a:pt x="154096" y="0"/>
                        </a:cubicBezTo>
                        <a:cubicBezTo>
                          <a:pt x="2018798" y="145084"/>
                          <a:pt x="4885335" y="-35079"/>
                          <a:pt x="6089224" y="0"/>
                        </a:cubicBezTo>
                        <a:cubicBezTo>
                          <a:pt x="6169752" y="-2448"/>
                          <a:pt x="6255801" y="61966"/>
                          <a:pt x="6243320" y="154096"/>
                        </a:cubicBezTo>
                        <a:cubicBezTo>
                          <a:pt x="6193541" y="384732"/>
                          <a:pt x="6279760" y="612715"/>
                          <a:pt x="6243320" y="770464"/>
                        </a:cubicBezTo>
                        <a:cubicBezTo>
                          <a:pt x="6232116" y="850784"/>
                          <a:pt x="6186702" y="916933"/>
                          <a:pt x="6089224" y="924560"/>
                        </a:cubicBezTo>
                        <a:cubicBezTo>
                          <a:pt x="3906954" y="835558"/>
                          <a:pt x="854189" y="971470"/>
                          <a:pt x="154096" y="924560"/>
                        </a:cubicBezTo>
                        <a:cubicBezTo>
                          <a:pt x="68831" y="935137"/>
                          <a:pt x="1174" y="856799"/>
                          <a:pt x="0" y="770464"/>
                        </a:cubicBezTo>
                        <a:cubicBezTo>
                          <a:pt x="31296" y="517899"/>
                          <a:pt x="-27606" y="358120"/>
                          <a:pt x="0" y="154096"/>
                        </a:cubicBezTo>
                        <a:close/>
                      </a:path>
                      <a:path w="6243320" h="924560" stroke="0" extrusionOk="0">
                        <a:moveTo>
                          <a:pt x="0" y="154096"/>
                        </a:moveTo>
                        <a:cubicBezTo>
                          <a:pt x="2778" y="69321"/>
                          <a:pt x="68080" y="-1225"/>
                          <a:pt x="154096" y="0"/>
                        </a:cubicBezTo>
                        <a:cubicBezTo>
                          <a:pt x="3011607" y="-136090"/>
                          <a:pt x="3229076" y="117287"/>
                          <a:pt x="6089224" y="0"/>
                        </a:cubicBezTo>
                        <a:cubicBezTo>
                          <a:pt x="6170588" y="10843"/>
                          <a:pt x="6255764" y="77444"/>
                          <a:pt x="6243320" y="154096"/>
                        </a:cubicBezTo>
                        <a:cubicBezTo>
                          <a:pt x="6272332" y="335561"/>
                          <a:pt x="6238631" y="684258"/>
                          <a:pt x="6243320" y="770464"/>
                        </a:cubicBezTo>
                        <a:cubicBezTo>
                          <a:pt x="6234533" y="852032"/>
                          <a:pt x="6186549" y="927352"/>
                          <a:pt x="6089224" y="924560"/>
                        </a:cubicBezTo>
                        <a:cubicBezTo>
                          <a:pt x="4080641" y="883059"/>
                          <a:pt x="2060643" y="1053195"/>
                          <a:pt x="154096" y="924560"/>
                        </a:cubicBezTo>
                        <a:cubicBezTo>
                          <a:pt x="75225" y="930406"/>
                          <a:pt x="-9090" y="846304"/>
                          <a:pt x="0" y="770464"/>
                        </a:cubicBezTo>
                        <a:cubicBezTo>
                          <a:pt x="47126" y="481158"/>
                          <a:pt x="8323" y="224730"/>
                          <a:pt x="0" y="15409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Quan sát tranh, trả lời câu hỏi:</a:t>
            </a:r>
          </a:p>
        </p:txBody>
      </p:sp>
      <p:pic>
        <p:nvPicPr>
          <p:cNvPr id="8" name="Picture 7">
            <a:extLst>
              <a:ext uri="{FF2B5EF4-FFF2-40B4-BE49-F238E27FC236}">
                <a16:creationId xmlns:a16="http://schemas.microsoft.com/office/drawing/2014/main" id="{5A200A2C-A719-C682-6382-F682D5D3B32B}"/>
              </a:ext>
            </a:extLst>
          </p:cNvPr>
          <p:cNvPicPr>
            <a:picLocks noChangeAspect="1"/>
          </p:cNvPicPr>
          <p:nvPr/>
        </p:nvPicPr>
        <p:blipFill>
          <a:blip r:embed="rId3"/>
          <a:stretch>
            <a:fillRect/>
          </a:stretch>
        </p:blipFill>
        <p:spPr>
          <a:xfrm>
            <a:off x="1076007" y="15506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053DDB-28DC-BE04-5531-11D93F3D19F2}"/>
              </a:ext>
            </a:extLst>
          </p:cNvPr>
          <p:cNvPicPr>
            <a:picLocks noChangeAspect="1"/>
          </p:cNvPicPr>
          <p:nvPr/>
        </p:nvPicPr>
        <p:blipFill>
          <a:blip r:embed="rId3"/>
          <a:stretch>
            <a:fillRect/>
          </a:stretch>
        </p:blipFill>
        <p:spPr>
          <a:xfrm>
            <a:off x="161924" y="903287"/>
            <a:ext cx="11271657" cy="4400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337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1EC3E3B-FC26-02E3-FBAC-83F450AFCC0E}"/>
              </a:ext>
            </a:extLst>
          </p:cNvPr>
          <p:cNvGrpSpPr/>
          <p:nvPr/>
        </p:nvGrpSpPr>
        <p:grpSpPr>
          <a:xfrm>
            <a:off x="1815789" y="955018"/>
            <a:ext cx="6081096" cy="1730291"/>
            <a:chOff x="5491144" y="1338051"/>
            <a:chExt cx="6081096" cy="1730291"/>
          </a:xfrm>
        </p:grpSpPr>
        <p:grpSp>
          <p:nvGrpSpPr>
            <p:cNvPr id="10" name="Group 9">
              <a:extLst>
                <a:ext uri="{FF2B5EF4-FFF2-40B4-BE49-F238E27FC236}">
                  <a16:creationId xmlns:a16="http://schemas.microsoft.com/office/drawing/2014/main" id="{FD68CB88-34A0-421D-01C2-9C93806AF944}"/>
                </a:ext>
              </a:extLst>
            </p:cNvPr>
            <p:cNvGrpSpPr/>
            <p:nvPr/>
          </p:nvGrpSpPr>
          <p:grpSpPr>
            <a:xfrm>
              <a:off x="5491144" y="1338051"/>
              <a:ext cx="6081096" cy="1730291"/>
              <a:chOff x="1202620" y="2202612"/>
              <a:chExt cx="2561070" cy="1866617"/>
            </a:xfrm>
            <a:scene3d>
              <a:camera prst="perspectiveRight"/>
              <a:lightRig rig="threePt" dir="t"/>
            </a:scene3d>
          </p:grpSpPr>
          <p:sp>
            <p:nvSpPr>
              <p:cNvPr id="12" name="Rectangle: Folded Corner 46">
                <a:extLst>
                  <a:ext uri="{FF2B5EF4-FFF2-40B4-BE49-F238E27FC236}">
                    <a16:creationId xmlns:a16="http://schemas.microsoft.com/office/drawing/2014/main" id="{B6A5C861-37A5-E977-A862-740C1AC55811}"/>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6AF4C19-A6AF-701B-6792-DA243FCB73D8}"/>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E37B7F27-2844-CDAA-94B0-EF43317259E9}"/>
                </a:ext>
              </a:extLst>
            </p:cNvPr>
            <p:cNvSpPr txBox="1"/>
            <p:nvPr/>
          </p:nvSpPr>
          <p:spPr>
            <a:xfrm>
              <a:off x="5618480" y="1706880"/>
              <a:ext cx="519176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Em hãy nêu biểu hiện xâm hại trẻ em ở các tranh trên.</a:t>
              </a:r>
              <a:endParaRPr lang="en-US" sz="28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8205CDB0-C7B4-1DD6-49AC-EB5F8FD5663D}"/>
              </a:ext>
            </a:extLst>
          </p:cNvPr>
          <p:cNvGrpSpPr/>
          <p:nvPr/>
        </p:nvGrpSpPr>
        <p:grpSpPr>
          <a:xfrm>
            <a:off x="1908154" y="3803862"/>
            <a:ext cx="6081096" cy="1730291"/>
            <a:chOff x="5491144" y="1338051"/>
            <a:chExt cx="6081096" cy="1730291"/>
          </a:xfrm>
        </p:grpSpPr>
        <p:grpSp>
          <p:nvGrpSpPr>
            <p:cNvPr id="20" name="Group 19">
              <a:extLst>
                <a:ext uri="{FF2B5EF4-FFF2-40B4-BE49-F238E27FC236}">
                  <a16:creationId xmlns:a16="http://schemas.microsoft.com/office/drawing/2014/main" id="{140C740B-CBDA-8A5E-ECD9-2E26D595EFCB}"/>
                </a:ext>
              </a:extLst>
            </p:cNvPr>
            <p:cNvGrpSpPr/>
            <p:nvPr/>
          </p:nvGrpSpPr>
          <p:grpSpPr>
            <a:xfrm>
              <a:off x="5491144" y="1338051"/>
              <a:ext cx="6081096" cy="1730291"/>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id="{56045338-BB95-6CAE-7A70-756616D1CCD5}"/>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C1FE7E3E-0597-450C-1270-D35DCF24E64C}"/>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sp>
          <p:nvSpPr>
            <p:cNvPr id="19" name="TextBox 18">
              <a:extLst>
                <a:ext uri="{FF2B5EF4-FFF2-40B4-BE49-F238E27FC236}">
                  <a16:creationId xmlns:a16="http://schemas.microsoft.com/office/drawing/2014/main" id="{45750555-59AA-DD7C-EB01-70172645C098}"/>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Hãy kể thêm các biểu hiện khác của xâm hại trẻ em mà em biết.</a:t>
              </a:r>
              <a:endParaRPr lang="en-US" sz="2800" b="1" dirty="0">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3"/>
          <a:stretch>
            <a:fillRect/>
          </a:stretch>
        </p:blipFill>
        <p:spPr>
          <a:xfrm>
            <a:off x="3210560" y="454949"/>
            <a:ext cx="6390640" cy="860275"/>
          </a:xfrm>
          <a:prstGeom prst="rect">
            <a:avLst/>
          </a:prstGeom>
        </p:spPr>
      </p:pic>
      <p:pic>
        <p:nvPicPr>
          <p:cNvPr id="8" name="Picture 7">
            <a:extLst>
              <a:ext uri="{FF2B5EF4-FFF2-40B4-BE49-F238E27FC236}">
                <a16:creationId xmlns:a16="http://schemas.microsoft.com/office/drawing/2014/main" id="{FA827AE9-0F2E-017D-2F90-BC3F45BE8AA7}"/>
              </a:ext>
            </a:extLst>
          </p:cNvPr>
          <p:cNvPicPr>
            <a:picLocks noChangeAspect="1"/>
          </p:cNvPicPr>
          <p:nvPr/>
        </p:nvPicPr>
        <p:blipFill>
          <a:blip r:embed="rId4"/>
          <a:stretch>
            <a:fillRect/>
          </a:stretch>
        </p:blipFill>
        <p:spPr>
          <a:xfrm>
            <a:off x="1279207" y="14998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4D3849C-F27B-59BC-FF76-7FD290ADA83E}"/>
              </a:ext>
            </a:extLst>
          </p:cNvPr>
          <p:cNvSpPr txBox="1"/>
          <p:nvPr/>
        </p:nvSpPr>
        <p:spPr>
          <a:xfrm>
            <a:off x="1971040" y="55372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chất</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dục</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0286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3"/>
          <a:stretch>
            <a:fillRect/>
          </a:stretch>
        </p:blipFill>
        <p:spPr>
          <a:xfrm>
            <a:off x="3210560" y="454949"/>
            <a:ext cx="6390640" cy="860275"/>
          </a:xfrm>
          <a:prstGeom prst="rect">
            <a:avLst/>
          </a:prstGeom>
        </p:spPr>
      </p:pic>
      <p:sp>
        <p:nvSpPr>
          <p:cNvPr id="9" name="TextBox 8">
            <a:extLst>
              <a:ext uri="{FF2B5EF4-FFF2-40B4-BE49-F238E27FC236}">
                <a16:creationId xmlns:a16="http://schemas.microsoft.com/office/drawing/2014/main" id="{34D3849C-F27B-59BC-FF76-7FD290ADA83E}"/>
              </a:ext>
            </a:extLst>
          </p:cNvPr>
          <p:cNvSpPr txBox="1"/>
          <p:nvPr/>
        </p:nvSpPr>
        <p:spPr>
          <a:xfrm>
            <a:off x="1503680" y="5537200"/>
            <a:ext cx="438912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Bỏ</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mặc</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xao</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nhãng</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Xâm</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hại</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tinh</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thần</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2214B5F-76B5-7002-E6F5-63CA6D08D560}"/>
              </a:ext>
            </a:extLst>
          </p:cNvPr>
          <p:cNvPicPr>
            <a:picLocks noChangeAspect="1"/>
          </p:cNvPicPr>
          <p:nvPr/>
        </p:nvPicPr>
        <p:blipFill>
          <a:blip r:embed="rId4"/>
          <a:stretch>
            <a:fillRect/>
          </a:stretch>
        </p:blipFill>
        <p:spPr>
          <a:xfrm>
            <a:off x="1158240" y="1394863"/>
            <a:ext cx="9960381" cy="3888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4160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D6B2921C-A14A-4DF7-A880-8A9E27C6F00A}:311"/>
</p:tagLst>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634</Words>
  <Application>Microsoft Office PowerPoint</Application>
  <PresentationFormat>Widescreen</PresentationFormat>
  <Paragraphs>53</Paragraphs>
  <Slides>22</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Aptos</vt:lpstr>
      <vt:lpstr>Aptos Display</vt:lpstr>
      <vt:lpstr>Arial</vt:lpstr>
      <vt:lpstr>Calibri</vt:lpstr>
      <vt:lpstr>Cambria</vt:lpstr>
      <vt:lpstr>Chewy</vt:lpstr>
      <vt:lpstr>Roboto</vt:lpstr>
      <vt:lpstr>Roboto Light</vt:lpstr>
      <vt:lpstr>Times New Roman</vt:lpstr>
      <vt:lpstr>Take a Walk Today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lanhuongnguyen24384@gmail.com</cp:lastModifiedBy>
  <cp:revision>34</cp:revision>
  <dcterms:created xsi:type="dcterms:W3CDTF">2024-11-25T01:43:56Z</dcterms:created>
  <dcterms:modified xsi:type="dcterms:W3CDTF">2025-03-04T02:37:02Z</dcterms:modified>
</cp:coreProperties>
</file>