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4"/>
  </p:notesMasterIdLst>
  <p:sldIdLst>
    <p:sldId id="917" r:id="rId2"/>
    <p:sldId id="853" r:id="rId3"/>
    <p:sldId id="855" r:id="rId4"/>
    <p:sldId id="910" r:id="rId5"/>
    <p:sldId id="911" r:id="rId6"/>
    <p:sldId id="912" r:id="rId7"/>
    <p:sldId id="907" r:id="rId8"/>
    <p:sldId id="913" r:id="rId9"/>
    <p:sldId id="914" r:id="rId10"/>
    <p:sldId id="915" r:id="rId11"/>
    <p:sldId id="916" r:id="rId12"/>
    <p:sldId id="266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318" autoAdjust="0"/>
  </p:normalViewPr>
  <p:slideViewPr>
    <p:cSldViewPr snapToGrid="0">
      <p:cViewPr varScale="1">
        <p:scale>
          <a:sx n="65" d="100"/>
          <a:sy n="65" d="100"/>
        </p:scale>
        <p:origin x="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làm vào bảng con theo cá nhân</a:t>
            </a:r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1CEF-2612-4F20-937B-238BA9106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D34B8-3376-546C-11DC-6BDB1ED1F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7AEB5-16DA-F2A2-F2AE-1AD26616B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làm vào bảng con</a:t>
            </a:r>
          </a:p>
        </p:txBody>
      </p:sp>
    </p:spTree>
    <p:extLst>
      <p:ext uri="{BB962C8B-B14F-4D97-AF65-F5344CB8AC3E}">
        <p14:creationId xmlns:p14="http://schemas.microsoft.com/office/powerpoint/2010/main" val="250520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EC990-1BEF-2EC1-6D31-12B63CE4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156A6-3F68-A789-BD4D-A276B7B67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A8099-2579-7E0B-F144-EAB615A5C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2BEDC-45E9-E7BF-CD25-E71DFB5E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40931-C3BE-35EE-F63E-D6D1661A6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1445C-3EA5-C138-63C4-F3610E553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A5830-260F-999A-171D-4CC730A1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37E78-1F29-4854-1CF2-C6C061FC8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42FC1-61E6-FFC9-63B2-786097C3E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2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2B8F-C619-0592-317B-94F7EAEC2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8DCF5B-D03D-A681-3362-CA7717591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948D4-84E0-9951-03A0-228656167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C9AD3-40CE-B8DE-C597-80643E16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FD38C-BCF7-0523-024C-000CA044B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4BE00-7365-C0E9-A9D8-C333139EA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99C74-3619-7606-FAD4-0BFA5C00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6D6A1-E6A1-A2AC-FA8B-CABCECD6B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1A087-7CC3-8FF1-2EB4-5686B0041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65F65-2DF0-D5E0-7AC7-966911DF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33B3D-02B8-56CA-8E14-DD210B239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0698D-B454-3AAC-F549-747DB6334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>
            <a:off x="1724827" y="-35313"/>
            <a:ext cx="10519547" cy="7168703"/>
            <a:chOff x="1296828" y="-26485"/>
            <a:chExt cx="7909227" cy="5376527"/>
          </a:xfrm>
        </p:grpSpPr>
        <p:grpSp>
          <p:nvGrpSpPr>
            <p:cNvPr id="357" name="Google Shape;357;p14"/>
            <p:cNvGrpSpPr/>
            <p:nvPr/>
          </p:nvGrpSpPr>
          <p:grpSpPr>
            <a:xfrm rot="-9498731">
              <a:off x="8415308" y="58464"/>
              <a:ext cx="639751" cy="939740"/>
              <a:chOff x="7258158" y="2727596"/>
              <a:chExt cx="573973" cy="843117"/>
            </a:xfrm>
          </p:grpSpPr>
          <p:sp>
            <p:nvSpPr>
              <p:cNvPr id="358" name="Google Shape;358;p14"/>
              <p:cNvSpPr/>
              <p:nvPr/>
            </p:nvSpPr>
            <p:spPr>
              <a:xfrm>
                <a:off x="7522228" y="3115107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7283690" y="3063087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7258158" y="3057257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7380643" y="2727596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62" name="Google Shape;362;p14"/>
            <p:cNvGrpSpPr/>
            <p:nvPr/>
          </p:nvGrpSpPr>
          <p:grpSpPr>
            <a:xfrm rot="2834933">
              <a:off x="1581012" y="4212748"/>
              <a:ext cx="663958" cy="1064454"/>
              <a:chOff x="6057347" y="1426210"/>
              <a:chExt cx="215473" cy="345437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67" name="Google Shape;367;p14"/>
          <p:cNvGrpSpPr/>
          <p:nvPr/>
        </p:nvGrpSpPr>
        <p:grpSpPr>
          <a:xfrm>
            <a:off x="3363860" y="835351"/>
            <a:ext cx="7388059" cy="5839836"/>
            <a:chOff x="2529152" y="626513"/>
            <a:chExt cx="5554786" cy="4379877"/>
          </a:xfrm>
        </p:grpSpPr>
        <p:grpSp>
          <p:nvGrpSpPr>
            <p:cNvPr id="368" name="Google Shape;368;p14"/>
            <p:cNvGrpSpPr/>
            <p:nvPr/>
          </p:nvGrpSpPr>
          <p:grpSpPr>
            <a:xfrm rot="-9332086">
              <a:off x="7621342" y="694996"/>
              <a:ext cx="407529" cy="354305"/>
              <a:chOff x="6900973" y="1017413"/>
              <a:chExt cx="75901" cy="65982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2" name="Google Shape;372;p14"/>
            <p:cNvGrpSpPr/>
            <p:nvPr/>
          </p:nvGrpSpPr>
          <p:grpSpPr>
            <a:xfrm rot="5400000">
              <a:off x="2498791" y="4571901"/>
              <a:ext cx="464850" cy="404129"/>
              <a:chOff x="6900973" y="1017413"/>
              <a:chExt cx="75901" cy="65982"/>
            </a:xfrm>
          </p:grpSpPr>
          <p:sp>
            <p:nvSpPr>
              <p:cNvPr id="373" name="Google Shape;373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76" name="Google Shape;376;p14"/>
          <p:cNvGrpSpPr/>
          <p:nvPr/>
        </p:nvGrpSpPr>
        <p:grpSpPr>
          <a:xfrm>
            <a:off x="-223711" y="-473303"/>
            <a:ext cx="11547991" cy="7513521"/>
            <a:chOff x="-168200" y="-354978"/>
            <a:chExt cx="8682473" cy="5635141"/>
          </a:xfrm>
        </p:grpSpPr>
        <p:grpSp>
          <p:nvGrpSpPr>
            <p:cNvPr id="377" name="Google Shape;377;p14"/>
            <p:cNvGrpSpPr/>
            <p:nvPr/>
          </p:nvGrpSpPr>
          <p:grpSpPr>
            <a:xfrm rot="-1509030">
              <a:off x="6804266" y="-47372"/>
              <a:ext cx="1621334" cy="778963"/>
              <a:chOff x="7665315" y="1796374"/>
              <a:chExt cx="1621324" cy="778958"/>
            </a:xfrm>
          </p:grpSpPr>
          <p:sp>
            <p:nvSpPr>
              <p:cNvPr id="378" name="Google Shape;378;p14"/>
              <p:cNvSpPr/>
              <p:nvPr/>
            </p:nvSpPr>
            <p:spPr>
              <a:xfrm rot="-10164890">
                <a:off x="8165125" y="2074110"/>
                <a:ext cx="1093694" cy="404207"/>
              </a:xfrm>
              <a:custGeom>
                <a:avLst/>
                <a:gdLst/>
                <a:ahLst/>
                <a:cxnLst/>
                <a:rect l="l" t="t" r="r" b="b"/>
                <a:pathLst>
                  <a:path w="43747" h="16168" extrusionOk="0">
                    <a:moveTo>
                      <a:pt x="0" y="16168"/>
                    </a:moveTo>
                    <a:cubicBezTo>
                      <a:pt x="2210" y="13605"/>
                      <a:pt x="6938" y="3089"/>
                      <a:pt x="13257" y="791"/>
                    </a:cubicBezTo>
                    <a:cubicBezTo>
                      <a:pt x="19576" y="-1507"/>
                      <a:pt x="32832" y="1896"/>
                      <a:pt x="37914" y="2382"/>
                    </a:cubicBezTo>
                    <a:cubicBezTo>
                      <a:pt x="42996" y="2868"/>
                      <a:pt x="42775" y="3486"/>
                      <a:pt x="43747" y="370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9" name="Google Shape;379;p14"/>
              <p:cNvGrpSpPr/>
              <p:nvPr/>
            </p:nvGrpSpPr>
            <p:grpSpPr>
              <a:xfrm rot="2700000" flipH="1">
                <a:off x="7746622" y="1939648"/>
                <a:ext cx="604153" cy="480218"/>
                <a:chOff x="6012221" y="1197327"/>
                <a:chExt cx="85389" cy="67864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>
                  <a:off x="6021317" y="1223203"/>
                  <a:ext cx="76293" cy="41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071" extrusionOk="0">
                      <a:moveTo>
                        <a:pt x="393" y="0"/>
                      </a:moveTo>
                      <a:lnTo>
                        <a:pt x="1" y="625"/>
                      </a:lnTo>
                      <a:lnTo>
                        <a:pt x="1946" y="1071"/>
                      </a:lnTo>
                      <a:lnTo>
                        <a:pt x="3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4"/>
                <p:cNvSpPr/>
                <p:nvPr/>
              </p:nvSpPr>
              <p:spPr>
                <a:xfrm>
                  <a:off x="6012221" y="1197327"/>
                  <a:ext cx="85388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1731" extrusionOk="0">
                      <a:moveTo>
                        <a:pt x="563" y="0"/>
                      </a:moveTo>
                      <a:lnTo>
                        <a:pt x="625" y="660"/>
                      </a:lnTo>
                      <a:lnTo>
                        <a:pt x="1" y="973"/>
                      </a:lnTo>
                      <a:lnTo>
                        <a:pt x="2178" y="1731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4"/>
                <p:cNvSpPr/>
                <p:nvPr/>
              </p:nvSpPr>
              <p:spPr>
                <a:xfrm>
                  <a:off x="6034255" y="1197327"/>
                  <a:ext cx="63355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1731" extrusionOk="0">
                      <a:moveTo>
                        <a:pt x="1" y="0"/>
                      </a:moveTo>
                      <a:lnTo>
                        <a:pt x="63" y="660"/>
                      </a:lnTo>
                      <a:lnTo>
                        <a:pt x="1616" y="17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83" name="Google Shape;383;p14"/>
            <p:cNvGrpSpPr/>
            <p:nvPr/>
          </p:nvGrpSpPr>
          <p:grpSpPr>
            <a:xfrm rot="-612049">
              <a:off x="-53223" y="3725966"/>
              <a:ext cx="1502025" cy="1432516"/>
              <a:chOff x="-24668" y="1036135"/>
              <a:chExt cx="1502015" cy="1432506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-24668" y="1036135"/>
                <a:ext cx="900175" cy="1096275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43851" extrusionOk="0">
                    <a:moveTo>
                      <a:pt x="379" y="0"/>
                    </a:moveTo>
                    <a:cubicBezTo>
                      <a:pt x="845" y="5033"/>
                      <a:pt x="-2029" y="23569"/>
                      <a:pt x="3177" y="30200"/>
                    </a:cubicBezTo>
                    <a:cubicBezTo>
                      <a:pt x="8384" y="36831"/>
                      <a:pt x="26146" y="37512"/>
                      <a:pt x="31618" y="39787"/>
                    </a:cubicBezTo>
                    <a:cubicBezTo>
                      <a:pt x="37090" y="42062"/>
                      <a:pt x="35276" y="43174"/>
                      <a:pt x="36007" y="4385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85" name="Google Shape;385;p14"/>
              <p:cNvGrpSpPr/>
              <p:nvPr/>
            </p:nvGrpSpPr>
            <p:grpSpPr>
              <a:xfrm>
                <a:off x="623419" y="1784998"/>
                <a:ext cx="853928" cy="683643"/>
                <a:chOff x="5809018" y="1097235"/>
                <a:chExt cx="190656" cy="152626"/>
              </a:xfrm>
            </p:grpSpPr>
            <p:sp>
              <p:nvSpPr>
                <p:cNvPr id="386" name="Google Shape;386;p14"/>
                <p:cNvSpPr/>
                <p:nvPr/>
              </p:nvSpPr>
              <p:spPr>
                <a:xfrm>
                  <a:off x="5925145" y="1132834"/>
                  <a:ext cx="74529" cy="5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1400" extrusionOk="0">
                      <a:moveTo>
                        <a:pt x="1629" y="1"/>
                      </a:moveTo>
                      <a:cubicBezTo>
                        <a:pt x="1295" y="1"/>
                        <a:pt x="0" y="1065"/>
                        <a:pt x="0" y="1065"/>
                      </a:cubicBezTo>
                      <a:cubicBezTo>
                        <a:pt x="0" y="1065"/>
                        <a:pt x="704" y="1399"/>
                        <a:pt x="990" y="1399"/>
                      </a:cubicBezTo>
                      <a:cubicBezTo>
                        <a:pt x="1054" y="1399"/>
                        <a:pt x="1097" y="1383"/>
                        <a:pt x="1107" y="1342"/>
                      </a:cubicBezTo>
                      <a:cubicBezTo>
                        <a:pt x="1169" y="1110"/>
                        <a:pt x="857" y="1021"/>
                        <a:pt x="857" y="1021"/>
                      </a:cubicBezTo>
                      <a:cubicBezTo>
                        <a:pt x="857" y="1021"/>
                        <a:pt x="1365" y="1003"/>
                        <a:pt x="1348" y="869"/>
                      </a:cubicBezTo>
                      <a:cubicBezTo>
                        <a:pt x="1344" y="820"/>
                        <a:pt x="1281" y="805"/>
                        <a:pt x="1203" y="805"/>
                      </a:cubicBezTo>
                      <a:cubicBezTo>
                        <a:pt x="1067" y="805"/>
                        <a:pt x="884" y="851"/>
                        <a:pt x="884" y="851"/>
                      </a:cubicBezTo>
                      <a:cubicBezTo>
                        <a:pt x="884" y="851"/>
                        <a:pt x="1901" y="155"/>
                        <a:pt x="1678" y="13"/>
                      </a:cubicBezTo>
                      <a:cubicBezTo>
                        <a:pt x="1665" y="5"/>
                        <a:pt x="1649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5874060" y="1171413"/>
                  <a:ext cx="88878" cy="7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1998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251" y="1750"/>
                        <a:pt x="679" y="1874"/>
                      </a:cubicBezTo>
                      <a:cubicBezTo>
                        <a:pt x="822" y="1919"/>
                        <a:pt x="982" y="1955"/>
                        <a:pt x="1161" y="1981"/>
                      </a:cubicBezTo>
                      <a:cubicBezTo>
                        <a:pt x="1250" y="1993"/>
                        <a:pt x="1335" y="1998"/>
                        <a:pt x="1416" y="1998"/>
                      </a:cubicBezTo>
                      <a:cubicBezTo>
                        <a:pt x="1527" y="1998"/>
                        <a:pt x="1629" y="1988"/>
                        <a:pt x="1723" y="1973"/>
                      </a:cubicBezTo>
                      <a:cubicBezTo>
                        <a:pt x="2071" y="1919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5874060" y="1171413"/>
                  <a:ext cx="88878" cy="7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001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456" y="1874"/>
                        <a:pt x="1161" y="1981"/>
                      </a:cubicBezTo>
                      <a:cubicBezTo>
                        <a:pt x="1255" y="1994"/>
                        <a:pt x="1344" y="2000"/>
                        <a:pt x="1427" y="2000"/>
                      </a:cubicBezTo>
                      <a:cubicBezTo>
                        <a:pt x="1972" y="2000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5863593" y="1118955"/>
                  <a:ext cx="79782" cy="5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375" extrusionOk="0">
                      <a:moveTo>
                        <a:pt x="375" y="1"/>
                      </a:moveTo>
                      <a:lnTo>
                        <a:pt x="0" y="37"/>
                      </a:lnTo>
                      <a:lnTo>
                        <a:pt x="1651" y="1375"/>
                      </a:lnTo>
                      <a:lnTo>
                        <a:pt x="2034" y="1339"/>
                      </a:lnTo>
                      <a:lnTo>
                        <a:pt x="3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4"/>
                <p:cNvSpPr/>
                <p:nvPr/>
              </p:nvSpPr>
              <p:spPr>
                <a:xfrm>
                  <a:off x="5809018" y="1120367"/>
                  <a:ext cx="119301" cy="11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891" extrusionOk="0">
                      <a:moveTo>
                        <a:pt x="1392" y="1"/>
                      </a:moveTo>
                      <a:cubicBezTo>
                        <a:pt x="1392" y="1"/>
                        <a:pt x="964" y="1071"/>
                        <a:pt x="1" y="1553"/>
                      </a:cubicBezTo>
                      <a:lnTo>
                        <a:pt x="1660" y="2891"/>
                      </a:lnTo>
                      <a:cubicBezTo>
                        <a:pt x="2623" y="2409"/>
                        <a:pt x="3043" y="1339"/>
                        <a:pt x="3043" y="1339"/>
                      </a:cubicBezTo>
                      <a:lnTo>
                        <a:pt x="13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4"/>
                <p:cNvSpPr/>
                <p:nvPr/>
              </p:nvSpPr>
              <p:spPr>
                <a:xfrm>
                  <a:off x="5900642" y="1180195"/>
                  <a:ext cx="40969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1774" extrusionOk="0">
                      <a:moveTo>
                        <a:pt x="875" y="0"/>
                      </a:moveTo>
                      <a:cubicBezTo>
                        <a:pt x="875" y="1"/>
                        <a:pt x="527" y="1258"/>
                        <a:pt x="1" y="1650"/>
                      </a:cubicBezTo>
                      <a:cubicBezTo>
                        <a:pt x="144" y="1695"/>
                        <a:pt x="304" y="1731"/>
                        <a:pt x="483" y="1757"/>
                      </a:cubicBezTo>
                      <a:cubicBezTo>
                        <a:pt x="572" y="1769"/>
                        <a:pt x="657" y="1774"/>
                        <a:pt x="738" y="1774"/>
                      </a:cubicBezTo>
                      <a:cubicBezTo>
                        <a:pt x="849" y="1774"/>
                        <a:pt x="951" y="1764"/>
                        <a:pt x="1045" y="1749"/>
                      </a:cubicBezTo>
                      <a:cubicBezTo>
                        <a:pt x="920" y="1454"/>
                        <a:pt x="715" y="865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5885979" y="1172471"/>
                  <a:ext cx="46889" cy="6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1714" extrusionOk="0">
                      <a:moveTo>
                        <a:pt x="1187" y="1"/>
                      </a:moveTo>
                      <a:cubicBezTo>
                        <a:pt x="1133" y="161"/>
                        <a:pt x="1062" y="331"/>
                        <a:pt x="991" y="491"/>
                      </a:cubicBezTo>
                      <a:cubicBezTo>
                        <a:pt x="919" y="652"/>
                        <a:pt x="830" y="804"/>
                        <a:pt x="732" y="946"/>
                      </a:cubicBezTo>
                      <a:cubicBezTo>
                        <a:pt x="589" y="1143"/>
                        <a:pt x="428" y="1330"/>
                        <a:pt x="250" y="1499"/>
                      </a:cubicBezTo>
                      <a:cubicBezTo>
                        <a:pt x="205" y="1535"/>
                        <a:pt x="152" y="1589"/>
                        <a:pt x="98" y="1633"/>
                      </a:cubicBezTo>
                      <a:cubicBezTo>
                        <a:pt x="72" y="1660"/>
                        <a:pt x="36" y="1687"/>
                        <a:pt x="0" y="1714"/>
                      </a:cubicBezTo>
                      <a:cubicBezTo>
                        <a:pt x="384" y="1473"/>
                        <a:pt x="660" y="1125"/>
                        <a:pt x="875" y="732"/>
                      </a:cubicBezTo>
                      <a:cubicBezTo>
                        <a:pt x="973" y="581"/>
                        <a:pt x="1053" y="420"/>
                        <a:pt x="1115" y="251"/>
                      </a:cubicBezTo>
                      <a:cubicBezTo>
                        <a:pt x="1151" y="170"/>
                        <a:pt x="1178" y="90"/>
                        <a:pt x="1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5939495" y="1171765"/>
                  <a:ext cx="12977" cy="7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893" extrusionOk="0">
                      <a:moveTo>
                        <a:pt x="18" y="1"/>
                      </a:moveTo>
                      <a:cubicBezTo>
                        <a:pt x="0" y="161"/>
                        <a:pt x="9" y="322"/>
                        <a:pt x="18" y="483"/>
                      </a:cubicBezTo>
                      <a:cubicBezTo>
                        <a:pt x="27" y="599"/>
                        <a:pt x="54" y="724"/>
                        <a:pt x="63" y="839"/>
                      </a:cubicBezTo>
                      <a:cubicBezTo>
                        <a:pt x="98" y="1143"/>
                        <a:pt x="152" y="1437"/>
                        <a:pt x="259" y="1723"/>
                      </a:cubicBezTo>
                      <a:cubicBezTo>
                        <a:pt x="286" y="1776"/>
                        <a:pt x="312" y="1839"/>
                        <a:pt x="330" y="1892"/>
                      </a:cubicBezTo>
                      <a:cubicBezTo>
                        <a:pt x="321" y="1830"/>
                        <a:pt x="295" y="1767"/>
                        <a:pt x="277" y="1714"/>
                      </a:cubicBezTo>
                      <a:cubicBezTo>
                        <a:pt x="196" y="1446"/>
                        <a:pt x="134" y="1170"/>
                        <a:pt x="80" y="902"/>
                      </a:cubicBezTo>
                      <a:cubicBezTo>
                        <a:pt x="54" y="768"/>
                        <a:pt x="45" y="616"/>
                        <a:pt x="45" y="483"/>
                      </a:cubicBezTo>
                      <a:cubicBezTo>
                        <a:pt x="27" y="322"/>
                        <a:pt x="27" y="153"/>
                        <a:pt x="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5826857" y="1097235"/>
                  <a:ext cx="71745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115" extrusionOk="0">
                      <a:moveTo>
                        <a:pt x="354" y="0"/>
                      </a:moveTo>
                      <a:cubicBezTo>
                        <a:pt x="349" y="0"/>
                        <a:pt x="344" y="1"/>
                        <a:pt x="340" y="2"/>
                      </a:cubicBezTo>
                      <a:cubicBezTo>
                        <a:pt x="1" y="64"/>
                        <a:pt x="866" y="1411"/>
                        <a:pt x="866" y="1411"/>
                      </a:cubicBezTo>
                      <a:cubicBezTo>
                        <a:pt x="866" y="1411"/>
                        <a:pt x="535" y="1160"/>
                        <a:pt x="376" y="1160"/>
                      </a:cubicBezTo>
                      <a:cubicBezTo>
                        <a:pt x="343" y="1160"/>
                        <a:pt x="318" y="1171"/>
                        <a:pt x="304" y="1197"/>
                      </a:cubicBezTo>
                      <a:cubicBezTo>
                        <a:pt x="215" y="1349"/>
                        <a:pt x="830" y="1625"/>
                        <a:pt x="830" y="1625"/>
                      </a:cubicBezTo>
                      <a:cubicBezTo>
                        <a:pt x="830" y="1625"/>
                        <a:pt x="807" y="1623"/>
                        <a:pt x="771" y="1623"/>
                      </a:cubicBezTo>
                      <a:cubicBezTo>
                        <a:pt x="652" y="1623"/>
                        <a:pt x="394" y="1649"/>
                        <a:pt x="366" y="1875"/>
                      </a:cubicBezTo>
                      <a:cubicBezTo>
                        <a:pt x="336" y="2081"/>
                        <a:pt x="1023" y="2114"/>
                        <a:pt x="1467" y="2114"/>
                      </a:cubicBezTo>
                      <a:cubicBezTo>
                        <a:pt x="1675" y="2114"/>
                        <a:pt x="1829" y="2107"/>
                        <a:pt x="1829" y="2107"/>
                      </a:cubicBezTo>
                      <a:cubicBezTo>
                        <a:pt x="1829" y="2107"/>
                        <a:pt x="70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6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userDrawn="1">
  <p:cSld name="Section header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-180832" y="-107518"/>
            <a:ext cx="12240000" cy="2241689"/>
            <a:chOff x="-135961" y="-156839"/>
            <a:chExt cx="9202767" cy="1681267"/>
          </a:xfrm>
        </p:grpSpPr>
        <p:grpSp>
          <p:nvGrpSpPr>
            <p:cNvPr id="462" name="Google Shape;462;p16"/>
            <p:cNvGrpSpPr/>
            <p:nvPr/>
          </p:nvGrpSpPr>
          <p:grpSpPr>
            <a:xfrm rot="4948089" flipH="1">
              <a:off x="-56895" y="606054"/>
              <a:ext cx="835376" cy="891702"/>
              <a:chOff x="6694948" y="1638979"/>
              <a:chExt cx="271104" cy="28937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68" name="Google Shape;468;p16"/>
            <p:cNvGrpSpPr/>
            <p:nvPr/>
          </p:nvGrpSpPr>
          <p:grpSpPr>
            <a:xfrm rot="6639030">
              <a:off x="196768" y="-184000"/>
              <a:ext cx="644984" cy="1016250"/>
              <a:chOff x="5989011" y="1612868"/>
              <a:chExt cx="209316" cy="329793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6140580" y="1775846"/>
                <a:ext cx="44733" cy="7135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20" extrusionOk="0">
                    <a:moveTo>
                      <a:pt x="750" y="1"/>
                    </a:moveTo>
                    <a:cubicBezTo>
                      <a:pt x="601" y="1"/>
                      <a:pt x="432" y="119"/>
                      <a:pt x="304" y="401"/>
                    </a:cubicBezTo>
                    <a:cubicBezTo>
                      <a:pt x="1" y="1079"/>
                      <a:pt x="242" y="1819"/>
                      <a:pt x="242" y="1819"/>
                    </a:cubicBezTo>
                    <a:cubicBezTo>
                      <a:pt x="242" y="1819"/>
                      <a:pt x="1027" y="1195"/>
                      <a:pt x="1098" y="597"/>
                    </a:cubicBezTo>
                    <a:cubicBezTo>
                      <a:pt x="1140" y="245"/>
                      <a:pt x="9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6034568" y="1786196"/>
                <a:ext cx="76685" cy="3685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40" extrusionOk="0">
                    <a:moveTo>
                      <a:pt x="557" y="1"/>
                    </a:moveTo>
                    <a:cubicBezTo>
                      <a:pt x="44" y="1"/>
                      <a:pt x="0" y="512"/>
                      <a:pt x="457" y="779"/>
                    </a:cubicBezTo>
                    <a:cubicBezTo>
                      <a:pt x="660" y="902"/>
                      <a:pt x="935" y="939"/>
                      <a:pt x="1194" y="939"/>
                    </a:cubicBezTo>
                    <a:cubicBezTo>
                      <a:pt x="1594" y="939"/>
                      <a:pt x="1955" y="851"/>
                      <a:pt x="1955" y="851"/>
                    </a:cubicBezTo>
                    <a:cubicBezTo>
                      <a:pt x="1955" y="851"/>
                      <a:pt x="1518" y="208"/>
                      <a:pt x="787" y="30"/>
                    </a:cubicBezTo>
                    <a:cubicBezTo>
                      <a:pt x="702" y="10"/>
                      <a:pt x="625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989011" y="1686104"/>
                <a:ext cx="67315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254" extrusionOk="0">
                    <a:moveTo>
                      <a:pt x="451" y="1"/>
                    </a:moveTo>
                    <a:cubicBezTo>
                      <a:pt x="100" y="1"/>
                      <a:pt x="0" y="404"/>
                      <a:pt x="307" y="745"/>
                    </a:cubicBezTo>
                    <a:cubicBezTo>
                      <a:pt x="718" y="1191"/>
                      <a:pt x="1717" y="1254"/>
                      <a:pt x="1717" y="1254"/>
                    </a:cubicBezTo>
                    <a:cubicBezTo>
                      <a:pt x="1717" y="1254"/>
                      <a:pt x="1485" y="504"/>
                      <a:pt x="843" y="130"/>
                    </a:cubicBezTo>
                    <a:cubicBezTo>
                      <a:pt x="691" y="39"/>
                      <a:pt x="559" y="1"/>
                      <a:pt x="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6066442" y="1699434"/>
                <a:ext cx="47595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771" extrusionOk="0">
                    <a:moveTo>
                      <a:pt x="820" y="0"/>
                    </a:moveTo>
                    <a:cubicBezTo>
                      <a:pt x="676" y="0"/>
                      <a:pt x="509" y="107"/>
                      <a:pt x="366" y="361"/>
                    </a:cubicBezTo>
                    <a:cubicBezTo>
                      <a:pt x="1" y="1012"/>
                      <a:pt x="179" y="1770"/>
                      <a:pt x="179" y="1770"/>
                    </a:cubicBezTo>
                    <a:cubicBezTo>
                      <a:pt x="179" y="1770"/>
                      <a:pt x="1018" y="1208"/>
                      <a:pt x="1142" y="619"/>
                    </a:cubicBezTo>
                    <a:cubicBezTo>
                      <a:pt x="1213" y="260"/>
                      <a:pt x="1045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45467" y="1675793"/>
                <a:ext cx="152860" cy="266868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807" extrusionOk="0">
                    <a:moveTo>
                      <a:pt x="36" y="0"/>
                    </a:moveTo>
                    <a:cubicBezTo>
                      <a:pt x="0" y="321"/>
                      <a:pt x="54" y="678"/>
                      <a:pt x="125" y="1008"/>
                    </a:cubicBezTo>
                    <a:cubicBezTo>
                      <a:pt x="241" y="1499"/>
                      <a:pt x="437" y="1981"/>
                      <a:pt x="687" y="2418"/>
                    </a:cubicBezTo>
                    <a:cubicBezTo>
                      <a:pt x="1035" y="2998"/>
                      <a:pt x="1472" y="3533"/>
                      <a:pt x="2025" y="3925"/>
                    </a:cubicBezTo>
                    <a:cubicBezTo>
                      <a:pt x="2168" y="4023"/>
                      <a:pt x="2320" y="4095"/>
                      <a:pt x="2454" y="4202"/>
                    </a:cubicBezTo>
                    <a:cubicBezTo>
                      <a:pt x="2516" y="4255"/>
                      <a:pt x="2578" y="4309"/>
                      <a:pt x="2641" y="4371"/>
                    </a:cubicBezTo>
                    <a:cubicBezTo>
                      <a:pt x="3256" y="5005"/>
                      <a:pt x="3649" y="5968"/>
                      <a:pt x="3899" y="6807"/>
                    </a:cubicBezTo>
                    <a:cubicBezTo>
                      <a:pt x="3854" y="6486"/>
                      <a:pt x="3720" y="6156"/>
                      <a:pt x="3604" y="5843"/>
                    </a:cubicBezTo>
                    <a:cubicBezTo>
                      <a:pt x="3542" y="5683"/>
                      <a:pt x="3471" y="5531"/>
                      <a:pt x="3399" y="5379"/>
                    </a:cubicBezTo>
                    <a:cubicBezTo>
                      <a:pt x="3149" y="4889"/>
                      <a:pt x="2819" y="4425"/>
                      <a:pt x="2355" y="4113"/>
                    </a:cubicBezTo>
                    <a:cubicBezTo>
                      <a:pt x="2293" y="4077"/>
                      <a:pt x="2204" y="4023"/>
                      <a:pt x="2141" y="3979"/>
                    </a:cubicBezTo>
                    <a:cubicBezTo>
                      <a:pt x="1178" y="3319"/>
                      <a:pt x="473" y="2114"/>
                      <a:pt x="170" y="990"/>
                    </a:cubicBezTo>
                    <a:cubicBezTo>
                      <a:pt x="89" y="669"/>
                      <a:pt x="36" y="33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025865" y="1612868"/>
                <a:ext cx="39558" cy="7484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09" extrusionOk="0">
                    <a:moveTo>
                      <a:pt x="561" y="0"/>
                    </a:moveTo>
                    <a:cubicBezTo>
                      <a:pt x="381" y="0"/>
                      <a:pt x="193" y="168"/>
                      <a:pt x="126" y="463"/>
                    </a:cubicBezTo>
                    <a:cubicBezTo>
                      <a:pt x="1" y="1052"/>
                      <a:pt x="536" y="1908"/>
                      <a:pt x="536" y="1908"/>
                    </a:cubicBezTo>
                    <a:cubicBezTo>
                      <a:pt x="536" y="1908"/>
                      <a:pt x="1009" y="1284"/>
                      <a:pt x="946" y="535"/>
                    </a:cubicBezTo>
                    <a:cubicBezTo>
                      <a:pt x="911" y="166"/>
                      <a:pt x="740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 rot="-6206193">
              <a:off x="8215587" y="-187796"/>
              <a:ext cx="639756" cy="939746"/>
              <a:chOff x="7296311" y="2730254"/>
              <a:chExt cx="573973" cy="843117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7560381" y="3117765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21843" y="3065745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296311" y="3059915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7418796" y="2730254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0" name="Google Shape;480;p16"/>
          <p:cNvGrpSpPr/>
          <p:nvPr/>
        </p:nvGrpSpPr>
        <p:grpSpPr>
          <a:xfrm rot="3941586">
            <a:off x="10937738" y="812787"/>
            <a:ext cx="2263673" cy="1734570"/>
            <a:chOff x="7370701" y="1467052"/>
            <a:chExt cx="1697854" cy="1304231"/>
          </a:xfrm>
        </p:grpSpPr>
        <p:sp>
          <p:nvSpPr>
            <p:cNvPr id="481" name="Google Shape;481;p16"/>
            <p:cNvSpPr/>
            <p:nvPr/>
          </p:nvSpPr>
          <p:spPr>
            <a:xfrm rot="9146752">
              <a:off x="7943385" y="1697095"/>
              <a:ext cx="1093707" cy="404212"/>
            </a:xfrm>
            <a:custGeom>
              <a:avLst/>
              <a:gdLst/>
              <a:ahLst/>
              <a:cxnLst/>
              <a:rect l="l" t="t" r="r" b="b"/>
              <a:pathLst>
                <a:path w="43747" h="16168" extrusionOk="0">
                  <a:moveTo>
                    <a:pt x="0" y="16168"/>
                  </a:moveTo>
                  <a:cubicBezTo>
                    <a:pt x="2210" y="13605"/>
                    <a:pt x="6938" y="3089"/>
                    <a:pt x="13257" y="791"/>
                  </a:cubicBezTo>
                  <a:cubicBezTo>
                    <a:pt x="19576" y="-1507"/>
                    <a:pt x="32832" y="1896"/>
                    <a:pt x="37914" y="2382"/>
                  </a:cubicBezTo>
                  <a:cubicBezTo>
                    <a:pt x="42996" y="2868"/>
                    <a:pt x="42775" y="3486"/>
                    <a:pt x="43747" y="37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16"/>
            <p:cNvGrpSpPr/>
            <p:nvPr/>
          </p:nvGrpSpPr>
          <p:grpSpPr>
            <a:xfrm rot="2700000" flipH="1">
              <a:off x="7523136" y="1857571"/>
              <a:ext cx="771739" cy="750815"/>
              <a:chOff x="6009020" y="1197485"/>
              <a:chExt cx="109075" cy="106105"/>
            </a:xfrm>
          </p:grpSpPr>
          <p:sp>
            <p:nvSpPr>
              <p:cNvPr id="483" name="Google Shape;483;p16"/>
              <p:cNvSpPr/>
              <p:nvPr/>
            </p:nvSpPr>
            <p:spPr>
              <a:xfrm rot="2288227">
                <a:off x="6020998" y="1242526"/>
                <a:ext cx="76290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71" extrusionOk="0">
                    <a:moveTo>
                      <a:pt x="393" y="0"/>
                    </a:moveTo>
                    <a:lnTo>
                      <a:pt x="1" y="625"/>
                    </a:lnTo>
                    <a:lnTo>
                      <a:pt x="1946" y="107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2288227">
                <a:off x="6020865" y="1216604"/>
                <a:ext cx="85385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31" extrusionOk="0">
                    <a:moveTo>
                      <a:pt x="563" y="0"/>
                    </a:moveTo>
                    <a:lnTo>
                      <a:pt x="625" y="660"/>
                    </a:lnTo>
                    <a:lnTo>
                      <a:pt x="1" y="973"/>
                    </a:lnTo>
                    <a:lnTo>
                      <a:pt x="2178" y="1731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2288227">
                <a:off x="6040546" y="1223407"/>
                <a:ext cx="63353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1" extrusionOk="0">
                    <a:moveTo>
                      <a:pt x="1" y="0"/>
                    </a:moveTo>
                    <a:lnTo>
                      <a:pt x="63" y="660"/>
                    </a:lnTo>
                    <a:lnTo>
                      <a:pt x="1616" y="17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6" name="Google Shape;486;p16"/>
          <p:cNvGrpSpPr/>
          <p:nvPr/>
        </p:nvGrpSpPr>
        <p:grpSpPr>
          <a:xfrm>
            <a:off x="1467453" y="101603"/>
            <a:ext cx="9035001" cy="706619"/>
            <a:chOff x="1103319" y="2"/>
            <a:chExt cx="6793056" cy="529964"/>
          </a:xfrm>
        </p:grpSpPr>
        <p:grpSp>
          <p:nvGrpSpPr>
            <p:cNvPr id="487" name="Google Shape;487;p16"/>
            <p:cNvGrpSpPr/>
            <p:nvPr/>
          </p:nvGrpSpPr>
          <p:grpSpPr>
            <a:xfrm rot="-3932086">
              <a:off x="1145189" y="93982"/>
              <a:ext cx="407529" cy="354305"/>
              <a:chOff x="7002669" y="1035309"/>
              <a:chExt cx="75901" cy="65982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7034151" y="1060597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02669" y="1035309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26153" y="1052716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91" name="Google Shape;491;p16"/>
            <p:cNvSpPr/>
            <p:nvPr/>
          </p:nvSpPr>
          <p:spPr>
            <a:xfrm>
              <a:off x="7507593" y="2"/>
              <a:ext cx="388782" cy="349576"/>
            </a:xfrm>
            <a:custGeom>
              <a:avLst/>
              <a:gdLst/>
              <a:ahLst/>
              <a:cxnLst/>
              <a:rect l="l" t="t" r="r" b="b"/>
              <a:pathLst>
                <a:path w="2258" h="2030" extrusionOk="0">
                  <a:moveTo>
                    <a:pt x="1232" y="1"/>
                  </a:moveTo>
                  <a:cubicBezTo>
                    <a:pt x="1219" y="1"/>
                    <a:pt x="1203" y="3"/>
                    <a:pt x="1187" y="7"/>
                  </a:cubicBezTo>
                  <a:cubicBezTo>
                    <a:pt x="865" y="78"/>
                    <a:pt x="964" y="623"/>
                    <a:pt x="964" y="623"/>
                  </a:cubicBezTo>
                  <a:cubicBezTo>
                    <a:pt x="964" y="623"/>
                    <a:pt x="713" y="268"/>
                    <a:pt x="484" y="268"/>
                  </a:cubicBezTo>
                  <a:cubicBezTo>
                    <a:pt x="398" y="268"/>
                    <a:pt x="315" y="317"/>
                    <a:pt x="250" y="453"/>
                  </a:cubicBezTo>
                  <a:cubicBezTo>
                    <a:pt x="18" y="953"/>
                    <a:pt x="874" y="979"/>
                    <a:pt x="874" y="979"/>
                  </a:cubicBezTo>
                  <a:cubicBezTo>
                    <a:pt x="874" y="979"/>
                    <a:pt x="0" y="1202"/>
                    <a:pt x="107" y="1506"/>
                  </a:cubicBezTo>
                  <a:cubicBezTo>
                    <a:pt x="128" y="1567"/>
                    <a:pt x="172" y="1592"/>
                    <a:pt x="227" y="1592"/>
                  </a:cubicBezTo>
                  <a:cubicBezTo>
                    <a:pt x="453" y="1592"/>
                    <a:pt x="883" y="1185"/>
                    <a:pt x="883" y="1185"/>
                  </a:cubicBezTo>
                  <a:lnTo>
                    <a:pt x="883" y="1185"/>
                  </a:lnTo>
                  <a:cubicBezTo>
                    <a:pt x="883" y="1185"/>
                    <a:pt x="357" y="1916"/>
                    <a:pt x="776" y="2014"/>
                  </a:cubicBezTo>
                  <a:cubicBezTo>
                    <a:pt x="801" y="2021"/>
                    <a:pt x="824" y="2024"/>
                    <a:pt x="845" y="2024"/>
                  </a:cubicBezTo>
                  <a:cubicBezTo>
                    <a:pt x="1182" y="2024"/>
                    <a:pt x="1151" y="1283"/>
                    <a:pt x="1151" y="1283"/>
                  </a:cubicBezTo>
                  <a:lnTo>
                    <a:pt x="1151" y="1283"/>
                  </a:lnTo>
                  <a:cubicBezTo>
                    <a:pt x="1151" y="1283"/>
                    <a:pt x="1281" y="2030"/>
                    <a:pt x="1617" y="2030"/>
                  </a:cubicBezTo>
                  <a:cubicBezTo>
                    <a:pt x="1645" y="2030"/>
                    <a:pt x="1674" y="2025"/>
                    <a:pt x="1704" y="2014"/>
                  </a:cubicBezTo>
                  <a:cubicBezTo>
                    <a:pt x="2114" y="1871"/>
                    <a:pt x="1392" y="1158"/>
                    <a:pt x="1392" y="1158"/>
                  </a:cubicBezTo>
                  <a:lnTo>
                    <a:pt x="1392" y="1158"/>
                  </a:lnTo>
                  <a:cubicBezTo>
                    <a:pt x="1392" y="1158"/>
                    <a:pt x="1775" y="1444"/>
                    <a:pt x="1998" y="1444"/>
                  </a:cubicBezTo>
                  <a:cubicBezTo>
                    <a:pt x="2077" y="1444"/>
                    <a:pt x="2136" y="1408"/>
                    <a:pt x="2150" y="1309"/>
                  </a:cubicBezTo>
                  <a:cubicBezTo>
                    <a:pt x="2213" y="935"/>
                    <a:pt x="1383" y="899"/>
                    <a:pt x="1383" y="899"/>
                  </a:cubicBezTo>
                  <a:cubicBezTo>
                    <a:pt x="1383" y="899"/>
                    <a:pt x="2257" y="649"/>
                    <a:pt x="2034" y="346"/>
                  </a:cubicBezTo>
                  <a:cubicBezTo>
                    <a:pt x="1993" y="287"/>
                    <a:pt x="1938" y="264"/>
                    <a:pt x="1877" y="264"/>
                  </a:cubicBezTo>
                  <a:cubicBezTo>
                    <a:pt x="1621" y="264"/>
                    <a:pt x="1249" y="676"/>
                    <a:pt x="1249" y="676"/>
                  </a:cubicBezTo>
                  <a:cubicBezTo>
                    <a:pt x="1249" y="676"/>
                    <a:pt x="1490" y="1"/>
                    <a:pt x="1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00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7"/>
          <p:cNvGrpSpPr/>
          <p:nvPr/>
        </p:nvGrpSpPr>
        <p:grpSpPr>
          <a:xfrm>
            <a:off x="99791" y="5721381"/>
            <a:ext cx="11616150" cy="1598128"/>
            <a:chOff x="75028" y="4291036"/>
            <a:chExt cx="8733719" cy="1198596"/>
          </a:xfrm>
        </p:grpSpPr>
        <p:grpSp>
          <p:nvGrpSpPr>
            <p:cNvPr id="511" name="Google Shape;511;p17"/>
            <p:cNvGrpSpPr/>
            <p:nvPr/>
          </p:nvGrpSpPr>
          <p:grpSpPr>
            <a:xfrm rot="-1590860">
              <a:off x="230143" y="4430604"/>
              <a:ext cx="835377" cy="891714"/>
              <a:chOff x="6694948" y="1638979"/>
              <a:chExt cx="271104" cy="289374"/>
            </a:xfrm>
          </p:grpSpPr>
          <p:sp>
            <p:nvSpPr>
              <p:cNvPr id="512" name="Google Shape;512;p17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17" name="Google Shape;517;p17"/>
            <p:cNvGrpSpPr/>
            <p:nvPr/>
          </p:nvGrpSpPr>
          <p:grpSpPr>
            <a:xfrm>
              <a:off x="8144789" y="4425166"/>
              <a:ext cx="663958" cy="1064465"/>
              <a:chOff x="6057347" y="1426210"/>
              <a:chExt cx="215473" cy="345437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22" name="Google Shape;522;p17"/>
          <p:cNvGrpSpPr/>
          <p:nvPr/>
        </p:nvGrpSpPr>
        <p:grpSpPr>
          <a:xfrm>
            <a:off x="253749" y="3073870"/>
            <a:ext cx="11521610" cy="3550545"/>
            <a:chOff x="190784" y="2305402"/>
            <a:chExt cx="8662638" cy="2662909"/>
          </a:xfrm>
        </p:grpSpPr>
        <p:sp>
          <p:nvSpPr>
            <p:cNvPr id="523" name="Google Shape;523;p17"/>
            <p:cNvSpPr/>
            <p:nvPr/>
          </p:nvSpPr>
          <p:spPr>
            <a:xfrm>
              <a:off x="1362588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17"/>
            <p:cNvSpPr/>
            <p:nvPr/>
          </p:nvSpPr>
          <p:spPr>
            <a:xfrm rot="4629417">
              <a:off x="202123" y="2476851"/>
              <a:ext cx="241880" cy="216202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81951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17"/>
            <p:cNvSpPr/>
            <p:nvPr/>
          </p:nvSpPr>
          <p:spPr>
            <a:xfrm rot="2700000">
              <a:off x="8550599" y="2363053"/>
              <a:ext cx="258920" cy="231424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68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D837-2ECA-F401-808D-791B80FB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121A-A4C7-CEFF-DD33-2394C4D9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3556-4C85-355D-69C3-A2517840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3A8-FB95-4660-9BA4-0E4ECF73918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98D-9D8E-CDE3-F64D-0352A1B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DBAE-C893-B791-FE1A-2B5DD76A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EA8-050F-4963-851C-275A901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3EC9-9BBB-2382-BDD8-C70EE130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6B3-4194-448F-AA58-8B321163CF4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D836F-699E-E18D-322C-95A6053E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7826A-B3D1-1673-73D0-D5F1176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B37E-4660-48FB-ADC5-07BEE8C5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4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3" name="Freeform 3"/>
          <p:cNvSpPr/>
          <p:nvPr/>
        </p:nvSpPr>
        <p:spPr>
          <a:xfrm>
            <a:off x="2558761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4" name="Freeform 4"/>
          <p:cNvSpPr/>
          <p:nvPr/>
        </p:nvSpPr>
        <p:spPr>
          <a:xfrm>
            <a:off x="4767525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5" name="Freeform 5"/>
          <p:cNvSpPr/>
          <p:nvPr/>
        </p:nvSpPr>
        <p:spPr>
          <a:xfrm>
            <a:off x="7326286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6" name="Freeform 6"/>
          <p:cNvSpPr/>
          <p:nvPr/>
        </p:nvSpPr>
        <p:spPr>
          <a:xfrm>
            <a:off x="9535049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59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35918" y="485286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73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1CDC6-15E8-3DE8-FD61-23EF8B52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07DAF-52DD-3D9E-4E19-AB4A44AB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7" y="1074852"/>
            <a:ext cx="11591071" cy="2800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4610BF-68DC-F6F6-46F6-70B5DE6FCC23}"/>
              </a:ext>
            </a:extLst>
          </p:cNvPr>
          <p:cNvSpPr txBox="1"/>
          <p:nvPr/>
        </p:nvSpPr>
        <p:spPr>
          <a:xfrm>
            <a:off x="321517" y="248113"/>
            <a:ext cx="1151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4. Chọn câu trả lời đúng.</a:t>
            </a:r>
            <a:endParaRPr lang="vi-VN" sz="36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0E5ED4-E709-BF35-AEED-3DE8F40E8ED0}"/>
              </a:ext>
            </a:extLst>
          </p:cNvPr>
          <p:cNvSpPr/>
          <p:nvPr/>
        </p:nvSpPr>
        <p:spPr>
          <a:xfrm>
            <a:off x="3416753" y="5074915"/>
            <a:ext cx="709127" cy="70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731EB-56EB-19DB-07C7-0885E01539C7}"/>
              </a:ext>
            </a:extLst>
          </p:cNvPr>
          <p:cNvSpPr txBox="1"/>
          <p:nvPr/>
        </p:nvSpPr>
        <p:spPr>
          <a:xfrm>
            <a:off x="321516" y="4056013"/>
            <a:ext cx="1151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a)</a:t>
            </a:r>
            <a:r>
              <a:rPr lang="vi-VN" sz="3600"/>
              <a:t> Phân số chỉ phần bức tường Mai chưa sơn màu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512E6-AC87-3E26-8E07-04BDFE5559CD}"/>
                  </a:ext>
                </a:extLst>
              </p:cNvPr>
              <p:cNvSpPr txBox="1"/>
              <p:nvPr/>
            </p:nvSpPr>
            <p:spPr>
              <a:xfrm>
                <a:off x="819733" y="4851632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512E6-AC87-3E26-8E07-04BDFE555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33" y="4851632"/>
                <a:ext cx="2389997" cy="1155701"/>
              </a:xfrm>
              <a:prstGeom prst="rect">
                <a:avLst/>
              </a:prstGeom>
              <a:blipFill>
                <a:blip r:embed="rId5"/>
                <a:stretch>
                  <a:fillRect l="-890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913A85-8961-86C4-F08C-D797EE5D736D}"/>
                  </a:ext>
                </a:extLst>
              </p:cNvPr>
              <p:cNvSpPr txBox="1"/>
              <p:nvPr/>
            </p:nvSpPr>
            <p:spPr>
              <a:xfrm>
                <a:off x="3416753" y="4851631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913A85-8961-86C4-F08C-D797EE5D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53" y="4851631"/>
                <a:ext cx="2389997" cy="1155701"/>
              </a:xfrm>
              <a:prstGeom prst="rect">
                <a:avLst/>
              </a:prstGeom>
              <a:blipFill>
                <a:blip r:embed="rId6"/>
                <a:stretch>
                  <a:fillRect l="-890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326B74-A51C-0D75-0ACC-56B077F2E74A}"/>
                  </a:ext>
                </a:extLst>
              </p:cNvPr>
              <p:cNvSpPr txBox="1"/>
              <p:nvPr/>
            </p:nvSpPr>
            <p:spPr>
              <a:xfrm>
                <a:off x="6013773" y="4851630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326B74-A51C-0D75-0ACC-56B077F2E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73" y="4851630"/>
                <a:ext cx="2389997" cy="1155701"/>
              </a:xfrm>
              <a:prstGeom prst="rect">
                <a:avLst/>
              </a:prstGeom>
              <a:blipFill>
                <a:blip r:embed="rId7"/>
                <a:stretch>
                  <a:fillRect l="-91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AE516A-1DC6-3699-6095-68A30FE5B0EC}"/>
                  </a:ext>
                </a:extLst>
              </p:cNvPr>
              <p:cNvSpPr txBox="1"/>
              <p:nvPr/>
            </p:nvSpPr>
            <p:spPr>
              <a:xfrm>
                <a:off x="8610793" y="4851629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AE516A-1DC6-3699-6095-68A30FE5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793" y="4851629"/>
                <a:ext cx="2389997" cy="1155701"/>
              </a:xfrm>
              <a:prstGeom prst="rect">
                <a:avLst/>
              </a:prstGeom>
              <a:blipFill>
                <a:blip r:embed="rId8"/>
                <a:stretch>
                  <a:fillRect l="-91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9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2E6FB-E1EE-EB19-8D5B-5FEED82B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AE96D2-8AEA-6A3C-02D9-DCFE8C33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7" y="1074852"/>
            <a:ext cx="11591071" cy="2800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84772-6A14-5403-D1FF-6FE3BE5CD573}"/>
              </a:ext>
            </a:extLst>
          </p:cNvPr>
          <p:cNvSpPr txBox="1"/>
          <p:nvPr/>
        </p:nvSpPr>
        <p:spPr>
          <a:xfrm>
            <a:off x="321517" y="248113"/>
            <a:ext cx="1151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4. Chọn câu trả lời đúng.</a:t>
            </a:r>
            <a:endParaRPr lang="vi-VN" sz="3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3C306-D311-E8AB-4AC5-8679B68099F9}"/>
              </a:ext>
            </a:extLst>
          </p:cNvPr>
          <p:cNvSpPr txBox="1"/>
          <p:nvPr/>
        </p:nvSpPr>
        <p:spPr>
          <a:xfrm>
            <a:off x="321516" y="4056013"/>
            <a:ext cx="1151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a)</a:t>
            </a:r>
            <a:r>
              <a:rPr lang="vi-VN" sz="3600"/>
              <a:t> Phân số chỉ phần bức tường Mai đã sơn màu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B79980-33F1-0BB8-A9AB-C3D70B79AC39}"/>
                  </a:ext>
                </a:extLst>
              </p:cNvPr>
              <p:cNvSpPr txBox="1"/>
              <p:nvPr/>
            </p:nvSpPr>
            <p:spPr>
              <a:xfrm>
                <a:off x="819733" y="4851632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B79980-33F1-0BB8-A9AB-C3D70B79A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33" y="4851632"/>
                <a:ext cx="2389997" cy="1155701"/>
              </a:xfrm>
              <a:prstGeom prst="rect">
                <a:avLst/>
              </a:prstGeom>
              <a:blipFill>
                <a:blip r:embed="rId5"/>
                <a:stretch>
                  <a:fillRect l="-890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2D6AF4-85C6-6F4A-42F7-710C16AD3392}"/>
                  </a:ext>
                </a:extLst>
              </p:cNvPr>
              <p:cNvSpPr txBox="1"/>
              <p:nvPr/>
            </p:nvSpPr>
            <p:spPr>
              <a:xfrm>
                <a:off x="3416753" y="4851631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2D6AF4-85C6-6F4A-42F7-710C16AD3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53" y="4851631"/>
                <a:ext cx="2389997" cy="1155701"/>
              </a:xfrm>
              <a:prstGeom prst="rect">
                <a:avLst/>
              </a:prstGeom>
              <a:blipFill>
                <a:blip r:embed="rId6"/>
                <a:stretch>
                  <a:fillRect l="-890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F2D5A4-A4BD-7A13-F031-11B2D90C02E4}"/>
                  </a:ext>
                </a:extLst>
              </p:cNvPr>
              <p:cNvSpPr txBox="1"/>
              <p:nvPr/>
            </p:nvSpPr>
            <p:spPr>
              <a:xfrm>
                <a:off x="6013773" y="4851630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F2D5A4-A4BD-7A13-F031-11B2D90C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73" y="4851630"/>
                <a:ext cx="2389997" cy="1155701"/>
              </a:xfrm>
              <a:prstGeom prst="rect">
                <a:avLst/>
              </a:prstGeom>
              <a:blipFill>
                <a:blip r:embed="rId7"/>
                <a:stretch>
                  <a:fillRect l="-91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CECA0-1786-F619-4B77-869CAA0242A1}"/>
                  </a:ext>
                </a:extLst>
              </p:cNvPr>
              <p:cNvSpPr txBox="1"/>
              <p:nvPr/>
            </p:nvSpPr>
            <p:spPr>
              <a:xfrm>
                <a:off x="8610793" y="4851629"/>
                <a:ext cx="2389997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CECA0-1786-F619-4B77-869CAA02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793" y="4851629"/>
                <a:ext cx="2389997" cy="1155701"/>
              </a:xfrm>
              <a:prstGeom prst="rect">
                <a:avLst/>
              </a:prstGeom>
              <a:blipFill>
                <a:blip r:embed="rId8"/>
                <a:stretch>
                  <a:fillRect l="-91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549BFF0-55B1-A9BB-6781-33C94A02055D}"/>
              </a:ext>
            </a:extLst>
          </p:cNvPr>
          <p:cNvSpPr/>
          <p:nvPr/>
        </p:nvSpPr>
        <p:spPr>
          <a:xfrm>
            <a:off x="6013773" y="5074021"/>
            <a:ext cx="709127" cy="70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138;p71">
            <a:extLst>
              <a:ext uri="{FF2B5EF4-FFF2-40B4-BE49-F238E27FC236}">
                <a16:creationId xmlns:a16="http://schemas.microsoft.com/office/drawing/2014/main" id="{8C153CFE-F4EE-E460-876B-ECEFEA796522}"/>
              </a:ext>
            </a:extLst>
          </p:cNvPr>
          <p:cNvGrpSpPr/>
          <p:nvPr/>
        </p:nvGrpSpPr>
        <p:grpSpPr>
          <a:xfrm>
            <a:off x="2981224" y="3429000"/>
            <a:ext cx="6199390" cy="3330669"/>
            <a:chOff x="2329804" y="3125309"/>
            <a:chExt cx="4661074" cy="2504197"/>
          </a:xfrm>
        </p:grpSpPr>
        <p:grpSp>
          <p:nvGrpSpPr>
            <p:cNvPr id="29" name="Google Shape;3139;p71">
              <a:extLst>
                <a:ext uri="{FF2B5EF4-FFF2-40B4-BE49-F238E27FC236}">
                  <a16:creationId xmlns:a16="http://schemas.microsoft.com/office/drawing/2014/main" id="{98C12CC9-303B-D74B-611F-E6B803600A00}"/>
                </a:ext>
              </a:extLst>
            </p:cNvPr>
            <p:cNvGrpSpPr/>
            <p:nvPr/>
          </p:nvGrpSpPr>
          <p:grpSpPr>
            <a:xfrm>
              <a:off x="2329804" y="3125309"/>
              <a:ext cx="4411619" cy="2504197"/>
              <a:chOff x="2329804" y="3125309"/>
              <a:chExt cx="4411619" cy="2504197"/>
            </a:xfrm>
          </p:grpSpPr>
          <p:sp>
            <p:nvSpPr>
              <p:cNvPr id="2184" name="Google Shape;3140;p71">
                <a:extLst>
                  <a:ext uri="{FF2B5EF4-FFF2-40B4-BE49-F238E27FC236}">
                    <a16:creationId xmlns:a16="http://schemas.microsoft.com/office/drawing/2014/main" id="{9D332C57-FB2E-B2FB-7808-778BA2C8DF3B}"/>
                  </a:ext>
                </a:extLst>
              </p:cNvPr>
              <p:cNvSpPr/>
              <p:nvPr/>
            </p:nvSpPr>
            <p:spPr>
              <a:xfrm>
                <a:off x="2406950" y="3128288"/>
                <a:ext cx="3894337" cy="2501218"/>
              </a:xfrm>
              <a:custGeom>
                <a:avLst/>
                <a:gdLst/>
                <a:ahLst/>
                <a:cxnLst/>
                <a:rect l="l" t="t" r="r" b="b"/>
                <a:pathLst>
                  <a:path w="106301" h="68274" extrusionOk="0">
                    <a:moveTo>
                      <a:pt x="58199" y="0"/>
                    </a:moveTo>
                    <a:cubicBezTo>
                      <a:pt x="51179" y="0"/>
                      <a:pt x="44836" y="2894"/>
                      <a:pt x="40296" y="7552"/>
                    </a:cubicBezTo>
                    <a:cubicBezTo>
                      <a:pt x="37674" y="6237"/>
                      <a:pt x="34715" y="5499"/>
                      <a:pt x="31582" y="5499"/>
                    </a:cubicBezTo>
                    <a:cubicBezTo>
                      <a:pt x="21133" y="5499"/>
                      <a:pt x="12602" y="13712"/>
                      <a:pt x="12096" y="24038"/>
                    </a:cubicBezTo>
                    <a:cubicBezTo>
                      <a:pt x="5058" y="26461"/>
                      <a:pt x="1" y="33144"/>
                      <a:pt x="1" y="41006"/>
                    </a:cubicBezTo>
                    <a:cubicBezTo>
                      <a:pt x="1" y="50914"/>
                      <a:pt x="8033" y="58949"/>
                      <a:pt x="17943" y="58949"/>
                    </a:cubicBezTo>
                    <a:cubicBezTo>
                      <a:pt x="20269" y="58949"/>
                      <a:pt x="22493" y="58508"/>
                      <a:pt x="24532" y="57702"/>
                    </a:cubicBezTo>
                    <a:cubicBezTo>
                      <a:pt x="28641" y="64064"/>
                      <a:pt x="35799" y="68273"/>
                      <a:pt x="43937" y="68273"/>
                    </a:cubicBezTo>
                    <a:cubicBezTo>
                      <a:pt x="50999" y="68273"/>
                      <a:pt x="57320" y="65103"/>
                      <a:pt x="61554" y="60107"/>
                    </a:cubicBezTo>
                    <a:cubicBezTo>
                      <a:pt x="64789" y="62307"/>
                      <a:pt x="68698" y="63591"/>
                      <a:pt x="72906" y="63591"/>
                    </a:cubicBezTo>
                    <a:cubicBezTo>
                      <a:pt x="82778" y="63591"/>
                      <a:pt x="90998" y="56520"/>
                      <a:pt x="92775" y="47164"/>
                    </a:cubicBezTo>
                    <a:cubicBezTo>
                      <a:pt x="100621" y="44659"/>
                      <a:pt x="106300" y="37306"/>
                      <a:pt x="106300" y="28633"/>
                    </a:cubicBezTo>
                    <a:cubicBezTo>
                      <a:pt x="106300" y="17887"/>
                      <a:pt x="97589" y="9175"/>
                      <a:pt x="86843" y="9175"/>
                    </a:cubicBezTo>
                    <a:cubicBezTo>
                      <a:pt x="83992" y="9175"/>
                      <a:pt x="81282" y="9789"/>
                      <a:pt x="78843" y="10891"/>
                    </a:cubicBezTo>
                    <a:cubicBezTo>
                      <a:pt x="74339" y="4315"/>
                      <a:pt x="66773" y="0"/>
                      <a:pt x="58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3141;p71">
                <a:extLst>
                  <a:ext uri="{FF2B5EF4-FFF2-40B4-BE49-F238E27FC236}">
                    <a16:creationId xmlns:a16="http://schemas.microsoft.com/office/drawing/2014/main" id="{174011F2-A7D2-1F10-F23B-D783F2240DAE}"/>
                  </a:ext>
                </a:extLst>
              </p:cNvPr>
              <p:cNvSpPr/>
              <p:nvPr/>
            </p:nvSpPr>
            <p:spPr>
              <a:xfrm>
                <a:off x="5433998" y="3524872"/>
                <a:ext cx="479006" cy="95384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0" extrusionOk="0">
                    <a:moveTo>
                      <a:pt x="9030" y="1"/>
                    </a:moveTo>
                    <a:cubicBezTo>
                      <a:pt x="9030" y="1"/>
                      <a:pt x="0" y="5898"/>
                      <a:pt x="2370" y="16000"/>
                    </a:cubicBezTo>
                    <a:cubicBezTo>
                      <a:pt x="2578" y="16886"/>
                      <a:pt x="2873" y="17804"/>
                      <a:pt x="3271" y="18755"/>
                    </a:cubicBezTo>
                    <a:cubicBezTo>
                      <a:pt x="3698" y="19777"/>
                      <a:pt x="4243" y="20836"/>
                      <a:pt x="4924" y="21929"/>
                    </a:cubicBezTo>
                    <a:cubicBezTo>
                      <a:pt x="10196" y="17970"/>
                      <a:pt x="11842" y="13580"/>
                      <a:pt x="11945" y="9775"/>
                    </a:cubicBezTo>
                    <a:cubicBezTo>
                      <a:pt x="11951" y="9595"/>
                      <a:pt x="11952" y="9419"/>
                      <a:pt x="11951" y="9242"/>
                    </a:cubicBezTo>
                    <a:cubicBezTo>
                      <a:pt x="11930" y="7121"/>
                      <a:pt x="11448" y="5204"/>
                      <a:pt x="10880" y="3673"/>
                    </a:cubicBezTo>
                    <a:cubicBezTo>
                      <a:pt x="10047" y="1419"/>
                      <a:pt x="9030" y="1"/>
                      <a:pt x="9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3142;p71">
                <a:extLst>
                  <a:ext uri="{FF2B5EF4-FFF2-40B4-BE49-F238E27FC236}">
                    <a16:creationId xmlns:a16="http://schemas.microsoft.com/office/drawing/2014/main" id="{0D69875E-5879-F4BB-F67F-0D0726D85C24}"/>
                  </a:ext>
                </a:extLst>
              </p:cNvPr>
              <p:cNvSpPr/>
              <p:nvPr/>
            </p:nvSpPr>
            <p:spPr>
              <a:xfrm>
                <a:off x="5565055" y="3684581"/>
                <a:ext cx="347953" cy="79413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18258" extrusionOk="0">
                    <a:moveTo>
                      <a:pt x="7610" y="1"/>
                    </a:moveTo>
                    <a:cubicBezTo>
                      <a:pt x="7635" y="1077"/>
                      <a:pt x="7575" y="2157"/>
                      <a:pt x="7434" y="3224"/>
                    </a:cubicBezTo>
                    <a:cubicBezTo>
                      <a:pt x="7200" y="4982"/>
                      <a:pt x="6747" y="6711"/>
                      <a:pt x="6079" y="8354"/>
                    </a:cubicBezTo>
                    <a:cubicBezTo>
                      <a:pt x="5426" y="9965"/>
                      <a:pt x="4589" y="11564"/>
                      <a:pt x="3422" y="12864"/>
                    </a:cubicBezTo>
                    <a:cubicBezTo>
                      <a:pt x="2505" y="13883"/>
                      <a:pt x="1331" y="14722"/>
                      <a:pt x="1" y="15082"/>
                    </a:cubicBezTo>
                    <a:lnTo>
                      <a:pt x="1" y="15083"/>
                    </a:lnTo>
                    <a:cubicBezTo>
                      <a:pt x="428" y="16105"/>
                      <a:pt x="975" y="17164"/>
                      <a:pt x="1654" y="18257"/>
                    </a:cubicBezTo>
                    <a:cubicBezTo>
                      <a:pt x="6926" y="14298"/>
                      <a:pt x="8572" y="9908"/>
                      <a:pt x="8675" y="6103"/>
                    </a:cubicBezTo>
                    <a:cubicBezTo>
                      <a:pt x="8681" y="5923"/>
                      <a:pt x="8682" y="5747"/>
                      <a:pt x="8681" y="5570"/>
                    </a:cubicBezTo>
                    <a:cubicBezTo>
                      <a:pt x="8660" y="3449"/>
                      <a:pt x="8178" y="1532"/>
                      <a:pt x="761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3143;p71">
                <a:extLst>
                  <a:ext uri="{FF2B5EF4-FFF2-40B4-BE49-F238E27FC236}">
                    <a16:creationId xmlns:a16="http://schemas.microsoft.com/office/drawing/2014/main" id="{3279F883-546E-FA19-6F95-E9144F9D1A9F}"/>
                  </a:ext>
                </a:extLst>
              </p:cNvPr>
              <p:cNvSpPr/>
              <p:nvPr/>
            </p:nvSpPr>
            <p:spPr>
              <a:xfrm>
                <a:off x="5642247" y="3620123"/>
                <a:ext cx="149850" cy="832929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50" extrusionOk="0">
                    <a:moveTo>
                      <a:pt x="3267" y="1"/>
                    </a:moveTo>
                    <a:lnTo>
                      <a:pt x="3267" y="2"/>
                    </a:lnTo>
                    <a:cubicBezTo>
                      <a:pt x="3531" y="3649"/>
                      <a:pt x="3291" y="7392"/>
                      <a:pt x="2572" y="10977"/>
                    </a:cubicBezTo>
                    <a:cubicBezTo>
                      <a:pt x="2001" y="13761"/>
                      <a:pt x="1133" y="16543"/>
                      <a:pt x="1" y="19150"/>
                    </a:cubicBezTo>
                    <a:cubicBezTo>
                      <a:pt x="1285" y="16609"/>
                      <a:pt x="2215" y="13813"/>
                      <a:pt x="2801" y="11024"/>
                    </a:cubicBezTo>
                    <a:cubicBezTo>
                      <a:pt x="3536" y="7430"/>
                      <a:pt x="3739" y="3640"/>
                      <a:pt x="3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3144;p71">
                <a:extLst>
                  <a:ext uri="{FF2B5EF4-FFF2-40B4-BE49-F238E27FC236}">
                    <a16:creationId xmlns:a16="http://schemas.microsoft.com/office/drawing/2014/main" id="{CD0A2041-1B1C-A453-0F0B-AB2F99367839}"/>
                  </a:ext>
                </a:extLst>
              </p:cNvPr>
              <p:cNvSpPr/>
              <p:nvPr/>
            </p:nvSpPr>
            <p:spPr>
              <a:xfrm>
                <a:off x="5651666" y="3775091"/>
                <a:ext cx="216699" cy="20520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18" extrusionOk="0">
                    <a:moveTo>
                      <a:pt x="5407" y="0"/>
                    </a:moveTo>
                    <a:cubicBezTo>
                      <a:pt x="5406" y="3"/>
                      <a:pt x="5405" y="5"/>
                      <a:pt x="5404" y="7"/>
                    </a:cubicBezTo>
                    <a:lnTo>
                      <a:pt x="5404" y="7"/>
                    </a:lnTo>
                    <a:cubicBezTo>
                      <a:pt x="5405" y="5"/>
                      <a:pt x="5406" y="4"/>
                      <a:pt x="5407" y="2"/>
                    </a:cubicBezTo>
                    <a:lnTo>
                      <a:pt x="5407" y="0"/>
                    </a:lnTo>
                    <a:close/>
                    <a:moveTo>
                      <a:pt x="5404" y="7"/>
                    </a:moveTo>
                    <a:cubicBezTo>
                      <a:pt x="4732" y="1535"/>
                      <a:pt x="3659" y="2831"/>
                      <a:pt x="2948" y="4342"/>
                    </a:cubicBezTo>
                    <a:lnTo>
                      <a:pt x="2948" y="4342"/>
                    </a:lnTo>
                    <a:cubicBezTo>
                      <a:pt x="2587" y="3610"/>
                      <a:pt x="2168" y="2907"/>
                      <a:pt x="1696" y="2244"/>
                    </a:cubicBezTo>
                    <a:cubicBezTo>
                      <a:pt x="1192" y="1534"/>
                      <a:pt x="626" y="869"/>
                      <a:pt x="1" y="264"/>
                    </a:cubicBezTo>
                    <a:lnTo>
                      <a:pt x="1" y="264"/>
                    </a:lnTo>
                    <a:cubicBezTo>
                      <a:pt x="1150" y="1556"/>
                      <a:pt x="2133" y="3001"/>
                      <a:pt x="2879" y="4562"/>
                    </a:cubicBezTo>
                    <a:lnTo>
                      <a:pt x="2953" y="4718"/>
                    </a:lnTo>
                    <a:lnTo>
                      <a:pt x="3023" y="4559"/>
                    </a:lnTo>
                    <a:cubicBezTo>
                      <a:pt x="3718" y="2999"/>
                      <a:pt x="4828" y="1628"/>
                      <a:pt x="5404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3145;p71">
                <a:extLst>
                  <a:ext uri="{FF2B5EF4-FFF2-40B4-BE49-F238E27FC236}">
                    <a16:creationId xmlns:a16="http://schemas.microsoft.com/office/drawing/2014/main" id="{784EEE5E-AAC0-578A-DD52-2CA92BBF3A90}"/>
                  </a:ext>
                </a:extLst>
              </p:cNvPr>
              <p:cNvSpPr/>
              <p:nvPr/>
            </p:nvSpPr>
            <p:spPr>
              <a:xfrm>
                <a:off x="5600445" y="4054363"/>
                <a:ext cx="244192" cy="239657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75" y="1718"/>
                      <a:pt x="1819" y="3513"/>
                      <a:pt x="2466" y="5379"/>
                    </a:cubicBezTo>
                    <a:lnTo>
                      <a:pt x="2511" y="5509"/>
                    </a:lnTo>
                    <a:lnTo>
                      <a:pt x="2601" y="5407"/>
                    </a:lnTo>
                    <a:cubicBezTo>
                      <a:pt x="3926" y="3896"/>
                      <a:pt x="5113" y="2262"/>
                      <a:pt x="6092" y="507"/>
                    </a:cubicBezTo>
                    <a:lnTo>
                      <a:pt x="6092" y="507"/>
                    </a:lnTo>
                    <a:cubicBezTo>
                      <a:pt x="5031" y="2152"/>
                      <a:pt x="3867" y="3733"/>
                      <a:pt x="2571" y="5200"/>
                    </a:cubicBezTo>
                    <a:lnTo>
                      <a:pt x="2571" y="5200"/>
                    </a:lnTo>
                    <a:cubicBezTo>
                      <a:pt x="2417" y="4776"/>
                      <a:pt x="2254" y="4356"/>
                      <a:pt x="2080" y="3939"/>
                    </a:cubicBezTo>
                    <a:cubicBezTo>
                      <a:pt x="1509" y="2567"/>
                      <a:pt x="815" y="124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3146;p71">
                <a:extLst>
                  <a:ext uri="{FF2B5EF4-FFF2-40B4-BE49-F238E27FC236}">
                    <a16:creationId xmlns:a16="http://schemas.microsoft.com/office/drawing/2014/main" id="{459FCFCB-CAA7-6FDC-1232-4A158585BCCE}"/>
                  </a:ext>
                </a:extLst>
              </p:cNvPr>
              <p:cNvSpPr/>
              <p:nvPr/>
            </p:nvSpPr>
            <p:spPr>
              <a:xfrm>
                <a:off x="5596758" y="4142569"/>
                <a:ext cx="856576" cy="453566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0428" extrusionOk="0">
                    <a:moveTo>
                      <a:pt x="13313" y="0"/>
                    </a:moveTo>
                    <a:cubicBezTo>
                      <a:pt x="10441" y="0"/>
                      <a:pt x="7160" y="799"/>
                      <a:pt x="4102" y="3409"/>
                    </a:cubicBezTo>
                    <a:cubicBezTo>
                      <a:pt x="3410" y="3998"/>
                      <a:pt x="2728" y="4683"/>
                      <a:pt x="2066" y="5470"/>
                    </a:cubicBezTo>
                    <a:cubicBezTo>
                      <a:pt x="1353" y="6318"/>
                      <a:pt x="662" y="7288"/>
                      <a:pt x="1" y="8395"/>
                    </a:cubicBezTo>
                    <a:cubicBezTo>
                      <a:pt x="3008" y="9851"/>
                      <a:pt x="5688" y="10428"/>
                      <a:pt x="8046" y="10428"/>
                    </a:cubicBezTo>
                    <a:cubicBezTo>
                      <a:pt x="10340" y="10428"/>
                      <a:pt x="12330" y="9882"/>
                      <a:pt x="14022" y="9068"/>
                    </a:cubicBezTo>
                    <a:cubicBezTo>
                      <a:pt x="14183" y="8991"/>
                      <a:pt x="14341" y="8910"/>
                      <a:pt x="14497" y="8829"/>
                    </a:cubicBezTo>
                    <a:cubicBezTo>
                      <a:pt x="16372" y="7839"/>
                      <a:pt x="17856" y="6532"/>
                      <a:pt x="18957" y="5326"/>
                    </a:cubicBezTo>
                    <a:cubicBezTo>
                      <a:pt x="20578" y="3553"/>
                      <a:pt x="21373" y="1998"/>
                      <a:pt x="21373" y="1998"/>
                    </a:cubicBezTo>
                    <a:cubicBezTo>
                      <a:pt x="21373" y="1998"/>
                      <a:pt x="17854" y="0"/>
                      <a:pt x="1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3147;p71">
                <a:extLst>
                  <a:ext uri="{FF2B5EF4-FFF2-40B4-BE49-F238E27FC236}">
                    <a16:creationId xmlns:a16="http://schemas.microsoft.com/office/drawing/2014/main" id="{62FED508-0FD0-89C6-A659-2AF30D7E196A}"/>
                  </a:ext>
                </a:extLst>
              </p:cNvPr>
              <p:cNvSpPr/>
              <p:nvPr/>
            </p:nvSpPr>
            <p:spPr>
              <a:xfrm>
                <a:off x="5596758" y="4374172"/>
                <a:ext cx="759789" cy="221955"/>
              </a:xfrm>
              <a:custGeom>
                <a:avLst/>
                <a:gdLst/>
                <a:ahLst/>
                <a:cxnLst/>
                <a:rect l="l" t="t" r="r" b="b"/>
                <a:pathLst>
                  <a:path w="18958" h="5103" extrusionOk="0">
                    <a:moveTo>
                      <a:pt x="18957" y="1"/>
                    </a:moveTo>
                    <a:lnTo>
                      <a:pt x="18957" y="1"/>
                    </a:lnTo>
                    <a:cubicBezTo>
                      <a:pt x="18012" y="516"/>
                      <a:pt x="17024" y="957"/>
                      <a:pt x="16010" y="1320"/>
                    </a:cubicBezTo>
                    <a:cubicBezTo>
                      <a:pt x="14342" y="1918"/>
                      <a:pt x="12597" y="2307"/>
                      <a:pt x="10830" y="2467"/>
                    </a:cubicBezTo>
                    <a:cubicBezTo>
                      <a:pt x="10202" y="2524"/>
                      <a:pt x="9563" y="2558"/>
                      <a:pt x="8924" y="2558"/>
                    </a:cubicBezTo>
                    <a:cubicBezTo>
                      <a:pt x="7803" y="2558"/>
                      <a:pt x="6681" y="2452"/>
                      <a:pt x="5604" y="2170"/>
                    </a:cubicBezTo>
                    <a:cubicBezTo>
                      <a:pt x="4278" y="1822"/>
                      <a:pt x="2994" y="1162"/>
                      <a:pt x="2066" y="145"/>
                    </a:cubicBezTo>
                    <a:cubicBezTo>
                      <a:pt x="1353" y="993"/>
                      <a:pt x="660" y="1963"/>
                      <a:pt x="1" y="3070"/>
                    </a:cubicBezTo>
                    <a:cubicBezTo>
                      <a:pt x="3008" y="4526"/>
                      <a:pt x="5688" y="5103"/>
                      <a:pt x="8046" y="5103"/>
                    </a:cubicBezTo>
                    <a:cubicBezTo>
                      <a:pt x="10340" y="5103"/>
                      <a:pt x="12330" y="4557"/>
                      <a:pt x="14022" y="3743"/>
                    </a:cubicBezTo>
                    <a:cubicBezTo>
                      <a:pt x="14183" y="3666"/>
                      <a:pt x="14341" y="3585"/>
                      <a:pt x="14497" y="3504"/>
                    </a:cubicBezTo>
                    <a:cubicBezTo>
                      <a:pt x="16372" y="2514"/>
                      <a:pt x="17856" y="1207"/>
                      <a:pt x="1895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3148;p71">
                <a:extLst>
                  <a:ext uri="{FF2B5EF4-FFF2-40B4-BE49-F238E27FC236}">
                    <a16:creationId xmlns:a16="http://schemas.microsoft.com/office/drawing/2014/main" id="{65C20213-3127-4936-11AE-0FD3BD74E1B8}"/>
                  </a:ext>
                </a:extLst>
              </p:cNvPr>
              <p:cNvSpPr/>
              <p:nvPr/>
            </p:nvSpPr>
            <p:spPr>
              <a:xfrm>
                <a:off x="5622769" y="4251259"/>
                <a:ext cx="74219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5868" extrusionOk="0">
                    <a:moveTo>
                      <a:pt x="18519" y="0"/>
                    </a:moveTo>
                    <a:lnTo>
                      <a:pt x="18519" y="0"/>
                    </a:lnTo>
                    <a:cubicBezTo>
                      <a:pt x="15396" y="1904"/>
                      <a:pt x="11959" y="3406"/>
                      <a:pt x="8443" y="4410"/>
                    </a:cubicBezTo>
                    <a:cubicBezTo>
                      <a:pt x="5707" y="5176"/>
                      <a:pt x="2836" y="5680"/>
                      <a:pt x="1" y="5867"/>
                    </a:cubicBezTo>
                    <a:cubicBezTo>
                      <a:pt x="2847" y="5845"/>
                      <a:pt x="5759" y="5391"/>
                      <a:pt x="8506" y="4635"/>
                    </a:cubicBezTo>
                    <a:cubicBezTo>
                      <a:pt x="12037" y="3641"/>
                      <a:pt x="15499" y="2085"/>
                      <a:pt x="185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3149;p71">
                <a:extLst>
                  <a:ext uri="{FF2B5EF4-FFF2-40B4-BE49-F238E27FC236}">
                    <a16:creationId xmlns:a16="http://schemas.microsoft.com/office/drawing/2014/main" id="{6459C2AC-A02D-0723-A298-EB1928BBA777}"/>
                  </a:ext>
                </a:extLst>
              </p:cNvPr>
              <p:cNvSpPr/>
              <p:nvPr/>
            </p:nvSpPr>
            <p:spPr>
              <a:xfrm>
                <a:off x="6068485" y="4210245"/>
                <a:ext cx="213172" cy="207297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66" extrusionOk="0">
                    <a:moveTo>
                      <a:pt x="5317" y="4685"/>
                    </a:moveTo>
                    <a:cubicBezTo>
                      <a:pt x="5316" y="4685"/>
                      <a:pt x="5316" y="4685"/>
                      <a:pt x="5316" y="4685"/>
                    </a:cubicBezTo>
                    <a:lnTo>
                      <a:pt x="5316" y="4685"/>
                    </a:lnTo>
                    <a:cubicBezTo>
                      <a:pt x="5316" y="4685"/>
                      <a:pt x="5317" y="4685"/>
                      <a:pt x="5318" y="4685"/>
                    </a:cubicBezTo>
                    <a:close/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985" y="1615"/>
                      <a:pt x="1151" y="3149"/>
                      <a:pt x="106" y="4527"/>
                    </a:cubicBezTo>
                    <a:lnTo>
                      <a:pt x="1" y="4665"/>
                    </a:lnTo>
                    <a:lnTo>
                      <a:pt x="173" y="4654"/>
                    </a:lnTo>
                    <a:cubicBezTo>
                      <a:pt x="383" y="4642"/>
                      <a:pt x="593" y="4637"/>
                      <a:pt x="803" y="4637"/>
                    </a:cubicBezTo>
                    <a:cubicBezTo>
                      <a:pt x="1872" y="4637"/>
                      <a:pt x="2947" y="4765"/>
                      <a:pt x="4018" y="4765"/>
                    </a:cubicBezTo>
                    <a:cubicBezTo>
                      <a:pt x="4452" y="4765"/>
                      <a:pt x="4885" y="4744"/>
                      <a:pt x="5316" y="4685"/>
                    </a:cubicBezTo>
                    <a:lnTo>
                      <a:pt x="5316" y="4685"/>
                    </a:lnTo>
                    <a:cubicBezTo>
                      <a:pt x="5104" y="4699"/>
                      <a:pt x="4892" y="4704"/>
                      <a:pt x="4681" y="4704"/>
                    </a:cubicBezTo>
                    <a:cubicBezTo>
                      <a:pt x="3357" y="4704"/>
                      <a:pt x="2046" y="4481"/>
                      <a:pt x="720" y="4481"/>
                    </a:cubicBezTo>
                    <a:cubicBezTo>
                      <a:pt x="591" y="4481"/>
                      <a:pt x="462" y="4484"/>
                      <a:pt x="333" y="4488"/>
                    </a:cubicBezTo>
                    <a:lnTo>
                      <a:pt x="333" y="4488"/>
                    </a:lnTo>
                    <a:cubicBezTo>
                      <a:pt x="818" y="3833"/>
                      <a:pt x="1251" y="3138"/>
                      <a:pt x="1624" y="2414"/>
                    </a:cubicBezTo>
                    <a:cubicBezTo>
                      <a:pt x="2023" y="1641"/>
                      <a:pt x="2355" y="833"/>
                      <a:pt x="2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3150;p71">
                <a:extLst>
                  <a:ext uri="{FF2B5EF4-FFF2-40B4-BE49-F238E27FC236}">
                    <a16:creationId xmlns:a16="http://schemas.microsoft.com/office/drawing/2014/main" id="{0D52DB32-16C0-78D8-4F3A-04A0F78F4349}"/>
                  </a:ext>
                </a:extLst>
              </p:cNvPr>
              <p:cNvSpPr/>
              <p:nvPr/>
            </p:nvSpPr>
            <p:spPr>
              <a:xfrm>
                <a:off x="5779998" y="4283531"/>
                <a:ext cx="243952" cy="245616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47" extrusionOk="0">
                    <a:moveTo>
                      <a:pt x="3746" y="0"/>
                    </a:moveTo>
                    <a:lnTo>
                      <a:pt x="3746" y="0"/>
                    </a:lnTo>
                    <a:cubicBezTo>
                      <a:pt x="2666" y="1653"/>
                      <a:pt x="1458" y="3225"/>
                      <a:pt x="95" y="4656"/>
                    </a:cubicBezTo>
                    <a:lnTo>
                      <a:pt x="0" y="4755"/>
                    </a:lnTo>
                    <a:lnTo>
                      <a:pt x="133" y="4788"/>
                    </a:lnTo>
                    <a:cubicBezTo>
                      <a:pt x="2081" y="5273"/>
                      <a:pt x="4079" y="5580"/>
                      <a:pt x="6087" y="5646"/>
                    </a:cubicBezTo>
                    <a:cubicBezTo>
                      <a:pt x="4139" y="5457"/>
                      <a:pt x="2200" y="5147"/>
                      <a:pt x="303" y="4666"/>
                    </a:cubicBezTo>
                    <a:lnTo>
                      <a:pt x="303" y="4666"/>
                    </a:lnTo>
                    <a:cubicBezTo>
                      <a:pt x="609" y="4336"/>
                      <a:pt x="907" y="3997"/>
                      <a:pt x="1198" y="3652"/>
                    </a:cubicBezTo>
                    <a:cubicBezTo>
                      <a:pt x="2155" y="2516"/>
                      <a:pt x="3014" y="1294"/>
                      <a:pt x="3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3151;p71">
                <a:extLst>
                  <a:ext uri="{FF2B5EF4-FFF2-40B4-BE49-F238E27FC236}">
                    <a16:creationId xmlns:a16="http://schemas.microsoft.com/office/drawing/2014/main" id="{163247E4-5AAA-2B22-D5C1-E8E034052BDA}"/>
                  </a:ext>
                </a:extLst>
              </p:cNvPr>
              <p:cNvSpPr/>
              <p:nvPr/>
            </p:nvSpPr>
            <p:spPr>
              <a:xfrm>
                <a:off x="5609182" y="3616557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13982" y="1"/>
                    </a:moveTo>
                    <a:cubicBezTo>
                      <a:pt x="13976" y="1"/>
                      <a:pt x="13971" y="2"/>
                      <a:pt x="13966" y="5"/>
                    </a:cubicBezTo>
                    <a:cubicBezTo>
                      <a:pt x="13487" y="327"/>
                      <a:pt x="13027" y="680"/>
                      <a:pt x="12597" y="1067"/>
                    </a:cubicBezTo>
                    <a:cubicBezTo>
                      <a:pt x="12414" y="1233"/>
                      <a:pt x="12235" y="1406"/>
                      <a:pt x="12062" y="1584"/>
                    </a:cubicBezTo>
                    <a:cubicBezTo>
                      <a:pt x="11489" y="2173"/>
                      <a:pt x="10984" y="2828"/>
                      <a:pt x="10577" y="3543"/>
                    </a:cubicBezTo>
                    <a:cubicBezTo>
                      <a:pt x="10172" y="4257"/>
                      <a:pt x="9880" y="5025"/>
                      <a:pt x="9705" y="5826"/>
                    </a:cubicBezTo>
                    <a:cubicBezTo>
                      <a:pt x="9532" y="6617"/>
                      <a:pt x="9455" y="7426"/>
                      <a:pt x="9360" y="8230"/>
                    </a:cubicBezTo>
                    <a:cubicBezTo>
                      <a:pt x="9266" y="9033"/>
                      <a:pt x="9150" y="9841"/>
                      <a:pt x="8899" y="10611"/>
                    </a:cubicBezTo>
                    <a:cubicBezTo>
                      <a:pt x="8877" y="10677"/>
                      <a:pt x="8855" y="10742"/>
                      <a:pt x="8832" y="10809"/>
                    </a:cubicBezTo>
                    <a:cubicBezTo>
                      <a:pt x="8650" y="11067"/>
                      <a:pt x="8463" y="11324"/>
                      <a:pt x="8271" y="11577"/>
                    </a:cubicBezTo>
                    <a:cubicBezTo>
                      <a:pt x="8169" y="11711"/>
                      <a:pt x="8067" y="11844"/>
                      <a:pt x="7962" y="11975"/>
                    </a:cubicBezTo>
                    <a:cubicBezTo>
                      <a:pt x="8385" y="10763"/>
                      <a:pt x="8617" y="9488"/>
                      <a:pt x="8656" y="8204"/>
                    </a:cubicBezTo>
                    <a:cubicBezTo>
                      <a:pt x="8698" y="6886"/>
                      <a:pt x="8536" y="5561"/>
                      <a:pt x="8176" y="4291"/>
                    </a:cubicBezTo>
                    <a:cubicBezTo>
                      <a:pt x="7973" y="3575"/>
                      <a:pt x="7706" y="2880"/>
                      <a:pt x="7380" y="2214"/>
                    </a:cubicBezTo>
                    <a:cubicBezTo>
                      <a:pt x="7374" y="2203"/>
                      <a:pt x="7361" y="2194"/>
                      <a:pt x="7348" y="2194"/>
                    </a:cubicBezTo>
                    <a:cubicBezTo>
                      <a:pt x="7341" y="2194"/>
                      <a:pt x="7334" y="2197"/>
                      <a:pt x="7329" y="2205"/>
                    </a:cubicBezTo>
                    <a:cubicBezTo>
                      <a:pt x="6591" y="3379"/>
                      <a:pt x="5865" y="4633"/>
                      <a:pt x="5676" y="6029"/>
                    </a:cubicBezTo>
                    <a:cubicBezTo>
                      <a:pt x="5490" y="7393"/>
                      <a:pt x="5911" y="8734"/>
                      <a:pt x="6547" y="9928"/>
                    </a:cubicBezTo>
                    <a:cubicBezTo>
                      <a:pt x="6939" y="10662"/>
                      <a:pt x="7410" y="11349"/>
                      <a:pt x="7880" y="12035"/>
                    </a:cubicBezTo>
                    <a:cubicBezTo>
                      <a:pt x="7878" y="12037"/>
                      <a:pt x="7877" y="12040"/>
                      <a:pt x="7877" y="12041"/>
                    </a:cubicBezTo>
                    <a:cubicBezTo>
                      <a:pt x="7873" y="12053"/>
                      <a:pt x="7875" y="12066"/>
                      <a:pt x="7882" y="12075"/>
                    </a:cubicBezTo>
                    <a:cubicBezTo>
                      <a:pt x="7291" y="12817"/>
                      <a:pt x="6657" y="13526"/>
                      <a:pt x="5987" y="14197"/>
                    </a:cubicBezTo>
                    <a:cubicBezTo>
                      <a:pt x="5863" y="14322"/>
                      <a:pt x="5737" y="14445"/>
                      <a:pt x="5609" y="14567"/>
                    </a:cubicBezTo>
                    <a:cubicBezTo>
                      <a:pt x="5620" y="14530"/>
                      <a:pt x="5631" y="14492"/>
                      <a:pt x="5641" y="14454"/>
                    </a:cubicBezTo>
                    <a:cubicBezTo>
                      <a:pt x="5683" y="14295"/>
                      <a:pt x="5721" y="14132"/>
                      <a:pt x="5755" y="13969"/>
                    </a:cubicBezTo>
                    <a:cubicBezTo>
                      <a:pt x="6028" y="12652"/>
                      <a:pt x="6003" y="11283"/>
                      <a:pt x="5765" y="9962"/>
                    </a:cubicBezTo>
                    <a:cubicBezTo>
                      <a:pt x="5518" y="8593"/>
                      <a:pt x="5047" y="7273"/>
                      <a:pt x="4453" y="6017"/>
                    </a:cubicBezTo>
                    <a:cubicBezTo>
                      <a:pt x="4381" y="5861"/>
                      <a:pt x="4305" y="5707"/>
                      <a:pt x="4227" y="5552"/>
                    </a:cubicBezTo>
                    <a:cubicBezTo>
                      <a:pt x="4221" y="5541"/>
                      <a:pt x="4210" y="5534"/>
                      <a:pt x="4198" y="5534"/>
                    </a:cubicBezTo>
                    <a:cubicBezTo>
                      <a:pt x="4186" y="5534"/>
                      <a:pt x="4174" y="5542"/>
                      <a:pt x="4170" y="5559"/>
                    </a:cubicBezTo>
                    <a:cubicBezTo>
                      <a:pt x="3930" y="6796"/>
                      <a:pt x="3436" y="7984"/>
                      <a:pt x="3313" y="9246"/>
                    </a:cubicBezTo>
                    <a:cubicBezTo>
                      <a:pt x="3253" y="9863"/>
                      <a:pt x="3297" y="10484"/>
                      <a:pt x="3490" y="11075"/>
                    </a:cubicBezTo>
                    <a:cubicBezTo>
                      <a:pt x="3695" y="11700"/>
                      <a:pt x="4035" y="12271"/>
                      <a:pt x="4405" y="12810"/>
                    </a:cubicBezTo>
                    <a:cubicBezTo>
                      <a:pt x="4781" y="13358"/>
                      <a:pt x="5256" y="13889"/>
                      <a:pt x="5478" y="14526"/>
                    </a:cubicBezTo>
                    <a:cubicBezTo>
                      <a:pt x="5492" y="14567"/>
                      <a:pt x="5507" y="14610"/>
                      <a:pt x="5518" y="14654"/>
                    </a:cubicBezTo>
                    <a:cubicBezTo>
                      <a:pt x="5348" y="14815"/>
                      <a:pt x="5176" y="14975"/>
                      <a:pt x="5001" y="15132"/>
                    </a:cubicBezTo>
                    <a:cubicBezTo>
                      <a:pt x="4478" y="15603"/>
                      <a:pt x="3935" y="16051"/>
                      <a:pt x="3373" y="16475"/>
                    </a:cubicBezTo>
                    <a:cubicBezTo>
                      <a:pt x="3068" y="16707"/>
                      <a:pt x="2757" y="16930"/>
                      <a:pt x="2436" y="17143"/>
                    </a:cubicBezTo>
                    <a:cubicBezTo>
                      <a:pt x="2510" y="16962"/>
                      <a:pt x="2579" y="16782"/>
                      <a:pt x="2641" y="16599"/>
                    </a:cubicBezTo>
                    <a:cubicBezTo>
                      <a:pt x="2812" y="16227"/>
                      <a:pt x="2947" y="15843"/>
                      <a:pt x="3049" y="15448"/>
                    </a:cubicBezTo>
                    <a:cubicBezTo>
                      <a:pt x="3209" y="14823"/>
                      <a:pt x="3287" y="14179"/>
                      <a:pt x="3296" y="13535"/>
                    </a:cubicBezTo>
                    <a:cubicBezTo>
                      <a:pt x="3304" y="12896"/>
                      <a:pt x="3244" y="12257"/>
                      <a:pt x="3135" y="11627"/>
                    </a:cubicBezTo>
                    <a:cubicBezTo>
                      <a:pt x="3027" y="10999"/>
                      <a:pt x="2870" y="10380"/>
                      <a:pt x="2684" y="9771"/>
                    </a:cubicBezTo>
                    <a:cubicBezTo>
                      <a:pt x="2495" y="9154"/>
                      <a:pt x="2292" y="8525"/>
                      <a:pt x="1980" y="7958"/>
                    </a:cubicBezTo>
                    <a:cubicBezTo>
                      <a:pt x="1941" y="7884"/>
                      <a:pt x="1899" y="7812"/>
                      <a:pt x="1856" y="7742"/>
                    </a:cubicBezTo>
                    <a:cubicBezTo>
                      <a:pt x="1850" y="7733"/>
                      <a:pt x="1842" y="7730"/>
                      <a:pt x="1834" y="7730"/>
                    </a:cubicBezTo>
                    <a:cubicBezTo>
                      <a:pt x="1820" y="7730"/>
                      <a:pt x="1806" y="7740"/>
                      <a:pt x="1802" y="7754"/>
                    </a:cubicBezTo>
                    <a:cubicBezTo>
                      <a:pt x="1599" y="8485"/>
                      <a:pt x="1273" y="9172"/>
                      <a:pt x="1001" y="9877"/>
                    </a:cubicBezTo>
                    <a:cubicBezTo>
                      <a:pt x="870" y="10216"/>
                      <a:pt x="752" y="10560"/>
                      <a:pt x="665" y="10912"/>
                    </a:cubicBezTo>
                    <a:cubicBezTo>
                      <a:pt x="591" y="11214"/>
                      <a:pt x="539" y="11519"/>
                      <a:pt x="510" y="11828"/>
                    </a:cubicBezTo>
                    <a:cubicBezTo>
                      <a:pt x="452" y="12437"/>
                      <a:pt x="480" y="13056"/>
                      <a:pt x="595" y="13658"/>
                    </a:cubicBezTo>
                    <a:cubicBezTo>
                      <a:pt x="709" y="14262"/>
                      <a:pt x="906" y="14851"/>
                      <a:pt x="1188" y="15399"/>
                    </a:cubicBezTo>
                    <a:cubicBezTo>
                      <a:pt x="1460" y="15929"/>
                      <a:pt x="1812" y="16417"/>
                      <a:pt x="2070" y="16955"/>
                    </a:cubicBezTo>
                    <a:cubicBezTo>
                      <a:pt x="2108" y="17030"/>
                      <a:pt x="2143" y="17109"/>
                      <a:pt x="2174" y="17187"/>
                    </a:cubicBezTo>
                    <a:cubicBezTo>
                      <a:pt x="2188" y="17221"/>
                      <a:pt x="2199" y="17255"/>
                      <a:pt x="2212" y="17288"/>
                    </a:cubicBezTo>
                    <a:cubicBezTo>
                      <a:pt x="2122" y="17346"/>
                      <a:pt x="1775" y="17555"/>
                      <a:pt x="1775" y="17555"/>
                    </a:cubicBezTo>
                    <a:cubicBezTo>
                      <a:pt x="1362" y="17792"/>
                      <a:pt x="936" y="18004"/>
                      <a:pt x="489" y="18173"/>
                    </a:cubicBezTo>
                    <a:cubicBezTo>
                      <a:pt x="361" y="18222"/>
                      <a:pt x="230" y="18268"/>
                      <a:pt x="98" y="18309"/>
                    </a:cubicBezTo>
                    <a:cubicBezTo>
                      <a:pt x="0" y="18340"/>
                      <a:pt x="42" y="18480"/>
                      <a:pt x="130" y="18480"/>
                    </a:cubicBezTo>
                    <a:cubicBezTo>
                      <a:pt x="139" y="18480"/>
                      <a:pt x="148" y="18479"/>
                      <a:pt x="158" y="18476"/>
                    </a:cubicBezTo>
                    <a:cubicBezTo>
                      <a:pt x="937" y="18229"/>
                      <a:pt x="1662" y="17851"/>
                      <a:pt x="2347" y="17412"/>
                    </a:cubicBezTo>
                    <a:cubicBezTo>
                      <a:pt x="2582" y="17600"/>
                      <a:pt x="2819" y="17785"/>
                      <a:pt x="3061" y="17963"/>
                    </a:cubicBezTo>
                    <a:cubicBezTo>
                      <a:pt x="3394" y="18208"/>
                      <a:pt x="3736" y="18441"/>
                      <a:pt x="4094" y="18648"/>
                    </a:cubicBezTo>
                    <a:cubicBezTo>
                      <a:pt x="4690" y="18998"/>
                      <a:pt x="5327" y="19263"/>
                      <a:pt x="5999" y="19434"/>
                    </a:cubicBezTo>
                    <a:cubicBezTo>
                      <a:pt x="6637" y="19597"/>
                      <a:pt x="7295" y="19678"/>
                      <a:pt x="7952" y="19698"/>
                    </a:cubicBezTo>
                    <a:cubicBezTo>
                      <a:pt x="8060" y="19701"/>
                      <a:pt x="8167" y="19703"/>
                      <a:pt x="8274" y="19703"/>
                    </a:cubicBezTo>
                    <a:cubicBezTo>
                      <a:pt x="8829" y="19703"/>
                      <a:pt x="9384" y="19659"/>
                      <a:pt x="9934" y="19586"/>
                    </a:cubicBezTo>
                    <a:cubicBezTo>
                      <a:pt x="10453" y="19517"/>
                      <a:pt x="10976" y="19428"/>
                      <a:pt x="11500" y="19428"/>
                    </a:cubicBezTo>
                    <a:cubicBezTo>
                      <a:pt x="11638" y="19428"/>
                      <a:pt x="11776" y="19434"/>
                      <a:pt x="11914" y="19448"/>
                    </a:cubicBezTo>
                    <a:cubicBezTo>
                      <a:pt x="11996" y="19458"/>
                      <a:pt x="12076" y="19468"/>
                      <a:pt x="12157" y="19482"/>
                    </a:cubicBezTo>
                    <a:cubicBezTo>
                      <a:pt x="12159" y="19483"/>
                      <a:pt x="12161" y="19483"/>
                      <a:pt x="12162" y="19483"/>
                    </a:cubicBezTo>
                    <a:cubicBezTo>
                      <a:pt x="12188" y="19483"/>
                      <a:pt x="12200" y="19449"/>
                      <a:pt x="12180" y="19430"/>
                    </a:cubicBezTo>
                    <a:cubicBezTo>
                      <a:pt x="11806" y="19077"/>
                      <a:pt x="11405" y="18754"/>
                      <a:pt x="10979" y="18465"/>
                    </a:cubicBezTo>
                    <a:cubicBezTo>
                      <a:pt x="10766" y="18320"/>
                      <a:pt x="10548" y="18183"/>
                      <a:pt x="10324" y="18055"/>
                    </a:cubicBezTo>
                    <a:cubicBezTo>
                      <a:pt x="9655" y="17672"/>
                      <a:pt x="8940" y="17368"/>
                      <a:pt x="8199" y="17153"/>
                    </a:cubicBezTo>
                    <a:cubicBezTo>
                      <a:pt x="7503" y="16952"/>
                      <a:pt x="6785" y="16830"/>
                      <a:pt x="6063" y="16790"/>
                    </a:cubicBezTo>
                    <a:cubicBezTo>
                      <a:pt x="5886" y="16780"/>
                      <a:pt x="5709" y="16776"/>
                      <a:pt x="5532" y="16776"/>
                    </a:cubicBezTo>
                    <a:cubicBezTo>
                      <a:pt x="5024" y="16776"/>
                      <a:pt x="4515" y="16815"/>
                      <a:pt x="4013" y="16894"/>
                    </a:cubicBezTo>
                    <a:cubicBezTo>
                      <a:pt x="3555" y="16965"/>
                      <a:pt x="3104" y="17069"/>
                      <a:pt x="2661" y="17205"/>
                    </a:cubicBezTo>
                    <a:cubicBezTo>
                      <a:pt x="2814" y="17101"/>
                      <a:pt x="2965" y="16996"/>
                      <a:pt x="3113" y="16888"/>
                    </a:cubicBezTo>
                    <a:cubicBezTo>
                      <a:pt x="3810" y="16383"/>
                      <a:pt x="4478" y="15839"/>
                      <a:pt x="5118" y="15264"/>
                    </a:cubicBezTo>
                    <a:cubicBezTo>
                      <a:pt x="5295" y="15104"/>
                      <a:pt x="5469" y="14943"/>
                      <a:pt x="5642" y="14779"/>
                    </a:cubicBezTo>
                    <a:cubicBezTo>
                      <a:pt x="5803" y="14932"/>
                      <a:pt x="5973" y="15078"/>
                      <a:pt x="6151" y="15212"/>
                    </a:cubicBezTo>
                    <a:cubicBezTo>
                      <a:pt x="7147" y="15970"/>
                      <a:pt x="8368" y="16414"/>
                      <a:pt x="9624" y="16468"/>
                    </a:cubicBezTo>
                    <a:cubicBezTo>
                      <a:pt x="9730" y="16472"/>
                      <a:pt x="9835" y="16474"/>
                      <a:pt x="9941" y="16474"/>
                    </a:cubicBezTo>
                    <a:cubicBezTo>
                      <a:pt x="11208" y="16474"/>
                      <a:pt x="12453" y="16168"/>
                      <a:pt x="13702" y="15984"/>
                    </a:cubicBezTo>
                    <a:cubicBezTo>
                      <a:pt x="14239" y="15905"/>
                      <a:pt x="14780" y="15849"/>
                      <a:pt x="15322" y="15849"/>
                    </a:cubicBezTo>
                    <a:cubicBezTo>
                      <a:pt x="15556" y="15849"/>
                      <a:pt x="15790" y="15859"/>
                      <a:pt x="16023" y="15883"/>
                    </a:cubicBezTo>
                    <a:lnTo>
                      <a:pt x="16023" y="15882"/>
                    </a:lnTo>
                    <a:cubicBezTo>
                      <a:pt x="16024" y="15882"/>
                      <a:pt x="16025" y="15882"/>
                      <a:pt x="16026" y="15882"/>
                    </a:cubicBezTo>
                    <a:cubicBezTo>
                      <a:pt x="16053" y="15882"/>
                      <a:pt x="16071" y="15849"/>
                      <a:pt x="16048" y="15830"/>
                    </a:cubicBezTo>
                    <a:cubicBezTo>
                      <a:pt x="15531" y="15430"/>
                      <a:pt x="14980" y="15069"/>
                      <a:pt x="14402" y="14761"/>
                    </a:cubicBezTo>
                    <a:cubicBezTo>
                      <a:pt x="13591" y="14327"/>
                      <a:pt x="12726" y="13996"/>
                      <a:pt x="11827" y="13792"/>
                    </a:cubicBezTo>
                    <a:cubicBezTo>
                      <a:pt x="11355" y="13685"/>
                      <a:pt x="10877" y="13617"/>
                      <a:pt x="10394" y="13585"/>
                    </a:cubicBezTo>
                    <a:cubicBezTo>
                      <a:pt x="10206" y="13573"/>
                      <a:pt x="10017" y="13567"/>
                      <a:pt x="9828" y="13567"/>
                    </a:cubicBezTo>
                    <a:cubicBezTo>
                      <a:pt x="9096" y="13567"/>
                      <a:pt x="8364" y="13658"/>
                      <a:pt x="7654" y="13844"/>
                    </a:cubicBezTo>
                    <a:cubicBezTo>
                      <a:pt x="7037" y="14006"/>
                      <a:pt x="6441" y="14241"/>
                      <a:pt x="5882" y="14548"/>
                    </a:cubicBezTo>
                    <a:cubicBezTo>
                      <a:pt x="5959" y="14473"/>
                      <a:pt x="6035" y="14397"/>
                      <a:pt x="6111" y="14322"/>
                    </a:cubicBezTo>
                    <a:cubicBezTo>
                      <a:pt x="6798" y="13635"/>
                      <a:pt x="7446" y="12907"/>
                      <a:pt x="8051" y="12148"/>
                    </a:cubicBezTo>
                    <a:cubicBezTo>
                      <a:pt x="8382" y="12287"/>
                      <a:pt x="8715" y="12420"/>
                      <a:pt x="9054" y="12543"/>
                    </a:cubicBezTo>
                    <a:cubicBezTo>
                      <a:pt x="9492" y="12700"/>
                      <a:pt x="9937" y="12835"/>
                      <a:pt x="10394" y="12931"/>
                    </a:cubicBezTo>
                    <a:cubicBezTo>
                      <a:pt x="10839" y="13025"/>
                      <a:pt x="11296" y="13080"/>
                      <a:pt x="11753" y="13080"/>
                    </a:cubicBezTo>
                    <a:cubicBezTo>
                      <a:pt x="12067" y="13080"/>
                      <a:pt x="12382" y="13054"/>
                      <a:pt x="12692" y="12996"/>
                    </a:cubicBezTo>
                    <a:cubicBezTo>
                      <a:pt x="13398" y="12863"/>
                      <a:pt x="14045" y="12552"/>
                      <a:pt x="14635" y="12148"/>
                    </a:cubicBezTo>
                    <a:cubicBezTo>
                      <a:pt x="15226" y="11744"/>
                      <a:pt x="15761" y="11263"/>
                      <a:pt x="16308" y="10802"/>
                    </a:cubicBezTo>
                    <a:cubicBezTo>
                      <a:pt x="16853" y="10342"/>
                      <a:pt x="17418" y="9894"/>
                      <a:pt x="18056" y="9568"/>
                    </a:cubicBezTo>
                    <a:cubicBezTo>
                      <a:pt x="18137" y="9528"/>
                      <a:pt x="18217" y="9489"/>
                      <a:pt x="18299" y="9453"/>
                    </a:cubicBezTo>
                    <a:cubicBezTo>
                      <a:pt x="18326" y="9440"/>
                      <a:pt x="18322" y="9403"/>
                      <a:pt x="18294" y="9395"/>
                    </a:cubicBezTo>
                    <a:cubicBezTo>
                      <a:pt x="17665" y="9236"/>
                      <a:pt x="17021" y="9136"/>
                      <a:pt x="16373" y="9095"/>
                    </a:cubicBezTo>
                    <a:cubicBezTo>
                      <a:pt x="16292" y="9089"/>
                      <a:pt x="16213" y="9085"/>
                      <a:pt x="16133" y="9081"/>
                    </a:cubicBezTo>
                    <a:cubicBezTo>
                      <a:pt x="15983" y="9075"/>
                      <a:pt x="15833" y="9072"/>
                      <a:pt x="15683" y="9072"/>
                    </a:cubicBezTo>
                    <a:cubicBezTo>
                      <a:pt x="15105" y="9072"/>
                      <a:pt x="14527" y="9117"/>
                      <a:pt x="13954" y="9207"/>
                    </a:cubicBezTo>
                    <a:cubicBezTo>
                      <a:pt x="13237" y="9317"/>
                      <a:pt x="12531" y="9498"/>
                      <a:pt x="11848" y="9743"/>
                    </a:cubicBezTo>
                    <a:cubicBezTo>
                      <a:pt x="11166" y="9989"/>
                      <a:pt x="10506" y="10301"/>
                      <a:pt x="9884" y="10672"/>
                    </a:cubicBezTo>
                    <a:cubicBezTo>
                      <a:pt x="9323" y="11007"/>
                      <a:pt x="8791" y="11394"/>
                      <a:pt x="8301" y="11827"/>
                    </a:cubicBezTo>
                    <a:cubicBezTo>
                      <a:pt x="8338" y="11780"/>
                      <a:pt x="8375" y="11732"/>
                      <a:pt x="8410" y="11684"/>
                    </a:cubicBezTo>
                    <a:cubicBezTo>
                      <a:pt x="8608" y="11423"/>
                      <a:pt x="8802" y="11158"/>
                      <a:pt x="8989" y="10890"/>
                    </a:cubicBezTo>
                    <a:cubicBezTo>
                      <a:pt x="9663" y="10525"/>
                      <a:pt x="10289" y="10076"/>
                      <a:pt x="10851" y="9555"/>
                    </a:cubicBezTo>
                    <a:cubicBezTo>
                      <a:pt x="11072" y="9353"/>
                      <a:pt x="11283" y="9137"/>
                      <a:pt x="11483" y="8912"/>
                    </a:cubicBezTo>
                    <a:cubicBezTo>
                      <a:pt x="11827" y="8525"/>
                      <a:pt x="12137" y="8111"/>
                      <a:pt x="12413" y="7672"/>
                    </a:cubicBezTo>
                    <a:cubicBezTo>
                      <a:pt x="12853" y="6969"/>
                      <a:pt x="13191" y="6211"/>
                      <a:pt x="13428" y="5417"/>
                    </a:cubicBezTo>
                    <a:cubicBezTo>
                      <a:pt x="13674" y="4603"/>
                      <a:pt x="13818" y="3761"/>
                      <a:pt x="13901" y="2915"/>
                    </a:cubicBezTo>
                    <a:cubicBezTo>
                      <a:pt x="13986" y="2063"/>
                      <a:pt x="14008" y="1206"/>
                      <a:pt x="14012" y="350"/>
                    </a:cubicBezTo>
                    <a:cubicBezTo>
                      <a:pt x="14013" y="242"/>
                      <a:pt x="14013" y="135"/>
                      <a:pt x="14013" y="27"/>
                    </a:cubicBezTo>
                    <a:cubicBezTo>
                      <a:pt x="14013" y="10"/>
                      <a:pt x="13997" y="1"/>
                      <a:pt x="13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3152;p71">
                <a:extLst>
                  <a:ext uri="{FF2B5EF4-FFF2-40B4-BE49-F238E27FC236}">
                    <a16:creationId xmlns:a16="http://schemas.microsoft.com/office/drawing/2014/main" id="{93DB9A3A-078D-0E46-2AE2-683BCA26897C}"/>
                  </a:ext>
                </a:extLst>
              </p:cNvPr>
              <p:cNvSpPr/>
              <p:nvPr/>
            </p:nvSpPr>
            <p:spPr>
              <a:xfrm>
                <a:off x="6058425" y="3616557"/>
                <a:ext cx="112377" cy="387671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3" extrusionOk="0">
                    <a:moveTo>
                      <a:pt x="2774" y="1"/>
                    </a:moveTo>
                    <a:cubicBezTo>
                      <a:pt x="2768" y="1"/>
                      <a:pt x="2762" y="3"/>
                      <a:pt x="2757" y="6"/>
                    </a:cubicBezTo>
                    <a:cubicBezTo>
                      <a:pt x="2277" y="327"/>
                      <a:pt x="1818" y="681"/>
                      <a:pt x="1388" y="1067"/>
                    </a:cubicBezTo>
                    <a:cubicBezTo>
                      <a:pt x="1739" y="2179"/>
                      <a:pt x="1704" y="3406"/>
                      <a:pt x="1413" y="4536"/>
                    </a:cubicBezTo>
                    <a:cubicBezTo>
                      <a:pt x="1180" y="5440"/>
                      <a:pt x="1" y="8828"/>
                      <a:pt x="274" y="8912"/>
                    </a:cubicBezTo>
                    <a:cubicBezTo>
                      <a:pt x="618" y="8526"/>
                      <a:pt x="928" y="8111"/>
                      <a:pt x="1204" y="7673"/>
                    </a:cubicBezTo>
                    <a:cubicBezTo>
                      <a:pt x="1644" y="6970"/>
                      <a:pt x="1982" y="6212"/>
                      <a:pt x="2219" y="5417"/>
                    </a:cubicBezTo>
                    <a:cubicBezTo>
                      <a:pt x="2464" y="4603"/>
                      <a:pt x="2608" y="3762"/>
                      <a:pt x="2692" y="2915"/>
                    </a:cubicBezTo>
                    <a:cubicBezTo>
                      <a:pt x="2777" y="2063"/>
                      <a:pt x="2799" y="1206"/>
                      <a:pt x="2803" y="350"/>
                    </a:cubicBezTo>
                    <a:cubicBezTo>
                      <a:pt x="2804" y="242"/>
                      <a:pt x="2803" y="135"/>
                      <a:pt x="2803" y="27"/>
                    </a:cubicBezTo>
                    <a:cubicBezTo>
                      <a:pt x="2803" y="10"/>
                      <a:pt x="2789" y="1"/>
                      <a:pt x="27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3153;p71">
                <a:extLst>
                  <a:ext uri="{FF2B5EF4-FFF2-40B4-BE49-F238E27FC236}">
                    <a16:creationId xmlns:a16="http://schemas.microsoft.com/office/drawing/2014/main" id="{66EFD0E0-E1BE-02A4-404C-1330C577C5DB}"/>
                  </a:ext>
                </a:extLst>
              </p:cNvPr>
              <p:cNvSpPr/>
              <p:nvPr/>
            </p:nvSpPr>
            <p:spPr>
              <a:xfrm>
                <a:off x="5731863" y="4382740"/>
                <a:ext cx="366268" cy="9077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7" extrusionOk="0">
                    <a:moveTo>
                      <a:pt x="1103" y="0"/>
                    </a:moveTo>
                    <a:cubicBezTo>
                      <a:pt x="952" y="0"/>
                      <a:pt x="800" y="12"/>
                      <a:pt x="652" y="41"/>
                    </a:cubicBezTo>
                    <a:cubicBezTo>
                      <a:pt x="412" y="87"/>
                      <a:pt x="179" y="183"/>
                      <a:pt x="0" y="347"/>
                    </a:cubicBezTo>
                    <a:cubicBezTo>
                      <a:pt x="333" y="592"/>
                      <a:pt x="675" y="825"/>
                      <a:pt x="1033" y="1034"/>
                    </a:cubicBezTo>
                    <a:cubicBezTo>
                      <a:pt x="1629" y="1382"/>
                      <a:pt x="2266" y="1647"/>
                      <a:pt x="2937" y="1818"/>
                    </a:cubicBezTo>
                    <a:cubicBezTo>
                      <a:pt x="3576" y="1981"/>
                      <a:pt x="4234" y="2062"/>
                      <a:pt x="4891" y="2082"/>
                    </a:cubicBezTo>
                    <a:cubicBezTo>
                      <a:pt x="5000" y="2085"/>
                      <a:pt x="5109" y="2087"/>
                      <a:pt x="5218" y="2087"/>
                    </a:cubicBezTo>
                    <a:cubicBezTo>
                      <a:pt x="5771" y="2087"/>
                      <a:pt x="6324" y="2044"/>
                      <a:pt x="6873" y="1970"/>
                    </a:cubicBezTo>
                    <a:cubicBezTo>
                      <a:pt x="7393" y="1902"/>
                      <a:pt x="7917" y="1812"/>
                      <a:pt x="8442" y="1812"/>
                    </a:cubicBezTo>
                    <a:cubicBezTo>
                      <a:pt x="8579" y="1812"/>
                      <a:pt x="8716" y="1818"/>
                      <a:pt x="8853" y="1832"/>
                    </a:cubicBezTo>
                    <a:cubicBezTo>
                      <a:pt x="8935" y="1842"/>
                      <a:pt x="9015" y="1853"/>
                      <a:pt x="9096" y="1868"/>
                    </a:cubicBezTo>
                    <a:cubicBezTo>
                      <a:pt x="9097" y="1868"/>
                      <a:pt x="9099" y="1868"/>
                      <a:pt x="9100" y="1868"/>
                    </a:cubicBezTo>
                    <a:cubicBezTo>
                      <a:pt x="9127" y="1868"/>
                      <a:pt x="9139" y="1833"/>
                      <a:pt x="9119" y="1816"/>
                    </a:cubicBezTo>
                    <a:cubicBezTo>
                      <a:pt x="8745" y="1461"/>
                      <a:pt x="8344" y="1138"/>
                      <a:pt x="7918" y="849"/>
                    </a:cubicBezTo>
                    <a:cubicBezTo>
                      <a:pt x="7780" y="884"/>
                      <a:pt x="7641" y="905"/>
                      <a:pt x="7541" y="919"/>
                    </a:cubicBezTo>
                    <a:cubicBezTo>
                      <a:pt x="7258" y="961"/>
                      <a:pt x="6975" y="980"/>
                      <a:pt x="6693" y="980"/>
                    </a:cubicBezTo>
                    <a:cubicBezTo>
                      <a:pt x="5394" y="980"/>
                      <a:pt x="4108" y="589"/>
                      <a:pt x="2854" y="292"/>
                    </a:cubicBezTo>
                    <a:cubicBezTo>
                      <a:pt x="2467" y="200"/>
                      <a:pt x="2077" y="110"/>
                      <a:pt x="1683" y="49"/>
                    </a:cubicBezTo>
                    <a:cubicBezTo>
                      <a:pt x="1493" y="20"/>
                      <a:pt x="1298" y="0"/>
                      <a:pt x="1103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3154;p71">
                <a:extLst>
                  <a:ext uri="{FF2B5EF4-FFF2-40B4-BE49-F238E27FC236}">
                    <a16:creationId xmlns:a16="http://schemas.microsoft.com/office/drawing/2014/main" id="{DB22EC8F-320A-BF08-95B3-49C31B3BCFF3}"/>
                  </a:ext>
                </a:extLst>
              </p:cNvPr>
              <p:cNvSpPr/>
              <p:nvPr/>
            </p:nvSpPr>
            <p:spPr>
              <a:xfrm>
                <a:off x="5972016" y="4012131"/>
                <a:ext cx="37167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3985" extrusionOk="0">
                    <a:moveTo>
                      <a:pt x="7320" y="0"/>
                    </a:moveTo>
                    <a:cubicBezTo>
                      <a:pt x="7278" y="82"/>
                      <a:pt x="7230" y="159"/>
                      <a:pt x="7185" y="226"/>
                    </a:cubicBezTo>
                    <a:cubicBezTo>
                      <a:pt x="6967" y="541"/>
                      <a:pt x="6713" y="832"/>
                      <a:pt x="6437" y="1098"/>
                    </a:cubicBezTo>
                    <a:cubicBezTo>
                      <a:pt x="5866" y="1647"/>
                      <a:pt x="5191" y="2082"/>
                      <a:pt x="4473" y="2411"/>
                    </a:cubicBezTo>
                    <a:cubicBezTo>
                      <a:pt x="3749" y="2741"/>
                      <a:pt x="2979" y="2967"/>
                      <a:pt x="2195" y="3099"/>
                    </a:cubicBezTo>
                    <a:cubicBezTo>
                      <a:pt x="1804" y="3166"/>
                      <a:pt x="1409" y="3198"/>
                      <a:pt x="1013" y="3233"/>
                    </a:cubicBezTo>
                    <a:cubicBezTo>
                      <a:pt x="680" y="3263"/>
                      <a:pt x="310" y="3302"/>
                      <a:pt x="1" y="3448"/>
                    </a:cubicBezTo>
                    <a:cubicBezTo>
                      <a:pt x="439" y="3605"/>
                      <a:pt x="884" y="3741"/>
                      <a:pt x="1341" y="3837"/>
                    </a:cubicBezTo>
                    <a:cubicBezTo>
                      <a:pt x="1786" y="3930"/>
                      <a:pt x="2242" y="3985"/>
                      <a:pt x="2698" y="3985"/>
                    </a:cubicBezTo>
                    <a:cubicBezTo>
                      <a:pt x="3013" y="3985"/>
                      <a:pt x="3328" y="3959"/>
                      <a:pt x="3639" y="3901"/>
                    </a:cubicBezTo>
                    <a:cubicBezTo>
                      <a:pt x="4345" y="3770"/>
                      <a:pt x="4992" y="3458"/>
                      <a:pt x="5582" y="3054"/>
                    </a:cubicBezTo>
                    <a:cubicBezTo>
                      <a:pt x="6173" y="2649"/>
                      <a:pt x="6708" y="2168"/>
                      <a:pt x="7255" y="1707"/>
                    </a:cubicBezTo>
                    <a:cubicBezTo>
                      <a:pt x="7800" y="1249"/>
                      <a:pt x="8365" y="799"/>
                      <a:pt x="9003" y="474"/>
                    </a:cubicBezTo>
                    <a:cubicBezTo>
                      <a:pt x="9084" y="433"/>
                      <a:pt x="9164" y="394"/>
                      <a:pt x="9246" y="358"/>
                    </a:cubicBezTo>
                    <a:cubicBezTo>
                      <a:pt x="9273" y="345"/>
                      <a:pt x="9269" y="308"/>
                      <a:pt x="9241" y="300"/>
                    </a:cubicBezTo>
                    <a:cubicBezTo>
                      <a:pt x="8612" y="141"/>
                      <a:pt x="7968" y="41"/>
                      <a:pt x="732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3155;p71">
                <a:extLst>
                  <a:ext uri="{FF2B5EF4-FFF2-40B4-BE49-F238E27FC236}">
                    <a16:creationId xmlns:a16="http://schemas.microsoft.com/office/drawing/2014/main" id="{F3710637-3EDE-8E22-7221-4706913A5D18}"/>
                  </a:ext>
                </a:extLst>
              </p:cNvPr>
              <p:cNvSpPr/>
              <p:nvPr/>
            </p:nvSpPr>
            <p:spPr>
              <a:xfrm>
                <a:off x="5855667" y="4258523"/>
                <a:ext cx="397609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715" extrusionOk="0">
                    <a:moveTo>
                      <a:pt x="8251" y="1"/>
                    </a:moveTo>
                    <a:cubicBezTo>
                      <a:pt x="8160" y="79"/>
                      <a:pt x="8047" y="139"/>
                      <a:pt x="7947" y="183"/>
                    </a:cubicBezTo>
                    <a:cubicBezTo>
                      <a:pt x="7763" y="263"/>
                      <a:pt x="7573" y="330"/>
                      <a:pt x="7382" y="388"/>
                    </a:cubicBezTo>
                    <a:cubicBezTo>
                      <a:pt x="7006" y="505"/>
                      <a:pt x="6620" y="585"/>
                      <a:pt x="6231" y="639"/>
                    </a:cubicBezTo>
                    <a:cubicBezTo>
                      <a:pt x="5814" y="695"/>
                      <a:pt x="5395" y="719"/>
                      <a:pt x="4975" y="719"/>
                    </a:cubicBezTo>
                    <a:cubicBezTo>
                      <a:pt x="3807" y="719"/>
                      <a:pt x="2638" y="533"/>
                      <a:pt x="1492" y="340"/>
                    </a:cubicBezTo>
                    <a:cubicBezTo>
                      <a:pt x="1198" y="291"/>
                      <a:pt x="883" y="203"/>
                      <a:pt x="578" y="203"/>
                    </a:cubicBezTo>
                    <a:cubicBezTo>
                      <a:pt x="521" y="203"/>
                      <a:pt x="465" y="206"/>
                      <a:pt x="409" y="213"/>
                    </a:cubicBezTo>
                    <a:cubicBezTo>
                      <a:pt x="240" y="235"/>
                      <a:pt x="78" y="318"/>
                      <a:pt x="1" y="452"/>
                    </a:cubicBezTo>
                    <a:cubicBezTo>
                      <a:pt x="997" y="1210"/>
                      <a:pt x="2218" y="1654"/>
                      <a:pt x="3474" y="1708"/>
                    </a:cubicBezTo>
                    <a:cubicBezTo>
                      <a:pt x="3580" y="1712"/>
                      <a:pt x="3685" y="1714"/>
                      <a:pt x="3791" y="1714"/>
                    </a:cubicBezTo>
                    <a:cubicBezTo>
                      <a:pt x="5058" y="1714"/>
                      <a:pt x="6303" y="1408"/>
                      <a:pt x="7552" y="1224"/>
                    </a:cubicBezTo>
                    <a:cubicBezTo>
                      <a:pt x="8089" y="1145"/>
                      <a:pt x="8630" y="1089"/>
                      <a:pt x="9172" y="1089"/>
                    </a:cubicBezTo>
                    <a:cubicBezTo>
                      <a:pt x="9406" y="1089"/>
                      <a:pt x="9640" y="1099"/>
                      <a:pt x="9873" y="1123"/>
                    </a:cubicBezTo>
                    <a:cubicBezTo>
                      <a:pt x="9874" y="1123"/>
                      <a:pt x="9875" y="1123"/>
                      <a:pt x="9876" y="1123"/>
                    </a:cubicBezTo>
                    <a:cubicBezTo>
                      <a:pt x="9902" y="1123"/>
                      <a:pt x="9921" y="1089"/>
                      <a:pt x="9897" y="1071"/>
                    </a:cubicBezTo>
                    <a:cubicBezTo>
                      <a:pt x="9381" y="670"/>
                      <a:pt x="8830" y="310"/>
                      <a:pt x="82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3156;p71">
                <a:extLst>
                  <a:ext uri="{FF2B5EF4-FFF2-40B4-BE49-F238E27FC236}">
                    <a16:creationId xmlns:a16="http://schemas.microsoft.com/office/drawing/2014/main" id="{934ACB02-5ABB-44A3-13DE-14F6D2495F73}"/>
                  </a:ext>
                </a:extLst>
              </p:cNvPr>
              <p:cNvSpPr/>
              <p:nvPr/>
            </p:nvSpPr>
            <p:spPr>
              <a:xfrm>
                <a:off x="5983478" y="3754127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3874" y="1"/>
                    </a:moveTo>
                    <a:lnTo>
                      <a:pt x="3874" y="1"/>
                    </a:lnTo>
                    <a:cubicBezTo>
                      <a:pt x="3022" y="2372"/>
                      <a:pt x="1973" y="4743"/>
                      <a:pt x="288" y="6643"/>
                    </a:cubicBezTo>
                    <a:lnTo>
                      <a:pt x="288" y="6643"/>
                    </a:lnTo>
                    <a:cubicBezTo>
                      <a:pt x="436" y="6220"/>
                      <a:pt x="581" y="5795"/>
                      <a:pt x="723" y="5367"/>
                    </a:cubicBezTo>
                    <a:cubicBezTo>
                      <a:pt x="1267" y="3728"/>
                      <a:pt x="1749" y="2067"/>
                      <a:pt x="2159" y="389"/>
                    </a:cubicBezTo>
                    <a:lnTo>
                      <a:pt x="2159" y="389"/>
                    </a:lnTo>
                    <a:cubicBezTo>
                      <a:pt x="1667" y="2044"/>
                      <a:pt x="1145" y="3689"/>
                      <a:pt x="588" y="5323"/>
                    </a:cubicBezTo>
                    <a:cubicBezTo>
                      <a:pt x="402" y="5867"/>
                      <a:pt x="211" y="6409"/>
                      <a:pt x="15" y="6951"/>
                    </a:cubicBezTo>
                    <a:cubicBezTo>
                      <a:pt x="1" y="6991"/>
                      <a:pt x="21" y="7035"/>
                      <a:pt x="62" y="7049"/>
                    </a:cubicBezTo>
                    <a:cubicBezTo>
                      <a:pt x="70" y="7052"/>
                      <a:pt x="80" y="7054"/>
                      <a:pt x="88" y="7054"/>
                    </a:cubicBezTo>
                    <a:cubicBezTo>
                      <a:pt x="110" y="7054"/>
                      <a:pt x="130" y="7045"/>
                      <a:pt x="145" y="7030"/>
                    </a:cubicBezTo>
                    <a:cubicBezTo>
                      <a:pt x="1070" y="6057"/>
                      <a:pt x="1811" y="4922"/>
                      <a:pt x="2418" y="3730"/>
                    </a:cubicBezTo>
                    <a:cubicBezTo>
                      <a:pt x="3017" y="2533"/>
                      <a:pt x="3488" y="1279"/>
                      <a:pt x="3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3157;p71">
                <a:extLst>
                  <a:ext uri="{FF2B5EF4-FFF2-40B4-BE49-F238E27FC236}">
                    <a16:creationId xmlns:a16="http://schemas.microsoft.com/office/drawing/2014/main" id="{2C34FF9F-7CAA-C2ED-6BF8-0E28A92B9BE6}"/>
                  </a:ext>
                </a:extLst>
              </p:cNvPr>
              <p:cNvSpPr/>
              <p:nvPr/>
            </p:nvSpPr>
            <p:spPr>
              <a:xfrm>
                <a:off x="5869935" y="3832024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1044" y="1"/>
                    </a:moveTo>
                    <a:cubicBezTo>
                      <a:pt x="1172" y="1847"/>
                      <a:pt x="1344" y="3758"/>
                      <a:pt x="1339" y="5616"/>
                    </a:cubicBezTo>
                    <a:lnTo>
                      <a:pt x="1339" y="5616"/>
                    </a:lnTo>
                    <a:lnTo>
                      <a:pt x="1130" y="4848"/>
                    </a:lnTo>
                    <a:cubicBezTo>
                      <a:pt x="791" y="3631"/>
                      <a:pt x="368" y="2133"/>
                      <a:pt x="1" y="932"/>
                    </a:cubicBezTo>
                    <a:lnTo>
                      <a:pt x="1" y="932"/>
                    </a:lnTo>
                    <a:cubicBezTo>
                      <a:pt x="393" y="2611"/>
                      <a:pt x="891" y="4527"/>
                      <a:pt x="1335" y="6199"/>
                    </a:cubicBezTo>
                    <a:cubicBezTo>
                      <a:pt x="1345" y="6238"/>
                      <a:pt x="1378" y="6256"/>
                      <a:pt x="1410" y="6256"/>
                    </a:cubicBezTo>
                    <a:cubicBezTo>
                      <a:pt x="1450" y="6256"/>
                      <a:pt x="1489" y="6229"/>
                      <a:pt x="1489" y="6181"/>
                    </a:cubicBezTo>
                    <a:cubicBezTo>
                      <a:pt x="1504" y="5662"/>
                      <a:pt x="1496" y="5145"/>
                      <a:pt x="1480" y="4628"/>
                    </a:cubicBezTo>
                    <a:cubicBezTo>
                      <a:pt x="1423" y="3079"/>
                      <a:pt x="1249" y="1537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3158;p71">
                <a:extLst>
                  <a:ext uri="{FF2B5EF4-FFF2-40B4-BE49-F238E27FC236}">
                    <a16:creationId xmlns:a16="http://schemas.microsoft.com/office/drawing/2014/main" id="{9A6BE9C4-6EF3-9DF3-D98E-F54550A50EA3}"/>
                  </a:ext>
                </a:extLst>
              </p:cNvPr>
              <p:cNvSpPr/>
              <p:nvPr/>
            </p:nvSpPr>
            <p:spPr>
              <a:xfrm>
                <a:off x="5957026" y="4055494"/>
                <a:ext cx="221027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084" extrusionOk="0">
                    <a:moveTo>
                      <a:pt x="5514" y="1"/>
                    </a:moveTo>
                    <a:lnTo>
                      <a:pt x="5514" y="1"/>
                    </a:lnTo>
                    <a:cubicBezTo>
                      <a:pt x="4060" y="124"/>
                      <a:pt x="2719" y="769"/>
                      <a:pt x="1398" y="1343"/>
                    </a:cubicBezTo>
                    <a:lnTo>
                      <a:pt x="76" y="1932"/>
                    </a:lnTo>
                    <a:cubicBezTo>
                      <a:pt x="1" y="1964"/>
                      <a:pt x="25" y="2083"/>
                      <a:pt x="106" y="2083"/>
                    </a:cubicBezTo>
                    <a:cubicBezTo>
                      <a:pt x="107" y="2083"/>
                      <a:pt x="109" y="2083"/>
                      <a:pt x="110" y="2083"/>
                    </a:cubicBezTo>
                    <a:cubicBezTo>
                      <a:pt x="1902" y="2062"/>
                      <a:pt x="3748" y="2023"/>
                      <a:pt x="5443" y="1378"/>
                    </a:cubicBezTo>
                    <a:lnTo>
                      <a:pt x="5443" y="1378"/>
                    </a:lnTo>
                    <a:cubicBezTo>
                      <a:pt x="4583" y="1640"/>
                      <a:pt x="3693" y="1774"/>
                      <a:pt x="2798" y="1843"/>
                    </a:cubicBezTo>
                    <a:cubicBezTo>
                      <a:pt x="2033" y="1902"/>
                      <a:pt x="1265" y="1915"/>
                      <a:pt x="497" y="1921"/>
                    </a:cubicBezTo>
                    <a:lnTo>
                      <a:pt x="497" y="1921"/>
                    </a:lnTo>
                    <a:cubicBezTo>
                      <a:pt x="2014" y="1244"/>
                      <a:pt x="3959" y="222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3159;p71">
                <a:extLst>
                  <a:ext uri="{FF2B5EF4-FFF2-40B4-BE49-F238E27FC236}">
                    <a16:creationId xmlns:a16="http://schemas.microsoft.com/office/drawing/2014/main" id="{360140AA-8AB0-69EA-EA4C-3A2EBAD416B4}"/>
                  </a:ext>
                </a:extLst>
              </p:cNvPr>
              <p:cNvSpPr/>
              <p:nvPr/>
            </p:nvSpPr>
            <p:spPr>
              <a:xfrm>
                <a:off x="5769377" y="3994386"/>
                <a:ext cx="63082" cy="22360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141" extrusionOk="0">
                    <a:moveTo>
                      <a:pt x="807" y="1"/>
                    </a:moveTo>
                    <a:lnTo>
                      <a:pt x="807" y="1"/>
                    </a:lnTo>
                    <a:cubicBezTo>
                      <a:pt x="1057" y="1379"/>
                      <a:pt x="1246" y="2768"/>
                      <a:pt x="1356" y="4163"/>
                    </a:cubicBezTo>
                    <a:lnTo>
                      <a:pt x="1356" y="4163"/>
                    </a:lnTo>
                    <a:cubicBezTo>
                      <a:pt x="1236" y="3804"/>
                      <a:pt x="1083" y="3455"/>
                      <a:pt x="921" y="3114"/>
                    </a:cubicBezTo>
                    <a:cubicBezTo>
                      <a:pt x="633" y="2512"/>
                      <a:pt x="310" y="1892"/>
                      <a:pt x="0" y="1302"/>
                    </a:cubicBezTo>
                    <a:lnTo>
                      <a:pt x="0" y="1302"/>
                    </a:lnTo>
                    <a:cubicBezTo>
                      <a:pt x="264" y="1925"/>
                      <a:pt x="545" y="2541"/>
                      <a:pt x="816" y="3162"/>
                    </a:cubicBezTo>
                    <a:cubicBezTo>
                      <a:pt x="1080" y="3776"/>
                      <a:pt x="1327" y="4409"/>
                      <a:pt x="1416" y="5073"/>
                    </a:cubicBezTo>
                    <a:cubicBezTo>
                      <a:pt x="1421" y="5112"/>
                      <a:pt x="1456" y="5141"/>
                      <a:pt x="1495" y="5141"/>
                    </a:cubicBezTo>
                    <a:cubicBezTo>
                      <a:pt x="1498" y="5141"/>
                      <a:pt x="1501" y="5140"/>
                      <a:pt x="1505" y="5140"/>
                    </a:cubicBezTo>
                    <a:cubicBezTo>
                      <a:pt x="1545" y="5135"/>
                      <a:pt x="1573" y="5098"/>
                      <a:pt x="1572" y="5058"/>
                    </a:cubicBezTo>
                    <a:cubicBezTo>
                      <a:pt x="1553" y="4632"/>
                      <a:pt x="1520" y="4205"/>
                      <a:pt x="1479" y="3780"/>
                    </a:cubicBezTo>
                    <a:cubicBezTo>
                      <a:pt x="1355" y="2506"/>
                      <a:pt x="1137" y="1238"/>
                      <a:pt x="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3160;p71">
                <a:extLst>
                  <a:ext uri="{FF2B5EF4-FFF2-40B4-BE49-F238E27FC236}">
                    <a16:creationId xmlns:a16="http://schemas.microsoft.com/office/drawing/2014/main" id="{9ACB8A9E-77CC-DB01-F6DA-110F90C22CD3}"/>
                  </a:ext>
                </a:extLst>
              </p:cNvPr>
              <p:cNvSpPr/>
              <p:nvPr/>
            </p:nvSpPr>
            <p:spPr>
              <a:xfrm>
                <a:off x="5857110" y="4229730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3254" y="1"/>
                    </a:moveTo>
                    <a:cubicBezTo>
                      <a:pt x="2693" y="1"/>
                      <a:pt x="2132" y="32"/>
                      <a:pt x="1574" y="94"/>
                    </a:cubicBezTo>
                    <a:cubicBezTo>
                      <a:pt x="1074" y="150"/>
                      <a:pt x="577" y="228"/>
                      <a:pt x="84" y="333"/>
                    </a:cubicBezTo>
                    <a:cubicBezTo>
                      <a:pt x="0" y="350"/>
                      <a:pt x="4" y="478"/>
                      <a:pt x="91" y="488"/>
                    </a:cubicBezTo>
                    <a:cubicBezTo>
                      <a:pt x="1647" y="673"/>
                      <a:pt x="3189" y="976"/>
                      <a:pt x="4707" y="1368"/>
                    </a:cubicBezTo>
                    <a:cubicBezTo>
                      <a:pt x="3366" y="920"/>
                      <a:pt x="1983" y="599"/>
                      <a:pt x="583" y="397"/>
                    </a:cubicBezTo>
                    <a:lnTo>
                      <a:pt x="583" y="397"/>
                    </a:lnTo>
                    <a:cubicBezTo>
                      <a:pt x="918" y="337"/>
                      <a:pt x="1254" y="287"/>
                      <a:pt x="1591" y="247"/>
                    </a:cubicBezTo>
                    <a:cubicBezTo>
                      <a:pt x="2292" y="164"/>
                      <a:pt x="2997" y="124"/>
                      <a:pt x="3702" y="124"/>
                    </a:cubicBezTo>
                    <a:cubicBezTo>
                      <a:pt x="4495" y="124"/>
                      <a:pt x="5288" y="175"/>
                      <a:pt x="6075" y="275"/>
                    </a:cubicBezTo>
                    <a:cubicBezTo>
                      <a:pt x="5147" y="90"/>
                      <a:pt x="4200" y="1"/>
                      <a:pt x="3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3161;p71">
                <a:extLst>
                  <a:ext uri="{FF2B5EF4-FFF2-40B4-BE49-F238E27FC236}">
                    <a16:creationId xmlns:a16="http://schemas.microsoft.com/office/drawing/2014/main" id="{1A500533-83CE-AC52-6286-48DB29157223}"/>
                  </a:ext>
                </a:extLst>
              </p:cNvPr>
              <p:cNvSpPr/>
              <p:nvPr/>
            </p:nvSpPr>
            <p:spPr>
              <a:xfrm>
                <a:off x="5659241" y="4131826"/>
                <a:ext cx="55948" cy="21195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0" y="792"/>
                      <a:pt x="453" y="1579"/>
                      <a:pt x="640" y="2378"/>
                    </a:cubicBezTo>
                    <a:cubicBezTo>
                      <a:pt x="826" y="3172"/>
                      <a:pt x="968" y="3980"/>
                      <a:pt x="1002" y="4796"/>
                    </a:cubicBezTo>
                    <a:cubicBezTo>
                      <a:pt x="1003" y="4839"/>
                      <a:pt x="1039" y="4873"/>
                      <a:pt x="1082" y="4873"/>
                    </a:cubicBezTo>
                    <a:cubicBezTo>
                      <a:pt x="1083" y="4873"/>
                      <a:pt x="1084" y="4873"/>
                      <a:pt x="1085" y="4873"/>
                    </a:cubicBezTo>
                    <a:cubicBezTo>
                      <a:pt x="1124" y="4870"/>
                      <a:pt x="1155" y="4840"/>
                      <a:pt x="1160" y="4802"/>
                    </a:cubicBezTo>
                    <a:cubicBezTo>
                      <a:pt x="1205" y="4413"/>
                      <a:pt x="1246" y="4024"/>
                      <a:pt x="1277" y="3633"/>
                    </a:cubicBezTo>
                    <a:cubicBezTo>
                      <a:pt x="1369" y="2463"/>
                      <a:pt x="1395" y="1288"/>
                      <a:pt x="1335" y="115"/>
                    </a:cubicBezTo>
                    <a:lnTo>
                      <a:pt x="1335" y="115"/>
                    </a:lnTo>
                    <a:cubicBezTo>
                      <a:pt x="1300" y="1409"/>
                      <a:pt x="1225" y="2702"/>
                      <a:pt x="1091" y="3990"/>
                    </a:cubicBezTo>
                    <a:lnTo>
                      <a:pt x="1091" y="3990"/>
                    </a:lnTo>
                    <a:cubicBezTo>
                      <a:pt x="1021" y="3436"/>
                      <a:pt x="906" y="2887"/>
                      <a:pt x="763" y="2348"/>
                    </a:cubicBezTo>
                    <a:cubicBezTo>
                      <a:pt x="552" y="1551"/>
                      <a:pt x="283" y="77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3162;p71">
                <a:extLst>
                  <a:ext uri="{FF2B5EF4-FFF2-40B4-BE49-F238E27FC236}">
                    <a16:creationId xmlns:a16="http://schemas.microsoft.com/office/drawing/2014/main" id="{9D7D65F0-0D8F-FF5C-0217-3B69FA66AC3A}"/>
                  </a:ext>
                </a:extLst>
              </p:cNvPr>
              <p:cNvSpPr/>
              <p:nvPr/>
            </p:nvSpPr>
            <p:spPr>
              <a:xfrm>
                <a:off x="5728817" y="4378478"/>
                <a:ext cx="188444" cy="5676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5" extrusionOk="0">
                    <a:moveTo>
                      <a:pt x="1313" y="1"/>
                    </a:moveTo>
                    <a:cubicBezTo>
                      <a:pt x="908" y="1"/>
                      <a:pt x="503" y="15"/>
                      <a:pt x="99" y="45"/>
                    </a:cubicBezTo>
                    <a:cubicBezTo>
                      <a:pt x="8" y="50"/>
                      <a:pt x="1" y="187"/>
                      <a:pt x="92" y="200"/>
                    </a:cubicBezTo>
                    <a:cubicBezTo>
                      <a:pt x="1420" y="422"/>
                      <a:pt x="2719" y="802"/>
                      <a:pt x="3969" y="1304"/>
                    </a:cubicBezTo>
                    <a:cubicBezTo>
                      <a:pt x="3062" y="845"/>
                      <a:pt x="2101" y="497"/>
                      <a:pt x="1114" y="254"/>
                    </a:cubicBezTo>
                    <a:cubicBezTo>
                      <a:pt x="991" y="223"/>
                      <a:pt x="868" y="194"/>
                      <a:pt x="745" y="167"/>
                    </a:cubicBezTo>
                    <a:lnTo>
                      <a:pt x="745" y="167"/>
                    </a:lnTo>
                    <a:cubicBezTo>
                      <a:pt x="1027" y="156"/>
                      <a:pt x="1310" y="151"/>
                      <a:pt x="1592" y="151"/>
                    </a:cubicBezTo>
                    <a:cubicBezTo>
                      <a:pt x="2631" y="151"/>
                      <a:pt x="3670" y="224"/>
                      <a:pt x="4701" y="358"/>
                    </a:cubicBezTo>
                    <a:cubicBezTo>
                      <a:pt x="3948" y="193"/>
                      <a:pt x="3182" y="87"/>
                      <a:pt x="2413" y="37"/>
                    </a:cubicBezTo>
                    <a:cubicBezTo>
                      <a:pt x="2047" y="13"/>
                      <a:pt x="1680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3163;p71">
                <a:extLst>
                  <a:ext uri="{FF2B5EF4-FFF2-40B4-BE49-F238E27FC236}">
                    <a16:creationId xmlns:a16="http://schemas.microsoft.com/office/drawing/2014/main" id="{DE6A243A-6EDA-79A7-1D97-90DAAD1EB59F}"/>
                  </a:ext>
                </a:extLst>
              </p:cNvPr>
              <p:cNvSpPr/>
              <p:nvPr/>
            </p:nvSpPr>
            <p:spPr>
              <a:xfrm>
                <a:off x="3311905" y="3573193"/>
                <a:ext cx="479006" cy="953889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1" extrusionOk="0">
                    <a:moveTo>
                      <a:pt x="2923" y="0"/>
                    </a:moveTo>
                    <a:cubicBezTo>
                      <a:pt x="2923" y="0"/>
                      <a:pt x="1906" y="1419"/>
                      <a:pt x="1072" y="3672"/>
                    </a:cubicBezTo>
                    <a:cubicBezTo>
                      <a:pt x="505" y="5204"/>
                      <a:pt x="23" y="7121"/>
                      <a:pt x="1" y="9242"/>
                    </a:cubicBezTo>
                    <a:cubicBezTo>
                      <a:pt x="1" y="9418"/>
                      <a:pt x="2" y="9596"/>
                      <a:pt x="6" y="9774"/>
                    </a:cubicBezTo>
                    <a:cubicBezTo>
                      <a:pt x="110" y="13580"/>
                      <a:pt x="1756" y="17970"/>
                      <a:pt x="7029" y="21930"/>
                    </a:cubicBezTo>
                    <a:cubicBezTo>
                      <a:pt x="7708" y="20835"/>
                      <a:pt x="8255" y="19777"/>
                      <a:pt x="8681" y="18754"/>
                    </a:cubicBezTo>
                    <a:cubicBezTo>
                      <a:pt x="9078" y="17805"/>
                      <a:pt x="9375" y="16885"/>
                      <a:pt x="9581" y="16000"/>
                    </a:cubicBezTo>
                    <a:cubicBezTo>
                      <a:pt x="11951" y="5897"/>
                      <a:pt x="2923" y="0"/>
                      <a:pt x="2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3164;p71">
                <a:extLst>
                  <a:ext uri="{FF2B5EF4-FFF2-40B4-BE49-F238E27FC236}">
                    <a16:creationId xmlns:a16="http://schemas.microsoft.com/office/drawing/2014/main" id="{4C4A0FC9-9AF6-8BE5-CA20-F79797B0F670}"/>
                  </a:ext>
                </a:extLst>
              </p:cNvPr>
              <p:cNvSpPr/>
              <p:nvPr/>
            </p:nvSpPr>
            <p:spPr>
              <a:xfrm>
                <a:off x="3311905" y="3732902"/>
                <a:ext cx="347913" cy="79417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8259" extrusionOk="0">
                    <a:moveTo>
                      <a:pt x="1072" y="0"/>
                    </a:moveTo>
                    <a:lnTo>
                      <a:pt x="1072" y="0"/>
                    </a:lnTo>
                    <a:cubicBezTo>
                      <a:pt x="505" y="1532"/>
                      <a:pt x="23" y="3450"/>
                      <a:pt x="1" y="5570"/>
                    </a:cubicBezTo>
                    <a:cubicBezTo>
                      <a:pt x="1" y="5746"/>
                      <a:pt x="2" y="5924"/>
                      <a:pt x="6" y="6102"/>
                    </a:cubicBezTo>
                    <a:cubicBezTo>
                      <a:pt x="110" y="9908"/>
                      <a:pt x="1756" y="14298"/>
                      <a:pt x="7029" y="18258"/>
                    </a:cubicBezTo>
                    <a:cubicBezTo>
                      <a:pt x="7708" y="17163"/>
                      <a:pt x="8255" y="16105"/>
                      <a:pt x="8681" y="15082"/>
                    </a:cubicBezTo>
                    <a:cubicBezTo>
                      <a:pt x="7352" y="14721"/>
                      <a:pt x="6178" y="13884"/>
                      <a:pt x="5261" y="12864"/>
                    </a:cubicBezTo>
                    <a:cubicBezTo>
                      <a:pt x="4093" y="11564"/>
                      <a:pt x="3257" y="9965"/>
                      <a:pt x="2604" y="8354"/>
                    </a:cubicBezTo>
                    <a:cubicBezTo>
                      <a:pt x="1936" y="6711"/>
                      <a:pt x="1483" y="4981"/>
                      <a:pt x="1249" y="3224"/>
                    </a:cubicBezTo>
                    <a:cubicBezTo>
                      <a:pt x="1107" y="2156"/>
                      <a:pt x="1048" y="1077"/>
                      <a:pt x="10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3165;p71">
                <a:extLst>
                  <a:ext uri="{FF2B5EF4-FFF2-40B4-BE49-F238E27FC236}">
                    <a16:creationId xmlns:a16="http://schemas.microsoft.com/office/drawing/2014/main" id="{CDD3B297-3500-0C4F-5B90-CD7C3C80AAAE}"/>
                  </a:ext>
                </a:extLst>
              </p:cNvPr>
              <p:cNvSpPr/>
              <p:nvPr/>
            </p:nvSpPr>
            <p:spPr>
              <a:xfrm>
                <a:off x="3432863" y="3668488"/>
                <a:ext cx="149850" cy="832886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49" extrusionOk="0"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3639"/>
                      <a:pt x="203" y="7429"/>
                      <a:pt x="936" y="11024"/>
                    </a:cubicBezTo>
                    <a:cubicBezTo>
                      <a:pt x="1524" y="13811"/>
                      <a:pt x="2454" y="16608"/>
                      <a:pt x="3738" y="19148"/>
                    </a:cubicBezTo>
                    <a:cubicBezTo>
                      <a:pt x="2606" y="16543"/>
                      <a:pt x="1738" y="13760"/>
                      <a:pt x="1166" y="10977"/>
                    </a:cubicBezTo>
                    <a:cubicBezTo>
                      <a:pt x="448" y="7391"/>
                      <a:pt x="208" y="3648"/>
                      <a:pt x="472" y="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3166;p71">
                <a:extLst>
                  <a:ext uri="{FF2B5EF4-FFF2-40B4-BE49-F238E27FC236}">
                    <a16:creationId xmlns:a16="http://schemas.microsoft.com/office/drawing/2014/main" id="{B9BE742D-75AC-E699-87DD-8BA0DEA10E78}"/>
                  </a:ext>
                </a:extLst>
              </p:cNvPr>
              <p:cNvSpPr/>
              <p:nvPr/>
            </p:nvSpPr>
            <p:spPr>
              <a:xfrm>
                <a:off x="3356593" y="3823456"/>
                <a:ext cx="216659" cy="205166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17" extrusionOk="0">
                    <a:moveTo>
                      <a:pt x="0" y="0"/>
                    </a:moveTo>
                    <a:cubicBezTo>
                      <a:pt x="576" y="1624"/>
                      <a:pt x="1687" y="2997"/>
                      <a:pt x="2384" y="4559"/>
                    </a:cubicBezTo>
                    <a:lnTo>
                      <a:pt x="2454" y="4716"/>
                    </a:lnTo>
                    <a:lnTo>
                      <a:pt x="2528" y="4560"/>
                    </a:lnTo>
                    <a:cubicBezTo>
                      <a:pt x="3273" y="2999"/>
                      <a:pt x="4255" y="1555"/>
                      <a:pt x="5406" y="263"/>
                    </a:cubicBezTo>
                    <a:lnTo>
                      <a:pt x="5406" y="263"/>
                    </a:lnTo>
                    <a:cubicBezTo>
                      <a:pt x="4781" y="868"/>
                      <a:pt x="4215" y="1534"/>
                      <a:pt x="3711" y="2242"/>
                    </a:cubicBezTo>
                    <a:cubicBezTo>
                      <a:pt x="3237" y="2906"/>
                      <a:pt x="2820" y="3609"/>
                      <a:pt x="2458" y="4341"/>
                    </a:cubicBezTo>
                    <a:lnTo>
                      <a:pt x="2458" y="4341"/>
                    </a:lnTo>
                    <a:cubicBezTo>
                      <a:pt x="1746" y="2828"/>
                      <a:pt x="672" y="1532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3167;p71">
                <a:extLst>
                  <a:ext uri="{FF2B5EF4-FFF2-40B4-BE49-F238E27FC236}">
                    <a16:creationId xmlns:a16="http://schemas.microsoft.com/office/drawing/2014/main" id="{A2FD081E-1E78-2D7F-7D03-F349747F131F}"/>
                  </a:ext>
                </a:extLst>
              </p:cNvPr>
              <p:cNvSpPr/>
              <p:nvPr/>
            </p:nvSpPr>
            <p:spPr>
              <a:xfrm>
                <a:off x="3380320" y="4102685"/>
                <a:ext cx="244192" cy="239614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09" extrusionOk="0">
                    <a:moveTo>
                      <a:pt x="6092" y="0"/>
                    </a:moveTo>
                    <a:cubicBezTo>
                      <a:pt x="5278" y="1245"/>
                      <a:pt x="4584" y="2567"/>
                      <a:pt x="4013" y="3940"/>
                    </a:cubicBezTo>
                    <a:cubicBezTo>
                      <a:pt x="3839" y="4356"/>
                      <a:pt x="3675" y="4776"/>
                      <a:pt x="3521" y="5201"/>
                    </a:cubicBezTo>
                    <a:lnTo>
                      <a:pt x="3521" y="5201"/>
                    </a:lnTo>
                    <a:cubicBezTo>
                      <a:pt x="2226" y="3733"/>
                      <a:pt x="1061" y="2153"/>
                      <a:pt x="0" y="507"/>
                    </a:cubicBezTo>
                    <a:lnTo>
                      <a:pt x="0" y="507"/>
                    </a:lnTo>
                    <a:cubicBezTo>
                      <a:pt x="979" y="2262"/>
                      <a:pt x="2167" y="3897"/>
                      <a:pt x="3492" y="5406"/>
                    </a:cubicBezTo>
                    <a:lnTo>
                      <a:pt x="3581" y="5509"/>
                    </a:lnTo>
                    <a:lnTo>
                      <a:pt x="3626" y="5380"/>
                    </a:lnTo>
                    <a:cubicBezTo>
                      <a:pt x="4274" y="3512"/>
                      <a:pt x="5117" y="1719"/>
                      <a:pt x="6092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3168;p71">
                <a:extLst>
                  <a:ext uri="{FF2B5EF4-FFF2-40B4-BE49-F238E27FC236}">
                    <a16:creationId xmlns:a16="http://schemas.microsoft.com/office/drawing/2014/main" id="{76396A0E-C353-2CEB-848E-F2D00EF8B23E}"/>
                  </a:ext>
                </a:extLst>
              </p:cNvPr>
              <p:cNvSpPr/>
              <p:nvPr/>
            </p:nvSpPr>
            <p:spPr>
              <a:xfrm>
                <a:off x="2771523" y="4190890"/>
                <a:ext cx="856657" cy="453609"/>
              </a:xfrm>
              <a:custGeom>
                <a:avLst/>
                <a:gdLst/>
                <a:ahLst/>
                <a:cxnLst/>
                <a:rect l="l" t="t" r="r" b="b"/>
                <a:pathLst>
                  <a:path w="21375" h="10429" extrusionOk="0">
                    <a:moveTo>
                      <a:pt x="8063" y="0"/>
                    </a:moveTo>
                    <a:cubicBezTo>
                      <a:pt x="3521" y="0"/>
                      <a:pt x="1" y="1999"/>
                      <a:pt x="1" y="1999"/>
                    </a:cubicBezTo>
                    <a:cubicBezTo>
                      <a:pt x="1" y="1999"/>
                      <a:pt x="797" y="3552"/>
                      <a:pt x="2416" y="5325"/>
                    </a:cubicBezTo>
                    <a:cubicBezTo>
                      <a:pt x="3519" y="6532"/>
                      <a:pt x="5002" y="7838"/>
                      <a:pt x="6877" y="8828"/>
                    </a:cubicBezTo>
                    <a:cubicBezTo>
                      <a:pt x="7034" y="8910"/>
                      <a:pt x="7192" y="8990"/>
                      <a:pt x="7353" y="9068"/>
                    </a:cubicBezTo>
                    <a:cubicBezTo>
                      <a:pt x="9044" y="9882"/>
                      <a:pt x="11034" y="10428"/>
                      <a:pt x="13327" y="10428"/>
                    </a:cubicBezTo>
                    <a:cubicBezTo>
                      <a:pt x="15685" y="10428"/>
                      <a:pt x="18366" y="9851"/>
                      <a:pt x="21374" y="8394"/>
                    </a:cubicBezTo>
                    <a:cubicBezTo>
                      <a:pt x="20713" y="7289"/>
                      <a:pt x="20022" y="6319"/>
                      <a:pt x="19309" y="5471"/>
                    </a:cubicBezTo>
                    <a:cubicBezTo>
                      <a:pt x="18647" y="4682"/>
                      <a:pt x="17965" y="3998"/>
                      <a:pt x="17273" y="3408"/>
                    </a:cubicBezTo>
                    <a:cubicBezTo>
                      <a:pt x="14215" y="799"/>
                      <a:pt x="10934" y="0"/>
                      <a:pt x="8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3169;p71">
                <a:extLst>
                  <a:ext uri="{FF2B5EF4-FFF2-40B4-BE49-F238E27FC236}">
                    <a16:creationId xmlns:a16="http://schemas.microsoft.com/office/drawing/2014/main" id="{BC7C7CAC-07E3-0AA1-DE9B-14547BA64EE8}"/>
                  </a:ext>
                </a:extLst>
              </p:cNvPr>
              <p:cNvSpPr/>
              <p:nvPr/>
            </p:nvSpPr>
            <p:spPr>
              <a:xfrm>
                <a:off x="2868353" y="4422494"/>
                <a:ext cx="759829" cy="221998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51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3" y="1207"/>
                      <a:pt x="2586" y="2513"/>
                      <a:pt x="4461" y="3503"/>
                    </a:cubicBezTo>
                    <a:cubicBezTo>
                      <a:pt x="4618" y="3585"/>
                      <a:pt x="4776" y="3665"/>
                      <a:pt x="4937" y="3743"/>
                    </a:cubicBezTo>
                    <a:cubicBezTo>
                      <a:pt x="6628" y="4557"/>
                      <a:pt x="8618" y="5103"/>
                      <a:pt x="10911" y="5103"/>
                    </a:cubicBezTo>
                    <a:cubicBezTo>
                      <a:pt x="13269" y="5103"/>
                      <a:pt x="15950" y="4526"/>
                      <a:pt x="18958" y="3069"/>
                    </a:cubicBezTo>
                    <a:cubicBezTo>
                      <a:pt x="18297" y="1964"/>
                      <a:pt x="17606" y="994"/>
                      <a:pt x="16893" y="146"/>
                    </a:cubicBezTo>
                    <a:cubicBezTo>
                      <a:pt x="15963" y="1161"/>
                      <a:pt x="14680" y="1821"/>
                      <a:pt x="13355" y="2169"/>
                    </a:cubicBezTo>
                    <a:cubicBezTo>
                      <a:pt x="12278" y="2451"/>
                      <a:pt x="11155" y="2559"/>
                      <a:pt x="10034" y="2559"/>
                    </a:cubicBezTo>
                    <a:cubicBezTo>
                      <a:pt x="9395" y="2559"/>
                      <a:pt x="8756" y="2524"/>
                      <a:pt x="8127" y="2467"/>
                    </a:cubicBezTo>
                    <a:cubicBezTo>
                      <a:pt x="6362" y="2307"/>
                      <a:pt x="4616" y="1917"/>
                      <a:pt x="2947" y="1320"/>
                    </a:cubicBezTo>
                    <a:cubicBezTo>
                      <a:pt x="1934" y="957"/>
                      <a:pt x="947" y="51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3170;p71">
                <a:extLst>
                  <a:ext uri="{FF2B5EF4-FFF2-40B4-BE49-F238E27FC236}">
                    <a16:creationId xmlns:a16="http://schemas.microsoft.com/office/drawing/2014/main" id="{132A43F2-CE90-E94F-229C-27CB36F38F93}"/>
                  </a:ext>
                </a:extLst>
              </p:cNvPr>
              <p:cNvSpPr/>
              <p:nvPr/>
            </p:nvSpPr>
            <p:spPr>
              <a:xfrm>
                <a:off x="2859977" y="4299537"/>
                <a:ext cx="74215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5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0" y="2087"/>
                      <a:pt x="6480" y="3643"/>
                      <a:pt x="10013" y="4636"/>
                    </a:cubicBezTo>
                    <a:cubicBezTo>
                      <a:pt x="12760" y="5391"/>
                      <a:pt x="15672" y="5846"/>
                      <a:pt x="18518" y="5868"/>
                    </a:cubicBezTo>
                    <a:cubicBezTo>
                      <a:pt x="15682" y="5681"/>
                      <a:pt x="12812" y="5178"/>
                      <a:pt x="10075" y="4412"/>
                    </a:cubicBezTo>
                    <a:cubicBezTo>
                      <a:pt x="6559" y="3406"/>
                      <a:pt x="3123" y="190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3171;p71">
                <a:extLst>
                  <a:ext uri="{FF2B5EF4-FFF2-40B4-BE49-F238E27FC236}">
                    <a16:creationId xmlns:a16="http://schemas.microsoft.com/office/drawing/2014/main" id="{7407D80F-7463-0A79-F107-A1CA0748DDA0}"/>
                  </a:ext>
                </a:extLst>
              </p:cNvPr>
              <p:cNvSpPr/>
              <p:nvPr/>
            </p:nvSpPr>
            <p:spPr>
              <a:xfrm>
                <a:off x="2943300" y="4258610"/>
                <a:ext cx="213092" cy="207210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4764" extrusionOk="0">
                    <a:moveTo>
                      <a:pt x="2711" y="0"/>
                    </a:moveTo>
                    <a:lnTo>
                      <a:pt x="2711" y="0"/>
                    </a:lnTo>
                    <a:cubicBezTo>
                      <a:pt x="2963" y="831"/>
                      <a:pt x="3295" y="1639"/>
                      <a:pt x="3695" y="2412"/>
                    </a:cubicBezTo>
                    <a:cubicBezTo>
                      <a:pt x="4066" y="3138"/>
                      <a:pt x="4501" y="3831"/>
                      <a:pt x="4985" y="4487"/>
                    </a:cubicBezTo>
                    <a:lnTo>
                      <a:pt x="4985" y="4487"/>
                    </a:lnTo>
                    <a:cubicBezTo>
                      <a:pt x="4856" y="4482"/>
                      <a:pt x="4726" y="4480"/>
                      <a:pt x="4597" y="4480"/>
                    </a:cubicBezTo>
                    <a:cubicBezTo>
                      <a:pt x="3272" y="4480"/>
                      <a:pt x="1960" y="4703"/>
                      <a:pt x="638" y="4703"/>
                    </a:cubicBezTo>
                    <a:cubicBezTo>
                      <a:pt x="426" y="4703"/>
                      <a:pt x="213" y="4697"/>
                      <a:pt x="1" y="4684"/>
                    </a:cubicBezTo>
                    <a:lnTo>
                      <a:pt x="1" y="4684"/>
                    </a:lnTo>
                    <a:cubicBezTo>
                      <a:pt x="432" y="4743"/>
                      <a:pt x="866" y="4764"/>
                      <a:pt x="1300" y="4764"/>
                    </a:cubicBezTo>
                    <a:cubicBezTo>
                      <a:pt x="2368" y="4764"/>
                      <a:pt x="3441" y="4637"/>
                      <a:pt x="4508" y="4637"/>
                    </a:cubicBezTo>
                    <a:cubicBezTo>
                      <a:pt x="4721" y="4637"/>
                      <a:pt x="4933" y="4642"/>
                      <a:pt x="5145" y="4654"/>
                    </a:cubicBezTo>
                    <a:lnTo>
                      <a:pt x="5317" y="4663"/>
                    </a:lnTo>
                    <a:lnTo>
                      <a:pt x="5213" y="4527"/>
                    </a:lnTo>
                    <a:cubicBezTo>
                      <a:pt x="4167" y="3149"/>
                      <a:pt x="3334" y="1613"/>
                      <a:pt x="2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3172;p71">
                <a:extLst>
                  <a:ext uri="{FF2B5EF4-FFF2-40B4-BE49-F238E27FC236}">
                    <a16:creationId xmlns:a16="http://schemas.microsoft.com/office/drawing/2014/main" id="{D719ED34-B3A7-F2A5-4393-2D7B791008F7}"/>
                  </a:ext>
                </a:extLst>
              </p:cNvPr>
              <p:cNvSpPr/>
              <p:nvPr/>
            </p:nvSpPr>
            <p:spPr>
              <a:xfrm>
                <a:off x="3200967" y="4331809"/>
                <a:ext cx="243992" cy="24566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5648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3074" y="1294"/>
                      <a:pt x="3933" y="2516"/>
                      <a:pt x="4890" y="3653"/>
                    </a:cubicBezTo>
                    <a:cubicBezTo>
                      <a:pt x="5181" y="3998"/>
                      <a:pt x="5479" y="4337"/>
                      <a:pt x="5786" y="4668"/>
                    </a:cubicBezTo>
                    <a:lnTo>
                      <a:pt x="5786" y="4668"/>
                    </a:lnTo>
                    <a:cubicBezTo>
                      <a:pt x="3893" y="5146"/>
                      <a:pt x="1962" y="5457"/>
                      <a:pt x="21" y="5646"/>
                    </a:cubicBezTo>
                    <a:lnTo>
                      <a:pt x="21" y="5646"/>
                    </a:lnTo>
                    <a:cubicBezTo>
                      <a:pt x="2022" y="5580"/>
                      <a:pt x="4012" y="5272"/>
                      <a:pt x="5955" y="4788"/>
                    </a:cubicBezTo>
                    <a:lnTo>
                      <a:pt x="6087" y="4756"/>
                    </a:lnTo>
                    <a:lnTo>
                      <a:pt x="5993" y="4657"/>
                    </a:lnTo>
                    <a:cubicBezTo>
                      <a:pt x="4630" y="3227"/>
                      <a:pt x="3422" y="1654"/>
                      <a:pt x="2342" y="1"/>
                    </a:cubicBezTo>
                    <a:close/>
                    <a:moveTo>
                      <a:pt x="21" y="5646"/>
                    </a:moveTo>
                    <a:cubicBezTo>
                      <a:pt x="14" y="5646"/>
                      <a:pt x="8" y="5646"/>
                      <a:pt x="1" y="5647"/>
                    </a:cubicBezTo>
                    <a:lnTo>
                      <a:pt x="1" y="5648"/>
                    </a:lnTo>
                    <a:cubicBezTo>
                      <a:pt x="8" y="5647"/>
                      <a:pt x="14" y="5647"/>
                      <a:pt x="21" y="5646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3173;p71">
                <a:extLst>
                  <a:ext uri="{FF2B5EF4-FFF2-40B4-BE49-F238E27FC236}">
                    <a16:creationId xmlns:a16="http://schemas.microsoft.com/office/drawing/2014/main" id="{5B9B3E67-5C5A-30C1-2DB1-0973C0051FDB}"/>
                  </a:ext>
                </a:extLst>
              </p:cNvPr>
              <p:cNvSpPr/>
              <p:nvPr/>
            </p:nvSpPr>
            <p:spPr>
              <a:xfrm>
                <a:off x="2881258" y="3664878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4343" y="0"/>
                    </a:moveTo>
                    <a:cubicBezTo>
                      <a:pt x="4328" y="0"/>
                      <a:pt x="4314" y="10"/>
                      <a:pt x="4314" y="26"/>
                    </a:cubicBezTo>
                    <a:cubicBezTo>
                      <a:pt x="4314" y="134"/>
                      <a:pt x="4314" y="242"/>
                      <a:pt x="4315" y="350"/>
                    </a:cubicBezTo>
                    <a:cubicBezTo>
                      <a:pt x="4318" y="1206"/>
                      <a:pt x="4341" y="2063"/>
                      <a:pt x="4426" y="2915"/>
                    </a:cubicBezTo>
                    <a:cubicBezTo>
                      <a:pt x="4509" y="3762"/>
                      <a:pt x="4653" y="4602"/>
                      <a:pt x="4898" y="5417"/>
                    </a:cubicBezTo>
                    <a:cubicBezTo>
                      <a:pt x="5136" y="6210"/>
                      <a:pt x="5474" y="6969"/>
                      <a:pt x="5914" y="7671"/>
                    </a:cubicBezTo>
                    <a:cubicBezTo>
                      <a:pt x="6188" y="8110"/>
                      <a:pt x="6500" y="8526"/>
                      <a:pt x="6844" y="8912"/>
                    </a:cubicBezTo>
                    <a:cubicBezTo>
                      <a:pt x="7043" y="9136"/>
                      <a:pt x="7255" y="9352"/>
                      <a:pt x="7475" y="9556"/>
                    </a:cubicBezTo>
                    <a:cubicBezTo>
                      <a:pt x="8036" y="10077"/>
                      <a:pt x="8664" y="10525"/>
                      <a:pt x="9338" y="10890"/>
                    </a:cubicBezTo>
                    <a:cubicBezTo>
                      <a:pt x="9525" y="11159"/>
                      <a:pt x="9718" y="11422"/>
                      <a:pt x="9917" y="11683"/>
                    </a:cubicBezTo>
                    <a:cubicBezTo>
                      <a:pt x="9952" y="11732"/>
                      <a:pt x="9989" y="11780"/>
                      <a:pt x="10026" y="11826"/>
                    </a:cubicBezTo>
                    <a:cubicBezTo>
                      <a:pt x="9535" y="11395"/>
                      <a:pt x="9004" y="11007"/>
                      <a:pt x="8443" y="10672"/>
                    </a:cubicBezTo>
                    <a:cubicBezTo>
                      <a:pt x="7821" y="10300"/>
                      <a:pt x="7161" y="9988"/>
                      <a:pt x="6479" y="9743"/>
                    </a:cubicBezTo>
                    <a:cubicBezTo>
                      <a:pt x="5796" y="9498"/>
                      <a:pt x="5088" y="9318"/>
                      <a:pt x="4371" y="9207"/>
                    </a:cubicBezTo>
                    <a:cubicBezTo>
                      <a:pt x="3802" y="9117"/>
                      <a:pt x="3226" y="9073"/>
                      <a:pt x="2651" y="9073"/>
                    </a:cubicBezTo>
                    <a:cubicBezTo>
                      <a:pt x="2499" y="9073"/>
                      <a:pt x="2346" y="9076"/>
                      <a:pt x="2194" y="9082"/>
                    </a:cubicBezTo>
                    <a:cubicBezTo>
                      <a:pt x="2114" y="9084"/>
                      <a:pt x="2033" y="9090"/>
                      <a:pt x="1954" y="9095"/>
                    </a:cubicBezTo>
                    <a:cubicBezTo>
                      <a:pt x="1306" y="9135"/>
                      <a:pt x="662" y="9235"/>
                      <a:pt x="33" y="9395"/>
                    </a:cubicBezTo>
                    <a:cubicBezTo>
                      <a:pt x="4" y="9403"/>
                      <a:pt x="1" y="9439"/>
                      <a:pt x="28" y="9452"/>
                    </a:cubicBezTo>
                    <a:cubicBezTo>
                      <a:pt x="110" y="9488"/>
                      <a:pt x="190" y="9527"/>
                      <a:pt x="271" y="9568"/>
                    </a:cubicBezTo>
                    <a:cubicBezTo>
                      <a:pt x="908" y="9894"/>
                      <a:pt x="1473" y="10343"/>
                      <a:pt x="2019" y="10802"/>
                    </a:cubicBezTo>
                    <a:cubicBezTo>
                      <a:pt x="2566" y="11263"/>
                      <a:pt x="3100" y="11743"/>
                      <a:pt x="3691" y="12148"/>
                    </a:cubicBezTo>
                    <a:cubicBezTo>
                      <a:pt x="4281" y="12552"/>
                      <a:pt x="4928" y="12864"/>
                      <a:pt x="5635" y="12995"/>
                    </a:cubicBezTo>
                    <a:cubicBezTo>
                      <a:pt x="5945" y="13053"/>
                      <a:pt x="6260" y="13079"/>
                      <a:pt x="6576" y="13079"/>
                    </a:cubicBezTo>
                    <a:cubicBezTo>
                      <a:pt x="7031" y="13079"/>
                      <a:pt x="7488" y="13025"/>
                      <a:pt x="7933" y="12932"/>
                    </a:cubicBezTo>
                    <a:cubicBezTo>
                      <a:pt x="8390" y="12834"/>
                      <a:pt x="8835" y="12699"/>
                      <a:pt x="9273" y="12542"/>
                    </a:cubicBezTo>
                    <a:cubicBezTo>
                      <a:pt x="9611" y="12420"/>
                      <a:pt x="9944" y="12286"/>
                      <a:pt x="10276" y="12147"/>
                    </a:cubicBezTo>
                    <a:cubicBezTo>
                      <a:pt x="10881" y="12908"/>
                      <a:pt x="11529" y="13634"/>
                      <a:pt x="12216" y="14321"/>
                    </a:cubicBezTo>
                    <a:cubicBezTo>
                      <a:pt x="12291" y="14398"/>
                      <a:pt x="12368" y="14472"/>
                      <a:pt x="12445" y="14547"/>
                    </a:cubicBezTo>
                    <a:cubicBezTo>
                      <a:pt x="11886" y="14242"/>
                      <a:pt x="11290" y="14006"/>
                      <a:pt x="10673" y="13843"/>
                    </a:cubicBezTo>
                    <a:cubicBezTo>
                      <a:pt x="9963" y="13658"/>
                      <a:pt x="9231" y="13567"/>
                      <a:pt x="8499" y="13567"/>
                    </a:cubicBezTo>
                    <a:cubicBezTo>
                      <a:pt x="8310" y="13567"/>
                      <a:pt x="8121" y="13573"/>
                      <a:pt x="7933" y="13585"/>
                    </a:cubicBezTo>
                    <a:cubicBezTo>
                      <a:pt x="7449" y="13616"/>
                      <a:pt x="6970" y="13685"/>
                      <a:pt x="6499" y="13793"/>
                    </a:cubicBezTo>
                    <a:cubicBezTo>
                      <a:pt x="5600" y="13995"/>
                      <a:pt x="4736" y="14328"/>
                      <a:pt x="3924" y="14760"/>
                    </a:cubicBezTo>
                    <a:cubicBezTo>
                      <a:pt x="3346" y="15070"/>
                      <a:pt x="2796" y="15429"/>
                      <a:pt x="2279" y="15831"/>
                    </a:cubicBezTo>
                    <a:cubicBezTo>
                      <a:pt x="2255" y="15848"/>
                      <a:pt x="2273" y="15883"/>
                      <a:pt x="2299" y="15883"/>
                    </a:cubicBezTo>
                    <a:cubicBezTo>
                      <a:pt x="2300" y="15883"/>
                      <a:pt x="2301" y="15883"/>
                      <a:pt x="2302" y="15883"/>
                    </a:cubicBezTo>
                    <a:cubicBezTo>
                      <a:pt x="2536" y="15859"/>
                      <a:pt x="2770" y="15848"/>
                      <a:pt x="3003" y="15848"/>
                    </a:cubicBezTo>
                    <a:cubicBezTo>
                      <a:pt x="3546" y="15848"/>
                      <a:pt x="4088" y="15905"/>
                      <a:pt x="4624" y="15984"/>
                    </a:cubicBezTo>
                    <a:cubicBezTo>
                      <a:pt x="5874" y="16167"/>
                      <a:pt x="7119" y="16474"/>
                      <a:pt x="8386" y="16474"/>
                    </a:cubicBezTo>
                    <a:cubicBezTo>
                      <a:pt x="8491" y="16474"/>
                      <a:pt x="8597" y="16472"/>
                      <a:pt x="8703" y="16467"/>
                    </a:cubicBezTo>
                    <a:cubicBezTo>
                      <a:pt x="9959" y="16414"/>
                      <a:pt x="11180" y="15970"/>
                      <a:pt x="12176" y="15211"/>
                    </a:cubicBezTo>
                    <a:cubicBezTo>
                      <a:pt x="12354" y="15077"/>
                      <a:pt x="12523" y="14933"/>
                      <a:pt x="12685" y="14779"/>
                    </a:cubicBezTo>
                    <a:cubicBezTo>
                      <a:pt x="12858" y="14942"/>
                      <a:pt x="13032" y="15105"/>
                      <a:pt x="13208" y="15263"/>
                    </a:cubicBezTo>
                    <a:cubicBezTo>
                      <a:pt x="13849" y="15838"/>
                      <a:pt x="14516" y="16383"/>
                      <a:pt x="15213" y="16888"/>
                    </a:cubicBezTo>
                    <a:cubicBezTo>
                      <a:pt x="15362" y="16996"/>
                      <a:pt x="15513" y="17101"/>
                      <a:pt x="15666" y="17205"/>
                    </a:cubicBezTo>
                    <a:cubicBezTo>
                      <a:pt x="15223" y="17070"/>
                      <a:pt x="14771" y="16965"/>
                      <a:pt x="14314" y="16893"/>
                    </a:cubicBezTo>
                    <a:cubicBezTo>
                      <a:pt x="13815" y="16815"/>
                      <a:pt x="13310" y="16776"/>
                      <a:pt x="12805" y="16776"/>
                    </a:cubicBezTo>
                    <a:cubicBezTo>
                      <a:pt x="12624" y="16776"/>
                      <a:pt x="12444" y="16781"/>
                      <a:pt x="12264" y="16791"/>
                    </a:cubicBezTo>
                    <a:cubicBezTo>
                      <a:pt x="11542" y="16829"/>
                      <a:pt x="10824" y="16952"/>
                      <a:pt x="10128" y="17154"/>
                    </a:cubicBezTo>
                    <a:cubicBezTo>
                      <a:pt x="9387" y="17369"/>
                      <a:pt x="8672" y="17672"/>
                      <a:pt x="8003" y="18054"/>
                    </a:cubicBezTo>
                    <a:cubicBezTo>
                      <a:pt x="7779" y="18183"/>
                      <a:pt x="7560" y="18319"/>
                      <a:pt x="7348" y="18465"/>
                    </a:cubicBezTo>
                    <a:cubicBezTo>
                      <a:pt x="6922" y="18753"/>
                      <a:pt x="6519" y="19076"/>
                      <a:pt x="6147" y="19431"/>
                    </a:cubicBezTo>
                    <a:cubicBezTo>
                      <a:pt x="6127" y="19448"/>
                      <a:pt x="6139" y="19483"/>
                      <a:pt x="6165" y="19483"/>
                    </a:cubicBezTo>
                    <a:cubicBezTo>
                      <a:pt x="6166" y="19483"/>
                      <a:pt x="6168" y="19483"/>
                      <a:pt x="6170" y="19483"/>
                    </a:cubicBezTo>
                    <a:cubicBezTo>
                      <a:pt x="6249" y="19469"/>
                      <a:pt x="6331" y="19457"/>
                      <a:pt x="6412" y="19448"/>
                    </a:cubicBezTo>
                    <a:cubicBezTo>
                      <a:pt x="6549" y="19434"/>
                      <a:pt x="6686" y="19428"/>
                      <a:pt x="6823" y="19428"/>
                    </a:cubicBezTo>
                    <a:cubicBezTo>
                      <a:pt x="7349" y="19428"/>
                      <a:pt x="7873" y="19518"/>
                      <a:pt x="8392" y="19586"/>
                    </a:cubicBezTo>
                    <a:cubicBezTo>
                      <a:pt x="8940" y="19659"/>
                      <a:pt x="9494" y="19702"/>
                      <a:pt x="10047" y="19702"/>
                    </a:cubicBezTo>
                    <a:cubicBezTo>
                      <a:pt x="10156" y="19702"/>
                      <a:pt x="10264" y="19701"/>
                      <a:pt x="10373" y="19697"/>
                    </a:cubicBezTo>
                    <a:cubicBezTo>
                      <a:pt x="11032" y="19678"/>
                      <a:pt x="11690" y="19596"/>
                      <a:pt x="12328" y="19434"/>
                    </a:cubicBezTo>
                    <a:cubicBezTo>
                      <a:pt x="12998" y="19262"/>
                      <a:pt x="13636" y="18997"/>
                      <a:pt x="14233" y="18649"/>
                    </a:cubicBezTo>
                    <a:cubicBezTo>
                      <a:pt x="14590" y="18440"/>
                      <a:pt x="14932" y="18208"/>
                      <a:pt x="15266" y="17962"/>
                    </a:cubicBezTo>
                    <a:cubicBezTo>
                      <a:pt x="15507" y="17784"/>
                      <a:pt x="15745" y="17600"/>
                      <a:pt x="15979" y="17411"/>
                    </a:cubicBezTo>
                    <a:cubicBezTo>
                      <a:pt x="16665" y="17850"/>
                      <a:pt x="17389" y="18228"/>
                      <a:pt x="18167" y="18475"/>
                    </a:cubicBezTo>
                    <a:cubicBezTo>
                      <a:pt x="18177" y="18478"/>
                      <a:pt x="18187" y="18480"/>
                      <a:pt x="18196" y="18480"/>
                    </a:cubicBezTo>
                    <a:cubicBezTo>
                      <a:pt x="18285" y="18480"/>
                      <a:pt x="18326" y="18341"/>
                      <a:pt x="18228" y="18309"/>
                    </a:cubicBezTo>
                    <a:cubicBezTo>
                      <a:pt x="18097" y="18267"/>
                      <a:pt x="17966" y="18223"/>
                      <a:pt x="17837" y="18174"/>
                    </a:cubicBezTo>
                    <a:cubicBezTo>
                      <a:pt x="17391" y="18004"/>
                      <a:pt x="16963" y="17793"/>
                      <a:pt x="16552" y="17556"/>
                    </a:cubicBezTo>
                    <a:cubicBezTo>
                      <a:pt x="16552" y="17556"/>
                      <a:pt x="16205" y="17346"/>
                      <a:pt x="16114" y="17288"/>
                    </a:cubicBezTo>
                    <a:cubicBezTo>
                      <a:pt x="16127" y="17254"/>
                      <a:pt x="16139" y="17220"/>
                      <a:pt x="16152" y="17188"/>
                    </a:cubicBezTo>
                    <a:cubicBezTo>
                      <a:pt x="16184" y="17109"/>
                      <a:pt x="16219" y="17031"/>
                      <a:pt x="16256" y="16954"/>
                    </a:cubicBezTo>
                    <a:cubicBezTo>
                      <a:pt x="16514" y="16416"/>
                      <a:pt x="16867" y="15928"/>
                      <a:pt x="17139" y="15398"/>
                    </a:cubicBezTo>
                    <a:cubicBezTo>
                      <a:pt x="17421" y="14851"/>
                      <a:pt x="17618" y="14262"/>
                      <a:pt x="17732" y="13658"/>
                    </a:cubicBezTo>
                    <a:cubicBezTo>
                      <a:pt x="17847" y="13055"/>
                      <a:pt x="17875" y="12438"/>
                      <a:pt x="17817" y="11828"/>
                    </a:cubicBezTo>
                    <a:cubicBezTo>
                      <a:pt x="17788" y="11519"/>
                      <a:pt x="17736" y="11213"/>
                      <a:pt x="17662" y="10912"/>
                    </a:cubicBezTo>
                    <a:cubicBezTo>
                      <a:pt x="17575" y="10560"/>
                      <a:pt x="17456" y="10216"/>
                      <a:pt x="17326" y="9877"/>
                    </a:cubicBezTo>
                    <a:cubicBezTo>
                      <a:pt x="17053" y="9172"/>
                      <a:pt x="16728" y="8484"/>
                      <a:pt x="16524" y="7754"/>
                    </a:cubicBezTo>
                    <a:cubicBezTo>
                      <a:pt x="16520" y="7740"/>
                      <a:pt x="16507" y="7729"/>
                      <a:pt x="16493" y="7729"/>
                    </a:cubicBezTo>
                    <a:cubicBezTo>
                      <a:pt x="16485" y="7729"/>
                      <a:pt x="16477" y="7733"/>
                      <a:pt x="16471" y="7743"/>
                    </a:cubicBezTo>
                    <a:cubicBezTo>
                      <a:pt x="16427" y="7812"/>
                      <a:pt x="16385" y="7883"/>
                      <a:pt x="16346" y="7957"/>
                    </a:cubicBezTo>
                    <a:cubicBezTo>
                      <a:pt x="16035" y="8525"/>
                      <a:pt x="15832" y="9153"/>
                      <a:pt x="15642" y="9770"/>
                    </a:cubicBezTo>
                    <a:cubicBezTo>
                      <a:pt x="15457" y="10381"/>
                      <a:pt x="15300" y="10999"/>
                      <a:pt x="15190" y="11626"/>
                    </a:cubicBezTo>
                    <a:cubicBezTo>
                      <a:pt x="15083" y="12256"/>
                      <a:pt x="15023" y="12895"/>
                      <a:pt x="15031" y="13534"/>
                    </a:cubicBezTo>
                    <a:cubicBezTo>
                      <a:pt x="15040" y="14180"/>
                      <a:pt x="15116" y="14823"/>
                      <a:pt x="15277" y="15448"/>
                    </a:cubicBezTo>
                    <a:cubicBezTo>
                      <a:pt x="15380" y="15842"/>
                      <a:pt x="15515" y="16228"/>
                      <a:pt x="15685" y="16598"/>
                    </a:cubicBezTo>
                    <a:cubicBezTo>
                      <a:pt x="15748" y="16781"/>
                      <a:pt x="15815" y="16963"/>
                      <a:pt x="15889" y="17143"/>
                    </a:cubicBezTo>
                    <a:cubicBezTo>
                      <a:pt x="15570" y="16931"/>
                      <a:pt x="15259" y="16706"/>
                      <a:pt x="14954" y="16476"/>
                    </a:cubicBezTo>
                    <a:cubicBezTo>
                      <a:pt x="14392" y="16050"/>
                      <a:pt x="13849" y="15602"/>
                      <a:pt x="13325" y="15132"/>
                    </a:cubicBezTo>
                    <a:cubicBezTo>
                      <a:pt x="13150" y="14975"/>
                      <a:pt x="12979" y="14815"/>
                      <a:pt x="12808" y="14654"/>
                    </a:cubicBezTo>
                    <a:cubicBezTo>
                      <a:pt x="12820" y="14610"/>
                      <a:pt x="12834" y="14567"/>
                      <a:pt x="12849" y="14525"/>
                    </a:cubicBezTo>
                    <a:cubicBezTo>
                      <a:pt x="13071" y="13889"/>
                      <a:pt x="13546" y="13359"/>
                      <a:pt x="13921" y="12811"/>
                    </a:cubicBezTo>
                    <a:cubicBezTo>
                      <a:pt x="14292" y="12271"/>
                      <a:pt x="14632" y="11700"/>
                      <a:pt x="14836" y="11074"/>
                    </a:cubicBezTo>
                    <a:cubicBezTo>
                      <a:pt x="15029" y="10483"/>
                      <a:pt x="15074" y="9862"/>
                      <a:pt x="15013" y="9246"/>
                    </a:cubicBezTo>
                    <a:cubicBezTo>
                      <a:pt x="14890" y="7984"/>
                      <a:pt x="14397" y="6797"/>
                      <a:pt x="14155" y="5558"/>
                    </a:cubicBezTo>
                    <a:cubicBezTo>
                      <a:pt x="14153" y="5542"/>
                      <a:pt x="14141" y="5534"/>
                      <a:pt x="14129" y="5534"/>
                    </a:cubicBezTo>
                    <a:cubicBezTo>
                      <a:pt x="14117" y="5534"/>
                      <a:pt x="14106" y="5541"/>
                      <a:pt x="14099" y="5553"/>
                    </a:cubicBezTo>
                    <a:cubicBezTo>
                      <a:pt x="14021" y="5706"/>
                      <a:pt x="13946" y="5862"/>
                      <a:pt x="13872" y="6018"/>
                    </a:cubicBezTo>
                    <a:cubicBezTo>
                      <a:pt x="13280" y="7273"/>
                      <a:pt x="12808" y="8594"/>
                      <a:pt x="12562" y="9963"/>
                    </a:cubicBezTo>
                    <a:cubicBezTo>
                      <a:pt x="12323" y="11282"/>
                      <a:pt x="12299" y="12651"/>
                      <a:pt x="12572" y="13969"/>
                    </a:cubicBezTo>
                    <a:cubicBezTo>
                      <a:pt x="12604" y="14132"/>
                      <a:pt x="12643" y="14294"/>
                      <a:pt x="12686" y="14454"/>
                    </a:cubicBezTo>
                    <a:cubicBezTo>
                      <a:pt x="12695" y="14492"/>
                      <a:pt x="12707" y="14529"/>
                      <a:pt x="12717" y="14567"/>
                    </a:cubicBezTo>
                    <a:cubicBezTo>
                      <a:pt x="12590" y="14445"/>
                      <a:pt x="12464" y="14321"/>
                      <a:pt x="12339" y="14198"/>
                    </a:cubicBezTo>
                    <a:cubicBezTo>
                      <a:pt x="11669" y="13525"/>
                      <a:pt x="11035" y="12816"/>
                      <a:pt x="10444" y="12074"/>
                    </a:cubicBezTo>
                    <a:cubicBezTo>
                      <a:pt x="10452" y="12065"/>
                      <a:pt x="10454" y="12052"/>
                      <a:pt x="10450" y="12042"/>
                    </a:cubicBezTo>
                    <a:cubicBezTo>
                      <a:pt x="10450" y="12039"/>
                      <a:pt x="10448" y="12037"/>
                      <a:pt x="10447" y="12034"/>
                    </a:cubicBezTo>
                    <a:cubicBezTo>
                      <a:pt x="10917" y="11350"/>
                      <a:pt x="11387" y="10661"/>
                      <a:pt x="11780" y="9927"/>
                    </a:cubicBezTo>
                    <a:cubicBezTo>
                      <a:pt x="12415" y="8734"/>
                      <a:pt x="12837" y="7392"/>
                      <a:pt x="12651" y="6030"/>
                    </a:cubicBezTo>
                    <a:cubicBezTo>
                      <a:pt x="12462" y="4632"/>
                      <a:pt x="11736" y="3380"/>
                      <a:pt x="10998" y="2205"/>
                    </a:cubicBezTo>
                    <a:cubicBezTo>
                      <a:pt x="10993" y="2197"/>
                      <a:pt x="10986" y="2193"/>
                      <a:pt x="10978" y="2193"/>
                    </a:cubicBezTo>
                    <a:cubicBezTo>
                      <a:pt x="10966" y="2193"/>
                      <a:pt x="10953" y="2202"/>
                      <a:pt x="10947" y="2214"/>
                    </a:cubicBezTo>
                    <a:cubicBezTo>
                      <a:pt x="10621" y="2880"/>
                      <a:pt x="10354" y="3576"/>
                      <a:pt x="10151" y="4290"/>
                    </a:cubicBezTo>
                    <a:cubicBezTo>
                      <a:pt x="9791" y="5561"/>
                      <a:pt x="9629" y="6886"/>
                      <a:pt x="9670" y="8204"/>
                    </a:cubicBezTo>
                    <a:cubicBezTo>
                      <a:pt x="9709" y="9487"/>
                      <a:pt x="9942" y="10763"/>
                      <a:pt x="10365" y="11974"/>
                    </a:cubicBezTo>
                    <a:cubicBezTo>
                      <a:pt x="10260" y="11843"/>
                      <a:pt x="10157" y="11711"/>
                      <a:pt x="10056" y="11577"/>
                    </a:cubicBezTo>
                    <a:cubicBezTo>
                      <a:pt x="9864" y="11325"/>
                      <a:pt x="9677" y="11068"/>
                      <a:pt x="9495" y="10808"/>
                    </a:cubicBezTo>
                    <a:cubicBezTo>
                      <a:pt x="9472" y="10743"/>
                      <a:pt x="9450" y="10677"/>
                      <a:pt x="9427" y="10612"/>
                    </a:cubicBezTo>
                    <a:cubicBezTo>
                      <a:pt x="9177" y="9840"/>
                      <a:pt x="9061" y="9033"/>
                      <a:pt x="8966" y="8230"/>
                    </a:cubicBezTo>
                    <a:cubicBezTo>
                      <a:pt x="8872" y="7426"/>
                      <a:pt x="8795" y="6617"/>
                      <a:pt x="8622" y="5826"/>
                    </a:cubicBezTo>
                    <a:cubicBezTo>
                      <a:pt x="8446" y="5024"/>
                      <a:pt x="8155" y="4257"/>
                      <a:pt x="7749" y="3544"/>
                    </a:cubicBezTo>
                    <a:cubicBezTo>
                      <a:pt x="7343" y="2828"/>
                      <a:pt x="6838" y="2172"/>
                      <a:pt x="6265" y="1584"/>
                    </a:cubicBezTo>
                    <a:cubicBezTo>
                      <a:pt x="6092" y="1406"/>
                      <a:pt x="5913" y="1233"/>
                      <a:pt x="5728" y="1067"/>
                    </a:cubicBezTo>
                    <a:cubicBezTo>
                      <a:pt x="5300" y="681"/>
                      <a:pt x="4840" y="326"/>
                      <a:pt x="4361" y="6"/>
                    </a:cubicBezTo>
                    <a:cubicBezTo>
                      <a:pt x="4355" y="2"/>
                      <a:pt x="4349" y="0"/>
                      <a:pt x="4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3174;p71">
                <a:extLst>
                  <a:ext uri="{FF2B5EF4-FFF2-40B4-BE49-F238E27FC236}">
                    <a16:creationId xmlns:a16="http://schemas.microsoft.com/office/drawing/2014/main" id="{D3CA1192-D070-3D13-9BC8-D554265D6455}"/>
                  </a:ext>
                </a:extLst>
              </p:cNvPr>
              <p:cNvSpPr/>
              <p:nvPr/>
            </p:nvSpPr>
            <p:spPr>
              <a:xfrm>
                <a:off x="3054118" y="3664878"/>
                <a:ext cx="112377" cy="38771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4" extrusionOk="0">
                    <a:moveTo>
                      <a:pt x="31" y="1"/>
                    </a:moveTo>
                    <a:cubicBezTo>
                      <a:pt x="16" y="1"/>
                      <a:pt x="1" y="11"/>
                      <a:pt x="1" y="28"/>
                    </a:cubicBezTo>
                    <a:cubicBezTo>
                      <a:pt x="1" y="135"/>
                      <a:pt x="1" y="242"/>
                      <a:pt x="2" y="350"/>
                    </a:cubicBezTo>
                    <a:cubicBezTo>
                      <a:pt x="5" y="1206"/>
                      <a:pt x="28" y="2063"/>
                      <a:pt x="113" y="2916"/>
                    </a:cubicBezTo>
                    <a:cubicBezTo>
                      <a:pt x="196" y="3762"/>
                      <a:pt x="340" y="4602"/>
                      <a:pt x="585" y="5417"/>
                    </a:cubicBezTo>
                    <a:cubicBezTo>
                      <a:pt x="823" y="6211"/>
                      <a:pt x="1161" y="6970"/>
                      <a:pt x="1601" y="7673"/>
                    </a:cubicBezTo>
                    <a:cubicBezTo>
                      <a:pt x="1875" y="8112"/>
                      <a:pt x="2187" y="8526"/>
                      <a:pt x="2531" y="8913"/>
                    </a:cubicBezTo>
                    <a:cubicBezTo>
                      <a:pt x="2804" y="8827"/>
                      <a:pt x="1623" y="5440"/>
                      <a:pt x="1391" y="4536"/>
                    </a:cubicBezTo>
                    <a:cubicBezTo>
                      <a:pt x="1100" y="3406"/>
                      <a:pt x="1065" y="2179"/>
                      <a:pt x="1415" y="1068"/>
                    </a:cubicBezTo>
                    <a:cubicBezTo>
                      <a:pt x="987" y="681"/>
                      <a:pt x="527" y="328"/>
                      <a:pt x="48" y="6"/>
                    </a:cubicBezTo>
                    <a:cubicBezTo>
                      <a:pt x="43" y="2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3175;p71">
                <a:extLst>
                  <a:ext uri="{FF2B5EF4-FFF2-40B4-BE49-F238E27FC236}">
                    <a16:creationId xmlns:a16="http://schemas.microsoft.com/office/drawing/2014/main" id="{BABBFEAB-44D6-49EE-9CBB-FEEF43856144}"/>
                  </a:ext>
                </a:extLst>
              </p:cNvPr>
              <p:cNvSpPr/>
              <p:nvPr/>
            </p:nvSpPr>
            <p:spPr>
              <a:xfrm>
                <a:off x="3126821" y="4431018"/>
                <a:ext cx="366268" cy="90818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8" extrusionOk="0">
                    <a:moveTo>
                      <a:pt x="8037" y="1"/>
                    </a:moveTo>
                    <a:cubicBezTo>
                      <a:pt x="7842" y="1"/>
                      <a:pt x="7646" y="21"/>
                      <a:pt x="7455" y="51"/>
                    </a:cubicBezTo>
                    <a:cubicBezTo>
                      <a:pt x="7062" y="112"/>
                      <a:pt x="6672" y="202"/>
                      <a:pt x="6285" y="293"/>
                    </a:cubicBezTo>
                    <a:cubicBezTo>
                      <a:pt x="5030" y="589"/>
                      <a:pt x="3743" y="982"/>
                      <a:pt x="2445" y="982"/>
                    </a:cubicBezTo>
                    <a:cubicBezTo>
                      <a:pt x="2163" y="982"/>
                      <a:pt x="1880" y="963"/>
                      <a:pt x="1598" y="921"/>
                    </a:cubicBezTo>
                    <a:cubicBezTo>
                      <a:pt x="1496" y="906"/>
                      <a:pt x="1357" y="886"/>
                      <a:pt x="1221" y="850"/>
                    </a:cubicBezTo>
                    <a:cubicBezTo>
                      <a:pt x="795" y="1139"/>
                      <a:pt x="392" y="1463"/>
                      <a:pt x="20" y="1816"/>
                    </a:cubicBezTo>
                    <a:cubicBezTo>
                      <a:pt x="0" y="1834"/>
                      <a:pt x="11" y="1869"/>
                      <a:pt x="38" y="1869"/>
                    </a:cubicBezTo>
                    <a:cubicBezTo>
                      <a:pt x="39" y="1869"/>
                      <a:pt x="41" y="1868"/>
                      <a:pt x="43" y="1868"/>
                    </a:cubicBezTo>
                    <a:cubicBezTo>
                      <a:pt x="122" y="1854"/>
                      <a:pt x="204" y="1842"/>
                      <a:pt x="285" y="1833"/>
                    </a:cubicBezTo>
                    <a:cubicBezTo>
                      <a:pt x="422" y="1819"/>
                      <a:pt x="559" y="1813"/>
                      <a:pt x="696" y="1813"/>
                    </a:cubicBezTo>
                    <a:cubicBezTo>
                      <a:pt x="1222" y="1813"/>
                      <a:pt x="1746" y="1903"/>
                      <a:pt x="2265" y="1972"/>
                    </a:cubicBezTo>
                    <a:cubicBezTo>
                      <a:pt x="2813" y="2045"/>
                      <a:pt x="3367" y="2087"/>
                      <a:pt x="3919" y="2087"/>
                    </a:cubicBezTo>
                    <a:cubicBezTo>
                      <a:pt x="4028" y="2087"/>
                      <a:pt x="4137" y="2086"/>
                      <a:pt x="4246" y="2082"/>
                    </a:cubicBezTo>
                    <a:cubicBezTo>
                      <a:pt x="4905" y="2063"/>
                      <a:pt x="5563" y="1981"/>
                      <a:pt x="6201" y="1819"/>
                    </a:cubicBezTo>
                    <a:cubicBezTo>
                      <a:pt x="6871" y="1647"/>
                      <a:pt x="7509" y="1384"/>
                      <a:pt x="8106" y="1034"/>
                    </a:cubicBezTo>
                    <a:cubicBezTo>
                      <a:pt x="8463" y="825"/>
                      <a:pt x="8805" y="594"/>
                      <a:pt x="9139" y="347"/>
                    </a:cubicBezTo>
                    <a:cubicBezTo>
                      <a:pt x="8960" y="185"/>
                      <a:pt x="8727" y="87"/>
                      <a:pt x="8487" y="42"/>
                    </a:cubicBezTo>
                    <a:cubicBezTo>
                      <a:pt x="8339" y="13"/>
                      <a:pt x="8188" y="1"/>
                      <a:pt x="8037" y="1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3176;p71">
                <a:extLst>
                  <a:ext uri="{FF2B5EF4-FFF2-40B4-BE49-F238E27FC236}">
                    <a16:creationId xmlns:a16="http://schemas.microsoft.com/office/drawing/2014/main" id="{00FC1BDC-38F4-3DEB-A5B6-95B23D7E1B86}"/>
                  </a:ext>
                </a:extLst>
              </p:cNvPr>
              <p:cNvSpPr/>
              <p:nvPr/>
            </p:nvSpPr>
            <p:spPr>
              <a:xfrm>
                <a:off x="2881258" y="4060496"/>
                <a:ext cx="37163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3985" extrusionOk="0">
                    <a:moveTo>
                      <a:pt x="1954" y="0"/>
                    </a:moveTo>
                    <a:cubicBezTo>
                      <a:pt x="1306" y="40"/>
                      <a:pt x="662" y="140"/>
                      <a:pt x="33" y="300"/>
                    </a:cubicBezTo>
                    <a:cubicBezTo>
                      <a:pt x="4" y="307"/>
                      <a:pt x="1" y="344"/>
                      <a:pt x="28" y="356"/>
                    </a:cubicBezTo>
                    <a:cubicBezTo>
                      <a:pt x="110" y="394"/>
                      <a:pt x="190" y="431"/>
                      <a:pt x="271" y="473"/>
                    </a:cubicBezTo>
                    <a:cubicBezTo>
                      <a:pt x="908" y="798"/>
                      <a:pt x="1473" y="1247"/>
                      <a:pt x="2019" y="1707"/>
                    </a:cubicBezTo>
                    <a:cubicBezTo>
                      <a:pt x="2566" y="2168"/>
                      <a:pt x="3100" y="2649"/>
                      <a:pt x="3691" y="3052"/>
                    </a:cubicBezTo>
                    <a:cubicBezTo>
                      <a:pt x="4281" y="3456"/>
                      <a:pt x="4928" y="3768"/>
                      <a:pt x="5635" y="3901"/>
                    </a:cubicBezTo>
                    <a:cubicBezTo>
                      <a:pt x="5945" y="3958"/>
                      <a:pt x="6259" y="3985"/>
                      <a:pt x="6574" y="3985"/>
                    </a:cubicBezTo>
                    <a:cubicBezTo>
                      <a:pt x="7030" y="3985"/>
                      <a:pt x="7487" y="3929"/>
                      <a:pt x="7933" y="3836"/>
                    </a:cubicBezTo>
                    <a:cubicBezTo>
                      <a:pt x="8390" y="3740"/>
                      <a:pt x="8835" y="3604"/>
                      <a:pt x="9273" y="3447"/>
                    </a:cubicBezTo>
                    <a:cubicBezTo>
                      <a:pt x="8964" y="3301"/>
                      <a:pt x="8594" y="3262"/>
                      <a:pt x="8261" y="3233"/>
                    </a:cubicBezTo>
                    <a:cubicBezTo>
                      <a:pt x="7865" y="3197"/>
                      <a:pt x="7470" y="3164"/>
                      <a:pt x="7078" y="3098"/>
                    </a:cubicBezTo>
                    <a:cubicBezTo>
                      <a:pt x="6295" y="2965"/>
                      <a:pt x="5524" y="2741"/>
                      <a:pt x="4801" y="2410"/>
                    </a:cubicBezTo>
                    <a:cubicBezTo>
                      <a:pt x="4083" y="2081"/>
                      <a:pt x="3407" y="1646"/>
                      <a:pt x="2837" y="1096"/>
                    </a:cubicBezTo>
                    <a:cubicBezTo>
                      <a:pt x="2561" y="831"/>
                      <a:pt x="2307" y="539"/>
                      <a:pt x="2089" y="225"/>
                    </a:cubicBezTo>
                    <a:cubicBezTo>
                      <a:pt x="2044" y="159"/>
                      <a:pt x="1996" y="81"/>
                      <a:pt x="195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3177;p71">
                <a:extLst>
                  <a:ext uri="{FF2B5EF4-FFF2-40B4-BE49-F238E27FC236}">
                    <a16:creationId xmlns:a16="http://schemas.microsoft.com/office/drawing/2014/main" id="{71F984C2-27D6-255E-9F22-BFA2C8A5B464}"/>
                  </a:ext>
                </a:extLst>
              </p:cNvPr>
              <p:cNvSpPr/>
              <p:nvPr/>
            </p:nvSpPr>
            <p:spPr>
              <a:xfrm>
                <a:off x="2971676" y="4306887"/>
                <a:ext cx="397569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1713" extrusionOk="0">
                    <a:moveTo>
                      <a:pt x="1668" y="1"/>
                    </a:moveTo>
                    <a:cubicBezTo>
                      <a:pt x="1090" y="309"/>
                      <a:pt x="540" y="668"/>
                      <a:pt x="23" y="1070"/>
                    </a:cubicBezTo>
                    <a:cubicBezTo>
                      <a:pt x="0" y="1087"/>
                      <a:pt x="18" y="1122"/>
                      <a:pt x="44" y="1122"/>
                    </a:cubicBezTo>
                    <a:cubicBezTo>
                      <a:pt x="45" y="1122"/>
                      <a:pt x="46" y="1122"/>
                      <a:pt x="47" y="1122"/>
                    </a:cubicBezTo>
                    <a:lnTo>
                      <a:pt x="46" y="1122"/>
                    </a:lnTo>
                    <a:cubicBezTo>
                      <a:pt x="280" y="1098"/>
                      <a:pt x="514" y="1087"/>
                      <a:pt x="747" y="1087"/>
                    </a:cubicBezTo>
                    <a:cubicBezTo>
                      <a:pt x="1290" y="1087"/>
                      <a:pt x="1832" y="1144"/>
                      <a:pt x="2368" y="1223"/>
                    </a:cubicBezTo>
                    <a:cubicBezTo>
                      <a:pt x="3618" y="1406"/>
                      <a:pt x="4863" y="1713"/>
                      <a:pt x="6130" y="1713"/>
                    </a:cubicBezTo>
                    <a:cubicBezTo>
                      <a:pt x="6235" y="1713"/>
                      <a:pt x="6341" y="1711"/>
                      <a:pt x="6447" y="1706"/>
                    </a:cubicBezTo>
                    <a:cubicBezTo>
                      <a:pt x="7703" y="1653"/>
                      <a:pt x="8924" y="1209"/>
                      <a:pt x="9920" y="450"/>
                    </a:cubicBezTo>
                    <a:cubicBezTo>
                      <a:pt x="9843" y="316"/>
                      <a:pt x="9681" y="233"/>
                      <a:pt x="9512" y="211"/>
                    </a:cubicBezTo>
                    <a:cubicBezTo>
                      <a:pt x="9456" y="204"/>
                      <a:pt x="9400" y="201"/>
                      <a:pt x="9343" y="201"/>
                    </a:cubicBezTo>
                    <a:cubicBezTo>
                      <a:pt x="9038" y="201"/>
                      <a:pt x="8723" y="289"/>
                      <a:pt x="8429" y="338"/>
                    </a:cubicBezTo>
                    <a:cubicBezTo>
                      <a:pt x="7283" y="531"/>
                      <a:pt x="6113" y="717"/>
                      <a:pt x="4946" y="717"/>
                    </a:cubicBezTo>
                    <a:cubicBezTo>
                      <a:pt x="4526" y="717"/>
                      <a:pt x="4107" y="693"/>
                      <a:pt x="3689" y="637"/>
                    </a:cubicBezTo>
                    <a:cubicBezTo>
                      <a:pt x="3300" y="585"/>
                      <a:pt x="2914" y="503"/>
                      <a:pt x="2539" y="386"/>
                    </a:cubicBezTo>
                    <a:cubicBezTo>
                      <a:pt x="2348" y="328"/>
                      <a:pt x="2157" y="262"/>
                      <a:pt x="1974" y="181"/>
                    </a:cubicBezTo>
                    <a:cubicBezTo>
                      <a:pt x="1874" y="137"/>
                      <a:pt x="1761" y="79"/>
                      <a:pt x="1668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3178;p71">
                <a:extLst>
                  <a:ext uri="{FF2B5EF4-FFF2-40B4-BE49-F238E27FC236}">
                    <a16:creationId xmlns:a16="http://schemas.microsoft.com/office/drawing/2014/main" id="{21D5474E-CB1A-FB98-C266-EAB11E50BCCE}"/>
                  </a:ext>
                </a:extLst>
              </p:cNvPr>
              <p:cNvSpPr/>
              <p:nvPr/>
            </p:nvSpPr>
            <p:spPr>
              <a:xfrm>
                <a:off x="3086221" y="3802448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78"/>
                      <a:pt x="857" y="2533"/>
                      <a:pt x="1456" y="3729"/>
                    </a:cubicBezTo>
                    <a:cubicBezTo>
                      <a:pt x="2063" y="4921"/>
                      <a:pt x="2804" y="6058"/>
                      <a:pt x="3729" y="7029"/>
                    </a:cubicBezTo>
                    <a:cubicBezTo>
                      <a:pt x="3744" y="7045"/>
                      <a:pt x="3764" y="7054"/>
                      <a:pt x="3785" y="7054"/>
                    </a:cubicBezTo>
                    <a:cubicBezTo>
                      <a:pt x="3794" y="7054"/>
                      <a:pt x="3803" y="7052"/>
                      <a:pt x="3812" y="7049"/>
                    </a:cubicBezTo>
                    <a:cubicBezTo>
                      <a:pt x="3852" y="7035"/>
                      <a:pt x="3873" y="6990"/>
                      <a:pt x="3859" y="6950"/>
                    </a:cubicBezTo>
                    <a:cubicBezTo>
                      <a:pt x="3663" y="6410"/>
                      <a:pt x="3472" y="5867"/>
                      <a:pt x="3286" y="5323"/>
                    </a:cubicBezTo>
                    <a:cubicBezTo>
                      <a:pt x="2729" y="3689"/>
                      <a:pt x="2207" y="2043"/>
                      <a:pt x="1715" y="388"/>
                    </a:cubicBezTo>
                    <a:lnTo>
                      <a:pt x="1715" y="388"/>
                    </a:lnTo>
                    <a:cubicBezTo>
                      <a:pt x="2125" y="2068"/>
                      <a:pt x="2607" y="3728"/>
                      <a:pt x="3151" y="5368"/>
                    </a:cubicBezTo>
                    <a:cubicBezTo>
                      <a:pt x="3293" y="5794"/>
                      <a:pt x="3438" y="6219"/>
                      <a:pt x="3586" y="6643"/>
                    </a:cubicBezTo>
                    <a:lnTo>
                      <a:pt x="3586" y="6643"/>
                    </a:lnTo>
                    <a:cubicBezTo>
                      <a:pt x="1901" y="4743"/>
                      <a:pt x="851" y="23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3179;p71">
                <a:extLst>
                  <a:ext uri="{FF2B5EF4-FFF2-40B4-BE49-F238E27FC236}">
                    <a16:creationId xmlns:a16="http://schemas.microsoft.com/office/drawing/2014/main" id="{9BB0A5CF-6CCE-A651-C82B-F138ECD45185}"/>
                  </a:ext>
                </a:extLst>
              </p:cNvPr>
              <p:cNvSpPr/>
              <p:nvPr/>
            </p:nvSpPr>
            <p:spPr>
              <a:xfrm>
                <a:off x="3294671" y="3880345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462" y="0"/>
                    </a:moveTo>
                    <a:cubicBezTo>
                      <a:pt x="462" y="1"/>
                      <a:pt x="462" y="2"/>
                      <a:pt x="462" y="3"/>
                    </a:cubicBezTo>
                    <a:lnTo>
                      <a:pt x="462" y="3"/>
                    </a:lnTo>
                    <a:cubicBezTo>
                      <a:pt x="462" y="2"/>
                      <a:pt x="462" y="2"/>
                      <a:pt x="462" y="1"/>
                    </a:cubicBezTo>
                    <a:lnTo>
                      <a:pt x="462" y="0"/>
                    </a:lnTo>
                    <a:close/>
                    <a:moveTo>
                      <a:pt x="462" y="3"/>
                    </a:moveTo>
                    <a:cubicBezTo>
                      <a:pt x="255" y="1538"/>
                      <a:pt x="81" y="3079"/>
                      <a:pt x="26" y="4628"/>
                    </a:cubicBezTo>
                    <a:cubicBezTo>
                      <a:pt x="9" y="5145"/>
                      <a:pt x="1" y="5663"/>
                      <a:pt x="16" y="6180"/>
                    </a:cubicBezTo>
                    <a:cubicBezTo>
                      <a:pt x="16" y="6229"/>
                      <a:pt x="56" y="6255"/>
                      <a:pt x="95" y="6255"/>
                    </a:cubicBezTo>
                    <a:cubicBezTo>
                      <a:pt x="128" y="6255"/>
                      <a:pt x="161" y="6237"/>
                      <a:pt x="171" y="6198"/>
                    </a:cubicBezTo>
                    <a:cubicBezTo>
                      <a:pt x="615" y="4528"/>
                      <a:pt x="1111" y="2612"/>
                      <a:pt x="1504" y="933"/>
                    </a:cubicBezTo>
                    <a:lnTo>
                      <a:pt x="1504" y="933"/>
                    </a:lnTo>
                    <a:cubicBezTo>
                      <a:pt x="1137" y="2133"/>
                      <a:pt x="714" y="3632"/>
                      <a:pt x="376" y="4847"/>
                    </a:cubicBezTo>
                    <a:lnTo>
                      <a:pt x="167" y="5617"/>
                    </a:lnTo>
                    <a:lnTo>
                      <a:pt x="167" y="5617"/>
                    </a:lnTo>
                    <a:cubicBezTo>
                      <a:pt x="162" y="3759"/>
                      <a:pt x="333" y="1849"/>
                      <a:pt x="46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3180;p71">
                <a:extLst>
                  <a:ext uri="{FF2B5EF4-FFF2-40B4-BE49-F238E27FC236}">
                    <a16:creationId xmlns:a16="http://schemas.microsoft.com/office/drawing/2014/main" id="{B47F1990-2FBE-D370-62BA-8191FFAD9AC7}"/>
                  </a:ext>
                </a:extLst>
              </p:cNvPr>
              <p:cNvSpPr/>
              <p:nvPr/>
            </p:nvSpPr>
            <p:spPr>
              <a:xfrm>
                <a:off x="3046864" y="4103859"/>
                <a:ext cx="221067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2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57" y="221"/>
                      <a:pt x="3502" y="1244"/>
                      <a:pt x="5020" y="1921"/>
                    </a:cubicBezTo>
                    <a:lnTo>
                      <a:pt x="5020" y="1921"/>
                    </a:lnTo>
                    <a:cubicBezTo>
                      <a:pt x="4252" y="1913"/>
                      <a:pt x="3484" y="1900"/>
                      <a:pt x="2717" y="1842"/>
                    </a:cubicBezTo>
                    <a:cubicBezTo>
                      <a:pt x="1822" y="1774"/>
                      <a:pt x="931" y="1640"/>
                      <a:pt x="72" y="1376"/>
                    </a:cubicBezTo>
                    <a:lnTo>
                      <a:pt x="72" y="1376"/>
                    </a:lnTo>
                    <a:cubicBezTo>
                      <a:pt x="1768" y="2022"/>
                      <a:pt x="3614" y="2061"/>
                      <a:pt x="5406" y="2083"/>
                    </a:cubicBezTo>
                    <a:cubicBezTo>
                      <a:pt x="5407" y="2083"/>
                      <a:pt x="5408" y="2083"/>
                      <a:pt x="5409" y="2083"/>
                    </a:cubicBezTo>
                    <a:cubicBezTo>
                      <a:pt x="5491" y="2083"/>
                      <a:pt x="5515" y="1963"/>
                      <a:pt x="5438" y="1931"/>
                    </a:cubicBezTo>
                    <a:lnTo>
                      <a:pt x="4117" y="1341"/>
                    </a:lnTo>
                    <a:cubicBezTo>
                      <a:pt x="2797" y="768"/>
                      <a:pt x="1456" y="1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3181;p71">
                <a:extLst>
                  <a:ext uri="{FF2B5EF4-FFF2-40B4-BE49-F238E27FC236}">
                    <a16:creationId xmlns:a16="http://schemas.microsoft.com/office/drawing/2014/main" id="{11B7FD0C-B507-9599-4C9C-CB686FAF0D80}"/>
                  </a:ext>
                </a:extLst>
              </p:cNvPr>
              <p:cNvSpPr/>
              <p:nvPr/>
            </p:nvSpPr>
            <p:spPr>
              <a:xfrm>
                <a:off x="3392504" y="4042751"/>
                <a:ext cx="63042" cy="22356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140" extrusionOk="0">
                    <a:moveTo>
                      <a:pt x="767" y="0"/>
                    </a:moveTo>
                    <a:lnTo>
                      <a:pt x="767" y="0"/>
                    </a:lnTo>
                    <a:cubicBezTo>
                      <a:pt x="437" y="1238"/>
                      <a:pt x="219" y="2505"/>
                      <a:pt x="94" y="3779"/>
                    </a:cubicBezTo>
                    <a:cubicBezTo>
                      <a:pt x="54" y="4205"/>
                      <a:pt x="21" y="4631"/>
                      <a:pt x="2" y="5058"/>
                    </a:cubicBezTo>
                    <a:cubicBezTo>
                      <a:pt x="0" y="5097"/>
                      <a:pt x="29" y="5133"/>
                      <a:pt x="69" y="5139"/>
                    </a:cubicBezTo>
                    <a:cubicBezTo>
                      <a:pt x="73" y="5139"/>
                      <a:pt x="77" y="5139"/>
                      <a:pt x="81" y="5139"/>
                    </a:cubicBezTo>
                    <a:cubicBezTo>
                      <a:pt x="119" y="5139"/>
                      <a:pt x="152" y="5111"/>
                      <a:pt x="158" y="5072"/>
                    </a:cubicBezTo>
                    <a:cubicBezTo>
                      <a:pt x="246" y="4407"/>
                      <a:pt x="494" y="3776"/>
                      <a:pt x="758" y="3160"/>
                    </a:cubicBezTo>
                    <a:cubicBezTo>
                      <a:pt x="1029" y="2541"/>
                      <a:pt x="1310" y="1925"/>
                      <a:pt x="1572" y="1300"/>
                    </a:cubicBezTo>
                    <a:lnTo>
                      <a:pt x="1572" y="1300"/>
                    </a:lnTo>
                    <a:cubicBezTo>
                      <a:pt x="1264" y="1891"/>
                      <a:pt x="941" y="2512"/>
                      <a:pt x="652" y="3114"/>
                    </a:cubicBezTo>
                    <a:cubicBezTo>
                      <a:pt x="491" y="3455"/>
                      <a:pt x="338" y="3804"/>
                      <a:pt x="217" y="4163"/>
                    </a:cubicBezTo>
                    <a:lnTo>
                      <a:pt x="217" y="4163"/>
                    </a:lnTo>
                    <a:cubicBezTo>
                      <a:pt x="327" y="2767"/>
                      <a:pt x="517" y="1378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3182;p71">
                <a:extLst>
                  <a:ext uri="{FF2B5EF4-FFF2-40B4-BE49-F238E27FC236}">
                    <a16:creationId xmlns:a16="http://schemas.microsoft.com/office/drawing/2014/main" id="{0603820C-E18D-006A-FC5B-2CC3F10996B7}"/>
                  </a:ext>
                </a:extLst>
              </p:cNvPr>
              <p:cNvSpPr/>
              <p:nvPr/>
            </p:nvSpPr>
            <p:spPr>
              <a:xfrm>
                <a:off x="3124376" y="4278051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2821" y="0"/>
                    </a:moveTo>
                    <a:cubicBezTo>
                      <a:pt x="1875" y="0"/>
                      <a:pt x="928" y="90"/>
                      <a:pt x="0" y="274"/>
                    </a:cubicBezTo>
                    <a:cubicBezTo>
                      <a:pt x="786" y="175"/>
                      <a:pt x="1578" y="124"/>
                      <a:pt x="2369" y="124"/>
                    </a:cubicBezTo>
                    <a:cubicBezTo>
                      <a:pt x="3075" y="124"/>
                      <a:pt x="3781" y="164"/>
                      <a:pt x="4482" y="247"/>
                    </a:cubicBezTo>
                    <a:cubicBezTo>
                      <a:pt x="4820" y="287"/>
                      <a:pt x="5157" y="337"/>
                      <a:pt x="5491" y="396"/>
                    </a:cubicBezTo>
                    <a:lnTo>
                      <a:pt x="5491" y="396"/>
                    </a:lnTo>
                    <a:cubicBezTo>
                      <a:pt x="4091" y="599"/>
                      <a:pt x="2708" y="920"/>
                      <a:pt x="1366" y="1369"/>
                    </a:cubicBezTo>
                    <a:cubicBezTo>
                      <a:pt x="2885" y="975"/>
                      <a:pt x="4427" y="674"/>
                      <a:pt x="5984" y="487"/>
                    </a:cubicBezTo>
                    <a:cubicBezTo>
                      <a:pt x="6071" y="478"/>
                      <a:pt x="6075" y="349"/>
                      <a:pt x="5990" y="334"/>
                    </a:cubicBezTo>
                    <a:cubicBezTo>
                      <a:pt x="5498" y="229"/>
                      <a:pt x="5001" y="149"/>
                      <a:pt x="4501" y="94"/>
                    </a:cubicBezTo>
                    <a:cubicBezTo>
                      <a:pt x="3943" y="32"/>
                      <a:pt x="3382" y="0"/>
                      <a:pt x="2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3183;p71">
                <a:extLst>
                  <a:ext uri="{FF2B5EF4-FFF2-40B4-BE49-F238E27FC236}">
                    <a16:creationId xmlns:a16="http://schemas.microsoft.com/office/drawing/2014/main" id="{5907020E-CF55-7730-4086-215C627738D4}"/>
                  </a:ext>
                </a:extLst>
              </p:cNvPr>
              <p:cNvSpPr/>
              <p:nvPr/>
            </p:nvSpPr>
            <p:spPr>
              <a:xfrm>
                <a:off x="3509774" y="4180191"/>
                <a:ext cx="55948" cy="211908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2" extrusionOk="0">
                    <a:moveTo>
                      <a:pt x="1396" y="0"/>
                    </a:moveTo>
                    <a:lnTo>
                      <a:pt x="1396" y="0"/>
                    </a:lnTo>
                    <a:cubicBezTo>
                      <a:pt x="1113" y="772"/>
                      <a:pt x="844" y="1550"/>
                      <a:pt x="633" y="2346"/>
                    </a:cubicBezTo>
                    <a:cubicBezTo>
                      <a:pt x="489" y="2886"/>
                      <a:pt x="374" y="3436"/>
                      <a:pt x="304" y="3991"/>
                    </a:cubicBezTo>
                    <a:lnTo>
                      <a:pt x="304" y="3991"/>
                    </a:lnTo>
                    <a:cubicBezTo>
                      <a:pt x="171" y="2703"/>
                      <a:pt x="96" y="1409"/>
                      <a:pt x="60" y="113"/>
                    </a:cubicBezTo>
                    <a:lnTo>
                      <a:pt x="59" y="113"/>
                    </a:lnTo>
                    <a:cubicBezTo>
                      <a:pt x="1" y="1286"/>
                      <a:pt x="27" y="2463"/>
                      <a:pt x="119" y="3632"/>
                    </a:cubicBezTo>
                    <a:cubicBezTo>
                      <a:pt x="150" y="4023"/>
                      <a:pt x="190" y="4413"/>
                      <a:pt x="236" y="4801"/>
                    </a:cubicBezTo>
                    <a:cubicBezTo>
                      <a:pt x="241" y="4839"/>
                      <a:pt x="272" y="4870"/>
                      <a:pt x="311" y="4871"/>
                    </a:cubicBezTo>
                    <a:cubicBezTo>
                      <a:pt x="312" y="4871"/>
                      <a:pt x="313" y="4871"/>
                      <a:pt x="314" y="4871"/>
                    </a:cubicBezTo>
                    <a:cubicBezTo>
                      <a:pt x="357" y="4871"/>
                      <a:pt x="393" y="4838"/>
                      <a:pt x="394" y="4794"/>
                    </a:cubicBezTo>
                    <a:cubicBezTo>
                      <a:pt x="428" y="3979"/>
                      <a:pt x="570" y="3171"/>
                      <a:pt x="755" y="2376"/>
                    </a:cubicBezTo>
                    <a:cubicBezTo>
                      <a:pt x="942" y="1579"/>
                      <a:pt x="1176" y="790"/>
                      <a:pt x="1396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3184;p71">
                <a:extLst>
                  <a:ext uri="{FF2B5EF4-FFF2-40B4-BE49-F238E27FC236}">
                    <a16:creationId xmlns:a16="http://schemas.microsoft.com/office/drawing/2014/main" id="{07180DA0-B4A1-D42D-2692-4497BE88B58E}"/>
                  </a:ext>
                </a:extLst>
              </p:cNvPr>
              <p:cNvSpPr/>
              <p:nvPr/>
            </p:nvSpPr>
            <p:spPr>
              <a:xfrm>
                <a:off x="3307697" y="4426799"/>
                <a:ext cx="188444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4" extrusionOk="0">
                    <a:moveTo>
                      <a:pt x="3395" y="1"/>
                    </a:moveTo>
                    <a:cubicBezTo>
                      <a:pt x="3026" y="1"/>
                      <a:pt x="2656" y="13"/>
                      <a:pt x="2288" y="36"/>
                    </a:cubicBezTo>
                    <a:cubicBezTo>
                      <a:pt x="1519" y="88"/>
                      <a:pt x="753" y="192"/>
                      <a:pt x="1" y="357"/>
                    </a:cubicBezTo>
                    <a:lnTo>
                      <a:pt x="1" y="358"/>
                    </a:lnTo>
                    <a:cubicBezTo>
                      <a:pt x="1032" y="224"/>
                      <a:pt x="2072" y="151"/>
                      <a:pt x="3112" y="151"/>
                    </a:cubicBezTo>
                    <a:cubicBezTo>
                      <a:pt x="3393" y="151"/>
                      <a:pt x="3674" y="156"/>
                      <a:pt x="3955" y="167"/>
                    </a:cubicBezTo>
                    <a:lnTo>
                      <a:pt x="3955" y="167"/>
                    </a:lnTo>
                    <a:cubicBezTo>
                      <a:pt x="3832" y="194"/>
                      <a:pt x="3710" y="222"/>
                      <a:pt x="3588" y="253"/>
                    </a:cubicBezTo>
                    <a:cubicBezTo>
                      <a:pt x="2601" y="496"/>
                      <a:pt x="1638" y="844"/>
                      <a:pt x="733" y="1304"/>
                    </a:cubicBezTo>
                    <a:cubicBezTo>
                      <a:pt x="1983" y="803"/>
                      <a:pt x="3281" y="422"/>
                      <a:pt x="4610" y="201"/>
                    </a:cubicBezTo>
                    <a:cubicBezTo>
                      <a:pt x="4701" y="187"/>
                      <a:pt x="4693" y="51"/>
                      <a:pt x="4602" y="44"/>
                    </a:cubicBezTo>
                    <a:cubicBezTo>
                      <a:pt x="4201" y="15"/>
                      <a:pt x="3798" y="1"/>
                      <a:pt x="3395" y="1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3185;p71">
                <a:extLst>
                  <a:ext uri="{FF2B5EF4-FFF2-40B4-BE49-F238E27FC236}">
                    <a16:creationId xmlns:a16="http://schemas.microsoft.com/office/drawing/2014/main" id="{33845863-A59A-643A-4838-987EBF32E85F}"/>
                  </a:ext>
                </a:extLst>
              </p:cNvPr>
              <p:cNvSpPr/>
              <p:nvPr/>
            </p:nvSpPr>
            <p:spPr>
              <a:xfrm>
                <a:off x="3371783" y="4020003"/>
                <a:ext cx="838582" cy="547298"/>
              </a:xfrm>
              <a:custGeom>
                <a:avLst/>
                <a:gdLst/>
                <a:ahLst/>
                <a:cxnLst/>
                <a:rect l="l" t="t" r="r" b="b"/>
                <a:pathLst>
                  <a:path w="20924" h="12583" extrusionOk="0">
                    <a:moveTo>
                      <a:pt x="10312" y="1"/>
                    </a:moveTo>
                    <a:cubicBezTo>
                      <a:pt x="9235" y="1"/>
                      <a:pt x="8158" y="85"/>
                      <a:pt x="7093" y="249"/>
                    </a:cubicBezTo>
                    <a:cubicBezTo>
                      <a:pt x="6953" y="271"/>
                      <a:pt x="6812" y="296"/>
                      <a:pt x="6670" y="321"/>
                    </a:cubicBezTo>
                    <a:cubicBezTo>
                      <a:pt x="6382" y="371"/>
                      <a:pt x="6092" y="430"/>
                      <a:pt x="5806" y="497"/>
                    </a:cubicBezTo>
                    <a:lnTo>
                      <a:pt x="5806" y="499"/>
                    </a:lnTo>
                    <a:cubicBezTo>
                      <a:pt x="5046" y="681"/>
                      <a:pt x="4307" y="939"/>
                      <a:pt x="3649" y="1352"/>
                    </a:cubicBezTo>
                    <a:cubicBezTo>
                      <a:pt x="2545" y="2044"/>
                      <a:pt x="1732" y="3134"/>
                      <a:pt x="1167" y="4308"/>
                    </a:cubicBezTo>
                    <a:cubicBezTo>
                      <a:pt x="643" y="5394"/>
                      <a:pt x="314" y="6562"/>
                      <a:pt x="0" y="7728"/>
                    </a:cubicBezTo>
                    <a:cubicBezTo>
                      <a:pt x="475" y="8192"/>
                      <a:pt x="1011" y="8589"/>
                      <a:pt x="1592" y="8914"/>
                    </a:cubicBezTo>
                    <a:cubicBezTo>
                      <a:pt x="1980" y="9131"/>
                      <a:pt x="2385" y="9315"/>
                      <a:pt x="2806" y="9465"/>
                    </a:cubicBezTo>
                    <a:cubicBezTo>
                      <a:pt x="3634" y="9758"/>
                      <a:pt x="4512" y="9914"/>
                      <a:pt x="5391" y="9914"/>
                    </a:cubicBezTo>
                    <a:cubicBezTo>
                      <a:pt x="5531" y="9914"/>
                      <a:pt x="5671" y="9910"/>
                      <a:pt x="5812" y="9902"/>
                    </a:cubicBezTo>
                    <a:cubicBezTo>
                      <a:pt x="5850" y="10146"/>
                      <a:pt x="5889" y="10388"/>
                      <a:pt x="5927" y="10631"/>
                    </a:cubicBezTo>
                    <a:cubicBezTo>
                      <a:pt x="6914" y="10976"/>
                      <a:pt x="7897" y="11323"/>
                      <a:pt x="8885" y="11669"/>
                    </a:cubicBezTo>
                    <a:cubicBezTo>
                      <a:pt x="9563" y="11906"/>
                      <a:pt x="10242" y="12141"/>
                      <a:pt x="10920" y="12380"/>
                    </a:cubicBezTo>
                    <a:cubicBezTo>
                      <a:pt x="11065" y="12362"/>
                      <a:pt x="11207" y="12344"/>
                      <a:pt x="11352" y="12325"/>
                    </a:cubicBezTo>
                    <a:cubicBezTo>
                      <a:pt x="12012" y="12240"/>
                      <a:pt x="12673" y="12156"/>
                      <a:pt x="13333" y="12071"/>
                    </a:cubicBezTo>
                    <a:cubicBezTo>
                      <a:pt x="13366" y="11861"/>
                      <a:pt x="13395" y="11651"/>
                      <a:pt x="13425" y="11440"/>
                    </a:cubicBezTo>
                    <a:cubicBezTo>
                      <a:pt x="15233" y="12193"/>
                      <a:pt x="17193" y="12582"/>
                      <a:pt x="19153" y="12582"/>
                    </a:cubicBezTo>
                    <a:cubicBezTo>
                      <a:pt x="19525" y="12582"/>
                      <a:pt x="19897" y="12568"/>
                      <a:pt x="20268" y="12540"/>
                    </a:cubicBezTo>
                    <a:cubicBezTo>
                      <a:pt x="20482" y="12525"/>
                      <a:pt x="20696" y="12505"/>
                      <a:pt x="20911" y="12479"/>
                    </a:cubicBezTo>
                    <a:lnTo>
                      <a:pt x="20911" y="12478"/>
                    </a:lnTo>
                    <a:lnTo>
                      <a:pt x="20904" y="12421"/>
                    </a:lnTo>
                    <a:cubicBezTo>
                      <a:pt x="20916" y="10630"/>
                      <a:pt x="20924" y="8823"/>
                      <a:pt x="20538" y="7073"/>
                    </a:cubicBezTo>
                    <a:cubicBezTo>
                      <a:pt x="20153" y="5325"/>
                      <a:pt x="19331" y="3616"/>
                      <a:pt x="17943" y="2487"/>
                    </a:cubicBezTo>
                    <a:cubicBezTo>
                      <a:pt x="17397" y="2046"/>
                      <a:pt x="16782" y="1703"/>
                      <a:pt x="16140" y="1412"/>
                    </a:cubicBezTo>
                    <a:cubicBezTo>
                      <a:pt x="16014" y="1355"/>
                      <a:pt x="15887" y="1299"/>
                      <a:pt x="15759" y="1246"/>
                    </a:cubicBezTo>
                    <a:cubicBezTo>
                      <a:pt x="14144" y="568"/>
                      <a:pt x="12420" y="147"/>
                      <a:pt x="10672" y="4"/>
                    </a:cubicBezTo>
                    <a:cubicBezTo>
                      <a:pt x="10552" y="2"/>
                      <a:pt x="10432" y="1"/>
                      <a:pt x="10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3186;p71">
                <a:extLst>
                  <a:ext uri="{FF2B5EF4-FFF2-40B4-BE49-F238E27FC236}">
                    <a16:creationId xmlns:a16="http://schemas.microsoft.com/office/drawing/2014/main" id="{28546A23-DEC3-58FD-5DB8-D1BF2571949B}"/>
                  </a:ext>
                </a:extLst>
              </p:cNvPr>
              <p:cNvSpPr/>
              <p:nvPr/>
            </p:nvSpPr>
            <p:spPr>
              <a:xfrm>
                <a:off x="3582798" y="4020047"/>
                <a:ext cx="435843" cy="210081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4830" extrusionOk="0">
                    <a:moveTo>
                      <a:pt x="5062" y="0"/>
                    </a:moveTo>
                    <a:cubicBezTo>
                      <a:pt x="3980" y="0"/>
                      <a:pt x="2898" y="83"/>
                      <a:pt x="1828" y="250"/>
                    </a:cubicBezTo>
                    <a:cubicBezTo>
                      <a:pt x="1688" y="270"/>
                      <a:pt x="1547" y="295"/>
                      <a:pt x="1405" y="320"/>
                    </a:cubicBezTo>
                    <a:cubicBezTo>
                      <a:pt x="1117" y="372"/>
                      <a:pt x="827" y="429"/>
                      <a:pt x="541" y="496"/>
                    </a:cubicBezTo>
                    <a:lnTo>
                      <a:pt x="541" y="498"/>
                    </a:lnTo>
                    <a:cubicBezTo>
                      <a:pt x="476" y="633"/>
                      <a:pt x="417" y="770"/>
                      <a:pt x="362" y="908"/>
                    </a:cubicBezTo>
                    <a:cubicBezTo>
                      <a:pt x="131" y="1498"/>
                      <a:pt x="1" y="2150"/>
                      <a:pt x="153" y="2775"/>
                    </a:cubicBezTo>
                    <a:cubicBezTo>
                      <a:pt x="426" y="3898"/>
                      <a:pt x="1522" y="4589"/>
                      <a:pt x="2604" y="4768"/>
                    </a:cubicBezTo>
                    <a:cubicBezTo>
                      <a:pt x="2867" y="4811"/>
                      <a:pt x="3133" y="4829"/>
                      <a:pt x="3399" y="4829"/>
                    </a:cubicBezTo>
                    <a:cubicBezTo>
                      <a:pt x="3803" y="4829"/>
                      <a:pt x="4208" y="4787"/>
                      <a:pt x="4607" y="4722"/>
                    </a:cubicBezTo>
                    <a:cubicBezTo>
                      <a:pt x="5209" y="4623"/>
                      <a:pt x="5803" y="4475"/>
                      <a:pt x="6381" y="4279"/>
                    </a:cubicBezTo>
                    <a:cubicBezTo>
                      <a:pt x="7543" y="3882"/>
                      <a:pt x="8643" y="3298"/>
                      <a:pt x="9618" y="2549"/>
                    </a:cubicBezTo>
                    <a:cubicBezTo>
                      <a:pt x="10059" y="2208"/>
                      <a:pt x="10494" y="1832"/>
                      <a:pt x="10875" y="1412"/>
                    </a:cubicBezTo>
                    <a:cubicBezTo>
                      <a:pt x="10749" y="1354"/>
                      <a:pt x="10622" y="1298"/>
                      <a:pt x="10494" y="1245"/>
                    </a:cubicBezTo>
                    <a:cubicBezTo>
                      <a:pt x="8879" y="568"/>
                      <a:pt x="7155" y="146"/>
                      <a:pt x="5407" y="3"/>
                    </a:cubicBezTo>
                    <a:cubicBezTo>
                      <a:pt x="5292" y="1"/>
                      <a:pt x="5177" y="0"/>
                      <a:pt x="5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3187;p71">
                <a:extLst>
                  <a:ext uri="{FF2B5EF4-FFF2-40B4-BE49-F238E27FC236}">
                    <a16:creationId xmlns:a16="http://schemas.microsoft.com/office/drawing/2014/main" id="{C1E74BA3-4D60-418D-9E63-C9C028A1F736}"/>
                  </a:ext>
                </a:extLst>
              </p:cNvPr>
              <p:cNvSpPr/>
              <p:nvPr/>
            </p:nvSpPr>
            <p:spPr>
              <a:xfrm>
                <a:off x="3992042" y="4663187"/>
                <a:ext cx="131294" cy="155756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581" extrusionOk="0">
                    <a:moveTo>
                      <a:pt x="2009" y="1"/>
                    </a:moveTo>
                    <a:lnTo>
                      <a:pt x="0" y="3293"/>
                    </a:lnTo>
                    <a:lnTo>
                      <a:pt x="2037" y="3580"/>
                    </a:lnTo>
                    <a:cubicBezTo>
                      <a:pt x="3276" y="2874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3188;p71">
                <a:extLst>
                  <a:ext uri="{FF2B5EF4-FFF2-40B4-BE49-F238E27FC236}">
                    <a16:creationId xmlns:a16="http://schemas.microsoft.com/office/drawing/2014/main" id="{26DBCE66-1C35-0503-72BE-1F54C79A85D4}"/>
                  </a:ext>
                </a:extLst>
              </p:cNvPr>
              <p:cNvSpPr/>
              <p:nvPr/>
            </p:nvSpPr>
            <p:spPr>
              <a:xfrm>
                <a:off x="3826757" y="4517571"/>
                <a:ext cx="360417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641" extrusionOk="0">
                    <a:moveTo>
                      <a:pt x="2073" y="0"/>
                    </a:moveTo>
                    <a:lnTo>
                      <a:pt x="1981" y="631"/>
                    </a:lnTo>
                    <a:cubicBezTo>
                      <a:pt x="1321" y="717"/>
                      <a:pt x="661" y="800"/>
                      <a:pt x="0" y="885"/>
                    </a:cubicBezTo>
                    <a:cubicBezTo>
                      <a:pt x="455" y="2674"/>
                      <a:pt x="912" y="4464"/>
                      <a:pt x="1368" y="6253"/>
                    </a:cubicBezTo>
                    <a:cubicBezTo>
                      <a:pt x="2091" y="6423"/>
                      <a:pt x="2821" y="6574"/>
                      <a:pt x="3562" y="6623"/>
                    </a:cubicBezTo>
                    <a:cubicBezTo>
                      <a:pt x="3730" y="6634"/>
                      <a:pt x="3899" y="6641"/>
                      <a:pt x="4069" y="6641"/>
                    </a:cubicBezTo>
                    <a:cubicBezTo>
                      <a:pt x="4811" y="6641"/>
                      <a:pt x="5554" y="6521"/>
                      <a:pt x="6227" y="6212"/>
                    </a:cubicBezTo>
                    <a:cubicBezTo>
                      <a:pt x="7178" y="5777"/>
                      <a:pt x="7941" y="4975"/>
                      <a:pt x="8396" y="4034"/>
                    </a:cubicBezTo>
                    <a:cubicBezTo>
                      <a:pt x="8832" y="3129"/>
                      <a:pt x="8992" y="2103"/>
                      <a:pt x="8916" y="1100"/>
                    </a:cubicBezTo>
                    <a:lnTo>
                      <a:pt x="8916" y="1100"/>
                    </a:lnTo>
                    <a:cubicBezTo>
                      <a:pt x="8545" y="1128"/>
                      <a:pt x="8173" y="1142"/>
                      <a:pt x="7801" y="1142"/>
                    </a:cubicBezTo>
                    <a:cubicBezTo>
                      <a:pt x="5841" y="1142"/>
                      <a:pt x="3881" y="753"/>
                      <a:pt x="2073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3189;p71">
                <a:extLst>
                  <a:ext uri="{FF2B5EF4-FFF2-40B4-BE49-F238E27FC236}">
                    <a16:creationId xmlns:a16="http://schemas.microsoft.com/office/drawing/2014/main" id="{0D73A7ED-1F36-B7D7-C5E6-9A7C56209DF9}"/>
                  </a:ext>
                </a:extLst>
              </p:cNvPr>
              <p:cNvSpPr/>
              <p:nvPr/>
            </p:nvSpPr>
            <p:spPr>
              <a:xfrm>
                <a:off x="3906194" y="4517571"/>
                <a:ext cx="277897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695" extrusionOk="0">
                    <a:moveTo>
                      <a:pt x="91" y="0"/>
                    </a:moveTo>
                    <a:lnTo>
                      <a:pt x="0" y="631"/>
                    </a:lnTo>
                    <a:cubicBezTo>
                      <a:pt x="1405" y="1447"/>
                      <a:pt x="2775" y="1695"/>
                      <a:pt x="3921" y="1695"/>
                    </a:cubicBezTo>
                    <a:cubicBezTo>
                      <a:pt x="5696" y="1695"/>
                      <a:pt x="6934" y="1100"/>
                      <a:pt x="6934" y="1100"/>
                    </a:cubicBezTo>
                    <a:lnTo>
                      <a:pt x="6934" y="1100"/>
                    </a:lnTo>
                    <a:cubicBezTo>
                      <a:pt x="6563" y="1128"/>
                      <a:pt x="6191" y="1142"/>
                      <a:pt x="5819" y="1142"/>
                    </a:cubicBezTo>
                    <a:cubicBezTo>
                      <a:pt x="3860" y="1142"/>
                      <a:pt x="1900" y="753"/>
                      <a:pt x="91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3190;p71">
                <a:extLst>
                  <a:ext uri="{FF2B5EF4-FFF2-40B4-BE49-F238E27FC236}">
                    <a16:creationId xmlns:a16="http://schemas.microsoft.com/office/drawing/2014/main" id="{7A162753-B7D7-7F6F-BA2F-EF694AC4981B}"/>
                  </a:ext>
                </a:extLst>
              </p:cNvPr>
              <p:cNvSpPr/>
              <p:nvPr/>
            </p:nvSpPr>
            <p:spPr>
              <a:xfrm>
                <a:off x="3809403" y="4261045"/>
                <a:ext cx="100474" cy="29746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839" extrusionOk="0">
                    <a:moveTo>
                      <a:pt x="1818" y="0"/>
                    </a:moveTo>
                    <a:cubicBezTo>
                      <a:pt x="1818" y="0"/>
                      <a:pt x="14" y="3433"/>
                      <a:pt x="1" y="6838"/>
                    </a:cubicBezTo>
                    <a:lnTo>
                      <a:pt x="2415" y="6529"/>
                    </a:lnTo>
                    <a:lnTo>
                      <a:pt x="2506" y="5898"/>
                    </a:lnTo>
                    <a:lnTo>
                      <a:pt x="2037" y="5660"/>
                    </a:lnTo>
                    <a:cubicBezTo>
                      <a:pt x="2037" y="5660"/>
                      <a:pt x="1644" y="2391"/>
                      <a:pt x="181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3191;p71">
                <a:extLst>
                  <a:ext uri="{FF2B5EF4-FFF2-40B4-BE49-F238E27FC236}">
                    <a16:creationId xmlns:a16="http://schemas.microsoft.com/office/drawing/2014/main" id="{1CA13269-60CB-9650-A888-59660E77B785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85519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8" extrusionOk="0">
                    <a:moveTo>
                      <a:pt x="4258" y="0"/>
                    </a:moveTo>
                    <a:cubicBezTo>
                      <a:pt x="3524" y="130"/>
                      <a:pt x="2754" y="194"/>
                      <a:pt x="1961" y="194"/>
                    </a:cubicBezTo>
                    <a:cubicBezTo>
                      <a:pt x="1409" y="194"/>
                      <a:pt x="868" y="162"/>
                      <a:pt x="344" y="100"/>
                    </a:cubicBezTo>
                    <a:lnTo>
                      <a:pt x="1" y="1389"/>
                    </a:lnTo>
                    <a:cubicBezTo>
                      <a:pt x="1" y="1389"/>
                      <a:pt x="506" y="2038"/>
                      <a:pt x="2314" y="2038"/>
                    </a:cubicBezTo>
                    <a:cubicBezTo>
                      <a:pt x="4123" y="2038"/>
                      <a:pt x="4629" y="1389"/>
                      <a:pt x="4629" y="1389"/>
                    </a:cubicBezTo>
                    <a:lnTo>
                      <a:pt x="4258" y="0"/>
                    </a:ln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3192;p71">
                <a:extLst>
                  <a:ext uri="{FF2B5EF4-FFF2-40B4-BE49-F238E27FC236}">
                    <a16:creationId xmlns:a16="http://schemas.microsoft.com/office/drawing/2014/main" id="{CDB8AACE-9AF6-C8A0-3F40-3C9D983A5721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4258" y="0"/>
                    </a:moveTo>
                    <a:lnTo>
                      <a:pt x="344" y="100"/>
                    </a:lnTo>
                    <a:lnTo>
                      <a:pt x="1" y="1389"/>
                    </a:lnTo>
                    <a:cubicBezTo>
                      <a:pt x="118" y="1392"/>
                      <a:pt x="232" y="1394"/>
                      <a:pt x="344" y="1394"/>
                    </a:cubicBezTo>
                    <a:cubicBezTo>
                      <a:pt x="3368" y="1394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3193;p71">
                <a:extLst>
                  <a:ext uri="{FF2B5EF4-FFF2-40B4-BE49-F238E27FC236}">
                    <a16:creationId xmlns:a16="http://schemas.microsoft.com/office/drawing/2014/main" id="{1C821D54-CEFA-17A1-D330-B130E7EF250F}"/>
                  </a:ext>
                </a:extLst>
              </p:cNvPr>
              <p:cNvSpPr/>
              <p:nvPr/>
            </p:nvSpPr>
            <p:spPr>
              <a:xfrm>
                <a:off x="3281606" y="3349810"/>
                <a:ext cx="773897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16855" extrusionOk="0">
                    <a:moveTo>
                      <a:pt x="9935" y="1"/>
                    </a:moveTo>
                    <a:cubicBezTo>
                      <a:pt x="7506" y="1"/>
                      <a:pt x="5101" y="1045"/>
                      <a:pt x="3466" y="3031"/>
                    </a:cubicBezTo>
                    <a:cubicBezTo>
                      <a:pt x="2367" y="4366"/>
                      <a:pt x="1622" y="6217"/>
                      <a:pt x="2056" y="8724"/>
                    </a:cubicBezTo>
                    <a:cubicBezTo>
                      <a:pt x="2056" y="8724"/>
                      <a:pt x="1" y="10555"/>
                      <a:pt x="1915" y="13609"/>
                    </a:cubicBezTo>
                    <a:cubicBezTo>
                      <a:pt x="3343" y="15817"/>
                      <a:pt x="5848" y="16854"/>
                      <a:pt x="8721" y="16854"/>
                    </a:cubicBezTo>
                    <a:cubicBezTo>
                      <a:pt x="8940" y="16854"/>
                      <a:pt x="9160" y="16848"/>
                      <a:pt x="9382" y="16836"/>
                    </a:cubicBezTo>
                    <a:cubicBezTo>
                      <a:pt x="9910" y="16808"/>
                      <a:pt x="10447" y="16747"/>
                      <a:pt x="10992" y="16653"/>
                    </a:cubicBezTo>
                    <a:cubicBezTo>
                      <a:pt x="11775" y="16518"/>
                      <a:pt x="12522" y="16322"/>
                      <a:pt x="13223" y="16070"/>
                    </a:cubicBezTo>
                    <a:cubicBezTo>
                      <a:pt x="16920" y="14744"/>
                      <a:pt x="19309" y="11823"/>
                      <a:pt x="18577" y="7592"/>
                    </a:cubicBezTo>
                    <a:cubicBezTo>
                      <a:pt x="18124" y="4968"/>
                      <a:pt x="16630" y="2787"/>
                      <a:pt x="14608" y="1424"/>
                    </a:cubicBezTo>
                    <a:cubicBezTo>
                      <a:pt x="13186" y="465"/>
                      <a:pt x="11555" y="1"/>
                      <a:pt x="993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3194;p71">
                <a:extLst>
                  <a:ext uri="{FF2B5EF4-FFF2-40B4-BE49-F238E27FC236}">
                    <a16:creationId xmlns:a16="http://schemas.microsoft.com/office/drawing/2014/main" id="{48C47347-1A36-7F0D-4D5F-6C93D1B93D7B}"/>
                  </a:ext>
                </a:extLst>
              </p:cNvPr>
              <p:cNvSpPr/>
              <p:nvPr/>
            </p:nvSpPr>
            <p:spPr>
              <a:xfrm>
                <a:off x="3742432" y="3708024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4" y="1"/>
                      <a:pt x="0" y="994"/>
                      <a:pt x="0" y="2220"/>
                    </a:cubicBezTo>
                    <a:cubicBezTo>
                      <a:pt x="0" y="3445"/>
                      <a:pt x="994" y="4439"/>
                      <a:pt x="2219" y="4439"/>
                    </a:cubicBezTo>
                    <a:cubicBezTo>
                      <a:pt x="3445" y="4439"/>
                      <a:pt x="4438" y="3445"/>
                      <a:pt x="4438" y="2220"/>
                    </a:cubicBezTo>
                    <a:cubicBezTo>
                      <a:pt x="4438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3195;p71">
                <a:extLst>
                  <a:ext uri="{FF2B5EF4-FFF2-40B4-BE49-F238E27FC236}">
                    <a16:creationId xmlns:a16="http://schemas.microsoft.com/office/drawing/2014/main" id="{3E53829F-69B6-3D6D-7CAE-1EADD012AE82}"/>
                  </a:ext>
                </a:extLst>
              </p:cNvPr>
              <p:cNvSpPr/>
              <p:nvPr/>
            </p:nvSpPr>
            <p:spPr>
              <a:xfrm>
                <a:off x="3349539" y="3781745"/>
                <a:ext cx="17798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439" extrusionOk="0">
                    <a:moveTo>
                      <a:pt x="2221" y="1"/>
                    </a:moveTo>
                    <a:cubicBezTo>
                      <a:pt x="994" y="1"/>
                      <a:pt x="1" y="994"/>
                      <a:pt x="1" y="2219"/>
                    </a:cubicBezTo>
                    <a:cubicBezTo>
                      <a:pt x="1" y="3445"/>
                      <a:pt x="994" y="4439"/>
                      <a:pt x="2221" y="4439"/>
                    </a:cubicBezTo>
                    <a:cubicBezTo>
                      <a:pt x="3447" y="4439"/>
                      <a:pt x="4440" y="3445"/>
                      <a:pt x="4440" y="2219"/>
                    </a:cubicBezTo>
                    <a:cubicBezTo>
                      <a:pt x="4440" y="994"/>
                      <a:pt x="3447" y="1"/>
                      <a:pt x="222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3196;p71">
                <a:extLst>
                  <a:ext uri="{FF2B5EF4-FFF2-40B4-BE49-F238E27FC236}">
                    <a16:creationId xmlns:a16="http://schemas.microsoft.com/office/drawing/2014/main" id="{598E50B4-B06D-419F-93B4-60D78824964F}"/>
                  </a:ext>
                </a:extLst>
              </p:cNvPr>
              <p:cNvSpPr/>
              <p:nvPr/>
            </p:nvSpPr>
            <p:spPr>
              <a:xfrm>
                <a:off x="3942505" y="3494426"/>
                <a:ext cx="193334" cy="320993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7380" extrusionOk="0">
                    <a:moveTo>
                      <a:pt x="1980" y="0"/>
                    </a:moveTo>
                    <a:cubicBezTo>
                      <a:pt x="1616" y="0"/>
                      <a:pt x="1251" y="97"/>
                      <a:pt x="939" y="283"/>
                    </a:cubicBezTo>
                    <a:cubicBezTo>
                      <a:pt x="471" y="561"/>
                      <a:pt x="124" y="1035"/>
                      <a:pt x="1" y="1566"/>
                    </a:cubicBezTo>
                    <a:lnTo>
                      <a:pt x="1111" y="7344"/>
                    </a:lnTo>
                    <a:cubicBezTo>
                      <a:pt x="1250" y="7368"/>
                      <a:pt x="1390" y="7379"/>
                      <a:pt x="1529" y="7379"/>
                    </a:cubicBezTo>
                    <a:cubicBezTo>
                      <a:pt x="2625" y="7379"/>
                      <a:pt x="3692" y="6679"/>
                      <a:pt x="4224" y="5704"/>
                    </a:cubicBezTo>
                    <a:cubicBezTo>
                      <a:pt x="4824" y="4606"/>
                      <a:pt x="4805" y="3240"/>
                      <a:pt x="4374" y="2066"/>
                    </a:cubicBezTo>
                    <a:cubicBezTo>
                      <a:pt x="4048" y="1180"/>
                      <a:pt x="3425" y="323"/>
                      <a:pt x="2514" y="72"/>
                    </a:cubicBezTo>
                    <a:cubicBezTo>
                      <a:pt x="2340" y="24"/>
                      <a:pt x="2160" y="0"/>
                      <a:pt x="1980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3197;p71">
                <a:extLst>
                  <a:ext uri="{FF2B5EF4-FFF2-40B4-BE49-F238E27FC236}">
                    <a16:creationId xmlns:a16="http://schemas.microsoft.com/office/drawing/2014/main" id="{98246A2E-65F1-2616-0D8D-59D7A16D8667}"/>
                  </a:ext>
                </a:extLst>
              </p:cNvPr>
              <p:cNvSpPr/>
              <p:nvPr/>
            </p:nvSpPr>
            <p:spPr>
              <a:xfrm>
                <a:off x="3977694" y="3554839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457" y="1"/>
                    </a:moveTo>
                    <a:cubicBezTo>
                      <a:pt x="1401" y="1"/>
                      <a:pt x="1343" y="6"/>
                      <a:pt x="1284" y="16"/>
                    </a:cubicBezTo>
                    <a:cubicBezTo>
                      <a:pt x="485" y="154"/>
                      <a:pt x="1" y="1203"/>
                      <a:pt x="201" y="2362"/>
                    </a:cubicBezTo>
                    <a:lnTo>
                      <a:pt x="201" y="2360"/>
                    </a:lnTo>
                    <a:cubicBezTo>
                      <a:pt x="386" y="3434"/>
                      <a:pt x="1096" y="4222"/>
                      <a:pt x="1834" y="4222"/>
                    </a:cubicBezTo>
                    <a:cubicBezTo>
                      <a:pt x="1892" y="4222"/>
                      <a:pt x="1951" y="4217"/>
                      <a:pt x="2009" y="4207"/>
                    </a:cubicBezTo>
                    <a:cubicBezTo>
                      <a:pt x="2808" y="4068"/>
                      <a:pt x="2994" y="3015"/>
                      <a:pt x="2793" y="1858"/>
                    </a:cubicBezTo>
                    <a:cubicBezTo>
                      <a:pt x="2608" y="786"/>
                      <a:pt x="2157" y="1"/>
                      <a:pt x="1457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3198;p71">
                <a:extLst>
                  <a:ext uri="{FF2B5EF4-FFF2-40B4-BE49-F238E27FC236}">
                    <a16:creationId xmlns:a16="http://schemas.microsoft.com/office/drawing/2014/main" id="{389B305F-59ED-C3EC-F636-1C5F79E86289}"/>
                  </a:ext>
                </a:extLst>
              </p:cNvPr>
              <p:cNvSpPr/>
              <p:nvPr/>
            </p:nvSpPr>
            <p:spPr>
              <a:xfrm>
                <a:off x="3981462" y="3548011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1359" y="0"/>
                    </a:moveTo>
                    <a:cubicBezTo>
                      <a:pt x="1355" y="0"/>
                      <a:pt x="1351" y="1"/>
                      <a:pt x="1347" y="1"/>
                    </a:cubicBezTo>
                    <a:cubicBezTo>
                      <a:pt x="1016" y="55"/>
                      <a:pt x="698" y="260"/>
                      <a:pt x="473" y="564"/>
                    </a:cubicBezTo>
                    <a:cubicBezTo>
                      <a:pt x="284" y="820"/>
                      <a:pt x="158" y="1144"/>
                      <a:pt x="97" y="1528"/>
                    </a:cubicBezTo>
                    <a:cubicBezTo>
                      <a:pt x="1" y="2130"/>
                      <a:pt x="89" y="2767"/>
                      <a:pt x="343" y="3321"/>
                    </a:cubicBezTo>
                    <a:cubicBezTo>
                      <a:pt x="598" y="3875"/>
                      <a:pt x="1024" y="4356"/>
                      <a:pt x="1544" y="4676"/>
                    </a:cubicBezTo>
                    <a:cubicBezTo>
                      <a:pt x="1557" y="4684"/>
                      <a:pt x="1571" y="4686"/>
                      <a:pt x="1585" y="4686"/>
                    </a:cubicBezTo>
                    <a:cubicBezTo>
                      <a:pt x="1606" y="4684"/>
                      <a:pt x="1627" y="4673"/>
                      <a:pt x="1638" y="4653"/>
                    </a:cubicBezTo>
                    <a:cubicBezTo>
                      <a:pt x="1659" y="4621"/>
                      <a:pt x="1649" y="4579"/>
                      <a:pt x="1616" y="4559"/>
                    </a:cubicBezTo>
                    <a:cubicBezTo>
                      <a:pt x="1119" y="4252"/>
                      <a:pt x="712" y="3793"/>
                      <a:pt x="468" y="3264"/>
                    </a:cubicBezTo>
                    <a:cubicBezTo>
                      <a:pt x="224" y="2734"/>
                      <a:pt x="141" y="2125"/>
                      <a:pt x="232" y="1550"/>
                    </a:cubicBezTo>
                    <a:cubicBezTo>
                      <a:pt x="289" y="1189"/>
                      <a:pt x="408" y="883"/>
                      <a:pt x="584" y="646"/>
                    </a:cubicBezTo>
                    <a:cubicBezTo>
                      <a:pt x="788" y="370"/>
                      <a:pt x="1073" y="186"/>
                      <a:pt x="1369" y="136"/>
                    </a:cubicBezTo>
                    <a:cubicBezTo>
                      <a:pt x="1407" y="131"/>
                      <a:pt x="1433" y="95"/>
                      <a:pt x="1427" y="59"/>
                    </a:cubicBezTo>
                    <a:cubicBezTo>
                      <a:pt x="1421" y="25"/>
                      <a:pt x="1391" y="0"/>
                      <a:pt x="13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3199;p71">
                <a:extLst>
                  <a:ext uri="{FF2B5EF4-FFF2-40B4-BE49-F238E27FC236}">
                    <a16:creationId xmlns:a16="http://schemas.microsoft.com/office/drawing/2014/main" id="{43574655-4AA0-39B5-BD27-DB35207D980F}"/>
                  </a:ext>
                </a:extLst>
              </p:cNvPr>
              <p:cNvSpPr/>
              <p:nvPr/>
            </p:nvSpPr>
            <p:spPr>
              <a:xfrm>
                <a:off x="3984067" y="3641957"/>
                <a:ext cx="81277" cy="6928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593" extrusionOk="0">
                    <a:moveTo>
                      <a:pt x="78" y="0"/>
                    </a:moveTo>
                    <a:cubicBezTo>
                      <a:pt x="48" y="0"/>
                      <a:pt x="19" y="20"/>
                      <a:pt x="11" y="51"/>
                    </a:cubicBezTo>
                    <a:cubicBezTo>
                      <a:pt x="0" y="87"/>
                      <a:pt x="23" y="125"/>
                      <a:pt x="59" y="135"/>
                    </a:cubicBezTo>
                    <a:cubicBezTo>
                      <a:pt x="823" y="353"/>
                      <a:pt x="1490" y="872"/>
                      <a:pt x="1890" y="1559"/>
                    </a:cubicBezTo>
                    <a:cubicBezTo>
                      <a:pt x="1904" y="1581"/>
                      <a:pt x="1927" y="1593"/>
                      <a:pt x="1951" y="1593"/>
                    </a:cubicBezTo>
                    <a:cubicBezTo>
                      <a:pt x="1953" y="1593"/>
                      <a:pt x="1954" y="1593"/>
                      <a:pt x="1955" y="1592"/>
                    </a:cubicBezTo>
                    <a:lnTo>
                      <a:pt x="1954" y="1592"/>
                    </a:lnTo>
                    <a:cubicBezTo>
                      <a:pt x="1964" y="1591"/>
                      <a:pt x="1975" y="1589"/>
                      <a:pt x="1984" y="1583"/>
                    </a:cubicBezTo>
                    <a:cubicBezTo>
                      <a:pt x="2018" y="1564"/>
                      <a:pt x="2028" y="1521"/>
                      <a:pt x="2010" y="1489"/>
                    </a:cubicBezTo>
                    <a:cubicBezTo>
                      <a:pt x="1592" y="772"/>
                      <a:pt x="894" y="230"/>
                      <a:pt x="97" y="3"/>
                    </a:cubicBezTo>
                    <a:cubicBezTo>
                      <a:pt x="90" y="1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3200;p71">
                <a:extLst>
                  <a:ext uri="{FF2B5EF4-FFF2-40B4-BE49-F238E27FC236}">
                    <a16:creationId xmlns:a16="http://schemas.microsoft.com/office/drawing/2014/main" id="{9937AEE9-E92A-32F9-7ABF-88EF094C24B2}"/>
                  </a:ext>
                </a:extLst>
              </p:cNvPr>
              <p:cNvSpPr/>
              <p:nvPr/>
            </p:nvSpPr>
            <p:spPr>
              <a:xfrm>
                <a:off x="3638267" y="3576586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586" y="1"/>
                    </a:moveTo>
                    <a:cubicBezTo>
                      <a:pt x="2462" y="1"/>
                      <a:pt x="2337" y="11"/>
                      <a:pt x="2211" y="33"/>
                    </a:cubicBezTo>
                    <a:cubicBezTo>
                      <a:pt x="873" y="264"/>
                      <a:pt x="0" y="1676"/>
                      <a:pt x="261" y="3185"/>
                    </a:cubicBezTo>
                    <a:cubicBezTo>
                      <a:pt x="485" y="4478"/>
                      <a:pt x="1408" y="5079"/>
                      <a:pt x="2509" y="5079"/>
                    </a:cubicBezTo>
                    <a:cubicBezTo>
                      <a:pt x="2694" y="5079"/>
                      <a:pt x="2883" y="5062"/>
                      <a:pt x="3076" y="5028"/>
                    </a:cubicBezTo>
                    <a:cubicBezTo>
                      <a:pt x="4414" y="4797"/>
                      <a:pt x="5367" y="3858"/>
                      <a:pt x="5106" y="2347"/>
                    </a:cubicBezTo>
                    <a:cubicBezTo>
                      <a:pt x="4869" y="980"/>
                      <a:pt x="3784" y="1"/>
                      <a:pt x="2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3201;p71">
                <a:extLst>
                  <a:ext uri="{FF2B5EF4-FFF2-40B4-BE49-F238E27FC236}">
                    <a16:creationId xmlns:a16="http://schemas.microsoft.com/office/drawing/2014/main" id="{23DCB291-9BCC-C5E9-A085-C82CE161A120}"/>
                  </a:ext>
                </a:extLst>
              </p:cNvPr>
              <p:cNvSpPr/>
              <p:nvPr/>
            </p:nvSpPr>
            <p:spPr>
              <a:xfrm>
                <a:off x="3651413" y="3567670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5" y="1"/>
                    </a:moveTo>
                    <a:cubicBezTo>
                      <a:pt x="1786" y="1"/>
                      <a:pt x="1295" y="157"/>
                      <a:pt x="848" y="512"/>
                    </a:cubicBezTo>
                    <a:cubicBezTo>
                      <a:pt x="383" y="891"/>
                      <a:pt x="76" y="1450"/>
                      <a:pt x="1" y="2037"/>
                    </a:cubicBezTo>
                    <a:cubicBezTo>
                      <a:pt x="235" y="1528"/>
                      <a:pt x="576" y="1074"/>
                      <a:pt x="1039" y="770"/>
                    </a:cubicBezTo>
                    <a:cubicBezTo>
                      <a:pt x="1435" y="519"/>
                      <a:pt x="1840" y="408"/>
                      <a:pt x="2232" y="408"/>
                    </a:cubicBezTo>
                    <a:cubicBezTo>
                      <a:pt x="3380" y="408"/>
                      <a:pt x="4414" y="1364"/>
                      <a:pt x="4778" y="2552"/>
                    </a:cubicBezTo>
                    <a:cubicBezTo>
                      <a:pt x="4742" y="1120"/>
                      <a:pt x="3546" y="1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3202;p71">
                <a:extLst>
                  <a:ext uri="{FF2B5EF4-FFF2-40B4-BE49-F238E27FC236}">
                    <a16:creationId xmlns:a16="http://schemas.microsoft.com/office/drawing/2014/main" id="{CE31F5BD-C44D-C95B-2230-A15F7C60BB4D}"/>
                  </a:ext>
                </a:extLst>
              </p:cNvPr>
              <p:cNvSpPr/>
              <p:nvPr/>
            </p:nvSpPr>
            <p:spPr>
              <a:xfrm>
                <a:off x="3672454" y="3507475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1099" y="1"/>
                    </a:moveTo>
                    <a:cubicBezTo>
                      <a:pt x="1091" y="1"/>
                      <a:pt x="1083" y="1"/>
                      <a:pt x="1075" y="1"/>
                    </a:cubicBezTo>
                    <a:cubicBezTo>
                      <a:pt x="441" y="13"/>
                      <a:pt x="1" y="470"/>
                      <a:pt x="33" y="794"/>
                    </a:cubicBezTo>
                    <a:cubicBezTo>
                      <a:pt x="66" y="1120"/>
                      <a:pt x="602" y="1054"/>
                      <a:pt x="1138" y="1071"/>
                    </a:cubicBezTo>
                    <a:cubicBezTo>
                      <a:pt x="1635" y="1086"/>
                      <a:pt x="2565" y="1189"/>
                      <a:pt x="3090" y="1189"/>
                    </a:cubicBezTo>
                    <a:cubicBezTo>
                      <a:pt x="3318" y="1189"/>
                      <a:pt x="3469" y="1170"/>
                      <a:pt x="3475" y="1115"/>
                    </a:cubicBezTo>
                    <a:cubicBezTo>
                      <a:pt x="3532" y="608"/>
                      <a:pt x="1872" y="1"/>
                      <a:pt x="109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3203;p71">
                <a:extLst>
                  <a:ext uri="{FF2B5EF4-FFF2-40B4-BE49-F238E27FC236}">
                    <a16:creationId xmlns:a16="http://schemas.microsoft.com/office/drawing/2014/main" id="{E90D2EE0-43DC-F576-9903-9F0B225C3EAC}"/>
                  </a:ext>
                </a:extLst>
              </p:cNvPr>
              <p:cNvSpPr/>
              <p:nvPr/>
            </p:nvSpPr>
            <p:spPr>
              <a:xfrm>
                <a:off x="3643918" y="3632867"/>
                <a:ext cx="156382" cy="171066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3" extrusionOk="0">
                    <a:moveTo>
                      <a:pt x="1896" y="1"/>
                    </a:moveTo>
                    <a:cubicBezTo>
                      <a:pt x="1803" y="1"/>
                      <a:pt x="1709" y="8"/>
                      <a:pt x="1615" y="25"/>
                    </a:cubicBezTo>
                    <a:cubicBezTo>
                      <a:pt x="640" y="193"/>
                      <a:pt x="1" y="1199"/>
                      <a:pt x="187" y="2272"/>
                    </a:cubicBezTo>
                    <a:cubicBezTo>
                      <a:pt x="354" y="3241"/>
                      <a:pt x="1137" y="3932"/>
                      <a:pt x="2006" y="3932"/>
                    </a:cubicBezTo>
                    <a:cubicBezTo>
                      <a:pt x="2099" y="3932"/>
                      <a:pt x="2193" y="3924"/>
                      <a:pt x="2287" y="3908"/>
                    </a:cubicBezTo>
                    <a:cubicBezTo>
                      <a:pt x="3261" y="3741"/>
                      <a:pt x="3901" y="2734"/>
                      <a:pt x="3716" y="1661"/>
                    </a:cubicBezTo>
                    <a:cubicBezTo>
                      <a:pt x="3680" y="1459"/>
                      <a:pt x="3618" y="1269"/>
                      <a:pt x="3534" y="1095"/>
                    </a:cubicBezTo>
                    <a:cubicBezTo>
                      <a:pt x="3473" y="1347"/>
                      <a:pt x="3267" y="1551"/>
                      <a:pt x="2996" y="1598"/>
                    </a:cubicBezTo>
                    <a:cubicBezTo>
                      <a:pt x="2958" y="1604"/>
                      <a:pt x="2920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7" y="268"/>
                      <a:pt x="2797" y="268"/>
                    </a:cubicBezTo>
                    <a:cubicBezTo>
                      <a:pt x="2799" y="268"/>
                      <a:pt x="2801" y="269"/>
                      <a:pt x="2804" y="269"/>
                    </a:cubicBezTo>
                    <a:cubicBezTo>
                      <a:pt x="2531" y="96"/>
                      <a:pt x="2220" y="1"/>
                      <a:pt x="189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3204;p71">
                <a:extLst>
                  <a:ext uri="{FF2B5EF4-FFF2-40B4-BE49-F238E27FC236}">
                    <a16:creationId xmlns:a16="http://schemas.microsoft.com/office/drawing/2014/main" id="{8E10F063-D75A-4955-263F-E6DC4EC72CA8}"/>
                  </a:ext>
                </a:extLst>
              </p:cNvPr>
              <p:cNvSpPr/>
              <p:nvPr/>
            </p:nvSpPr>
            <p:spPr>
              <a:xfrm>
                <a:off x="3605843" y="3837417"/>
                <a:ext cx="176381" cy="145360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342" extrusionOk="0">
                    <a:moveTo>
                      <a:pt x="3787" y="1"/>
                    </a:moveTo>
                    <a:cubicBezTo>
                      <a:pt x="3728" y="1"/>
                      <a:pt x="3666" y="12"/>
                      <a:pt x="3600" y="34"/>
                    </a:cubicBezTo>
                    <a:cubicBezTo>
                      <a:pt x="3577" y="42"/>
                      <a:pt x="3552" y="49"/>
                      <a:pt x="3526" y="61"/>
                    </a:cubicBezTo>
                    <a:cubicBezTo>
                      <a:pt x="3151" y="216"/>
                      <a:pt x="2663" y="638"/>
                      <a:pt x="2028" y="974"/>
                    </a:cubicBezTo>
                    <a:cubicBezTo>
                      <a:pt x="1455" y="1277"/>
                      <a:pt x="874" y="1451"/>
                      <a:pt x="500" y="1653"/>
                    </a:cubicBezTo>
                    <a:cubicBezTo>
                      <a:pt x="457" y="1676"/>
                      <a:pt x="417" y="1699"/>
                      <a:pt x="381" y="1722"/>
                    </a:cubicBezTo>
                    <a:cubicBezTo>
                      <a:pt x="110" y="1898"/>
                      <a:pt x="0" y="2103"/>
                      <a:pt x="170" y="2425"/>
                    </a:cubicBezTo>
                    <a:cubicBezTo>
                      <a:pt x="445" y="2947"/>
                      <a:pt x="1226" y="3341"/>
                      <a:pt x="2049" y="3341"/>
                    </a:cubicBezTo>
                    <a:cubicBezTo>
                      <a:pt x="2152" y="3341"/>
                      <a:pt x="2255" y="3335"/>
                      <a:pt x="2359" y="3322"/>
                    </a:cubicBezTo>
                    <a:cubicBezTo>
                      <a:pt x="2625" y="3289"/>
                      <a:pt x="2889" y="3212"/>
                      <a:pt x="3137" y="3082"/>
                    </a:cubicBezTo>
                    <a:cubicBezTo>
                      <a:pt x="3739" y="2764"/>
                      <a:pt x="4115" y="2193"/>
                      <a:pt x="4271" y="1618"/>
                    </a:cubicBezTo>
                    <a:cubicBezTo>
                      <a:pt x="4401" y="1134"/>
                      <a:pt x="4373" y="644"/>
                      <a:pt x="4190" y="300"/>
                    </a:cubicBezTo>
                    <a:cubicBezTo>
                      <a:pt x="4078" y="87"/>
                      <a:pt x="3946" y="1"/>
                      <a:pt x="378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3205;p71">
                <a:extLst>
                  <a:ext uri="{FF2B5EF4-FFF2-40B4-BE49-F238E27FC236}">
                    <a16:creationId xmlns:a16="http://schemas.microsoft.com/office/drawing/2014/main" id="{7D5EAC84-79D5-EA68-C990-4A384E0DDC9D}"/>
                  </a:ext>
                </a:extLst>
              </p:cNvPr>
              <p:cNvSpPr/>
              <p:nvPr/>
            </p:nvSpPr>
            <p:spPr>
              <a:xfrm>
                <a:off x="3700349" y="3907790"/>
                <a:ext cx="76628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1884" y="0"/>
                    </a:moveTo>
                    <a:cubicBezTo>
                      <a:pt x="1444" y="0"/>
                      <a:pt x="1002" y="156"/>
                      <a:pt x="664" y="438"/>
                    </a:cubicBezTo>
                    <a:cubicBezTo>
                      <a:pt x="290" y="752"/>
                      <a:pt x="50" y="1217"/>
                      <a:pt x="1" y="1704"/>
                    </a:cubicBezTo>
                    <a:cubicBezTo>
                      <a:pt x="267" y="1671"/>
                      <a:pt x="531" y="1594"/>
                      <a:pt x="779" y="1463"/>
                    </a:cubicBezTo>
                    <a:cubicBezTo>
                      <a:pt x="1380" y="1145"/>
                      <a:pt x="1757" y="575"/>
                      <a:pt x="1911" y="0"/>
                    </a:cubicBezTo>
                    <a:cubicBezTo>
                      <a:pt x="1902" y="0"/>
                      <a:pt x="1893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3206;p71">
                <a:extLst>
                  <a:ext uri="{FF2B5EF4-FFF2-40B4-BE49-F238E27FC236}">
                    <a16:creationId xmlns:a16="http://schemas.microsoft.com/office/drawing/2014/main" id="{19F02655-03F8-0E54-3740-964F644CEA16}"/>
                  </a:ext>
                </a:extLst>
              </p:cNvPr>
              <p:cNvSpPr/>
              <p:nvPr/>
            </p:nvSpPr>
            <p:spPr>
              <a:xfrm>
                <a:off x="3625883" y="3838852"/>
                <a:ext cx="124280" cy="8142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872" extrusionOk="0">
                    <a:moveTo>
                      <a:pt x="3100" y="1"/>
                    </a:moveTo>
                    <a:lnTo>
                      <a:pt x="3100" y="1"/>
                    </a:lnTo>
                    <a:cubicBezTo>
                      <a:pt x="3077" y="9"/>
                      <a:pt x="3052" y="16"/>
                      <a:pt x="3026" y="28"/>
                    </a:cubicBezTo>
                    <a:cubicBezTo>
                      <a:pt x="2652" y="183"/>
                      <a:pt x="2163" y="605"/>
                      <a:pt x="1528" y="941"/>
                    </a:cubicBezTo>
                    <a:cubicBezTo>
                      <a:pt x="955" y="1244"/>
                      <a:pt x="375" y="1418"/>
                      <a:pt x="0" y="1620"/>
                    </a:cubicBezTo>
                    <a:cubicBezTo>
                      <a:pt x="245" y="1786"/>
                      <a:pt x="556" y="1872"/>
                      <a:pt x="894" y="1872"/>
                    </a:cubicBezTo>
                    <a:cubicBezTo>
                      <a:pt x="1249" y="1872"/>
                      <a:pt x="1632" y="1777"/>
                      <a:pt x="1994" y="1579"/>
                    </a:cubicBezTo>
                    <a:cubicBezTo>
                      <a:pt x="2667" y="1209"/>
                      <a:pt x="3080" y="584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3207;p71">
                <a:extLst>
                  <a:ext uri="{FF2B5EF4-FFF2-40B4-BE49-F238E27FC236}">
                    <a16:creationId xmlns:a16="http://schemas.microsoft.com/office/drawing/2014/main" id="{28D95463-915D-1026-90DD-105435BE7216}"/>
                  </a:ext>
                </a:extLst>
              </p:cNvPr>
              <p:cNvSpPr/>
              <p:nvPr/>
            </p:nvSpPr>
            <p:spPr>
              <a:xfrm>
                <a:off x="3705679" y="3990819"/>
                <a:ext cx="58313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38" extrusionOk="0">
                    <a:moveTo>
                      <a:pt x="79" y="1"/>
                    </a:moveTo>
                    <a:cubicBezTo>
                      <a:pt x="49" y="1"/>
                      <a:pt x="21" y="20"/>
                      <a:pt x="12" y="50"/>
                    </a:cubicBezTo>
                    <a:cubicBezTo>
                      <a:pt x="0" y="86"/>
                      <a:pt x="21" y="124"/>
                      <a:pt x="57" y="136"/>
                    </a:cubicBezTo>
                    <a:cubicBezTo>
                      <a:pt x="281" y="203"/>
                      <a:pt x="516" y="237"/>
                      <a:pt x="751" y="237"/>
                    </a:cubicBezTo>
                    <a:cubicBezTo>
                      <a:pt x="806" y="237"/>
                      <a:pt x="860" y="236"/>
                      <a:pt x="915" y="232"/>
                    </a:cubicBezTo>
                    <a:cubicBezTo>
                      <a:pt x="1078" y="222"/>
                      <a:pt x="1241" y="193"/>
                      <a:pt x="1397" y="149"/>
                    </a:cubicBezTo>
                    <a:cubicBezTo>
                      <a:pt x="1434" y="138"/>
                      <a:pt x="1455" y="101"/>
                      <a:pt x="1445" y="64"/>
                    </a:cubicBezTo>
                    <a:cubicBezTo>
                      <a:pt x="1436" y="33"/>
                      <a:pt x="1408" y="14"/>
                      <a:pt x="1379" y="14"/>
                    </a:cubicBezTo>
                    <a:cubicBezTo>
                      <a:pt x="1372" y="14"/>
                      <a:pt x="1366" y="14"/>
                      <a:pt x="1360" y="16"/>
                    </a:cubicBezTo>
                    <a:cubicBezTo>
                      <a:pt x="1163" y="72"/>
                      <a:pt x="956" y="100"/>
                      <a:pt x="750" y="100"/>
                    </a:cubicBezTo>
                    <a:cubicBezTo>
                      <a:pt x="529" y="100"/>
                      <a:pt x="307" y="68"/>
                      <a:pt x="98" y="3"/>
                    </a:cubicBezTo>
                    <a:cubicBezTo>
                      <a:pt x="91" y="1"/>
                      <a:pt x="85" y="1"/>
                      <a:pt x="7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3208;p71">
                <a:extLst>
                  <a:ext uri="{FF2B5EF4-FFF2-40B4-BE49-F238E27FC236}">
                    <a16:creationId xmlns:a16="http://schemas.microsoft.com/office/drawing/2014/main" id="{480BEE48-6472-9E82-2450-F9AF5EEE2AEE}"/>
                  </a:ext>
                </a:extLst>
              </p:cNvPr>
              <p:cNvSpPr/>
              <p:nvPr/>
            </p:nvSpPr>
            <p:spPr>
              <a:xfrm>
                <a:off x="3383566" y="3609032"/>
                <a:ext cx="21509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5078" extrusionOk="0">
                    <a:moveTo>
                      <a:pt x="2586" y="0"/>
                    </a:moveTo>
                    <a:cubicBezTo>
                      <a:pt x="2462" y="0"/>
                      <a:pt x="2336" y="11"/>
                      <a:pt x="2211" y="32"/>
                    </a:cubicBezTo>
                    <a:cubicBezTo>
                      <a:pt x="873" y="264"/>
                      <a:pt x="0" y="1675"/>
                      <a:pt x="261" y="3185"/>
                    </a:cubicBezTo>
                    <a:cubicBezTo>
                      <a:pt x="485" y="4478"/>
                      <a:pt x="1408" y="5078"/>
                      <a:pt x="2509" y="5078"/>
                    </a:cubicBezTo>
                    <a:cubicBezTo>
                      <a:pt x="2694" y="5078"/>
                      <a:pt x="2883" y="5061"/>
                      <a:pt x="3074" y="5028"/>
                    </a:cubicBezTo>
                    <a:cubicBezTo>
                      <a:pt x="4412" y="4796"/>
                      <a:pt x="5367" y="3856"/>
                      <a:pt x="5106" y="2347"/>
                    </a:cubicBezTo>
                    <a:cubicBezTo>
                      <a:pt x="4869" y="979"/>
                      <a:pt x="3783" y="0"/>
                      <a:pt x="2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3209;p71">
                <a:extLst>
                  <a:ext uri="{FF2B5EF4-FFF2-40B4-BE49-F238E27FC236}">
                    <a16:creationId xmlns:a16="http://schemas.microsoft.com/office/drawing/2014/main" id="{D77CC4A8-7CFB-EBD6-D031-F3095364ED76}"/>
                  </a:ext>
                </a:extLst>
              </p:cNvPr>
              <p:cNvSpPr/>
              <p:nvPr/>
            </p:nvSpPr>
            <p:spPr>
              <a:xfrm>
                <a:off x="3396712" y="3600072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4" y="0"/>
                    </a:moveTo>
                    <a:cubicBezTo>
                      <a:pt x="1785" y="0"/>
                      <a:pt x="1294" y="156"/>
                      <a:pt x="847" y="511"/>
                    </a:cubicBezTo>
                    <a:cubicBezTo>
                      <a:pt x="382" y="892"/>
                      <a:pt x="76" y="1450"/>
                      <a:pt x="1" y="2037"/>
                    </a:cubicBezTo>
                    <a:cubicBezTo>
                      <a:pt x="234" y="1528"/>
                      <a:pt x="576" y="1075"/>
                      <a:pt x="1038" y="771"/>
                    </a:cubicBezTo>
                    <a:cubicBezTo>
                      <a:pt x="1435" y="520"/>
                      <a:pt x="1840" y="409"/>
                      <a:pt x="2231" y="409"/>
                    </a:cubicBezTo>
                    <a:cubicBezTo>
                      <a:pt x="3380" y="409"/>
                      <a:pt x="4414" y="1364"/>
                      <a:pt x="4778" y="2553"/>
                    </a:cubicBezTo>
                    <a:cubicBezTo>
                      <a:pt x="4742" y="1120"/>
                      <a:pt x="3546" y="0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3210;p71">
                <a:extLst>
                  <a:ext uri="{FF2B5EF4-FFF2-40B4-BE49-F238E27FC236}">
                    <a16:creationId xmlns:a16="http://schemas.microsoft.com/office/drawing/2014/main" id="{0E03D2E2-8AF8-4916-EA75-F14046C5D8E0}"/>
                  </a:ext>
                </a:extLst>
              </p:cNvPr>
              <p:cNvSpPr/>
              <p:nvPr/>
            </p:nvSpPr>
            <p:spPr>
              <a:xfrm>
                <a:off x="3388175" y="3533092"/>
                <a:ext cx="13786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949" extrusionOk="0">
                    <a:moveTo>
                      <a:pt x="2524" y="1"/>
                    </a:moveTo>
                    <a:cubicBezTo>
                      <a:pt x="2393" y="1"/>
                      <a:pt x="2254" y="22"/>
                      <a:pt x="2113" y="69"/>
                    </a:cubicBezTo>
                    <a:cubicBezTo>
                      <a:pt x="1392" y="313"/>
                      <a:pt x="1" y="1461"/>
                      <a:pt x="227" y="1925"/>
                    </a:cubicBezTo>
                    <a:cubicBezTo>
                      <a:pt x="234" y="1941"/>
                      <a:pt x="255" y="1948"/>
                      <a:pt x="287" y="1948"/>
                    </a:cubicBezTo>
                    <a:cubicBezTo>
                      <a:pt x="582" y="1948"/>
                      <a:pt x="1814" y="1333"/>
                      <a:pt x="2413" y="1099"/>
                    </a:cubicBezTo>
                    <a:cubicBezTo>
                      <a:pt x="2913" y="903"/>
                      <a:pt x="3440" y="785"/>
                      <a:pt x="3361" y="468"/>
                    </a:cubicBezTo>
                    <a:cubicBezTo>
                      <a:pt x="3301" y="224"/>
                      <a:pt x="2954" y="1"/>
                      <a:pt x="2524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3211;p71">
                <a:extLst>
                  <a:ext uri="{FF2B5EF4-FFF2-40B4-BE49-F238E27FC236}">
                    <a16:creationId xmlns:a16="http://schemas.microsoft.com/office/drawing/2014/main" id="{8459249F-D915-14F7-A18F-198831802C5E}"/>
                  </a:ext>
                </a:extLst>
              </p:cNvPr>
              <p:cNvSpPr/>
              <p:nvPr/>
            </p:nvSpPr>
            <p:spPr>
              <a:xfrm>
                <a:off x="3389217" y="3665313"/>
                <a:ext cx="156382" cy="171022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2" extrusionOk="0">
                    <a:moveTo>
                      <a:pt x="1895" y="0"/>
                    </a:moveTo>
                    <a:cubicBezTo>
                      <a:pt x="1803" y="0"/>
                      <a:pt x="1709" y="8"/>
                      <a:pt x="1615" y="24"/>
                    </a:cubicBezTo>
                    <a:cubicBezTo>
                      <a:pt x="640" y="193"/>
                      <a:pt x="1" y="1198"/>
                      <a:pt x="186" y="2271"/>
                    </a:cubicBezTo>
                    <a:cubicBezTo>
                      <a:pt x="354" y="3240"/>
                      <a:pt x="1137" y="3932"/>
                      <a:pt x="2006" y="3932"/>
                    </a:cubicBezTo>
                    <a:cubicBezTo>
                      <a:pt x="2099" y="3932"/>
                      <a:pt x="2192" y="3924"/>
                      <a:pt x="2287" y="3908"/>
                    </a:cubicBezTo>
                    <a:cubicBezTo>
                      <a:pt x="3261" y="3740"/>
                      <a:pt x="3901" y="2734"/>
                      <a:pt x="3715" y="1661"/>
                    </a:cubicBezTo>
                    <a:cubicBezTo>
                      <a:pt x="3680" y="1458"/>
                      <a:pt x="3618" y="1268"/>
                      <a:pt x="3533" y="1094"/>
                    </a:cubicBezTo>
                    <a:cubicBezTo>
                      <a:pt x="3472" y="1346"/>
                      <a:pt x="3267" y="1550"/>
                      <a:pt x="2996" y="1597"/>
                    </a:cubicBezTo>
                    <a:cubicBezTo>
                      <a:pt x="2957" y="1604"/>
                      <a:pt x="2919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6" y="268"/>
                      <a:pt x="2796" y="268"/>
                    </a:cubicBezTo>
                    <a:cubicBezTo>
                      <a:pt x="2799" y="268"/>
                      <a:pt x="2801" y="268"/>
                      <a:pt x="2803" y="268"/>
                    </a:cubicBezTo>
                    <a:cubicBezTo>
                      <a:pt x="2531" y="96"/>
                      <a:pt x="2219" y="0"/>
                      <a:pt x="18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3212;p71">
                <a:extLst>
                  <a:ext uri="{FF2B5EF4-FFF2-40B4-BE49-F238E27FC236}">
                    <a16:creationId xmlns:a16="http://schemas.microsoft.com/office/drawing/2014/main" id="{52807876-8F3E-5600-6B79-EC13E0B3562C}"/>
                  </a:ext>
                </a:extLst>
              </p:cNvPr>
              <p:cNvSpPr/>
              <p:nvPr/>
            </p:nvSpPr>
            <p:spPr>
              <a:xfrm>
                <a:off x="3537629" y="3764957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185" y="1"/>
                    </a:moveTo>
                    <a:cubicBezTo>
                      <a:pt x="815" y="1"/>
                      <a:pt x="460" y="107"/>
                      <a:pt x="320" y="220"/>
                    </a:cubicBezTo>
                    <a:cubicBezTo>
                      <a:pt x="1" y="476"/>
                      <a:pt x="121" y="1369"/>
                      <a:pt x="556" y="1925"/>
                    </a:cubicBezTo>
                    <a:cubicBezTo>
                      <a:pt x="832" y="2278"/>
                      <a:pt x="1159" y="2469"/>
                      <a:pt x="1480" y="2469"/>
                    </a:cubicBezTo>
                    <a:cubicBezTo>
                      <a:pt x="1664" y="2469"/>
                      <a:pt x="1847" y="2406"/>
                      <a:pt x="2015" y="2274"/>
                    </a:cubicBezTo>
                    <a:cubicBezTo>
                      <a:pt x="2477" y="1914"/>
                      <a:pt x="2539" y="921"/>
                      <a:pt x="2103" y="365"/>
                    </a:cubicBezTo>
                    <a:cubicBezTo>
                      <a:pt x="1893" y="95"/>
                      <a:pt x="1532" y="1"/>
                      <a:pt x="118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3213;p71">
                <a:extLst>
                  <a:ext uri="{FF2B5EF4-FFF2-40B4-BE49-F238E27FC236}">
                    <a16:creationId xmlns:a16="http://schemas.microsoft.com/office/drawing/2014/main" id="{3D25A8F1-1EAE-4343-2BB5-A87044C0E4AB}"/>
                  </a:ext>
                </a:extLst>
              </p:cNvPr>
              <p:cNvSpPr/>
              <p:nvPr/>
            </p:nvSpPr>
            <p:spPr>
              <a:xfrm>
                <a:off x="3537629" y="3769306"/>
                <a:ext cx="10019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70" extrusionOk="0">
                    <a:moveTo>
                      <a:pt x="826" y="1"/>
                    </a:moveTo>
                    <a:cubicBezTo>
                      <a:pt x="603" y="1"/>
                      <a:pt x="415" y="44"/>
                      <a:pt x="320" y="120"/>
                    </a:cubicBezTo>
                    <a:cubicBezTo>
                      <a:pt x="1" y="376"/>
                      <a:pt x="121" y="1269"/>
                      <a:pt x="556" y="1825"/>
                    </a:cubicBezTo>
                    <a:cubicBezTo>
                      <a:pt x="832" y="2178"/>
                      <a:pt x="1159" y="2369"/>
                      <a:pt x="1480" y="2369"/>
                    </a:cubicBezTo>
                    <a:cubicBezTo>
                      <a:pt x="1664" y="2369"/>
                      <a:pt x="1847" y="2306"/>
                      <a:pt x="2015" y="2174"/>
                    </a:cubicBezTo>
                    <a:cubicBezTo>
                      <a:pt x="2477" y="1814"/>
                      <a:pt x="2500" y="1070"/>
                      <a:pt x="2066" y="514"/>
                    </a:cubicBezTo>
                    <a:cubicBezTo>
                      <a:pt x="1782" y="151"/>
                      <a:pt x="1243" y="1"/>
                      <a:pt x="826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3214;p71">
                <a:extLst>
                  <a:ext uri="{FF2B5EF4-FFF2-40B4-BE49-F238E27FC236}">
                    <a16:creationId xmlns:a16="http://schemas.microsoft.com/office/drawing/2014/main" id="{57FDD9F3-B227-51A7-68F0-D1ADD2B2FBB6}"/>
                  </a:ext>
                </a:extLst>
              </p:cNvPr>
              <p:cNvSpPr/>
              <p:nvPr/>
            </p:nvSpPr>
            <p:spPr>
              <a:xfrm>
                <a:off x="3575584" y="3780702"/>
                <a:ext cx="3867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5" extrusionOk="0">
                    <a:moveTo>
                      <a:pt x="235" y="1"/>
                    </a:moveTo>
                    <a:cubicBezTo>
                      <a:pt x="186" y="1"/>
                      <a:pt x="138" y="22"/>
                      <a:pt x="99" y="49"/>
                    </a:cubicBezTo>
                    <a:cubicBezTo>
                      <a:pt x="47" y="84"/>
                      <a:pt x="20" y="144"/>
                      <a:pt x="11" y="204"/>
                    </a:cubicBezTo>
                    <a:lnTo>
                      <a:pt x="10" y="203"/>
                    </a:lnTo>
                    <a:lnTo>
                      <a:pt x="10" y="203"/>
                    </a:lnTo>
                    <a:cubicBezTo>
                      <a:pt x="0" y="258"/>
                      <a:pt x="23" y="326"/>
                      <a:pt x="55" y="370"/>
                    </a:cubicBezTo>
                    <a:cubicBezTo>
                      <a:pt x="95" y="421"/>
                      <a:pt x="149" y="446"/>
                      <a:pt x="210" y="459"/>
                    </a:cubicBezTo>
                    <a:cubicBezTo>
                      <a:pt x="212" y="459"/>
                      <a:pt x="215" y="460"/>
                      <a:pt x="217" y="460"/>
                    </a:cubicBezTo>
                    <a:cubicBezTo>
                      <a:pt x="289" y="479"/>
                      <a:pt x="358" y="508"/>
                      <a:pt x="424" y="543"/>
                    </a:cubicBezTo>
                    <a:cubicBezTo>
                      <a:pt x="484" y="579"/>
                      <a:pt x="541" y="621"/>
                      <a:pt x="591" y="669"/>
                    </a:cubicBezTo>
                    <a:cubicBezTo>
                      <a:pt x="627" y="703"/>
                      <a:pt x="682" y="714"/>
                      <a:pt x="732" y="714"/>
                    </a:cubicBezTo>
                    <a:cubicBezTo>
                      <a:pt x="742" y="714"/>
                      <a:pt x="752" y="714"/>
                      <a:pt x="762" y="713"/>
                    </a:cubicBezTo>
                    <a:cubicBezTo>
                      <a:pt x="821" y="708"/>
                      <a:pt x="875" y="670"/>
                      <a:pt x="912" y="625"/>
                    </a:cubicBezTo>
                    <a:cubicBezTo>
                      <a:pt x="949" y="581"/>
                      <a:pt x="964" y="510"/>
                      <a:pt x="956" y="456"/>
                    </a:cubicBezTo>
                    <a:cubicBezTo>
                      <a:pt x="954" y="425"/>
                      <a:pt x="943" y="397"/>
                      <a:pt x="927" y="373"/>
                    </a:cubicBezTo>
                    <a:cubicBezTo>
                      <a:pt x="914" y="346"/>
                      <a:pt x="894" y="322"/>
                      <a:pt x="868" y="304"/>
                    </a:cubicBezTo>
                    <a:cubicBezTo>
                      <a:pt x="702" y="147"/>
                      <a:pt x="488" y="49"/>
                      <a:pt x="265" y="4"/>
                    </a:cubicBezTo>
                    <a:cubicBezTo>
                      <a:pt x="255" y="2"/>
                      <a:pt x="245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3215;p71">
                <a:extLst>
                  <a:ext uri="{FF2B5EF4-FFF2-40B4-BE49-F238E27FC236}">
                    <a16:creationId xmlns:a16="http://schemas.microsoft.com/office/drawing/2014/main" id="{F675A40C-097B-B7FD-B6CB-F020F5649B70}"/>
                  </a:ext>
                </a:extLst>
              </p:cNvPr>
              <p:cNvSpPr/>
              <p:nvPr/>
            </p:nvSpPr>
            <p:spPr>
              <a:xfrm>
                <a:off x="3539192" y="3763174"/>
                <a:ext cx="72300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0" extrusionOk="0">
                    <a:moveTo>
                      <a:pt x="1329" y="0"/>
                    </a:moveTo>
                    <a:cubicBezTo>
                      <a:pt x="984" y="0"/>
                      <a:pt x="505" y="34"/>
                      <a:pt x="243" y="203"/>
                    </a:cubicBezTo>
                    <a:cubicBezTo>
                      <a:pt x="75" y="312"/>
                      <a:pt x="1" y="581"/>
                      <a:pt x="38" y="941"/>
                    </a:cubicBezTo>
                    <a:cubicBezTo>
                      <a:pt x="102" y="1529"/>
                      <a:pt x="471" y="2276"/>
                      <a:pt x="1131" y="2524"/>
                    </a:cubicBezTo>
                    <a:cubicBezTo>
                      <a:pt x="1140" y="2528"/>
                      <a:pt x="1150" y="2529"/>
                      <a:pt x="1159" y="2529"/>
                    </a:cubicBezTo>
                    <a:cubicBezTo>
                      <a:pt x="1185" y="2527"/>
                      <a:pt x="1210" y="2511"/>
                      <a:pt x="1219" y="2485"/>
                    </a:cubicBezTo>
                    <a:cubicBezTo>
                      <a:pt x="1232" y="2449"/>
                      <a:pt x="1215" y="2410"/>
                      <a:pt x="1179" y="2395"/>
                    </a:cubicBezTo>
                    <a:cubicBezTo>
                      <a:pt x="573" y="2168"/>
                      <a:pt x="234" y="1475"/>
                      <a:pt x="176" y="926"/>
                    </a:cubicBezTo>
                    <a:cubicBezTo>
                      <a:pt x="143" y="629"/>
                      <a:pt x="198" y="397"/>
                      <a:pt x="317" y="319"/>
                    </a:cubicBezTo>
                    <a:cubicBezTo>
                      <a:pt x="551" y="169"/>
                      <a:pt x="1001" y="138"/>
                      <a:pt x="1330" y="138"/>
                    </a:cubicBezTo>
                    <a:cubicBezTo>
                      <a:pt x="1554" y="138"/>
                      <a:pt x="1721" y="152"/>
                      <a:pt x="1725" y="152"/>
                    </a:cubicBezTo>
                    <a:cubicBezTo>
                      <a:pt x="1728" y="153"/>
                      <a:pt x="1730" y="153"/>
                      <a:pt x="1732" y="153"/>
                    </a:cubicBezTo>
                    <a:cubicBezTo>
                      <a:pt x="1766" y="153"/>
                      <a:pt x="1797" y="125"/>
                      <a:pt x="1799" y="90"/>
                    </a:cubicBezTo>
                    <a:cubicBezTo>
                      <a:pt x="1803" y="52"/>
                      <a:pt x="1775" y="19"/>
                      <a:pt x="1737" y="16"/>
                    </a:cubicBezTo>
                    <a:cubicBezTo>
                      <a:pt x="1720" y="14"/>
                      <a:pt x="1552" y="0"/>
                      <a:pt x="132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3216;p71">
                <a:extLst>
                  <a:ext uri="{FF2B5EF4-FFF2-40B4-BE49-F238E27FC236}">
                    <a16:creationId xmlns:a16="http://schemas.microsoft.com/office/drawing/2014/main" id="{CFA29F43-C1BA-6721-AAC7-02F871CE837B}"/>
                  </a:ext>
                </a:extLst>
              </p:cNvPr>
              <p:cNvSpPr/>
              <p:nvPr/>
            </p:nvSpPr>
            <p:spPr>
              <a:xfrm>
                <a:off x="3412142" y="3451716"/>
                <a:ext cx="11049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985" extrusionOk="0">
                    <a:moveTo>
                      <a:pt x="2756" y="1"/>
                    </a:moveTo>
                    <a:lnTo>
                      <a:pt x="2756" y="1"/>
                    </a:lnTo>
                    <a:cubicBezTo>
                      <a:pt x="2570" y="162"/>
                      <a:pt x="2367" y="301"/>
                      <a:pt x="2147" y="409"/>
                    </a:cubicBezTo>
                    <a:cubicBezTo>
                      <a:pt x="1755" y="600"/>
                      <a:pt x="1319" y="698"/>
                      <a:pt x="884" y="698"/>
                    </a:cubicBezTo>
                    <a:cubicBezTo>
                      <a:pt x="673" y="698"/>
                      <a:pt x="463" y="675"/>
                      <a:pt x="257" y="628"/>
                    </a:cubicBezTo>
                    <a:cubicBezTo>
                      <a:pt x="164" y="724"/>
                      <a:pt x="78" y="826"/>
                      <a:pt x="0" y="922"/>
                    </a:cubicBezTo>
                    <a:cubicBezTo>
                      <a:pt x="196" y="964"/>
                      <a:pt x="397" y="985"/>
                      <a:pt x="597" y="985"/>
                    </a:cubicBezTo>
                    <a:cubicBezTo>
                      <a:pt x="1032" y="985"/>
                      <a:pt x="1467" y="887"/>
                      <a:pt x="1859" y="696"/>
                    </a:cubicBezTo>
                    <a:cubicBezTo>
                      <a:pt x="2202" y="528"/>
                      <a:pt x="2508" y="289"/>
                      <a:pt x="2756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3217;p71">
                <a:extLst>
                  <a:ext uri="{FF2B5EF4-FFF2-40B4-BE49-F238E27FC236}">
                    <a16:creationId xmlns:a16="http://schemas.microsoft.com/office/drawing/2014/main" id="{20117236-32AA-1A15-8D91-5EE90D30A1C1}"/>
                  </a:ext>
                </a:extLst>
              </p:cNvPr>
              <p:cNvSpPr/>
              <p:nvPr/>
            </p:nvSpPr>
            <p:spPr>
              <a:xfrm>
                <a:off x="3534984" y="3402959"/>
                <a:ext cx="408470" cy="228914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5263" extrusionOk="0">
                    <a:moveTo>
                      <a:pt x="3670" y="1"/>
                    </a:moveTo>
                    <a:cubicBezTo>
                      <a:pt x="3571" y="89"/>
                      <a:pt x="3466" y="174"/>
                      <a:pt x="3354" y="248"/>
                    </a:cubicBezTo>
                    <a:cubicBezTo>
                      <a:pt x="2967" y="515"/>
                      <a:pt x="2521" y="697"/>
                      <a:pt x="2058" y="769"/>
                    </a:cubicBezTo>
                    <a:cubicBezTo>
                      <a:pt x="1902" y="793"/>
                      <a:pt x="1745" y="805"/>
                      <a:pt x="1588" y="805"/>
                    </a:cubicBezTo>
                    <a:cubicBezTo>
                      <a:pt x="1121" y="805"/>
                      <a:pt x="654" y="700"/>
                      <a:pt x="233" y="500"/>
                    </a:cubicBezTo>
                    <a:cubicBezTo>
                      <a:pt x="161" y="609"/>
                      <a:pt x="85" y="713"/>
                      <a:pt x="0" y="811"/>
                    </a:cubicBezTo>
                    <a:cubicBezTo>
                      <a:pt x="408" y="996"/>
                      <a:pt x="855" y="1093"/>
                      <a:pt x="1302" y="1093"/>
                    </a:cubicBezTo>
                    <a:cubicBezTo>
                      <a:pt x="1459" y="1093"/>
                      <a:pt x="1616" y="1081"/>
                      <a:pt x="1771" y="1057"/>
                    </a:cubicBezTo>
                    <a:cubicBezTo>
                      <a:pt x="2366" y="965"/>
                      <a:pt x="2933" y="691"/>
                      <a:pt x="3381" y="288"/>
                    </a:cubicBezTo>
                    <a:cubicBezTo>
                      <a:pt x="3766" y="632"/>
                      <a:pt x="4237" y="876"/>
                      <a:pt x="4740" y="987"/>
                    </a:cubicBezTo>
                    <a:cubicBezTo>
                      <a:pt x="4953" y="1035"/>
                      <a:pt x="5171" y="1058"/>
                      <a:pt x="5389" y="1058"/>
                    </a:cubicBezTo>
                    <a:cubicBezTo>
                      <a:pt x="5678" y="1058"/>
                      <a:pt x="5967" y="1017"/>
                      <a:pt x="6245" y="937"/>
                    </a:cubicBezTo>
                    <a:cubicBezTo>
                      <a:pt x="6411" y="1369"/>
                      <a:pt x="6696" y="1754"/>
                      <a:pt x="7065" y="2035"/>
                    </a:cubicBezTo>
                    <a:cubicBezTo>
                      <a:pt x="7371" y="2267"/>
                      <a:pt x="7734" y="2426"/>
                      <a:pt x="8112" y="2496"/>
                    </a:cubicBezTo>
                    <a:cubicBezTo>
                      <a:pt x="8026" y="3048"/>
                      <a:pt x="8103" y="3625"/>
                      <a:pt x="8343" y="4131"/>
                    </a:cubicBezTo>
                    <a:cubicBezTo>
                      <a:pt x="8652" y="4782"/>
                      <a:pt x="9388" y="5263"/>
                      <a:pt x="10191" y="5263"/>
                    </a:cubicBezTo>
                    <a:cubicBezTo>
                      <a:pt x="9516" y="5014"/>
                      <a:pt x="8939" y="4495"/>
                      <a:pt x="8630" y="3843"/>
                    </a:cubicBezTo>
                    <a:cubicBezTo>
                      <a:pt x="8390" y="3336"/>
                      <a:pt x="8314" y="2760"/>
                      <a:pt x="8400" y="2209"/>
                    </a:cubicBezTo>
                    <a:cubicBezTo>
                      <a:pt x="8022" y="2139"/>
                      <a:pt x="7660" y="1980"/>
                      <a:pt x="7353" y="1747"/>
                    </a:cubicBezTo>
                    <a:cubicBezTo>
                      <a:pt x="6984" y="1466"/>
                      <a:pt x="6700" y="1080"/>
                      <a:pt x="6532" y="649"/>
                    </a:cubicBezTo>
                    <a:cubicBezTo>
                      <a:pt x="6255" y="730"/>
                      <a:pt x="5966" y="771"/>
                      <a:pt x="5678" y="771"/>
                    </a:cubicBezTo>
                    <a:cubicBezTo>
                      <a:pt x="5459" y="771"/>
                      <a:pt x="5241" y="747"/>
                      <a:pt x="5028" y="700"/>
                    </a:cubicBezTo>
                    <a:cubicBezTo>
                      <a:pt x="4526" y="589"/>
                      <a:pt x="4054" y="344"/>
                      <a:pt x="367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3218;p71">
                <a:extLst>
                  <a:ext uri="{FF2B5EF4-FFF2-40B4-BE49-F238E27FC236}">
                    <a16:creationId xmlns:a16="http://schemas.microsoft.com/office/drawing/2014/main" id="{33A76F4E-F7E3-0E9E-ADEA-058047451427}"/>
                  </a:ext>
                </a:extLst>
              </p:cNvPr>
              <p:cNvSpPr/>
              <p:nvPr/>
            </p:nvSpPr>
            <p:spPr>
              <a:xfrm>
                <a:off x="3355190" y="3186100"/>
                <a:ext cx="638835" cy="44578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0249" extrusionOk="0">
                    <a:moveTo>
                      <a:pt x="7121" y="0"/>
                    </a:moveTo>
                    <a:cubicBezTo>
                      <a:pt x="7076" y="0"/>
                      <a:pt x="7031" y="2"/>
                      <a:pt x="6987" y="5"/>
                    </a:cubicBezTo>
                    <a:cubicBezTo>
                      <a:pt x="6394" y="45"/>
                      <a:pt x="5836" y="355"/>
                      <a:pt x="5455" y="810"/>
                    </a:cubicBezTo>
                    <a:cubicBezTo>
                      <a:pt x="5215" y="1098"/>
                      <a:pt x="5046" y="1441"/>
                      <a:pt x="4983" y="1813"/>
                    </a:cubicBezTo>
                    <a:cubicBezTo>
                      <a:pt x="4928" y="1768"/>
                      <a:pt x="4871" y="1728"/>
                      <a:pt x="4811" y="1690"/>
                    </a:cubicBezTo>
                    <a:cubicBezTo>
                      <a:pt x="4479" y="1477"/>
                      <a:pt x="4083" y="1370"/>
                      <a:pt x="3687" y="1370"/>
                    </a:cubicBezTo>
                    <a:cubicBezTo>
                      <a:pt x="3262" y="1370"/>
                      <a:pt x="2838" y="1494"/>
                      <a:pt x="2493" y="1742"/>
                    </a:cubicBezTo>
                    <a:cubicBezTo>
                      <a:pt x="2359" y="1840"/>
                      <a:pt x="2238" y="1957"/>
                      <a:pt x="2134" y="2084"/>
                    </a:cubicBezTo>
                    <a:cubicBezTo>
                      <a:pt x="1678" y="2644"/>
                      <a:pt x="1522" y="3452"/>
                      <a:pt x="1783" y="4130"/>
                    </a:cubicBezTo>
                    <a:cubicBezTo>
                      <a:pt x="1664" y="4147"/>
                      <a:pt x="1547" y="4176"/>
                      <a:pt x="1434" y="4217"/>
                    </a:cubicBezTo>
                    <a:cubicBezTo>
                      <a:pt x="1094" y="4339"/>
                      <a:pt x="787" y="4561"/>
                      <a:pt x="557" y="4841"/>
                    </a:cubicBezTo>
                    <a:cubicBezTo>
                      <a:pt x="382" y="5056"/>
                      <a:pt x="250" y="5304"/>
                      <a:pt x="181" y="5571"/>
                    </a:cubicBezTo>
                    <a:cubicBezTo>
                      <a:pt x="176" y="5591"/>
                      <a:pt x="170" y="5608"/>
                      <a:pt x="166" y="5627"/>
                    </a:cubicBezTo>
                    <a:cubicBezTo>
                      <a:pt x="0" y="6361"/>
                      <a:pt x="305" y="7174"/>
                      <a:pt x="904" y="7625"/>
                    </a:cubicBezTo>
                    <a:cubicBezTo>
                      <a:pt x="928" y="7643"/>
                      <a:pt x="952" y="7660"/>
                      <a:pt x="976" y="7677"/>
                    </a:cubicBezTo>
                    <a:cubicBezTo>
                      <a:pt x="976" y="7677"/>
                      <a:pt x="1148" y="7370"/>
                      <a:pt x="1421" y="7030"/>
                    </a:cubicBezTo>
                    <a:cubicBezTo>
                      <a:pt x="1499" y="6933"/>
                      <a:pt x="1585" y="6833"/>
                      <a:pt x="1678" y="6736"/>
                    </a:cubicBezTo>
                    <a:cubicBezTo>
                      <a:pt x="1883" y="6782"/>
                      <a:pt x="2092" y="6805"/>
                      <a:pt x="2302" y="6805"/>
                    </a:cubicBezTo>
                    <a:cubicBezTo>
                      <a:pt x="2738" y="6805"/>
                      <a:pt x="3175" y="6707"/>
                      <a:pt x="3567" y="6516"/>
                    </a:cubicBezTo>
                    <a:cubicBezTo>
                      <a:pt x="3788" y="6408"/>
                      <a:pt x="3991" y="6270"/>
                      <a:pt x="4177" y="6109"/>
                    </a:cubicBezTo>
                    <a:cubicBezTo>
                      <a:pt x="4288" y="6014"/>
                      <a:pt x="4392" y="5909"/>
                      <a:pt x="4486" y="5797"/>
                    </a:cubicBezTo>
                    <a:cubicBezTo>
                      <a:pt x="4569" y="5699"/>
                      <a:pt x="4647" y="5595"/>
                      <a:pt x="4719" y="5486"/>
                    </a:cubicBezTo>
                    <a:cubicBezTo>
                      <a:pt x="5140" y="5686"/>
                      <a:pt x="5607" y="5791"/>
                      <a:pt x="6074" y="5791"/>
                    </a:cubicBezTo>
                    <a:cubicBezTo>
                      <a:pt x="6231" y="5791"/>
                      <a:pt x="6388" y="5779"/>
                      <a:pt x="6544" y="5755"/>
                    </a:cubicBezTo>
                    <a:cubicBezTo>
                      <a:pt x="7007" y="5683"/>
                      <a:pt x="7453" y="5501"/>
                      <a:pt x="7840" y="5234"/>
                    </a:cubicBezTo>
                    <a:cubicBezTo>
                      <a:pt x="7952" y="5160"/>
                      <a:pt x="8056" y="5075"/>
                      <a:pt x="8156" y="4987"/>
                    </a:cubicBezTo>
                    <a:cubicBezTo>
                      <a:pt x="8540" y="5330"/>
                      <a:pt x="9012" y="5575"/>
                      <a:pt x="9513" y="5686"/>
                    </a:cubicBezTo>
                    <a:cubicBezTo>
                      <a:pt x="9726" y="5733"/>
                      <a:pt x="9945" y="5757"/>
                      <a:pt x="10163" y="5757"/>
                    </a:cubicBezTo>
                    <a:cubicBezTo>
                      <a:pt x="10452" y="5757"/>
                      <a:pt x="10741" y="5716"/>
                      <a:pt x="11018" y="5635"/>
                    </a:cubicBezTo>
                    <a:cubicBezTo>
                      <a:pt x="11186" y="6066"/>
                      <a:pt x="11470" y="6452"/>
                      <a:pt x="11838" y="6733"/>
                    </a:cubicBezTo>
                    <a:cubicBezTo>
                      <a:pt x="12144" y="6966"/>
                      <a:pt x="12508" y="7125"/>
                      <a:pt x="12886" y="7195"/>
                    </a:cubicBezTo>
                    <a:cubicBezTo>
                      <a:pt x="12799" y="7746"/>
                      <a:pt x="12876" y="8322"/>
                      <a:pt x="13116" y="8829"/>
                    </a:cubicBezTo>
                    <a:cubicBezTo>
                      <a:pt x="13425" y="9481"/>
                      <a:pt x="14000" y="10000"/>
                      <a:pt x="14677" y="10249"/>
                    </a:cubicBezTo>
                    <a:cubicBezTo>
                      <a:pt x="14642" y="9728"/>
                      <a:pt x="14700" y="9200"/>
                      <a:pt x="14841" y="8696"/>
                    </a:cubicBezTo>
                    <a:cubicBezTo>
                      <a:pt x="14958" y="8287"/>
                      <a:pt x="15126" y="7895"/>
                      <a:pt x="15347" y="7533"/>
                    </a:cubicBezTo>
                    <a:cubicBezTo>
                      <a:pt x="15350" y="7527"/>
                      <a:pt x="15354" y="7521"/>
                      <a:pt x="15359" y="7516"/>
                    </a:cubicBezTo>
                    <a:lnTo>
                      <a:pt x="15358" y="7516"/>
                    </a:lnTo>
                    <a:cubicBezTo>
                      <a:pt x="15937" y="6611"/>
                      <a:pt x="15940" y="5290"/>
                      <a:pt x="15434" y="4339"/>
                    </a:cubicBezTo>
                    <a:cubicBezTo>
                      <a:pt x="14926" y="3385"/>
                      <a:pt x="13877" y="2743"/>
                      <a:pt x="12796" y="2726"/>
                    </a:cubicBezTo>
                    <a:cubicBezTo>
                      <a:pt x="12798" y="1897"/>
                      <a:pt x="12224" y="1098"/>
                      <a:pt x="11436" y="836"/>
                    </a:cubicBezTo>
                    <a:cubicBezTo>
                      <a:pt x="11243" y="771"/>
                      <a:pt x="11040" y="740"/>
                      <a:pt x="10836" y="740"/>
                    </a:cubicBezTo>
                    <a:cubicBezTo>
                      <a:pt x="10234" y="740"/>
                      <a:pt x="9628" y="1012"/>
                      <a:pt x="9251" y="1483"/>
                    </a:cubicBezTo>
                    <a:cubicBezTo>
                      <a:pt x="9236" y="1500"/>
                      <a:pt x="9226" y="1514"/>
                      <a:pt x="9214" y="1529"/>
                    </a:cubicBezTo>
                    <a:cubicBezTo>
                      <a:pt x="9213" y="1526"/>
                      <a:pt x="9210" y="1522"/>
                      <a:pt x="9209" y="1518"/>
                    </a:cubicBezTo>
                    <a:cubicBezTo>
                      <a:pt x="8928" y="640"/>
                      <a:pt x="8037" y="0"/>
                      <a:pt x="7121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3219;p71">
                <a:extLst>
                  <a:ext uri="{FF2B5EF4-FFF2-40B4-BE49-F238E27FC236}">
                    <a16:creationId xmlns:a16="http://schemas.microsoft.com/office/drawing/2014/main" id="{A6024097-6A90-0082-8287-DF0147904670}"/>
                  </a:ext>
                </a:extLst>
              </p:cNvPr>
              <p:cNvSpPr/>
              <p:nvPr/>
            </p:nvSpPr>
            <p:spPr>
              <a:xfrm>
                <a:off x="3355190" y="3272522"/>
                <a:ext cx="594790" cy="359356"/>
              </a:xfrm>
              <a:custGeom>
                <a:avLst/>
                <a:gdLst/>
                <a:ahLst/>
                <a:cxnLst/>
                <a:rect l="l" t="t" r="r" b="b"/>
                <a:pathLst>
                  <a:path w="14841" h="8262" extrusionOk="0">
                    <a:moveTo>
                      <a:pt x="9212" y="1"/>
                    </a:moveTo>
                    <a:cubicBezTo>
                      <a:pt x="8902" y="553"/>
                      <a:pt x="8335" y="954"/>
                      <a:pt x="7711" y="1061"/>
                    </a:cubicBezTo>
                    <a:cubicBezTo>
                      <a:pt x="7596" y="1081"/>
                      <a:pt x="7480" y="1090"/>
                      <a:pt x="7363" y="1090"/>
                    </a:cubicBezTo>
                    <a:cubicBezTo>
                      <a:pt x="6848" y="1090"/>
                      <a:pt x="6332" y="901"/>
                      <a:pt x="5944" y="561"/>
                    </a:cubicBezTo>
                    <a:cubicBezTo>
                      <a:pt x="5942" y="1266"/>
                      <a:pt x="5499" y="1952"/>
                      <a:pt x="4857" y="2243"/>
                    </a:cubicBezTo>
                    <a:cubicBezTo>
                      <a:pt x="4621" y="2350"/>
                      <a:pt x="4363" y="2402"/>
                      <a:pt x="4105" y="2402"/>
                    </a:cubicBezTo>
                    <a:cubicBezTo>
                      <a:pt x="3659" y="2402"/>
                      <a:pt x="3210" y="2247"/>
                      <a:pt x="2873" y="1953"/>
                    </a:cubicBezTo>
                    <a:lnTo>
                      <a:pt x="2873" y="1953"/>
                    </a:lnTo>
                    <a:cubicBezTo>
                      <a:pt x="3293" y="2773"/>
                      <a:pt x="2817" y="3912"/>
                      <a:pt x="1943" y="4191"/>
                    </a:cubicBezTo>
                    <a:cubicBezTo>
                      <a:pt x="1804" y="4236"/>
                      <a:pt x="1660" y="4257"/>
                      <a:pt x="1516" y="4257"/>
                    </a:cubicBezTo>
                    <a:cubicBezTo>
                      <a:pt x="1005" y="4257"/>
                      <a:pt x="494" y="3991"/>
                      <a:pt x="181" y="3584"/>
                    </a:cubicBezTo>
                    <a:cubicBezTo>
                      <a:pt x="176" y="3604"/>
                      <a:pt x="170" y="3621"/>
                      <a:pt x="166" y="3640"/>
                    </a:cubicBezTo>
                    <a:cubicBezTo>
                      <a:pt x="0" y="4374"/>
                      <a:pt x="305" y="5187"/>
                      <a:pt x="904" y="5638"/>
                    </a:cubicBezTo>
                    <a:cubicBezTo>
                      <a:pt x="928" y="5656"/>
                      <a:pt x="952" y="5673"/>
                      <a:pt x="976" y="5690"/>
                    </a:cubicBezTo>
                    <a:cubicBezTo>
                      <a:pt x="976" y="5690"/>
                      <a:pt x="1148" y="5383"/>
                      <a:pt x="1421" y="5043"/>
                    </a:cubicBezTo>
                    <a:cubicBezTo>
                      <a:pt x="1499" y="4946"/>
                      <a:pt x="1585" y="4846"/>
                      <a:pt x="1678" y="4749"/>
                    </a:cubicBezTo>
                    <a:cubicBezTo>
                      <a:pt x="1883" y="4795"/>
                      <a:pt x="2092" y="4818"/>
                      <a:pt x="2302" y="4818"/>
                    </a:cubicBezTo>
                    <a:cubicBezTo>
                      <a:pt x="2738" y="4818"/>
                      <a:pt x="3175" y="4720"/>
                      <a:pt x="3567" y="4529"/>
                    </a:cubicBezTo>
                    <a:cubicBezTo>
                      <a:pt x="3788" y="4421"/>
                      <a:pt x="3991" y="4283"/>
                      <a:pt x="4177" y="4122"/>
                    </a:cubicBezTo>
                    <a:cubicBezTo>
                      <a:pt x="4288" y="4027"/>
                      <a:pt x="4392" y="3922"/>
                      <a:pt x="4486" y="3810"/>
                    </a:cubicBezTo>
                    <a:cubicBezTo>
                      <a:pt x="4569" y="3712"/>
                      <a:pt x="4647" y="3608"/>
                      <a:pt x="4719" y="3499"/>
                    </a:cubicBezTo>
                    <a:cubicBezTo>
                      <a:pt x="5140" y="3699"/>
                      <a:pt x="5607" y="3804"/>
                      <a:pt x="6074" y="3804"/>
                    </a:cubicBezTo>
                    <a:cubicBezTo>
                      <a:pt x="6231" y="3804"/>
                      <a:pt x="6388" y="3792"/>
                      <a:pt x="6544" y="3768"/>
                    </a:cubicBezTo>
                    <a:cubicBezTo>
                      <a:pt x="7007" y="3696"/>
                      <a:pt x="7453" y="3514"/>
                      <a:pt x="7840" y="3247"/>
                    </a:cubicBezTo>
                    <a:cubicBezTo>
                      <a:pt x="7952" y="3173"/>
                      <a:pt x="8056" y="3088"/>
                      <a:pt x="8156" y="3000"/>
                    </a:cubicBezTo>
                    <a:cubicBezTo>
                      <a:pt x="8540" y="3343"/>
                      <a:pt x="9012" y="3588"/>
                      <a:pt x="9513" y="3699"/>
                    </a:cubicBezTo>
                    <a:cubicBezTo>
                      <a:pt x="9726" y="3746"/>
                      <a:pt x="9945" y="3770"/>
                      <a:pt x="10163" y="3770"/>
                    </a:cubicBezTo>
                    <a:cubicBezTo>
                      <a:pt x="10452" y="3770"/>
                      <a:pt x="10741" y="3729"/>
                      <a:pt x="11018" y="3648"/>
                    </a:cubicBezTo>
                    <a:cubicBezTo>
                      <a:pt x="11186" y="4079"/>
                      <a:pt x="11470" y="4465"/>
                      <a:pt x="11838" y="4746"/>
                    </a:cubicBezTo>
                    <a:cubicBezTo>
                      <a:pt x="12144" y="4979"/>
                      <a:pt x="12508" y="5138"/>
                      <a:pt x="12886" y="5208"/>
                    </a:cubicBezTo>
                    <a:cubicBezTo>
                      <a:pt x="12799" y="5759"/>
                      <a:pt x="12876" y="6335"/>
                      <a:pt x="13116" y="6842"/>
                    </a:cubicBezTo>
                    <a:cubicBezTo>
                      <a:pt x="13425" y="7494"/>
                      <a:pt x="14000" y="8013"/>
                      <a:pt x="14677" y="8262"/>
                    </a:cubicBezTo>
                    <a:cubicBezTo>
                      <a:pt x="14642" y="7741"/>
                      <a:pt x="14699" y="7213"/>
                      <a:pt x="14841" y="6709"/>
                    </a:cubicBezTo>
                    <a:cubicBezTo>
                      <a:pt x="14308" y="5734"/>
                      <a:pt x="14278" y="4487"/>
                      <a:pt x="14803" y="3504"/>
                    </a:cubicBezTo>
                    <a:lnTo>
                      <a:pt x="14803" y="3504"/>
                    </a:lnTo>
                    <a:cubicBezTo>
                      <a:pt x="14564" y="3604"/>
                      <a:pt x="14306" y="3653"/>
                      <a:pt x="14048" y="3653"/>
                    </a:cubicBezTo>
                    <a:cubicBezTo>
                      <a:pt x="13590" y="3653"/>
                      <a:pt x="13130" y="3499"/>
                      <a:pt x="12774" y="3208"/>
                    </a:cubicBezTo>
                    <a:cubicBezTo>
                      <a:pt x="12221" y="2753"/>
                      <a:pt x="11947" y="1979"/>
                      <a:pt x="12092" y="1276"/>
                    </a:cubicBezTo>
                    <a:lnTo>
                      <a:pt x="12092" y="1276"/>
                    </a:lnTo>
                    <a:cubicBezTo>
                      <a:pt x="11776" y="1548"/>
                      <a:pt x="11359" y="1692"/>
                      <a:pt x="10942" y="1692"/>
                    </a:cubicBezTo>
                    <a:cubicBezTo>
                      <a:pt x="10704" y="1692"/>
                      <a:pt x="10466" y="1645"/>
                      <a:pt x="10248" y="1548"/>
                    </a:cubicBezTo>
                    <a:cubicBezTo>
                      <a:pt x="9651" y="1283"/>
                      <a:pt x="9230" y="656"/>
                      <a:pt x="9212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3220;p71">
                <a:extLst>
                  <a:ext uri="{FF2B5EF4-FFF2-40B4-BE49-F238E27FC236}">
                    <a16:creationId xmlns:a16="http://schemas.microsoft.com/office/drawing/2014/main" id="{53B8E038-2994-BDAD-A318-664A42817141}"/>
                  </a:ext>
                </a:extLst>
              </p:cNvPr>
              <p:cNvSpPr/>
              <p:nvPr/>
            </p:nvSpPr>
            <p:spPr>
              <a:xfrm>
                <a:off x="3435548" y="4208896"/>
                <a:ext cx="144399" cy="222781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5122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3524" y="57"/>
                      <a:pt x="1167" y="1811"/>
                      <a:pt x="1" y="4571"/>
                    </a:cubicBezTo>
                    <a:cubicBezTo>
                      <a:pt x="389" y="4788"/>
                      <a:pt x="794" y="4972"/>
                      <a:pt x="1215" y="5122"/>
                    </a:cubicBezTo>
                    <a:cubicBezTo>
                      <a:pt x="1286" y="4733"/>
                      <a:pt x="1859" y="1941"/>
                      <a:pt x="3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3221;p71">
                <a:extLst>
                  <a:ext uri="{FF2B5EF4-FFF2-40B4-BE49-F238E27FC236}">
                    <a16:creationId xmlns:a16="http://schemas.microsoft.com/office/drawing/2014/main" id="{F7930B97-60AB-66D6-F287-6A35BF98B02B}"/>
                  </a:ext>
                </a:extLst>
              </p:cNvPr>
              <p:cNvSpPr/>
              <p:nvPr/>
            </p:nvSpPr>
            <p:spPr>
              <a:xfrm>
                <a:off x="2948110" y="4299363"/>
                <a:ext cx="360457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2538" extrusionOk="0">
                    <a:moveTo>
                      <a:pt x="1739" y="0"/>
                    </a:moveTo>
                    <a:cubicBezTo>
                      <a:pt x="1273" y="0"/>
                      <a:pt x="793" y="29"/>
                      <a:pt x="302" y="93"/>
                    </a:cubicBezTo>
                    <a:lnTo>
                      <a:pt x="1021" y="880"/>
                    </a:lnTo>
                    <a:cubicBezTo>
                      <a:pt x="1021" y="880"/>
                      <a:pt x="226" y="926"/>
                      <a:pt x="0" y="1509"/>
                    </a:cubicBezTo>
                    <a:lnTo>
                      <a:pt x="7866" y="2538"/>
                    </a:lnTo>
                    <a:lnTo>
                      <a:pt x="8993" y="2330"/>
                    </a:lnTo>
                    <a:cubicBezTo>
                      <a:pt x="8993" y="2330"/>
                      <a:pt x="5928" y="0"/>
                      <a:pt x="1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3222;p71">
                <a:extLst>
                  <a:ext uri="{FF2B5EF4-FFF2-40B4-BE49-F238E27FC236}">
                    <a16:creationId xmlns:a16="http://schemas.microsoft.com/office/drawing/2014/main" id="{ABEADA6C-7E59-2AF5-4297-F9F30C1962FC}"/>
                  </a:ext>
                </a:extLst>
              </p:cNvPr>
              <p:cNvSpPr/>
              <p:nvPr/>
            </p:nvSpPr>
            <p:spPr>
              <a:xfrm>
                <a:off x="3320402" y="4384306"/>
                <a:ext cx="714782" cy="425468"/>
              </a:xfrm>
              <a:custGeom>
                <a:avLst/>
                <a:gdLst/>
                <a:ahLst/>
                <a:cxnLst/>
                <a:rect l="l" t="t" r="r" b="b"/>
                <a:pathLst>
                  <a:path w="17835" h="9782" extrusionOk="0">
                    <a:moveTo>
                      <a:pt x="4057" y="0"/>
                    </a:moveTo>
                    <a:cubicBezTo>
                      <a:pt x="1190" y="0"/>
                      <a:pt x="1" y="373"/>
                      <a:pt x="1" y="373"/>
                    </a:cubicBezTo>
                    <a:lnTo>
                      <a:pt x="797" y="733"/>
                    </a:lnTo>
                    <a:lnTo>
                      <a:pt x="9152" y="1615"/>
                    </a:lnTo>
                    <a:lnTo>
                      <a:pt x="17044" y="9782"/>
                    </a:lnTo>
                    <a:cubicBezTo>
                      <a:pt x="17212" y="9442"/>
                      <a:pt x="17769" y="9432"/>
                      <a:pt x="17830" y="9432"/>
                    </a:cubicBezTo>
                    <a:cubicBezTo>
                      <a:pt x="17833" y="9432"/>
                      <a:pt x="17835" y="9432"/>
                      <a:pt x="17835" y="9432"/>
                    </a:cubicBezTo>
                    <a:lnTo>
                      <a:pt x="9676" y="373"/>
                    </a:lnTo>
                    <a:cubicBezTo>
                      <a:pt x="7343" y="93"/>
                      <a:pt x="5490" y="0"/>
                      <a:pt x="4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3223;p71">
                <a:extLst>
                  <a:ext uri="{FF2B5EF4-FFF2-40B4-BE49-F238E27FC236}">
                    <a16:creationId xmlns:a16="http://schemas.microsoft.com/office/drawing/2014/main" id="{D695CA82-2C20-725A-7A0C-198B9DBCC522}"/>
                  </a:ext>
                </a:extLst>
              </p:cNvPr>
              <p:cNvSpPr/>
              <p:nvPr/>
            </p:nvSpPr>
            <p:spPr>
              <a:xfrm>
                <a:off x="2943621" y="4368518"/>
                <a:ext cx="1067504" cy="450434"/>
              </a:xfrm>
              <a:custGeom>
                <a:avLst/>
                <a:gdLst/>
                <a:ahLst/>
                <a:cxnLst/>
                <a:rect l="l" t="t" r="r" b="b"/>
                <a:pathLst>
                  <a:path w="26636" h="10356" extrusionOk="0">
                    <a:moveTo>
                      <a:pt x="1" y="1"/>
                    </a:moveTo>
                    <a:lnTo>
                      <a:pt x="4354" y="5990"/>
                    </a:lnTo>
                    <a:lnTo>
                      <a:pt x="7119" y="9795"/>
                    </a:lnTo>
                    <a:lnTo>
                      <a:pt x="13480" y="9977"/>
                    </a:lnTo>
                    <a:lnTo>
                      <a:pt x="13833" y="9988"/>
                    </a:lnTo>
                    <a:lnTo>
                      <a:pt x="13924" y="9990"/>
                    </a:lnTo>
                    <a:lnTo>
                      <a:pt x="14698" y="10012"/>
                    </a:lnTo>
                    <a:lnTo>
                      <a:pt x="26636" y="10355"/>
                    </a:lnTo>
                    <a:lnTo>
                      <a:pt x="19599" y="3197"/>
                    </a:lnTo>
                    <a:lnTo>
                      <a:pt x="18536" y="2115"/>
                    </a:lnTo>
                    <a:lnTo>
                      <a:pt x="10198" y="1096"/>
                    </a:lnTo>
                    <a:cubicBezTo>
                      <a:pt x="10198" y="1096"/>
                      <a:pt x="10319" y="197"/>
                      <a:pt x="9299" y="176"/>
                    </a:cubicBezTo>
                    <a:cubicBezTo>
                      <a:pt x="9287" y="176"/>
                      <a:pt x="9274" y="176"/>
                      <a:pt x="9262" y="176"/>
                    </a:cubicBezTo>
                    <a:cubicBezTo>
                      <a:pt x="8271" y="176"/>
                      <a:pt x="7978" y="948"/>
                      <a:pt x="7978" y="9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3224;p71">
                <a:extLst>
                  <a:ext uri="{FF2B5EF4-FFF2-40B4-BE49-F238E27FC236}">
                    <a16:creationId xmlns:a16="http://schemas.microsoft.com/office/drawing/2014/main" id="{6DD7247A-4595-94B8-EBE6-0C8E480EC3E5}"/>
                  </a:ext>
                </a:extLst>
              </p:cNvPr>
              <p:cNvSpPr/>
              <p:nvPr/>
            </p:nvSpPr>
            <p:spPr>
              <a:xfrm>
                <a:off x="3263370" y="4376129"/>
                <a:ext cx="282426" cy="42829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9847" extrusionOk="0">
                    <a:moveTo>
                      <a:pt x="1282" y="1"/>
                    </a:moveTo>
                    <a:cubicBezTo>
                      <a:pt x="294" y="1"/>
                      <a:pt x="0" y="773"/>
                      <a:pt x="0" y="773"/>
                    </a:cubicBezTo>
                    <a:lnTo>
                      <a:pt x="1581" y="3368"/>
                    </a:lnTo>
                    <a:lnTo>
                      <a:pt x="5502" y="9802"/>
                    </a:lnTo>
                    <a:lnTo>
                      <a:pt x="5855" y="9813"/>
                    </a:lnTo>
                    <a:lnTo>
                      <a:pt x="5946" y="9815"/>
                    </a:lnTo>
                    <a:lnTo>
                      <a:pt x="6720" y="9837"/>
                    </a:lnTo>
                    <a:lnTo>
                      <a:pt x="7046" y="9846"/>
                    </a:lnTo>
                    <a:lnTo>
                      <a:pt x="7046" y="9846"/>
                    </a:lnTo>
                    <a:lnTo>
                      <a:pt x="3913" y="4052"/>
                    </a:lnTo>
                    <a:lnTo>
                      <a:pt x="2220" y="921"/>
                    </a:lnTo>
                    <a:cubicBezTo>
                      <a:pt x="2220" y="921"/>
                      <a:pt x="2341" y="21"/>
                      <a:pt x="1321" y="1"/>
                    </a:cubicBezTo>
                    <a:cubicBezTo>
                      <a:pt x="1308" y="1"/>
                      <a:pt x="1295" y="1"/>
                      <a:pt x="1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3225;p71">
                <a:extLst>
                  <a:ext uri="{FF2B5EF4-FFF2-40B4-BE49-F238E27FC236}">
                    <a16:creationId xmlns:a16="http://schemas.microsoft.com/office/drawing/2014/main" id="{7CDFFBD1-E01B-0C81-CD4F-4900890778B5}"/>
                  </a:ext>
                </a:extLst>
              </p:cNvPr>
              <p:cNvSpPr/>
              <p:nvPr/>
            </p:nvSpPr>
            <p:spPr>
              <a:xfrm>
                <a:off x="3118124" y="4522572"/>
                <a:ext cx="365747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6437" extrusionOk="0">
                    <a:moveTo>
                      <a:pt x="5205" y="1"/>
                    </a:moveTo>
                    <a:cubicBezTo>
                      <a:pt x="5205" y="502"/>
                      <a:pt x="5158" y="1001"/>
                      <a:pt x="5012" y="1483"/>
                    </a:cubicBezTo>
                    <a:cubicBezTo>
                      <a:pt x="4786" y="2232"/>
                      <a:pt x="4292" y="2961"/>
                      <a:pt x="3558" y="3288"/>
                    </a:cubicBezTo>
                    <a:cubicBezTo>
                      <a:pt x="3271" y="3417"/>
                      <a:pt x="2973" y="3470"/>
                      <a:pt x="2672" y="3470"/>
                    </a:cubicBezTo>
                    <a:cubicBezTo>
                      <a:pt x="2034" y="3470"/>
                      <a:pt x="1387" y="3227"/>
                      <a:pt x="828" y="2937"/>
                    </a:cubicBezTo>
                    <a:cubicBezTo>
                      <a:pt x="542" y="2791"/>
                      <a:pt x="268" y="2627"/>
                      <a:pt x="0" y="2448"/>
                    </a:cubicBezTo>
                    <a:lnTo>
                      <a:pt x="0" y="2448"/>
                    </a:lnTo>
                    <a:lnTo>
                      <a:pt x="2765" y="6253"/>
                    </a:lnTo>
                    <a:lnTo>
                      <a:pt x="9125" y="6436"/>
                    </a:lnTo>
                    <a:lnTo>
                      <a:pt x="9125" y="6436"/>
                    </a:lnTo>
                    <a:lnTo>
                      <a:pt x="5205" y="1"/>
                    </a:lnTo>
                    <a:close/>
                    <a:moveTo>
                      <a:pt x="9125" y="6436"/>
                    </a:moveTo>
                    <a:lnTo>
                      <a:pt x="9125" y="6436"/>
                    </a:lnTo>
                    <a:lnTo>
                      <a:pt x="9126" y="6436"/>
                    </a:lnTo>
                    <a:lnTo>
                      <a:pt x="9125" y="6436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3226;p71">
                <a:extLst>
                  <a:ext uri="{FF2B5EF4-FFF2-40B4-BE49-F238E27FC236}">
                    <a16:creationId xmlns:a16="http://schemas.microsoft.com/office/drawing/2014/main" id="{6897DFE6-2924-F4F3-9135-847BCC65BE76}"/>
                  </a:ext>
                </a:extLst>
              </p:cNvPr>
              <p:cNvSpPr/>
              <p:nvPr/>
            </p:nvSpPr>
            <p:spPr>
              <a:xfrm>
                <a:off x="3420198" y="4507567"/>
                <a:ext cx="590943" cy="31138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7159" extrusionOk="0">
                    <a:moveTo>
                      <a:pt x="7709" y="0"/>
                    </a:moveTo>
                    <a:lnTo>
                      <a:pt x="7709" y="0"/>
                    </a:lnTo>
                    <a:cubicBezTo>
                      <a:pt x="7712" y="55"/>
                      <a:pt x="7714" y="111"/>
                      <a:pt x="7714" y="166"/>
                    </a:cubicBezTo>
                    <a:cubicBezTo>
                      <a:pt x="7727" y="1164"/>
                      <a:pt x="7465" y="2260"/>
                      <a:pt x="6718" y="2969"/>
                    </a:cubicBezTo>
                    <a:cubicBezTo>
                      <a:pt x="6211" y="3450"/>
                      <a:pt x="5571" y="3636"/>
                      <a:pt x="4914" y="3636"/>
                    </a:cubicBezTo>
                    <a:cubicBezTo>
                      <a:pt x="4446" y="3636"/>
                      <a:pt x="3969" y="3542"/>
                      <a:pt x="3527" y="3393"/>
                    </a:cubicBezTo>
                    <a:cubicBezTo>
                      <a:pt x="2971" y="3207"/>
                      <a:pt x="2450" y="2933"/>
                      <a:pt x="1956" y="2620"/>
                    </a:cubicBezTo>
                    <a:cubicBezTo>
                      <a:pt x="1469" y="2313"/>
                      <a:pt x="1008" y="1967"/>
                      <a:pt x="578" y="1585"/>
                    </a:cubicBezTo>
                    <a:cubicBezTo>
                      <a:pt x="378" y="1407"/>
                      <a:pt x="186" y="1222"/>
                      <a:pt x="0" y="1030"/>
                    </a:cubicBezTo>
                    <a:lnTo>
                      <a:pt x="0" y="1030"/>
                    </a:lnTo>
                    <a:lnTo>
                      <a:pt x="3133" y="6824"/>
                    </a:lnTo>
                    <a:lnTo>
                      <a:pt x="14745" y="7158"/>
                    </a:lnTo>
                    <a:lnTo>
                      <a:pt x="14745" y="7158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3227;p71">
                <a:extLst>
                  <a:ext uri="{FF2B5EF4-FFF2-40B4-BE49-F238E27FC236}">
                    <a16:creationId xmlns:a16="http://schemas.microsoft.com/office/drawing/2014/main" id="{BE23B385-B2DB-4C78-E5E7-70183642CAF2}"/>
                  </a:ext>
                </a:extLst>
              </p:cNvPr>
              <p:cNvSpPr/>
              <p:nvPr/>
            </p:nvSpPr>
            <p:spPr>
              <a:xfrm>
                <a:off x="3352305" y="4416143"/>
                <a:ext cx="658834" cy="402807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9261" extrusionOk="0">
                    <a:moveTo>
                      <a:pt x="1" y="1"/>
                    </a:moveTo>
                    <a:cubicBezTo>
                      <a:pt x="2664" y="421"/>
                      <a:pt x="5584" y="810"/>
                      <a:pt x="8272" y="1153"/>
                    </a:cubicBezTo>
                    <a:lnTo>
                      <a:pt x="8272" y="1153"/>
                    </a:lnTo>
                    <a:cubicBezTo>
                      <a:pt x="9606" y="2521"/>
                      <a:pt x="10951" y="3876"/>
                      <a:pt x="12302" y="5226"/>
                    </a:cubicBezTo>
                    <a:cubicBezTo>
                      <a:pt x="13500" y="6412"/>
                      <a:pt x="15232" y="8121"/>
                      <a:pt x="16439" y="9260"/>
                    </a:cubicBezTo>
                    <a:cubicBezTo>
                      <a:pt x="15317" y="8024"/>
                      <a:pt x="13641" y="6278"/>
                      <a:pt x="12476" y="5054"/>
                    </a:cubicBezTo>
                    <a:cubicBezTo>
                      <a:pt x="11102" y="3671"/>
                      <a:pt x="9781" y="2196"/>
                      <a:pt x="8356" y="883"/>
                    </a:cubicBezTo>
                    <a:cubicBezTo>
                      <a:pt x="5655" y="566"/>
                      <a:pt x="2701" y="2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3228;p71">
                <a:extLst>
                  <a:ext uri="{FF2B5EF4-FFF2-40B4-BE49-F238E27FC236}">
                    <a16:creationId xmlns:a16="http://schemas.microsoft.com/office/drawing/2014/main" id="{964A800F-0C65-E260-BC61-A3E1F9F78D1D}"/>
                  </a:ext>
                </a:extLst>
              </p:cNvPr>
              <p:cNvSpPr/>
              <p:nvPr/>
            </p:nvSpPr>
            <p:spPr>
              <a:xfrm>
                <a:off x="2936407" y="4362516"/>
                <a:ext cx="326992" cy="43207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934" extrusionOk="0">
                    <a:moveTo>
                      <a:pt x="176" y="1"/>
                    </a:moveTo>
                    <a:cubicBezTo>
                      <a:pt x="72" y="1"/>
                      <a:pt x="1" y="134"/>
                      <a:pt x="69" y="221"/>
                    </a:cubicBezTo>
                    <a:cubicBezTo>
                      <a:pt x="2092" y="3021"/>
                      <a:pt x="4274" y="6006"/>
                      <a:pt x="6373" y="8736"/>
                    </a:cubicBezTo>
                    <a:cubicBezTo>
                      <a:pt x="6680" y="9136"/>
                      <a:pt x="6988" y="9537"/>
                      <a:pt x="7299" y="9933"/>
                    </a:cubicBezTo>
                    <a:cubicBezTo>
                      <a:pt x="7018" y="9514"/>
                      <a:pt x="6732" y="9098"/>
                      <a:pt x="6446" y="8683"/>
                    </a:cubicBezTo>
                    <a:cubicBezTo>
                      <a:pt x="4554" y="5927"/>
                      <a:pt x="2464" y="3030"/>
                      <a:pt x="478" y="312"/>
                    </a:cubicBezTo>
                    <a:lnTo>
                      <a:pt x="478" y="312"/>
                    </a:lnTo>
                    <a:cubicBezTo>
                      <a:pt x="3035" y="600"/>
                      <a:pt x="5593" y="870"/>
                      <a:pt x="8158" y="1086"/>
                    </a:cubicBezTo>
                    <a:cubicBezTo>
                      <a:pt x="5511" y="680"/>
                      <a:pt x="2855" y="332"/>
                      <a:pt x="197" y="2"/>
                    </a:cubicBezTo>
                    <a:cubicBezTo>
                      <a:pt x="190" y="1"/>
                      <a:pt x="183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3229;p71">
                <a:extLst>
                  <a:ext uri="{FF2B5EF4-FFF2-40B4-BE49-F238E27FC236}">
                    <a16:creationId xmlns:a16="http://schemas.microsoft.com/office/drawing/2014/main" id="{6161354A-259E-C009-82DA-07B397248C62}"/>
                  </a:ext>
                </a:extLst>
              </p:cNvPr>
              <p:cNvSpPr/>
              <p:nvPr/>
            </p:nvSpPr>
            <p:spPr>
              <a:xfrm>
                <a:off x="2813686" y="4404792"/>
                <a:ext cx="1128903" cy="803309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69" extrusionOk="0">
                    <a:moveTo>
                      <a:pt x="10429" y="0"/>
                    </a:moveTo>
                    <a:cubicBezTo>
                      <a:pt x="9233" y="0"/>
                      <a:pt x="8150" y="312"/>
                      <a:pt x="7274" y="1003"/>
                    </a:cubicBezTo>
                    <a:cubicBezTo>
                      <a:pt x="3480" y="3997"/>
                      <a:pt x="1" y="15354"/>
                      <a:pt x="1" y="15354"/>
                    </a:cubicBezTo>
                    <a:cubicBezTo>
                      <a:pt x="1070" y="16625"/>
                      <a:pt x="2709" y="17392"/>
                      <a:pt x="4135" y="17845"/>
                    </a:cubicBezTo>
                    <a:cubicBezTo>
                      <a:pt x="5708" y="18348"/>
                      <a:pt x="7021" y="18469"/>
                      <a:pt x="7021" y="18469"/>
                    </a:cubicBezTo>
                    <a:lnTo>
                      <a:pt x="11243" y="10749"/>
                    </a:lnTo>
                    <a:cubicBezTo>
                      <a:pt x="11268" y="10788"/>
                      <a:pt x="11289" y="10825"/>
                      <a:pt x="11320" y="10859"/>
                    </a:cubicBezTo>
                    <a:cubicBezTo>
                      <a:pt x="11426" y="10984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0" y="10946"/>
                      <a:pt x="12037" y="10932"/>
                      <a:pt x="12051" y="10920"/>
                    </a:cubicBezTo>
                    <a:cubicBezTo>
                      <a:pt x="12694" y="13236"/>
                      <a:pt x="14910" y="18100"/>
                      <a:pt x="22194" y="18100"/>
                    </a:cubicBezTo>
                    <a:cubicBezTo>
                      <a:pt x="25244" y="18100"/>
                      <a:pt x="26683" y="16250"/>
                      <a:pt x="27337" y="14181"/>
                    </a:cubicBezTo>
                    <a:cubicBezTo>
                      <a:pt x="28167" y="11566"/>
                      <a:pt x="27743" y="8602"/>
                      <a:pt x="27743" y="8602"/>
                    </a:cubicBezTo>
                    <a:lnTo>
                      <a:pt x="22655" y="7886"/>
                    </a:lnTo>
                    <a:cubicBezTo>
                      <a:pt x="19645" y="3460"/>
                      <a:pt x="14411" y="0"/>
                      <a:pt x="10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3230;p71">
                <a:extLst>
                  <a:ext uri="{FF2B5EF4-FFF2-40B4-BE49-F238E27FC236}">
                    <a16:creationId xmlns:a16="http://schemas.microsoft.com/office/drawing/2014/main" id="{A54EDD79-4A28-B93E-B69A-79BFEE7923C9}"/>
                  </a:ext>
                </a:extLst>
              </p:cNvPr>
              <p:cNvSpPr/>
              <p:nvPr/>
            </p:nvSpPr>
            <p:spPr>
              <a:xfrm>
                <a:off x="3869441" y="4787710"/>
                <a:ext cx="203994" cy="2490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727" extrusionOk="0">
                    <a:moveTo>
                      <a:pt x="0" y="0"/>
                    </a:moveTo>
                    <a:cubicBezTo>
                      <a:pt x="0" y="0"/>
                      <a:pt x="2149" y="2569"/>
                      <a:pt x="2670" y="4836"/>
                    </a:cubicBezTo>
                    <a:cubicBezTo>
                      <a:pt x="2816" y="5474"/>
                      <a:pt x="3006" y="5726"/>
                      <a:pt x="3193" y="5726"/>
                    </a:cubicBezTo>
                    <a:cubicBezTo>
                      <a:pt x="3670" y="5726"/>
                      <a:pt x="4131" y="4085"/>
                      <a:pt x="3815" y="3023"/>
                    </a:cubicBezTo>
                    <a:cubicBezTo>
                      <a:pt x="3375" y="1543"/>
                      <a:pt x="5089" y="717"/>
                      <a:pt x="5089" y="7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7A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3231;p71">
                <a:extLst>
                  <a:ext uri="{FF2B5EF4-FFF2-40B4-BE49-F238E27FC236}">
                    <a16:creationId xmlns:a16="http://schemas.microsoft.com/office/drawing/2014/main" id="{D2EC57EE-76D9-2DFC-3C2F-E9D2F1E7BAC4}"/>
                  </a:ext>
                </a:extLst>
              </p:cNvPr>
              <p:cNvSpPr/>
              <p:nvPr/>
            </p:nvSpPr>
            <p:spPr>
              <a:xfrm>
                <a:off x="2961496" y="4444719"/>
                <a:ext cx="1128903" cy="803353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70" extrusionOk="0">
                    <a:moveTo>
                      <a:pt x="10428" y="0"/>
                    </a:moveTo>
                    <a:cubicBezTo>
                      <a:pt x="9233" y="0"/>
                      <a:pt x="8150" y="312"/>
                      <a:pt x="7275" y="1004"/>
                    </a:cubicBezTo>
                    <a:cubicBezTo>
                      <a:pt x="3481" y="3997"/>
                      <a:pt x="0" y="15355"/>
                      <a:pt x="0" y="15355"/>
                    </a:cubicBezTo>
                    <a:cubicBezTo>
                      <a:pt x="164" y="15549"/>
                      <a:pt x="340" y="15730"/>
                      <a:pt x="527" y="15903"/>
                    </a:cubicBezTo>
                    <a:cubicBezTo>
                      <a:pt x="1172" y="16491"/>
                      <a:pt x="1939" y="16949"/>
                      <a:pt x="2720" y="17305"/>
                    </a:cubicBezTo>
                    <a:cubicBezTo>
                      <a:pt x="3198" y="17522"/>
                      <a:pt x="3677" y="17702"/>
                      <a:pt x="4136" y="17846"/>
                    </a:cubicBezTo>
                    <a:cubicBezTo>
                      <a:pt x="5393" y="18247"/>
                      <a:pt x="6484" y="18406"/>
                      <a:pt x="6871" y="18452"/>
                    </a:cubicBezTo>
                    <a:lnTo>
                      <a:pt x="6873" y="18452"/>
                    </a:lnTo>
                    <a:cubicBezTo>
                      <a:pt x="6970" y="18465"/>
                      <a:pt x="7022" y="18469"/>
                      <a:pt x="7022" y="18469"/>
                    </a:cubicBezTo>
                    <a:lnTo>
                      <a:pt x="11244" y="10749"/>
                    </a:lnTo>
                    <a:cubicBezTo>
                      <a:pt x="11267" y="10788"/>
                      <a:pt x="11290" y="10825"/>
                      <a:pt x="11319" y="10861"/>
                    </a:cubicBezTo>
                    <a:cubicBezTo>
                      <a:pt x="11427" y="10985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1" y="10946"/>
                      <a:pt x="12038" y="10932"/>
                      <a:pt x="12052" y="10920"/>
                    </a:cubicBezTo>
                    <a:cubicBezTo>
                      <a:pt x="12695" y="13236"/>
                      <a:pt x="14911" y="18100"/>
                      <a:pt x="22195" y="18100"/>
                    </a:cubicBezTo>
                    <a:cubicBezTo>
                      <a:pt x="25244" y="18100"/>
                      <a:pt x="26683" y="16251"/>
                      <a:pt x="27338" y="14182"/>
                    </a:cubicBezTo>
                    <a:cubicBezTo>
                      <a:pt x="28168" y="11567"/>
                      <a:pt x="27743" y="8603"/>
                      <a:pt x="27743" y="8603"/>
                    </a:cubicBezTo>
                    <a:lnTo>
                      <a:pt x="22654" y="7886"/>
                    </a:lnTo>
                    <a:cubicBezTo>
                      <a:pt x="19646" y="3461"/>
                      <a:pt x="14410" y="0"/>
                      <a:pt x="10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3232;p71">
                <a:extLst>
                  <a:ext uri="{FF2B5EF4-FFF2-40B4-BE49-F238E27FC236}">
                    <a16:creationId xmlns:a16="http://schemas.microsoft.com/office/drawing/2014/main" id="{35462FEB-0DBC-926C-0138-29C9A9D550D4}"/>
                  </a:ext>
                </a:extLst>
              </p:cNvPr>
              <p:cNvSpPr/>
              <p:nvPr/>
            </p:nvSpPr>
            <p:spPr>
              <a:xfrm>
                <a:off x="3127222" y="4727036"/>
                <a:ext cx="929958" cy="521027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11979" extrusionOk="0">
                    <a:moveTo>
                      <a:pt x="8131" y="1"/>
                    </a:moveTo>
                    <a:cubicBezTo>
                      <a:pt x="7891" y="1"/>
                      <a:pt x="7696" y="145"/>
                      <a:pt x="7607" y="366"/>
                    </a:cubicBezTo>
                    <a:cubicBezTo>
                      <a:pt x="7513" y="602"/>
                      <a:pt x="7529" y="869"/>
                      <a:pt x="7417" y="1095"/>
                    </a:cubicBezTo>
                    <a:cubicBezTo>
                      <a:pt x="7327" y="1278"/>
                      <a:pt x="7165" y="1345"/>
                      <a:pt x="6991" y="1345"/>
                    </a:cubicBezTo>
                    <a:cubicBezTo>
                      <a:pt x="6866" y="1345"/>
                      <a:pt x="6735" y="1311"/>
                      <a:pt x="6619" y="1261"/>
                    </a:cubicBezTo>
                    <a:cubicBezTo>
                      <a:pt x="6257" y="1109"/>
                      <a:pt x="5862" y="737"/>
                      <a:pt x="5458" y="737"/>
                    </a:cubicBezTo>
                    <a:cubicBezTo>
                      <a:pt x="5323" y="737"/>
                      <a:pt x="5187" y="778"/>
                      <a:pt x="5052" y="883"/>
                    </a:cubicBezTo>
                    <a:cubicBezTo>
                      <a:pt x="4626" y="1211"/>
                      <a:pt x="4684" y="1807"/>
                      <a:pt x="4770" y="2285"/>
                    </a:cubicBezTo>
                    <a:cubicBezTo>
                      <a:pt x="5257" y="5032"/>
                      <a:pt x="2862" y="7424"/>
                      <a:pt x="2394" y="8066"/>
                    </a:cubicBezTo>
                    <a:lnTo>
                      <a:pt x="1" y="11355"/>
                    </a:lnTo>
                    <a:cubicBezTo>
                      <a:pt x="1572" y="11857"/>
                      <a:pt x="2887" y="11978"/>
                      <a:pt x="2887" y="11978"/>
                    </a:cubicBezTo>
                    <a:lnTo>
                      <a:pt x="7109" y="4258"/>
                    </a:lnTo>
                    <a:cubicBezTo>
                      <a:pt x="7132" y="4297"/>
                      <a:pt x="7155" y="4334"/>
                      <a:pt x="7184" y="4370"/>
                    </a:cubicBezTo>
                    <a:cubicBezTo>
                      <a:pt x="7292" y="4494"/>
                      <a:pt x="7432" y="4559"/>
                      <a:pt x="7577" y="4559"/>
                    </a:cubicBezTo>
                    <a:cubicBezTo>
                      <a:pt x="7675" y="4559"/>
                      <a:pt x="7775" y="4529"/>
                      <a:pt x="7868" y="4468"/>
                    </a:cubicBezTo>
                    <a:cubicBezTo>
                      <a:pt x="7886" y="4455"/>
                      <a:pt x="7903" y="4441"/>
                      <a:pt x="7917" y="4429"/>
                    </a:cubicBezTo>
                    <a:cubicBezTo>
                      <a:pt x="8560" y="6745"/>
                      <a:pt x="10776" y="11609"/>
                      <a:pt x="18060" y="11609"/>
                    </a:cubicBezTo>
                    <a:cubicBezTo>
                      <a:pt x="21109" y="11609"/>
                      <a:pt x="22548" y="9760"/>
                      <a:pt x="23203" y="7691"/>
                    </a:cubicBezTo>
                    <a:lnTo>
                      <a:pt x="23203" y="7691"/>
                    </a:lnTo>
                    <a:cubicBezTo>
                      <a:pt x="22177" y="8151"/>
                      <a:pt x="21032" y="8348"/>
                      <a:pt x="19890" y="8348"/>
                    </a:cubicBezTo>
                    <a:cubicBezTo>
                      <a:pt x="19171" y="8348"/>
                      <a:pt x="18454" y="8270"/>
                      <a:pt x="17769" y="8130"/>
                    </a:cubicBezTo>
                    <a:cubicBezTo>
                      <a:pt x="15476" y="7658"/>
                      <a:pt x="13347" y="6479"/>
                      <a:pt x="11688" y="4833"/>
                    </a:cubicBezTo>
                    <a:cubicBezTo>
                      <a:pt x="10859" y="4011"/>
                      <a:pt x="10147" y="3069"/>
                      <a:pt x="9592" y="2041"/>
                    </a:cubicBezTo>
                    <a:cubicBezTo>
                      <a:pt x="9453" y="1785"/>
                      <a:pt x="9325" y="1521"/>
                      <a:pt x="9207" y="1255"/>
                    </a:cubicBezTo>
                    <a:cubicBezTo>
                      <a:pt x="9085" y="978"/>
                      <a:pt x="8991" y="674"/>
                      <a:pt x="8822" y="421"/>
                    </a:cubicBezTo>
                    <a:cubicBezTo>
                      <a:pt x="8672" y="192"/>
                      <a:pt x="8443" y="17"/>
                      <a:pt x="8162" y="2"/>
                    </a:cubicBezTo>
                    <a:cubicBezTo>
                      <a:pt x="8152" y="1"/>
                      <a:pt x="8142" y="1"/>
                      <a:pt x="81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3233;p71">
                <a:extLst>
                  <a:ext uri="{FF2B5EF4-FFF2-40B4-BE49-F238E27FC236}">
                    <a16:creationId xmlns:a16="http://schemas.microsoft.com/office/drawing/2014/main" id="{E1521CA6-3CF5-7E28-4F1F-FA0F6B59EE2B}"/>
                  </a:ext>
                </a:extLst>
              </p:cNvPr>
              <p:cNvSpPr/>
              <p:nvPr/>
            </p:nvSpPr>
            <p:spPr>
              <a:xfrm>
                <a:off x="3104978" y="4660012"/>
                <a:ext cx="843311" cy="518069"/>
              </a:xfrm>
              <a:custGeom>
                <a:avLst/>
                <a:gdLst/>
                <a:ahLst/>
                <a:cxnLst/>
                <a:rect l="l" t="t" r="r" b="b"/>
                <a:pathLst>
                  <a:path w="21042" h="11911" extrusionOk="0">
                    <a:moveTo>
                      <a:pt x="8644" y="0"/>
                    </a:moveTo>
                    <a:cubicBezTo>
                      <a:pt x="8454" y="0"/>
                      <a:pt x="8263" y="37"/>
                      <a:pt x="8076" y="116"/>
                    </a:cubicBezTo>
                    <a:cubicBezTo>
                      <a:pt x="7577" y="327"/>
                      <a:pt x="7169" y="772"/>
                      <a:pt x="7050" y="1305"/>
                    </a:cubicBezTo>
                    <a:cubicBezTo>
                      <a:pt x="7038" y="1358"/>
                      <a:pt x="7032" y="1411"/>
                      <a:pt x="7025" y="1465"/>
                    </a:cubicBezTo>
                    <a:cubicBezTo>
                      <a:pt x="6733" y="1156"/>
                      <a:pt x="6325" y="987"/>
                      <a:pt x="5913" y="987"/>
                    </a:cubicBezTo>
                    <a:cubicBezTo>
                      <a:pt x="5614" y="987"/>
                      <a:pt x="5314" y="1077"/>
                      <a:pt x="5056" y="1267"/>
                    </a:cubicBezTo>
                    <a:cubicBezTo>
                      <a:pt x="4721" y="1514"/>
                      <a:pt x="4495" y="1883"/>
                      <a:pt x="4443" y="2298"/>
                    </a:cubicBezTo>
                    <a:cubicBezTo>
                      <a:pt x="4378" y="2815"/>
                      <a:pt x="4522" y="3332"/>
                      <a:pt x="4546" y="3849"/>
                    </a:cubicBezTo>
                    <a:cubicBezTo>
                      <a:pt x="4633" y="5866"/>
                      <a:pt x="3640" y="7747"/>
                      <a:pt x="2402" y="9272"/>
                    </a:cubicBezTo>
                    <a:cubicBezTo>
                      <a:pt x="1684" y="10158"/>
                      <a:pt x="872" y="10960"/>
                      <a:pt x="63" y="11762"/>
                    </a:cubicBezTo>
                    <a:cubicBezTo>
                      <a:pt x="0" y="11824"/>
                      <a:pt x="63" y="11910"/>
                      <a:pt x="133" y="11910"/>
                    </a:cubicBezTo>
                    <a:cubicBezTo>
                      <a:pt x="154" y="11910"/>
                      <a:pt x="176" y="11902"/>
                      <a:pt x="194" y="11884"/>
                    </a:cubicBezTo>
                    <a:cubicBezTo>
                      <a:pt x="1560" y="10533"/>
                      <a:pt x="2958" y="9149"/>
                      <a:pt x="3849" y="7424"/>
                    </a:cubicBezTo>
                    <a:cubicBezTo>
                      <a:pt x="4285" y="6582"/>
                      <a:pt x="4598" y="5666"/>
                      <a:pt x="4695" y="4721"/>
                    </a:cubicBezTo>
                    <a:cubicBezTo>
                      <a:pt x="4743" y="4255"/>
                      <a:pt x="4737" y="3788"/>
                      <a:pt x="4678" y="3323"/>
                    </a:cubicBezTo>
                    <a:cubicBezTo>
                      <a:pt x="4617" y="2847"/>
                      <a:pt x="4522" y="2331"/>
                      <a:pt x="4755" y="1883"/>
                    </a:cubicBezTo>
                    <a:cubicBezTo>
                      <a:pt x="4964" y="1480"/>
                      <a:pt x="5383" y="1188"/>
                      <a:pt x="5841" y="1161"/>
                    </a:cubicBezTo>
                    <a:cubicBezTo>
                      <a:pt x="5865" y="1159"/>
                      <a:pt x="5890" y="1158"/>
                      <a:pt x="5915" y="1158"/>
                    </a:cubicBezTo>
                    <a:cubicBezTo>
                      <a:pt x="6356" y="1158"/>
                      <a:pt x="6786" y="1386"/>
                      <a:pt x="7032" y="1753"/>
                    </a:cubicBezTo>
                    <a:cubicBezTo>
                      <a:pt x="7050" y="1780"/>
                      <a:pt x="7079" y="1793"/>
                      <a:pt x="7108" y="1793"/>
                    </a:cubicBezTo>
                    <a:cubicBezTo>
                      <a:pt x="7154" y="1793"/>
                      <a:pt x="7200" y="1760"/>
                      <a:pt x="7197" y="1702"/>
                    </a:cubicBezTo>
                    <a:cubicBezTo>
                      <a:pt x="7164" y="1144"/>
                      <a:pt x="7506" y="629"/>
                      <a:pt x="7984" y="359"/>
                    </a:cubicBezTo>
                    <a:cubicBezTo>
                      <a:pt x="8190" y="243"/>
                      <a:pt x="8428" y="173"/>
                      <a:pt x="8666" y="173"/>
                    </a:cubicBezTo>
                    <a:cubicBezTo>
                      <a:pt x="8705" y="173"/>
                      <a:pt x="8744" y="175"/>
                      <a:pt x="8782" y="179"/>
                    </a:cubicBezTo>
                    <a:cubicBezTo>
                      <a:pt x="9089" y="210"/>
                      <a:pt x="9379" y="353"/>
                      <a:pt x="9619" y="542"/>
                    </a:cubicBezTo>
                    <a:cubicBezTo>
                      <a:pt x="10157" y="966"/>
                      <a:pt x="10457" y="1597"/>
                      <a:pt x="10764" y="2192"/>
                    </a:cubicBezTo>
                    <a:cubicBezTo>
                      <a:pt x="11040" y="2723"/>
                      <a:pt x="11348" y="3235"/>
                      <a:pt x="11696" y="3722"/>
                    </a:cubicBezTo>
                    <a:cubicBezTo>
                      <a:pt x="12376" y="4677"/>
                      <a:pt x="13189" y="5538"/>
                      <a:pt x="14100" y="6277"/>
                    </a:cubicBezTo>
                    <a:cubicBezTo>
                      <a:pt x="15012" y="7016"/>
                      <a:pt x="16020" y="7638"/>
                      <a:pt x="17091" y="8116"/>
                    </a:cubicBezTo>
                    <a:cubicBezTo>
                      <a:pt x="18161" y="8593"/>
                      <a:pt x="19297" y="8929"/>
                      <a:pt x="20458" y="9097"/>
                    </a:cubicBezTo>
                    <a:cubicBezTo>
                      <a:pt x="20602" y="9117"/>
                      <a:pt x="20746" y="9136"/>
                      <a:pt x="20891" y="9151"/>
                    </a:cubicBezTo>
                    <a:cubicBezTo>
                      <a:pt x="20895" y="9152"/>
                      <a:pt x="20899" y="9152"/>
                      <a:pt x="20902" y="9152"/>
                    </a:cubicBezTo>
                    <a:cubicBezTo>
                      <a:pt x="21007" y="9152"/>
                      <a:pt x="21041" y="8988"/>
                      <a:pt x="20930" y="8976"/>
                    </a:cubicBezTo>
                    <a:cubicBezTo>
                      <a:pt x="19724" y="8845"/>
                      <a:pt x="18539" y="8534"/>
                      <a:pt x="17421" y="8064"/>
                    </a:cubicBezTo>
                    <a:cubicBezTo>
                      <a:pt x="16307" y="7595"/>
                      <a:pt x="15258" y="6972"/>
                      <a:pt x="14314" y="6220"/>
                    </a:cubicBezTo>
                    <a:cubicBezTo>
                      <a:pt x="13370" y="5466"/>
                      <a:pt x="12527" y="4586"/>
                      <a:pt x="11828" y="3600"/>
                    </a:cubicBezTo>
                    <a:cubicBezTo>
                      <a:pt x="11470" y="3093"/>
                      <a:pt x="11155" y="2561"/>
                      <a:pt x="10871" y="2009"/>
                    </a:cubicBezTo>
                    <a:cubicBezTo>
                      <a:pt x="10562" y="1407"/>
                      <a:pt x="10241" y="779"/>
                      <a:pt x="9684" y="368"/>
                    </a:cubicBezTo>
                    <a:cubicBezTo>
                      <a:pt x="9373" y="139"/>
                      <a:pt x="9012" y="0"/>
                      <a:pt x="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3234;p71">
                <a:extLst>
                  <a:ext uri="{FF2B5EF4-FFF2-40B4-BE49-F238E27FC236}">
                    <a16:creationId xmlns:a16="http://schemas.microsoft.com/office/drawing/2014/main" id="{E2A2C0D9-CCDC-1654-847F-79AA52A495C9}"/>
                  </a:ext>
                </a:extLst>
              </p:cNvPr>
              <p:cNvSpPr/>
              <p:nvPr/>
            </p:nvSpPr>
            <p:spPr>
              <a:xfrm>
                <a:off x="3874331" y="4801758"/>
                <a:ext cx="124320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025" extrusionOk="0">
                    <a:moveTo>
                      <a:pt x="111" y="0"/>
                    </a:moveTo>
                    <a:cubicBezTo>
                      <a:pt x="57" y="0"/>
                      <a:pt x="1" y="46"/>
                      <a:pt x="21" y="114"/>
                    </a:cubicBezTo>
                    <a:cubicBezTo>
                      <a:pt x="351" y="1183"/>
                      <a:pt x="1106" y="2100"/>
                      <a:pt x="2079" y="2648"/>
                    </a:cubicBezTo>
                    <a:cubicBezTo>
                      <a:pt x="2358" y="2806"/>
                      <a:pt x="2654" y="2929"/>
                      <a:pt x="2962" y="3020"/>
                    </a:cubicBezTo>
                    <a:cubicBezTo>
                      <a:pt x="2971" y="3023"/>
                      <a:pt x="2981" y="3025"/>
                      <a:pt x="2989" y="3025"/>
                    </a:cubicBezTo>
                    <a:cubicBezTo>
                      <a:pt x="3078" y="3025"/>
                      <a:pt x="3102" y="2876"/>
                      <a:pt x="3001" y="2846"/>
                    </a:cubicBezTo>
                    <a:cubicBezTo>
                      <a:pt x="1679" y="2453"/>
                      <a:pt x="599" y="1379"/>
                      <a:pt x="193" y="62"/>
                    </a:cubicBezTo>
                    <a:cubicBezTo>
                      <a:pt x="180" y="19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3235;p71">
                <a:extLst>
                  <a:ext uri="{FF2B5EF4-FFF2-40B4-BE49-F238E27FC236}">
                    <a16:creationId xmlns:a16="http://schemas.microsoft.com/office/drawing/2014/main" id="{C42B75B6-5B6A-5ECE-8329-5AEB6EDF7E6C}"/>
                  </a:ext>
                </a:extLst>
              </p:cNvPr>
              <p:cNvSpPr/>
              <p:nvPr/>
            </p:nvSpPr>
            <p:spPr>
              <a:xfrm>
                <a:off x="3982664" y="4831856"/>
                <a:ext cx="34427" cy="17772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086" extrusionOk="0">
                    <a:moveTo>
                      <a:pt x="772" y="0"/>
                    </a:moveTo>
                    <a:cubicBezTo>
                      <a:pt x="726" y="0"/>
                      <a:pt x="680" y="31"/>
                      <a:pt x="680" y="89"/>
                    </a:cubicBezTo>
                    <a:cubicBezTo>
                      <a:pt x="680" y="1414"/>
                      <a:pt x="456" y="2731"/>
                      <a:pt x="22" y="3982"/>
                    </a:cubicBezTo>
                    <a:cubicBezTo>
                      <a:pt x="0" y="4046"/>
                      <a:pt x="52" y="4086"/>
                      <a:pt x="106" y="4086"/>
                    </a:cubicBezTo>
                    <a:cubicBezTo>
                      <a:pt x="144" y="4086"/>
                      <a:pt x="182" y="4066"/>
                      <a:pt x="198" y="4022"/>
                    </a:cubicBezTo>
                    <a:cubicBezTo>
                      <a:pt x="636" y="2756"/>
                      <a:pt x="859" y="1423"/>
                      <a:pt x="858" y="84"/>
                    </a:cubicBezTo>
                    <a:cubicBezTo>
                      <a:pt x="858" y="28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3236;p71">
                <a:extLst>
                  <a:ext uri="{FF2B5EF4-FFF2-40B4-BE49-F238E27FC236}">
                    <a16:creationId xmlns:a16="http://schemas.microsoft.com/office/drawing/2014/main" id="{625161E2-C060-F9DE-CC3F-C6BB52850826}"/>
                  </a:ext>
                </a:extLst>
              </p:cNvPr>
              <p:cNvSpPr/>
              <p:nvPr/>
            </p:nvSpPr>
            <p:spPr>
              <a:xfrm>
                <a:off x="3207700" y="4467075"/>
                <a:ext cx="207441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032" extrusionOk="0">
                    <a:moveTo>
                      <a:pt x="3757" y="1"/>
                    </a:moveTo>
                    <a:cubicBezTo>
                      <a:pt x="3737" y="1"/>
                      <a:pt x="3717" y="1"/>
                      <a:pt x="3697" y="1"/>
                    </a:cubicBezTo>
                    <a:cubicBezTo>
                      <a:pt x="3142" y="14"/>
                      <a:pt x="2593" y="156"/>
                      <a:pt x="2097" y="403"/>
                    </a:cubicBezTo>
                    <a:cubicBezTo>
                      <a:pt x="1524" y="687"/>
                      <a:pt x="1042" y="1122"/>
                      <a:pt x="688" y="1640"/>
                    </a:cubicBezTo>
                    <a:cubicBezTo>
                      <a:pt x="672" y="1662"/>
                      <a:pt x="653" y="1682"/>
                      <a:pt x="637" y="1704"/>
                    </a:cubicBezTo>
                    <a:cubicBezTo>
                      <a:pt x="328" y="2117"/>
                      <a:pt x="75" y="2629"/>
                      <a:pt x="25" y="3147"/>
                    </a:cubicBezTo>
                    <a:cubicBezTo>
                      <a:pt x="1" y="3399"/>
                      <a:pt x="52" y="3656"/>
                      <a:pt x="230" y="3847"/>
                    </a:cubicBezTo>
                    <a:cubicBezTo>
                      <a:pt x="349" y="3972"/>
                      <a:pt x="503" y="4032"/>
                      <a:pt x="663" y="4032"/>
                    </a:cubicBezTo>
                    <a:cubicBezTo>
                      <a:pt x="737" y="4032"/>
                      <a:pt x="813" y="4019"/>
                      <a:pt x="886" y="3994"/>
                    </a:cubicBezTo>
                    <a:cubicBezTo>
                      <a:pt x="1180" y="3895"/>
                      <a:pt x="1436" y="3677"/>
                      <a:pt x="1686" y="3507"/>
                    </a:cubicBezTo>
                    <a:cubicBezTo>
                      <a:pt x="1967" y="3317"/>
                      <a:pt x="2245" y="3130"/>
                      <a:pt x="2523" y="2939"/>
                    </a:cubicBezTo>
                    <a:cubicBezTo>
                      <a:pt x="3081" y="2563"/>
                      <a:pt x="3639" y="2183"/>
                      <a:pt x="4197" y="1805"/>
                    </a:cubicBezTo>
                    <a:cubicBezTo>
                      <a:pt x="4595" y="1536"/>
                      <a:pt x="5175" y="1226"/>
                      <a:pt x="4970" y="649"/>
                    </a:cubicBezTo>
                    <a:cubicBezTo>
                      <a:pt x="4788" y="142"/>
                      <a:pt x="4243" y="1"/>
                      <a:pt x="3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3237;p71">
                <a:extLst>
                  <a:ext uri="{FF2B5EF4-FFF2-40B4-BE49-F238E27FC236}">
                    <a16:creationId xmlns:a16="http://schemas.microsoft.com/office/drawing/2014/main" id="{7785E09A-D2E1-770E-D620-1ED9528FAE13}"/>
                  </a:ext>
                </a:extLst>
              </p:cNvPr>
              <p:cNvSpPr/>
              <p:nvPr/>
            </p:nvSpPr>
            <p:spPr>
              <a:xfrm>
                <a:off x="6131770" y="4776271"/>
                <a:ext cx="299419" cy="40994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9425" extrusionOk="0">
                    <a:moveTo>
                      <a:pt x="3012" y="1"/>
                    </a:moveTo>
                    <a:lnTo>
                      <a:pt x="1" y="3234"/>
                    </a:lnTo>
                    <a:lnTo>
                      <a:pt x="1" y="3235"/>
                    </a:lnTo>
                    <a:lnTo>
                      <a:pt x="2175" y="9332"/>
                    </a:lnTo>
                    <a:cubicBezTo>
                      <a:pt x="2175" y="9332"/>
                      <a:pt x="2825" y="9424"/>
                      <a:pt x="3703" y="9424"/>
                    </a:cubicBezTo>
                    <a:cubicBezTo>
                      <a:pt x="4885" y="9424"/>
                      <a:pt x="6480" y="9257"/>
                      <a:pt x="7471" y="8474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3238;p71">
                <a:extLst>
                  <a:ext uri="{FF2B5EF4-FFF2-40B4-BE49-F238E27FC236}">
                    <a16:creationId xmlns:a16="http://schemas.microsoft.com/office/drawing/2014/main" id="{D022660B-082B-F881-75DA-9FB4B49DA818}"/>
                  </a:ext>
                </a:extLst>
              </p:cNvPr>
              <p:cNvSpPr/>
              <p:nvPr/>
            </p:nvSpPr>
            <p:spPr>
              <a:xfrm>
                <a:off x="5419249" y="4392005"/>
                <a:ext cx="1229658" cy="908089"/>
              </a:xfrm>
              <a:custGeom>
                <a:avLst/>
                <a:gdLst/>
                <a:ahLst/>
                <a:cxnLst/>
                <a:rect l="l" t="t" r="r" b="b"/>
                <a:pathLst>
                  <a:path w="30682" h="20878" extrusionOk="0">
                    <a:moveTo>
                      <a:pt x="18393" y="0"/>
                    </a:moveTo>
                    <a:cubicBezTo>
                      <a:pt x="18346" y="0"/>
                      <a:pt x="18300" y="1"/>
                      <a:pt x="18253" y="4"/>
                    </a:cubicBezTo>
                    <a:cubicBezTo>
                      <a:pt x="13247" y="267"/>
                      <a:pt x="0" y="15931"/>
                      <a:pt x="0" y="15931"/>
                    </a:cubicBezTo>
                    <a:cubicBezTo>
                      <a:pt x="0" y="15931"/>
                      <a:pt x="2422" y="20877"/>
                      <a:pt x="8503" y="20877"/>
                    </a:cubicBezTo>
                    <a:cubicBezTo>
                      <a:pt x="15703" y="20877"/>
                      <a:pt x="19047" y="11695"/>
                      <a:pt x="19047" y="11695"/>
                    </a:cubicBezTo>
                    <a:lnTo>
                      <a:pt x="23248" y="17022"/>
                    </a:lnTo>
                    <a:cubicBezTo>
                      <a:pt x="23248" y="17022"/>
                      <a:pt x="23263" y="17023"/>
                      <a:pt x="23291" y="17023"/>
                    </a:cubicBezTo>
                    <a:cubicBezTo>
                      <a:pt x="23810" y="17023"/>
                      <a:pt x="28939" y="16954"/>
                      <a:pt x="30465" y="14248"/>
                    </a:cubicBezTo>
                    <a:cubicBezTo>
                      <a:pt x="30549" y="14101"/>
                      <a:pt x="30622" y="13948"/>
                      <a:pt x="30682" y="13784"/>
                    </a:cubicBezTo>
                    <a:cubicBezTo>
                      <a:pt x="30682" y="13784"/>
                      <a:pt x="23394" y="0"/>
                      <a:pt x="18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3239;p71">
                <a:extLst>
                  <a:ext uri="{FF2B5EF4-FFF2-40B4-BE49-F238E27FC236}">
                    <a16:creationId xmlns:a16="http://schemas.microsoft.com/office/drawing/2014/main" id="{6711B0EF-A0FC-7D65-0F9B-5D4B3F01CE34}"/>
                  </a:ext>
                </a:extLst>
              </p:cNvPr>
              <p:cNvSpPr/>
              <p:nvPr/>
            </p:nvSpPr>
            <p:spPr>
              <a:xfrm>
                <a:off x="5532752" y="4600991"/>
                <a:ext cx="916653" cy="51437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1826" extrusionOk="0">
                    <a:moveTo>
                      <a:pt x="14405" y="1"/>
                    </a:moveTo>
                    <a:cubicBezTo>
                      <a:pt x="14391" y="1"/>
                      <a:pt x="14377" y="1"/>
                      <a:pt x="14363" y="2"/>
                    </a:cubicBezTo>
                    <a:cubicBezTo>
                      <a:pt x="14004" y="17"/>
                      <a:pt x="13701" y="239"/>
                      <a:pt x="13504" y="528"/>
                    </a:cubicBezTo>
                    <a:cubicBezTo>
                      <a:pt x="13271" y="867"/>
                      <a:pt x="13205" y="1277"/>
                      <a:pt x="13194" y="1681"/>
                    </a:cubicBezTo>
                    <a:cubicBezTo>
                      <a:pt x="13182" y="2124"/>
                      <a:pt x="13214" y="2568"/>
                      <a:pt x="13195" y="3011"/>
                    </a:cubicBezTo>
                    <a:cubicBezTo>
                      <a:pt x="13177" y="3439"/>
                      <a:pt x="13133" y="3863"/>
                      <a:pt x="13062" y="4284"/>
                    </a:cubicBezTo>
                    <a:cubicBezTo>
                      <a:pt x="12922" y="5124"/>
                      <a:pt x="12681" y="5949"/>
                      <a:pt x="12330" y="6727"/>
                    </a:cubicBezTo>
                    <a:cubicBezTo>
                      <a:pt x="11664" y="8209"/>
                      <a:pt x="10605" y="9495"/>
                      <a:pt x="9244" y="10389"/>
                    </a:cubicBezTo>
                    <a:cubicBezTo>
                      <a:pt x="8035" y="11182"/>
                      <a:pt x="6617" y="11649"/>
                      <a:pt x="5170" y="11649"/>
                    </a:cubicBezTo>
                    <a:cubicBezTo>
                      <a:pt x="5044" y="11649"/>
                      <a:pt x="4918" y="11645"/>
                      <a:pt x="4791" y="11638"/>
                    </a:cubicBezTo>
                    <a:cubicBezTo>
                      <a:pt x="3244" y="11551"/>
                      <a:pt x="1712" y="10938"/>
                      <a:pt x="581" y="9872"/>
                    </a:cubicBezTo>
                    <a:cubicBezTo>
                      <a:pt x="440" y="9741"/>
                      <a:pt x="308" y="9602"/>
                      <a:pt x="180" y="9457"/>
                    </a:cubicBezTo>
                    <a:cubicBezTo>
                      <a:pt x="163" y="9438"/>
                      <a:pt x="143" y="9429"/>
                      <a:pt x="124" y="9429"/>
                    </a:cubicBezTo>
                    <a:cubicBezTo>
                      <a:pt x="60" y="9429"/>
                      <a:pt x="0" y="9523"/>
                      <a:pt x="58" y="9589"/>
                    </a:cubicBezTo>
                    <a:cubicBezTo>
                      <a:pt x="1071" y="10739"/>
                      <a:pt x="2504" y="11478"/>
                      <a:pt x="4009" y="11730"/>
                    </a:cubicBezTo>
                    <a:cubicBezTo>
                      <a:pt x="4391" y="11794"/>
                      <a:pt x="4775" y="11825"/>
                      <a:pt x="5158" y="11825"/>
                    </a:cubicBezTo>
                    <a:cubicBezTo>
                      <a:pt x="6306" y="11825"/>
                      <a:pt x="7443" y="11546"/>
                      <a:pt x="8480" y="11033"/>
                    </a:cubicBezTo>
                    <a:cubicBezTo>
                      <a:pt x="9888" y="10337"/>
                      <a:pt x="11076" y="9234"/>
                      <a:pt x="11906" y="7904"/>
                    </a:cubicBezTo>
                    <a:cubicBezTo>
                      <a:pt x="12794" y="6483"/>
                      <a:pt x="13271" y="4826"/>
                      <a:pt x="13366" y="3158"/>
                    </a:cubicBezTo>
                    <a:cubicBezTo>
                      <a:pt x="13391" y="2719"/>
                      <a:pt x="13373" y="2284"/>
                      <a:pt x="13372" y="1845"/>
                    </a:cubicBezTo>
                    <a:cubicBezTo>
                      <a:pt x="13369" y="1418"/>
                      <a:pt x="13410" y="971"/>
                      <a:pt x="13662" y="611"/>
                    </a:cubicBezTo>
                    <a:cubicBezTo>
                      <a:pt x="13843" y="353"/>
                      <a:pt x="14115" y="183"/>
                      <a:pt x="14418" y="183"/>
                    </a:cubicBezTo>
                    <a:cubicBezTo>
                      <a:pt x="14491" y="183"/>
                      <a:pt x="14566" y="193"/>
                      <a:pt x="14642" y="214"/>
                    </a:cubicBezTo>
                    <a:cubicBezTo>
                      <a:pt x="15056" y="329"/>
                      <a:pt x="15334" y="686"/>
                      <a:pt x="15516" y="1056"/>
                    </a:cubicBezTo>
                    <a:cubicBezTo>
                      <a:pt x="15608" y="1243"/>
                      <a:pt x="15681" y="1440"/>
                      <a:pt x="15754" y="1636"/>
                    </a:cubicBezTo>
                    <a:cubicBezTo>
                      <a:pt x="15769" y="1675"/>
                      <a:pt x="15806" y="1698"/>
                      <a:pt x="15843" y="1698"/>
                    </a:cubicBezTo>
                    <a:cubicBezTo>
                      <a:pt x="15873" y="1698"/>
                      <a:pt x="15902" y="1683"/>
                      <a:pt x="15919" y="1651"/>
                    </a:cubicBezTo>
                    <a:cubicBezTo>
                      <a:pt x="16104" y="1307"/>
                      <a:pt x="16313" y="915"/>
                      <a:pt x="16698" y="762"/>
                    </a:cubicBezTo>
                    <a:cubicBezTo>
                      <a:pt x="16789" y="725"/>
                      <a:pt x="16888" y="702"/>
                      <a:pt x="16986" y="702"/>
                    </a:cubicBezTo>
                    <a:cubicBezTo>
                      <a:pt x="17072" y="702"/>
                      <a:pt x="17157" y="719"/>
                      <a:pt x="17236" y="758"/>
                    </a:cubicBezTo>
                    <a:cubicBezTo>
                      <a:pt x="17391" y="833"/>
                      <a:pt x="17495" y="979"/>
                      <a:pt x="17567" y="1132"/>
                    </a:cubicBezTo>
                    <a:cubicBezTo>
                      <a:pt x="17639" y="1288"/>
                      <a:pt x="17682" y="1458"/>
                      <a:pt x="17724" y="1624"/>
                    </a:cubicBezTo>
                    <a:cubicBezTo>
                      <a:pt x="17778" y="1844"/>
                      <a:pt x="17833" y="2063"/>
                      <a:pt x="17888" y="2283"/>
                    </a:cubicBezTo>
                    <a:cubicBezTo>
                      <a:pt x="17994" y="2712"/>
                      <a:pt x="18095" y="3142"/>
                      <a:pt x="18250" y="3558"/>
                    </a:cubicBezTo>
                    <a:cubicBezTo>
                      <a:pt x="18547" y="4349"/>
                      <a:pt x="18981" y="5080"/>
                      <a:pt x="19437" y="5789"/>
                    </a:cubicBezTo>
                    <a:cubicBezTo>
                      <a:pt x="19931" y="6557"/>
                      <a:pt x="20437" y="7317"/>
                      <a:pt x="20939" y="8081"/>
                    </a:cubicBezTo>
                    <a:cubicBezTo>
                      <a:pt x="21517" y="8963"/>
                      <a:pt x="22096" y="9844"/>
                      <a:pt x="22674" y="10726"/>
                    </a:cubicBezTo>
                    <a:cubicBezTo>
                      <a:pt x="22693" y="10755"/>
                      <a:pt x="22720" y="10767"/>
                      <a:pt x="22746" y="10767"/>
                    </a:cubicBezTo>
                    <a:cubicBezTo>
                      <a:pt x="22809" y="10767"/>
                      <a:pt x="22872" y="10700"/>
                      <a:pt x="22827" y="10633"/>
                    </a:cubicBezTo>
                    <a:cubicBezTo>
                      <a:pt x="21758" y="9005"/>
                      <a:pt x="20679" y="7383"/>
                      <a:pt x="19623" y="5747"/>
                    </a:cubicBezTo>
                    <a:cubicBezTo>
                      <a:pt x="19141" y="5001"/>
                      <a:pt x="18679" y="4232"/>
                      <a:pt x="18381" y="3393"/>
                    </a:cubicBezTo>
                    <a:cubicBezTo>
                      <a:pt x="18223" y="2945"/>
                      <a:pt x="18121" y="2479"/>
                      <a:pt x="18007" y="2019"/>
                    </a:cubicBezTo>
                    <a:cubicBezTo>
                      <a:pt x="17915" y="1647"/>
                      <a:pt x="17855" y="1228"/>
                      <a:pt x="17643" y="901"/>
                    </a:cubicBezTo>
                    <a:cubicBezTo>
                      <a:pt x="17485" y="655"/>
                      <a:pt x="17237" y="528"/>
                      <a:pt x="16972" y="528"/>
                    </a:cubicBezTo>
                    <a:cubicBezTo>
                      <a:pt x="16859" y="528"/>
                      <a:pt x="16744" y="550"/>
                      <a:pt x="16630" y="597"/>
                    </a:cubicBezTo>
                    <a:cubicBezTo>
                      <a:pt x="16267" y="745"/>
                      <a:pt x="16042" y="1067"/>
                      <a:pt x="15855" y="1398"/>
                    </a:cubicBezTo>
                    <a:cubicBezTo>
                      <a:pt x="15730" y="1072"/>
                      <a:pt x="15587" y="750"/>
                      <a:pt x="15357" y="482"/>
                    </a:cubicBezTo>
                    <a:cubicBezTo>
                      <a:pt x="15122" y="209"/>
                      <a:pt x="14773" y="1"/>
                      <a:pt x="1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3240;p71">
                <a:extLst>
                  <a:ext uri="{FF2B5EF4-FFF2-40B4-BE49-F238E27FC236}">
                    <a16:creationId xmlns:a16="http://schemas.microsoft.com/office/drawing/2014/main" id="{F767AD28-D530-7D95-1E4A-0A434E63E004}"/>
                  </a:ext>
                </a:extLst>
              </p:cNvPr>
              <p:cNvSpPr/>
              <p:nvPr/>
            </p:nvSpPr>
            <p:spPr>
              <a:xfrm>
                <a:off x="6182590" y="4767224"/>
                <a:ext cx="466342" cy="365184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8396" extrusionOk="0">
                    <a:moveTo>
                      <a:pt x="819" y="1"/>
                    </a:moveTo>
                    <a:lnTo>
                      <a:pt x="1" y="3068"/>
                    </a:lnTo>
                    <a:lnTo>
                      <a:pt x="4202" y="8395"/>
                    </a:lnTo>
                    <a:cubicBezTo>
                      <a:pt x="4202" y="8395"/>
                      <a:pt x="4217" y="8396"/>
                      <a:pt x="4245" y="8396"/>
                    </a:cubicBezTo>
                    <a:cubicBezTo>
                      <a:pt x="4764" y="8396"/>
                      <a:pt x="9893" y="8327"/>
                      <a:pt x="11419" y="5621"/>
                    </a:cubicBezTo>
                    <a:lnTo>
                      <a:pt x="11636" y="5157"/>
                    </a:lnTo>
                    <a:lnTo>
                      <a:pt x="11636" y="5157"/>
                    </a:lnTo>
                    <a:cubicBezTo>
                      <a:pt x="11184" y="5222"/>
                      <a:pt x="10742" y="5252"/>
                      <a:pt x="10311" y="5252"/>
                    </a:cubicBezTo>
                    <a:cubicBezTo>
                      <a:pt x="4621" y="5252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3241;p71">
                <a:extLst>
                  <a:ext uri="{FF2B5EF4-FFF2-40B4-BE49-F238E27FC236}">
                    <a16:creationId xmlns:a16="http://schemas.microsoft.com/office/drawing/2014/main" id="{3BC92A52-3EEE-C1F2-006D-655AF69DA0FF}"/>
                  </a:ext>
                </a:extLst>
              </p:cNvPr>
              <p:cNvSpPr/>
              <p:nvPr/>
            </p:nvSpPr>
            <p:spPr>
              <a:xfrm>
                <a:off x="6088966" y="4421058"/>
                <a:ext cx="222510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520" extrusionOk="0">
                    <a:moveTo>
                      <a:pt x="1661" y="0"/>
                    </a:moveTo>
                    <a:cubicBezTo>
                      <a:pt x="1291" y="0"/>
                      <a:pt x="915" y="59"/>
                      <a:pt x="585" y="206"/>
                    </a:cubicBezTo>
                    <a:cubicBezTo>
                      <a:pt x="353" y="309"/>
                      <a:pt x="153" y="479"/>
                      <a:pt x="75" y="727"/>
                    </a:cubicBezTo>
                    <a:cubicBezTo>
                      <a:pt x="0" y="967"/>
                      <a:pt x="83" y="1206"/>
                      <a:pt x="268" y="1371"/>
                    </a:cubicBezTo>
                    <a:cubicBezTo>
                      <a:pt x="498" y="1579"/>
                      <a:pt x="813" y="1694"/>
                      <a:pt x="1085" y="1831"/>
                    </a:cubicBezTo>
                    <a:cubicBezTo>
                      <a:pt x="1387" y="1983"/>
                      <a:pt x="1686" y="2132"/>
                      <a:pt x="1987" y="2283"/>
                    </a:cubicBezTo>
                    <a:cubicBezTo>
                      <a:pt x="2590" y="2584"/>
                      <a:pt x="3194" y="2885"/>
                      <a:pt x="3797" y="3187"/>
                    </a:cubicBezTo>
                    <a:cubicBezTo>
                      <a:pt x="4072" y="3324"/>
                      <a:pt x="4400" y="3520"/>
                      <a:pt x="4706" y="3520"/>
                    </a:cubicBezTo>
                    <a:cubicBezTo>
                      <a:pt x="4876" y="3520"/>
                      <a:pt x="5039" y="3459"/>
                      <a:pt x="5182" y="3295"/>
                    </a:cubicBezTo>
                    <a:cubicBezTo>
                      <a:pt x="5551" y="2870"/>
                      <a:pt x="5380" y="2298"/>
                      <a:pt x="5125" y="1867"/>
                    </a:cubicBezTo>
                    <a:cubicBezTo>
                      <a:pt x="4842" y="1390"/>
                      <a:pt x="4450" y="980"/>
                      <a:pt x="3991" y="668"/>
                    </a:cubicBezTo>
                    <a:cubicBezTo>
                      <a:pt x="3463" y="309"/>
                      <a:pt x="2848" y="101"/>
                      <a:pt x="2222" y="45"/>
                    </a:cubicBezTo>
                    <a:cubicBezTo>
                      <a:pt x="2195" y="42"/>
                      <a:pt x="2169" y="34"/>
                      <a:pt x="2142" y="32"/>
                    </a:cubicBezTo>
                    <a:cubicBezTo>
                      <a:pt x="1986" y="12"/>
                      <a:pt x="1824" y="0"/>
                      <a:pt x="1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3242;p71">
                <a:extLst>
                  <a:ext uri="{FF2B5EF4-FFF2-40B4-BE49-F238E27FC236}">
                    <a16:creationId xmlns:a16="http://schemas.microsoft.com/office/drawing/2014/main" id="{C3E60C69-B6B8-A829-687F-004F942F8BB3}"/>
                  </a:ext>
                </a:extLst>
              </p:cNvPr>
              <p:cNvSpPr/>
              <p:nvPr/>
            </p:nvSpPr>
            <p:spPr>
              <a:xfrm>
                <a:off x="5622568" y="4391918"/>
                <a:ext cx="360697" cy="259013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5955" extrusionOk="0">
                    <a:moveTo>
                      <a:pt x="1061" y="0"/>
                    </a:moveTo>
                    <a:lnTo>
                      <a:pt x="1" y="741"/>
                    </a:lnTo>
                    <a:lnTo>
                      <a:pt x="3360" y="5954"/>
                    </a:lnTo>
                    <a:lnTo>
                      <a:pt x="8999" y="901"/>
                    </a:lnTo>
                    <a:lnTo>
                      <a:pt x="8359" y="341"/>
                    </a:lnTo>
                    <a:cubicBezTo>
                      <a:pt x="8274" y="330"/>
                      <a:pt x="8191" y="326"/>
                      <a:pt x="8108" y="326"/>
                    </a:cubicBezTo>
                    <a:cubicBezTo>
                      <a:pt x="6350" y="326"/>
                      <a:pt x="5100" y="2561"/>
                      <a:pt x="5100" y="2561"/>
                    </a:cubicBezTo>
                    <a:lnTo>
                      <a:pt x="3080" y="314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E88A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3243;p71">
                <a:extLst>
                  <a:ext uri="{FF2B5EF4-FFF2-40B4-BE49-F238E27FC236}">
                    <a16:creationId xmlns:a16="http://schemas.microsoft.com/office/drawing/2014/main" id="{95F713AB-98C6-D0F5-F65C-CEC2991400BE}"/>
                  </a:ext>
                </a:extLst>
              </p:cNvPr>
              <p:cNvSpPr/>
              <p:nvPr/>
            </p:nvSpPr>
            <p:spPr>
              <a:xfrm>
                <a:off x="4973452" y="4143351"/>
                <a:ext cx="847319" cy="940057"/>
              </a:xfrm>
              <a:custGeom>
                <a:avLst/>
                <a:gdLst/>
                <a:ahLst/>
                <a:cxnLst/>
                <a:rect l="l" t="t" r="r" b="b"/>
                <a:pathLst>
                  <a:path w="21142" h="21613" extrusionOk="0">
                    <a:moveTo>
                      <a:pt x="6885" y="0"/>
                    </a:moveTo>
                    <a:cubicBezTo>
                      <a:pt x="5840" y="0"/>
                      <a:pt x="4401" y="361"/>
                      <a:pt x="2906" y="1849"/>
                    </a:cubicBezTo>
                    <a:cubicBezTo>
                      <a:pt x="0" y="4741"/>
                      <a:pt x="843" y="8835"/>
                      <a:pt x="843" y="8835"/>
                    </a:cubicBezTo>
                    <a:cubicBezTo>
                      <a:pt x="843" y="8835"/>
                      <a:pt x="1841" y="9716"/>
                      <a:pt x="5325" y="9716"/>
                    </a:cubicBezTo>
                    <a:cubicBezTo>
                      <a:pt x="5325" y="9716"/>
                      <a:pt x="5283" y="11381"/>
                      <a:pt x="5696" y="13531"/>
                    </a:cubicBezTo>
                    <a:cubicBezTo>
                      <a:pt x="6210" y="16209"/>
                      <a:pt x="7437" y="19640"/>
                      <a:pt x="10345" y="21526"/>
                    </a:cubicBezTo>
                    <a:cubicBezTo>
                      <a:pt x="10345" y="21526"/>
                      <a:pt x="10564" y="21612"/>
                      <a:pt x="10930" y="21612"/>
                    </a:cubicBezTo>
                    <a:cubicBezTo>
                      <a:pt x="11689" y="21612"/>
                      <a:pt x="13083" y="21242"/>
                      <a:pt x="14477" y="18968"/>
                    </a:cubicBezTo>
                    <a:lnTo>
                      <a:pt x="17489" y="15687"/>
                    </a:lnTo>
                    <a:lnTo>
                      <a:pt x="21141" y="11421"/>
                    </a:lnTo>
                    <a:lnTo>
                      <a:pt x="18210" y="8755"/>
                    </a:lnTo>
                    <a:lnTo>
                      <a:pt x="17144" y="6462"/>
                    </a:lnTo>
                    <a:lnTo>
                      <a:pt x="17757" y="5875"/>
                    </a:lnTo>
                    <a:cubicBezTo>
                      <a:pt x="17757" y="5875"/>
                      <a:pt x="15630" y="926"/>
                      <a:pt x="11890" y="926"/>
                    </a:cubicBezTo>
                    <a:cubicBezTo>
                      <a:pt x="11784" y="926"/>
                      <a:pt x="11676" y="930"/>
                      <a:pt x="11566" y="938"/>
                    </a:cubicBezTo>
                    <a:lnTo>
                      <a:pt x="8505" y="321"/>
                    </a:lnTo>
                    <a:cubicBezTo>
                      <a:pt x="8505" y="321"/>
                      <a:pt x="7870" y="0"/>
                      <a:pt x="6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3244;p71">
                <a:extLst>
                  <a:ext uri="{FF2B5EF4-FFF2-40B4-BE49-F238E27FC236}">
                    <a16:creationId xmlns:a16="http://schemas.microsoft.com/office/drawing/2014/main" id="{854FC4A5-9607-C9B3-CD3D-7E45D2C9333D}"/>
                  </a:ext>
                </a:extLst>
              </p:cNvPr>
              <p:cNvSpPr/>
              <p:nvPr/>
            </p:nvSpPr>
            <p:spPr>
              <a:xfrm>
                <a:off x="5201701" y="4348859"/>
                <a:ext cx="619077" cy="734544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16888" extrusionOk="0">
                    <a:moveTo>
                      <a:pt x="4183" y="1"/>
                    </a:moveTo>
                    <a:lnTo>
                      <a:pt x="3344" y="4781"/>
                    </a:lnTo>
                    <a:lnTo>
                      <a:pt x="2524" y="4830"/>
                    </a:lnTo>
                    <a:lnTo>
                      <a:pt x="382" y="4974"/>
                    </a:lnTo>
                    <a:lnTo>
                      <a:pt x="1" y="8806"/>
                    </a:lnTo>
                    <a:cubicBezTo>
                      <a:pt x="515" y="11484"/>
                      <a:pt x="1742" y="14915"/>
                      <a:pt x="4650" y="16801"/>
                    </a:cubicBezTo>
                    <a:cubicBezTo>
                      <a:pt x="4650" y="16801"/>
                      <a:pt x="4869" y="16887"/>
                      <a:pt x="5235" y="16887"/>
                    </a:cubicBezTo>
                    <a:cubicBezTo>
                      <a:pt x="5994" y="16887"/>
                      <a:pt x="7388" y="16517"/>
                      <a:pt x="8782" y="14243"/>
                    </a:cubicBezTo>
                    <a:lnTo>
                      <a:pt x="11794" y="10962"/>
                    </a:lnTo>
                    <a:lnTo>
                      <a:pt x="15446" y="6696"/>
                    </a:lnTo>
                    <a:lnTo>
                      <a:pt x="15446" y="6696"/>
                    </a:lnTo>
                    <a:cubicBezTo>
                      <a:pt x="14381" y="6916"/>
                      <a:pt x="13414" y="7014"/>
                      <a:pt x="12538" y="7014"/>
                    </a:cubicBezTo>
                    <a:cubicBezTo>
                      <a:pt x="5137" y="7014"/>
                      <a:pt x="4183" y="1"/>
                      <a:pt x="4183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3245;p71">
                <a:extLst>
                  <a:ext uri="{FF2B5EF4-FFF2-40B4-BE49-F238E27FC236}">
                    <a16:creationId xmlns:a16="http://schemas.microsoft.com/office/drawing/2014/main" id="{056536B2-ACC9-B3B6-32B4-049B5D0B1373}"/>
                  </a:ext>
                </a:extLst>
              </p:cNvPr>
              <p:cNvSpPr/>
              <p:nvPr/>
            </p:nvSpPr>
            <p:spPr>
              <a:xfrm>
                <a:off x="5511230" y="4233644"/>
                <a:ext cx="192051" cy="290503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66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16" y="1493"/>
                      <a:pt x="3198" y="3632"/>
                      <a:pt x="4319" y="5749"/>
                    </a:cubicBezTo>
                    <a:cubicBezTo>
                      <a:pt x="4475" y="6058"/>
                      <a:pt x="4626" y="6371"/>
                      <a:pt x="4792" y="6679"/>
                    </a:cubicBezTo>
                    <a:cubicBezTo>
                      <a:pt x="3983" y="4166"/>
                      <a:pt x="2372" y="13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3246;p71">
                <a:extLst>
                  <a:ext uri="{FF2B5EF4-FFF2-40B4-BE49-F238E27FC236}">
                    <a16:creationId xmlns:a16="http://schemas.microsoft.com/office/drawing/2014/main" id="{7B8E6E40-9663-7492-159B-F96BE710C6A9}"/>
                  </a:ext>
                </a:extLst>
              </p:cNvPr>
              <p:cNvSpPr/>
              <p:nvPr/>
            </p:nvSpPr>
            <p:spPr>
              <a:xfrm>
                <a:off x="5511590" y="4517223"/>
                <a:ext cx="204475" cy="147840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3399" extrusionOk="0">
                    <a:moveTo>
                      <a:pt x="3501" y="0"/>
                    </a:moveTo>
                    <a:lnTo>
                      <a:pt x="3501" y="0"/>
                    </a:lnTo>
                    <a:cubicBezTo>
                      <a:pt x="2800" y="464"/>
                      <a:pt x="2109" y="943"/>
                      <a:pt x="1429" y="1438"/>
                    </a:cubicBezTo>
                    <a:lnTo>
                      <a:pt x="920" y="1808"/>
                    </a:lnTo>
                    <a:cubicBezTo>
                      <a:pt x="585" y="2073"/>
                      <a:pt x="103" y="2341"/>
                      <a:pt x="27" y="2808"/>
                    </a:cubicBezTo>
                    <a:cubicBezTo>
                      <a:pt x="1" y="3131"/>
                      <a:pt x="284" y="3399"/>
                      <a:pt x="588" y="3399"/>
                    </a:cubicBezTo>
                    <a:cubicBezTo>
                      <a:pt x="636" y="3399"/>
                      <a:pt x="686" y="3392"/>
                      <a:pt x="734" y="3377"/>
                    </a:cubicBezTo>
                    <a:cubicBezTo>
                      <a:pt x="849" y="3340"/>
                      <a:pt x="1072" y="3218"/>
                      <a:pt x="1184" y="3168"/>
                    </a:cubicBezTo>
                    <a:cubicBezTo>
                      <a:pt x="2505" y="2528"/>
                      <a:pt x="3822" y="1860"/>
                      <a:pt x="5101" y="1139"/>
                    </a:cubicBezTo>
                    <a:lnTo>
                      <a:pt x="5101" y="1139"/>
                    </a:lnTo>
                    <a:cubicBezTo>
                      <a:pt x="3927" y="1604"/>
                      <a:pt x="2778" y="2117"/>
                      <a:pt x="1633" y="2646"/>
                    </a:cubicBezTo>
                    <a:cubicBezTo>
                      <a:pt x="1380" y="2762"/>
                      <a:pt x="906" y="2995"/>
                      <a:pt x="655" y="3102"/>
                    </a:cubicBezTo>
                    <a:cubicBezTo>
                      <a:pt x="633" y="3109"/>
                      <a:pt x="611" y="3112"/>
                      <a:pt x="588" y="3112"/>
                    </a:cubicBezTo>
                    <a:cubicBezTo>
                      <a:pt x="440" y="3112"/>
                      <a:pt x="292" y="2976"/>
                      <a:pt x="307" y="2828"/>
                    </a:cubicBezTo>
                    <a:cubicBezTo>
                      <a:pt x="408" y="2467"/>
                      <a:pt x="794" y="2249"/>
                      <a:pt x="1072" y="2008"/>
                    </a:cubicBezTo>
                    <a:lnTo>
                      <a:pt x="1566" y="1616"/>
                    </a:lnTo>
                    <a:cubicBezTo>
                      <a:pt x="2222" y="1091"/>
                      <a:pt x="2867" y="554"/>
                      <a:pt x="3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3247;p71">
                <a:extLst>
                  <a:ext uri="{FF2B5EF4-FFF2-40B4-BE49-F238E27FC236}">
                    <a16:creationId xmlns:a16="http://schemas.microsoft.com/office/drawing/2014/main" id="{66C8CA31-B5E8-A4B6-5904-C3838C6AE6CA}"/>
                  </a:ext>
                </a:extLst>
              </p:cNvPr>
              <p:cNvSpPr/>
              <p:nvPr/>
            </p:nvSpPr>
            <p:spPr>
              <a:xfrm>
                <a:off x="5289794" y="4124388"/>
                <a:ext cx="185519" cy="88686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9" extrusionOk="0">
                    <a:moveTo>
                      <a:pt x="370" y="0"/>
                    </a:moveTo>
                    <a:lnTo>
                      <a:pt x="0" y="1389"/>
                    </a:lnTo>
                    <a:cubicBezTo>
                      <a:pt x="0" y="1389"/>
                      <a:pt x="506" y="2038"/>
                      <a:pt x="2313" y="2038"/>
                    </a:cubicBezTo>
                    <a:cubicBezTo>
                      <a:pt x="4123" y="2038"/>
                      <a:pt x="4628" y="1389"/>
                      <a:pt x="4628" y="1389"/>
                    </a:cubicBezTo>
                    <a:lnTo>
                      <a:pt x="4285" y="100"/>
                    </a:lnTo>
                    <a:cubicBezTo>
                      <a:pt x="3760" y="163"/>
                      <a:pt x="3220" y="194"/>
                      <a:pt x="2668" y="194"/>
                    </a:cubicBezTo>
                    <a:cubicBezTo>
                      <a:pt x="1873" y="194"/>
                      <a:pt x="1104" y="129"/>
                      <a:pt x="370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3248;p71">
                <a:extLst>
                  <a:ext uri="{FF2B5EF4-FFF2-40B4-BE49-F238E27FC236}">
                    <a16:creationId xmlns:a16="http://schemas.microsoft.com/office/drawing/2014/main" id="{55A6DC49-9F81-3DC1-2FC8-19E181F01341}"/>
                  </a:ext>
                </a:extLst>
              </p:cNvPr>
              <p:cNvSpPr/>
              <p:nvPr/>
            </p:nvSpPr>
            <p:spPr>
              <a:xfrm>
                <a:off x="5304623" y="4124388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0" y="0"/>
                    </a:moveTo>
                    <a:cubicBezTo>
                      <a:pt x="0" y="0"/>
                      <a:pt x="891" y="1394"/>
                      <a:pt x="3915" y="1394"/>
                    </a:cubicBezTo>
                    <a:cubicBezTo>
                      <a:pt x="4027" y="1394"/>
                      <a:pt x="4141" y="1393"/>
                      <a:pt x="4258" y="1389"/>
                    </a:cubicBezTo>
                    <a:lnTo>
                      <a:pt x="3915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3249;p71">
                <a:extLst>
                  <a:ext uri="{FF2B5EF4-FFF2-40B4-BE49-F238E27FC236}">
                    <a16:creationId xmlns:a16="http://schemas.microsoft.com/office/drawing/2014/main" id="{18A1E9BF-A3CE-E675-63E5-6EB108206415}"/>
                  </a:ext>
                </a:extLst>
              </p:cNvPr>
              <p:cNvSpPr/>
              <p:nvPr/>
            </p:nvSpPr>
            <p:spPr>
              <a:xfrm>
                <a:off x="5067357" y="3439233"/>
                <a:ext cx="773856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6855" extrusionOk="0">
                    <a:moveTo>
                      <a:pt x="9375" y="0"/>
                    </a:moveTo>
                    <a:cubicBezTo>
                      <a:pt x="7754" y="0"/>
                      <a:pt x="6123" y="464"/>
                      <a:pt x="4701" y="1423"/>
                    </a:cubicBezTo>
                    <a:cubicBezTo>
                      <a:pt x="2679" y="2787"/>
                      <a:pt x="1185" y="4966"/>
                      <a:pt x="732" y="7593"/>
                    </a:cubicBezTo>
                    <a:cubicBezTo>
                      <a:pt x="0" y="11823"/>
                      <a:pt x="2389" y="14744"/>
                      <a:pt x="6087" y="16070"/>
                    </a:cubicBezTo>
                    <a:cubicBezTo>
                      <a:pt x="6787" y="16322"/>
                      <a:pt x="7535" y="16517"/>
                      <a:pt x="8317" y="16652"/>
                    </a:cubicBezTo>
                    <a:cubicBezTo>
                      <a:pt x="8861" y="16747"/>
                      <a:pt x="9400" y="16808"/>
                      <a:pt x="9927" y="16836"/>
                    </a:cubicBezTo>
                    <a:cubicBezTo>
                      <a:pt x="10148" y="16848"/>
                      <a:pt x="10368" y="16854"/>
                      <a:pt x="10585" y="16854"/>
                    </a:cubicBezTo>
                    <a:cubicBezTo>
                      <a:pt x="13459" y="16854"/>
                      <a:pt x="15964" y="15818"/>
                      <a:pt x="17393" y="13609"/>
                    </a:cubicBezTo>
                    <a:cubicBezTo>
                      <a:pt x="19309" y="10555"/>
                      <a:pt x="17254" y="8723"/>
                      <a:pt x="17254" y="8723"/>
                    </a:cubicBezTo>
                    <a:cubicBezTo>
                      <a:pt x="17687" y="6217"/>
                      <a:pt x="16942" y="4365"/>
                      <a:pt x="15844" y="3030"/>
                    </a:cubicBezTo>
                    <a:cubicBezTo>
                      <a:pt x="14209" y="1044"/>
                      <a:pt x="11804" y="0"/>
                      <a:pt x="9375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3250;p71">
                <a:extLst>
                  <a:ext uri="{FF2B5EF4-FFF2-40B4-BE49-F238E27FC236}">
                    <a16:creationId xmlns:a16="http://schemas.microsoft.com/office/drawing/2014/main" id="{90FD684D-956E-8C87-A6A9-56AEDC2D876F}"/>
                  </a:ext>
                </a:extLst>
              </p:cNvPr>
              <p:cNvSpPr/>
              <p:nvPr/>
            </p:nvSpPr>
            <p:spPr>
              <a:xfrm>
                <a:off x="5202543" y="3797447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3" y="1"/>
                      <a:pt x="0" y="994"/>
                      <a:pt x="0" y="2219"/>
                    </a:cubicBezTo>
                    <a:cubicBezTo>
                      <a:pt x="0" y="3445"/>
                      <a:pt x="993" y="4439"/>
                      <a:pt x="2219" y="4439"/>
                    </a:cubicBezTo>
                    <a:cubicBezTo>
                      <a:pt x="3445" y="4439"/>
                      <a:pt x="4439" y="3445"/>
                      <a:pt x="4439" y="2219"/>
                    </a:cubicBezTo>
                    <a:cubicBezTo>
                      <a:pt x="4439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3251;p71">
                <a:extLst>
                  <a:ext uri="{FF2B5EF4-FFF2-40B4-BE49-F238E27FC236}">
                    <a16:creationId xmlns:a16="http://schemas.microsoft.com/office/drawing/2014/main" id="{EC8D1EC8-6791-5A77-24EA-22C11CD319A5}"/>
                  </a:ext>
                </a:extLst>
              </p:cNvPr>
              <p:cNvSpPr/>
              <p:nvPr/>
            </p:nvSpPr>
            <p:spPr>
              <a:xfrm>
                <a:off x="5595355" y="3871125"/>
                <a:ext cx="177904" cy="19311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40" extrusionOk="0">
                    <a:moveTo>
                      <a:pt x="2220" y="0"/>
                    </a:moveTo>
                    <a:cubicBezTo>
                      <a:pt x="994" y="0"/>
                      <a:pt x="0" y="994"/>
                      <a:pt x="0" y="2220"/>
                    </a:cubicBezTo>
                    <a:cubicBezTo>
                      <a:pt x="0" y="3446"/>
                      <a:pt x="994" y="4440"/>
                      <a:pt x="2220" y="4440"/>
                    </a:cubicBezTo>
                    <a:cubicBezTo>
                      <a:pt x="3445" y="4440"/>
                      <a:pt x="4439" y="3446"/>
                      <a:pt x="4439" y="2220"/>
                    </a:cubicBezTo>
                    <a:cubicBezTo>
                      <a:pt x="4439" y="994"/>
                      <a:pt x="3445" y="0"/>
                      <a:pt x="222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3252;p71">
                <a:extLst>
                  <a:ext uri="{FF2B5EF4-FFF2-40B4-BE49-F238E27FC236}">
                    <a16:creationId xmlns:a16="http://schemas.microsoft.com/office/drawing/2014/main" id="{44EB3367-8B56-C645-BE19-4506A46B64AA}"/>
                  </a:ext>
                </a:extLst>
              </p:cNvPr>
              <p:cNvSpPr/>
              <p:nvPr/>
            </p:nvSpPr>
            <p:spPr>
              <a:xfrm>
                <a:off x="4986959" y="3583806"/>
                <a:ext cx="193374" cy="321037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7381" extrusionOk="0">
                    <a:moveTo>
                      <a:pt x="2844" y="0"/>
                    </a:moveTo>
                    <a:cubicBezTo>
                      <a:pt x="2664" y="0"/>
                      <a:pt x="2485" y="24"/>
                      <a:pt x="2312" y="72"/>
                    </a:cubicBezTo>
                    <a:cubicBezTo>
                      <a:pt x="1401" y="324"/>
                      <a:pt x="778" y="1180"/>
                      <a:pt x="452" y="2067"/>
                    </a:cubicBezTo>
                    <a:cubicBezTo>
                      <a:pt x="19" y="3241"/>
                      <a:pt x="1" y="4606"/>
                      <a:pt x="601" y="5705"/>
                    </a:cubicBezTo>
                    <a:cubicBezTo>
                      <a:pt x="1133" y="6680"/>
                      <a:pt x="2201" y="7380"/>
                      <a:pt x="3297" y="7380"/>
                    </a:cubicBezTo>
                    <a:cubicBezTo>
                      <a:pt x="3436" y="7380"/>
                      <a:pt x="3575" y="7369"/>
                      <a:pt x="3714" y="7346"/>
                    </a:cubicBezTo>
                    <a:lnTo>
                      <a:pt x="4825" y="1566"/>
                    </a:lnTo>
                    <a:cubicBezTo>
                      <a:pt x="4701" y="1036"/>
                      <a:pt x="4355" y="562"/>
                      <a:pt x="3886" y="284"/>
                    </a:cubicBezTo>
                    <a:cubicBezTo>
                      <a:pt x="3572" y="97"/>
                      <a:pt x="3208" y="0"/>
                      <a:pt x="2844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3253;p71">
                <a:extLst>
                  <a:ext uri="{FF2B5EF4-FFF2-40B4-BE49-F238E27FC236}">
                    <a16:creationId xmlns:a16="http://schemas.microsoft.com/office/drawing/2014/main" id="{0F7FB52D-ABEC-2CBF-F1A9-018501F80C8C}"/>
                  </a:ext>
                </a:extLst>
              </p:cNvPr>
              <p:cNvSpPr/>
              <p:nvPr/>
            </p:nvSpPr>
            <p:spPr>
              <a:xfrm>
                <a:off x="5025114" y="3644218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540" y="1"/>
                    </a:moveTo>
                    <a:cubicBezTo>
                      <a:pt x="839" y="1"/>
                      <a:pt x="386" y="786"/>
                      <a:pt x="201" y="1859"/>
                    </a:cubicBezTo>
                    <a:cubicBezTo>
                      <a:pt x="1" y="3016"/>
                      <a:pt x="188" y="4069"/>
                      <a:pt x="985" y="4207"/>
                    </a:cubicBezTo>
                    <a:cubicBezTo>
                      <a:pt x="1044" y="4217"/>
                      <a:pt x="1103" y="4222"/>
                      <a:pt x="1162" y="4222"/>
                    </a:cubicBezTo>
                    <a:cubicBezTo>
                      <a:pt x="1900" y="4222"/>
                      <a:pt x="2608" y="3433"/>
                      <a:pt x="2793" y="2361"/>
                    </a:cubicBezTo>
                    <a:cubicBezTo>
                      <a:pt x="2993" y="1204"/>
                      <a:pt x="2509" y="155"/>
                      <a:pt x="1712" y="16"/>
                    </a:cubicBezTo>
                    <a:cubicBezTo>
                      <a:pt x="1653" y="5"/>
                      <a:pt x="1596" y="1"/>
                      <a:pt x="1540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3254;p71">
                <a:extLst>
                  <a:ext uri="{FF2B5EF4-FFF2-40B4-BE49-F238E27FC236}">
                    <a16:creationId xmlns:a16="http://schemas.microsoft.com/office/drawing/2014/main" id="{E1BDCBFE-3ECA-5F94-4F5B-01E2C8CF2CC2}"/>
                  </a:ext>
                </a:extLst>
              </p:cNvPr>
              <p:cNvSpPr/>
              <p:nvPr/>
            </p:nvSpPr>
            <p:spPr>
              <a:xfrm>
                <a:off x="5074892" y="3637390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302" y="0"/>
                    </a:moveTo>
                    <a:cubicBezTo>
                      <a:pt x="268" y="0"/>
                      <a:pt x="238" y="24"/>
                      <a:pt x="233" y="58"/>
                    </a:cubicBezTo>
                    <a:cubicBezTo>
                      <a:pt x="227" y="96"/>
                      <a:pt x="253" y="131"/>
                      <a:pt x="289" y="138"/>
                    </a:cubicBezTo>
                    <a:cubicBezTo>
                      <a:pt x="586" y="186"/>
                      <a:pt x="872" y="371"/>
                      <a:pt x="1075" y="645"/>
                    </a:cubicBezTo>
                    <a:cubicBezTo>
                      <a:pt x="1251" y="884"/>
                      <a:pt x="1370" y="1188"/>
                      <a:pt x="1427" y="1549"/>
                    </a:cubicBezTo>
                    <a:cubicBezTo>
                      <a:pt x="1519" y="2126"/>
                      <a:pt x="1435" y="2734"/>
                      <a:pt x="1192" y="3264"/>
                    </a:cubicBezTo>
                    <a:cubicBezTo>
                      <a:pt x="948" y="3794"/>
                      <a:pt x="540" y="4254"/>
                      <a:pt x="44" y="4559"/>
                    </a:cubicBezTo>
                    <a:cubicBezTo>
                      <a:pt x="11" y="4578"/>
                      <a:pt x="1" y="4621"/>
                      <a:pt x="20" y="4654"/>
                    </a:cubicBezTo>
                    <a:cubicBezTo>
                      <a:pt x="33" y="4673"/>
                      <a:pt x="54" y="4685"/>
                      <a:pt x="75" y="4686"/>
                    </a:cubicBezTo>
                    <a:cubicBezTo>
                      <a:pt x="76" y="4686"/>
                      <a:pt x="78" y="4686"/>
                      <a:pt x="80" y="4686"/>
                    </a:cubicBezTo>
                    <a:cubicBezTo>
                      <a:pt x="92" y="4686"/>
                      <a:pt x="104" y="4682"/>
                      <a:pt x="115" y="4676"/>
                    </a:cubicBezTo>
                    <a:cubicBezTo>
                      <a:pt x="634" y="4356"/>
                      <a:pt x="1062" y="3876"/>
                      <a:pt x="1316" y="3321"/>
                    </a:cubicBezTo>
                    <a:cubicBezTo>
                      <a:pt x="1571" y="2768"/>
                      <a:pt x="1659" y="2130"/>
                      <a:pt x="1563" y="1529"/>
                    </a:cubicBezTo>
                    <a:cubicBezTo>
                      <a:pt x="1502" y="1145"/>
                      <a:pt x="1375" y="821"/>
                      <a:pt x="1186" y="564"/>
                    </a:cubicBezTo>
                    <a:cubicBezTo>
                      <a:pt x="962" y="261"/>
                      <a:pt x="644" y="56"/>
                      <a:pt x="312" y="1"/>
                    </a:cubicBezTo>
                    <a:cubicBezTo>
                      <a:pt x="309" y="1"/>
                      <a:pt x="306" y="0"/>
                      <a:pt x="30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3255;p71">
                <a:extLst>
                  <a:ext uri="{FF2B5EF4-FFF2-40B4-BE49-F238E27FC236}">
                    <a16:creationId xmlns:a16="http://schemas.microsoft.com/office/drawing/2014/main" id="{9DF294F3-B414-A05E-0A1B-50D0AD8E377C}"/>
                  </a:ext>
                </a:extLst>
              </p:cNvPr>
              <p:cNvSpPr/>
              <p:nvPr/>
            </p:nvSpPr>
            <p:spPr>
              <a:xfrm>
                <a:off x="5057457" y="3731380"/>
                <a:ext cx="8131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92" extrusionOk="0">
                    <a:moveTo>
                      <a:pt x="1952" y="0"/>
                    </a:moveTo>
                    <a:cubicBezTo>
                      <a:pt x="1946" y="0"/>
                      <a:pt x="1940" y="1"/>
                      <a:pt x="1933" y="3"/>
                    </a:cubicBezTo>
                    <a:cubicBezTo>
                      <a:pt x="1134" y="229"/>
                      <a:pt x="437" y="770"/>
                      <a:pt x="20" y="1489"/>
                    </a:cubicBezTo>
                    <a:cubicBezTo>
                      <a:pt x="1" y="1521"/>
                      <a:pt x="12" y="1563"/>
                      <a:pt x="45" y="1582"/>
                    </a:cubicBezTo>
                    <a:cubicBezTo>
                      <a:pt x="54" y="1587"/>
                      <a:pt x="64" y="1591"/>
                      <a:pt x="75" y="1591"/>
                    </a:cubicBezTo>
                    <a:cubicBezTo>
                      <a:pt x="77" y="1591"/>
                      <a:pt x="79" y="1592"/>
                      <a:pt x="81" y="1592"/>
                    </a:cubicBezTo>
                    <a:cubicBezTo>
                      <a:pt x="104" y="1592"/>
                      <a:pt x="126" y="1579"/>
                      <a:pt x="138" y="1557"/>
                    </a:cubicBezTo>
                    <a:cubicBezTo>
                      <a:pt x="538" y="870"/>
                      <a:pt x="1206" y="352"/>
                      <a:pt x="1970" y="135"/>
                    </a:cubicBezTo>
                    <a:cubicBezTo>
                      <a:pt x="2007" y="125"/>
                      <a:pt x="2028" y="87"/>
                      <a:pt x="2018" y="49"/>
                    </a:cubicBezTo>
                    <a:cubicBezTo>
                      <a:pt x="2009" y="19"/>
                      <a:pt x="1982" y="0"/>
                      <a:pt x="195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3256;p71">
                <a:extLst>
                  <a:ext uri="{FF2B5EF4-FFF2-40B4-BE49-F238E27FC236}">
                    <a16:creationId xmlns:a16="http://schemas.microsoft.com/office/drawing/2014/main" id="{63AD5647-716A-23CF-1DD2-066BA24A7F18}"/>
                  </a:ext>
                </a:extLst>
              </p:cNvPr>
              <p:cNvSpPr/>
              <p:nvPr/>
            </p:nvSpPr>
            <p:spPr>
              <a:xfrm>
                <a:off x="5269434" y="3666009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781" y="1"/>
                    </a:moveTo>
                    <a:cubicBezTo>
                      <a:pt x="1584" y="1"/>
                      <a:pt x="498" y="980"/>
                      <a:pt x="261" y="2347"/>
                    </a:cubicBezTo>
                    <a:cubicBezTo>
                      <a:pt x="0" y="3857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2" y="4478"/>
                      <a:pt x="5106" y="3185"/>
                    </a:cubicBezTo>
                    <a:cubicBezTo>
                      <a:pt x="5367" y="1676"/>
                      <a:pt x="4494" y="264"/>
                      <a:pt x="3157" y="33"/>
                    </a:cubicBezTo>
                    <a:cubicBezTo>
                      <a:pt x="3031" y="11"/>
                      <a:pt x="2906" y="1"/>
                      <a:pt x="2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3257;p71">
                <a:extLst>
                  <a:ext uri="{FF2B5EF4-FFF2-40B4-BE49-F238E27FC236}">
                    <a16:creationId xmlns:a16="http://schemas.microsoft.com/office/drawing/2014/main" id="{4BE7849E-9C6F-9B33-8455-BD3D96676523}"/>
                  </a:ext>
                </a:extLst>
              </p:cNvPr>
              <p:cNvSpPr/>
              <p:nvPr/>
            </p:nvSpPr>
            <p:spPr>
              <a:xfrm>
                <a:off x="5279895" y="3657049"/>
                <a:ext cx="191530" cy="111086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2554" extrusionOk="0">
                    <a:moveTo>
                      <a:pt x="2515" y="1"/>
                    </a:moveTo>
                    <a:cubicBezTo>
                      <a:pt x="1233" y="1"/>
                      <a:pt x="37" y="1121"/>
                      <a:pt x="0" y="2553"/>
                    </a:cubicBezTo>
                    <a:cubicBezTo>
                      <a:pt x="365" y="1365"/>
                      <a:pt x="1399" y="409"/>
                      <a:pt x="2547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5"/>
                      <a:pt x="4544" y="1529"/>
                      <a:pt x="4779" y="2038"/>
                    </a:cubicBezTo>
                    <a:cubicBezTo>
                      <a:pt x="4702" y="1451"/>
                      <a:pt x="4396" y="892"/>
                      <a:pt x="3931" y="512"/>
                    </a:cubicBezTo>
                    <a:cubicBezTo>
                      <a:pt x="3484" y="157"/>
                      <a:pt x="2993" y="1"/>
                      <a:pt x="2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3258;p71">
                <a:extLst>
                  <a:ext uri="{FF2B5EF4-FFF2-40B4-BE49-F238E27FC236}">
                    <a16:creationId xmlns:a16="http://schemas.microsoft.com/office/drawing/2014/main" id="{89B2E908-96F9-BCB9-10CE-FB21434FB251}"/>
                  </a:ext>
                </a:extLst>
              </p:cNvPr>
              <p:cNvSpPr/>
              <p:nvPr/>
            </p:nvSpPr>
            <p:spPr>
              <a:xfrm>
                <a:off x="5308872" y="3596897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2432" y="1"/>
                    </a:moveTo>
                    <a:cubicBezTo>
                      <a:pt x="1660" y="1"/>
                      <a:pt x="0" y="608"/>
                      <a:pt x="55" y="1115"/>
                    </a:cubicBezTo>
                    <a:cubicBezTo>
                      <a:pt x="62" y="1170"/>
                      <a:pt x="213" y="1189"/>
                      <a:pt x="442" y="1189"/>
                    </a:cubicBezTo>
                    <a:cubicBezTo>
                      <a:pt x="967" y="1189"/>
                      <a:pt x="1896" y="1087"/>
                      <a:pt x="2392" y="1071"/>
                    </a:cubicBezTo>
                    <a:cubicBezTo>
                      <a:pt x="2929" y="1054"/>
                      <a:pt x="3465" y="1120"/>
                      <a:pt x="3499" y="794"/>
                    </a:cubicBezTo>
                    <a:cubicBezTo>
                      <a:pt x="3531" y="468"/>
                      <a:pt x="3091" y="11"/>
                      <a:pt x="2456" y="1"/>
                    </a:cubicBezTo>
                    <a:cubicBezTo>
                      <a:pt x="2448" y="1"/>
                      <a:pt x="2440" y="1"/>
                      <a:pt x="2432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3259;p71">
                <a:extLst>
                  <a:ext uri="{FF2B5EF4-FFF2-40B4-BE49-F238E27FC236}">
                    <a16:creationId xmlns:a16="http://schemas.microsoft.com/office/drawing/2014/main" id="{4653B61E-F6D3-245B-4DB3-BD04D2E96F29}"/>
                  </a:ext>
                </a:extLst>
              </p:cNvPr>
              <p:cNvSpPr/>
              <p:nvPr/>
            </p:nvSpPr>
            <p:spPr>
              <a:xfrm>
                <a:off x="5322579" y="3722246"/>
                <a:ext cx="15630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934" extrusionOk="0">
                    <a:moveTo>
                      <a:pt x="2007" y="0"/>
                    </a:moveTo>
                    <a:cubicBezTo>
                      <a:pt x="1683" y="0"/>
                      <a:pt x="1370" y="97"/>
                      <a:pt x="1097" y="269"/>
                    </a:cubicBezTo>
                    <a:cubicBezTo>
                      <a:pt x="1110" y="269"/>
                      <a:pt x="1121" y="271"/>
                      <a:pt x="1134" y="272"/>
                    </a:cubicBezTo>
                    <a:cubicBezTo>
                      <a:pt x="1501" y="336"/>
                      <a:pt x="1745" y="684"/>
                      <a:pt x="1681" y="1049"/>
                    </a:cubicBezTo>
                    <a:cubicBezTo>
                      <a:pt x="1624" y="1376"/>
                      <a:pt x="1341" y="1607"/>
                      <a:pt x="1020" y="1607"/>
                    </a:cubicBezTo>
                    <a:cubicBezTo>
                      <a:pt x="982" y="1607"/>
                      <a:pt x="943" y="1604"/>
                      <a:pt x="905" y="1597"/>
                    </a:cubicBezTo>
                    <a:cubicBezTo>
                      <a:pt x="633" y="1551"/>
                      <a:pt x="429" y="1348"/>
                      <a:pt x="367" y="1096"/>
                    </a:cubicBezTo>
                    <a:cubicBezTo>
                      <a:pt x="282" y="1270"/>
                      <a:pt x="220" y="1460"/>
                      <a:pt x="186" y="1662"/>
                    </a:cubicBezTo>
                    <a:cubicBezTo>
                      <a:pt x="1" y="2735"/>
                      <a:pt x="641" y="3742"/>
                      <a:pt x="1615" y="3909"/>
                    </a:cubicBezTo>
                    <a:cubicBezTo>
                      <a:pt x="1709" y="3926"/>
                      <a:pt x="1803" y="3933"/>
                      <a:pt x="1896" y="3933"/>
                    </a:cubicBezTo>
                    <a:cubicBezTo>
                      <a:pt x="2764" y="3933"/>
                      <a:pt x="3547" y="3242"/>
                      <a:pt x="3715" y="2273"/>
                    </a:cubicBezTo>
                    <a:cubicBezTo>
                      <a:pt x="3900" y="1200"/>
                      <a:pt x="3261" y="193"/>
                      <a:pt x="2286" y="24"/>
                    </a:cubicBezTo>
                    <a:cubicBezTo>
                      <a:pt x="2193" y="8"/>
                      <a:pt x="2099" y="0"/>
                      <a:pt x="2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3260;p71">
                <a:extLst>
                  <a:ext uri="{FF2B5EF4-FFF2-40B4-BE49-F238E27FC236}">
                    <a16:creationId xmlns:a16="http://schemas.microsoft.com/office/drawing/2014/main" id="{9B1AA7AB-CF9E-B358-7BBF-B53BB301BC53}"/>
                  </a:ext>
                </a:extLst>
              </p:cNvPr>
              <p:cNvSpPr/>
              <p:nvPr/>
            </p:nvSpPr>
            <p:spPr>
              <a:xfrm>
                <a:off x="5404740" y="4033834"/>
                <a:ext cx="58273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37" extrusionOk="0">
                    <a:moveTo>
                      <a:pt x="1376" y="0"/>
                    </a:moveTo>
                    <a:cubicBezTo>
                      <a:pt x="1370" y="0"/>
                      <a:pt x="1364" y="1"/>
                      <a:pt x="1357" y="3"/>
                    </a:cubicBezTo>
                    <a:cubicBezTo>
                      <a:pt x="1148" y="67"/>
                      <a:pt x="926" y="99"/>
                      <a:pt x="705" y="99"/>
                    </a:cubicBezTo>
                    <a:cubicBezTo>
                      <a:pt x="499" y="99"/>
                      <a:pt x="292" y="71"/>
                      <a:pt x="95" y="16"/>
                    </a:cubicBezTo>
                    <a:cubicBezTo>
                      <a:pt x="89" y="14"/>
                      <a:pt x="83" y="13"/>
                      <a:pt x="76" y="13"/>
                    </a:cubicBezTo>
                    <a:cubicBezTo>
                      <a:pt x="47" y="13"/>
                      <a:pt x="19" y="33"/>
                      <a:pt x="10" y="64"/>
                    </a:cubicBezTo>
                    <a:cubicBezTo>
                      <a:pt x="0" y="100"/>
                      <a:pt x="21" y="138"/>
                      <a:pt x="57" y="148"/>
                    </a:cubicBezTo>
                    <a:cubicBezTo>
                      <a:pt x="214" y="192"/>
                      <a:pt x="377" y="221"/>
                      <a:pt x="540" y="231"/>
                    </a:cubicBezTo>
                    <a:cubicBezTo>
                      <a:pt x="595" y="235"/>
                      <a:pt x="649" y="237"/>
                      <a:pt x="704" y="237"/>
                    </a:cubicBezTo>
                    <a:cubicBezTo>
                      <a:pt x="939" y="237"/>
                      <a:pt x="1174" y="203"/>
                      <a:pt x="1398" y="135"/>
                    </a:cubicBezTo>
                    <a:cubicBezTo>
                      <a:pt x="1434" y="124"/>
                      <a:pt x="1453" y="86"/>
                      <a:pt x="1443" y="48"/>
                    </a:cubicBezTo>
                    <a:cubicBezTo>
                      <a:pt x="1433" y="19"/>
                      <a:pt x="1406" y="0"/>
                      <a:pt x="1376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3261;p71">
                <a:extLst>
                  <a:ext uri="{FF2B5EF4-FFF2-40B4-BE49-F238E27FC236}">
                    <a16:creationId xmlns:a16="http://schemas.microsoft.com/office/drawing/2014/main" id="{D426F7A9-42D6-5756-42BC-E83EBE107A02}"/>
                  </a:ext>
                </a:extLst>
              </p:cNvPr>
              <p:cNvSpPr/>
              <p:nvPr/>
            </p:nvSpPr>
            <p:spPr>
              <a:xfrm>
                <a:off x="5384901" y="3955241"/>
                <a:ext cx="132136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5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2" y="965"/>
                      <a:pt x="1393" y="1595"/>
                      <a:pt x="2411" y="1595"/>
                    </a:cubicBezTo>
                    <a:cubicBezTo>
                      <a:pt x="2713" y="1595"/>
                      <a:pt x="3015" y="1539"/>
                      <a:pt x="3297" y="1420"/>
                    </a:cubicBezTo>
                    <a:lnTo>
                      <a:pt x="3297" y="1420"/>
                    </a:lnTo>
                    <a:cubicBezTo>
                      <a:pt x="3211" y="1425"/>
                      <a:pt x="3126" y="1428"/>
                      <a:pt x="3041" y="1428"/>
                    </a:cubicBezTo>
                    <a:cubicBezTo>
                      <a:pt x="1866" y="1428"/>
                      <a:pt x="757" y="913"/>
                      <a:pt x="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3262;p71">
                <a:extLst>
                  <a:ext uri="{FF2B5EF4-FFF2-40B4-BE49-F238E27FC236}">
                    <a16:creationId xmlns:a16="http://schemas.microsoft.com/office/drawing/2014/main" id="{CB5B66F6-1C5B-936C-83C8-1DFE25BEEAAE}"/>
                  </a:ext>
                </a:extLst>
              </p:cNvPr>
              <p:cNvSpPr/>
              <p:nvPr/>
            </p:nvSpPr>
            <p:spPr>
              <a:xfrm>
                <a:off x="5524135" y="3698455"/>
                <a:ext cx="21513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8" extrusionOk="0">
                    <a:moveTo>
                      <a:pt x="2781" y="0"/>
                    </a:moveTo>
                    <a:cubicBezTo>
                      <a:pt x="1584" y="0"/>
                      <a:pt x="498" y="978"/>
                      <a:pt x="262" y="2347"/>
                    </a:cubicBezTo>
                    <a:cubicBezTo>
                      <a:pt x="1" y="3856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3" y="4478"/>
                      <a:pt x="5106" y="3185"/>
                    </a:cubicBezTo>
                    <a:lnTo>
                      <a:pt x="5108" y="3185"/>
                    </a:lnTo>
                    <a:cubicBezTo>
                      <a:pt x="5367" y="1674"/>
                      <a:pt x="4495" y="264"/>
                      <a:pt x="3157" y="32"/>
                    </a:cubicBezTo>
                    <a:cubicBezTo>
                      <a:pt x="3031" y="11"/>
                      <a:pt x="2906" y="0"/>
                      <a:pt x="2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3263;p71">
                <a:extLst>
                  <a:ext uri="{FF2B5EF4-FFF2-40B4-BE49-F238E27FC236}">
                    <a16:creationId xmlns:a16="http://schemas.microsoft.com/office/drawing/2014/main" id="{A7128CA6-B449-7769-85EA-801AFB372BA6}"/>
                  </a:ext>
                </a:extLst>
              </p:cNvPr>
              <p:cNvSpPr/>
              <p:nvPr/>
            </p:nvSpPr>
            <p:spPr>
              <a:xfrm>
                <a:off x="5534595" y="3689495"/>
                <a:ext cx="19157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553" extrusionOk="0">
                    <a:moveTo>
                      <a:pt x="2515" y="0"/>
                    </a:moveTo>
                    <a:cubicBezTo>
                      <a:pt x="1233" y="0"/>
                      <a:pt x="38" y="1120"/>
                      <a:pt x="1" y="2553"/>
                    </a:cubicBezTo>
                    <a:cubicBezTo>
                      <a:pt x="365" y="1365"/>
                      <a:pt x="1399" y="409"/>
                      <a:pt x="2548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4"/>
                      <a:pt x="4544" y="1528"/>
                      <a:pt x="4779" y="2037"/>
                    </a:cubicBezTo>
                    <a:cubicBezTo>
                      <a:pt x="4704" y="1450"/>
                      <a:pt x="4396" y="892"/>
                      <a:pt x="3931" y="511"/>
                    </a:cubicBezTo>
                    <a:cubicBezTo>
                      <a:pt x="3484" y="157"/>
                      <a:pt x="2993" y="0"/>
                      <a:pt x="2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3264;p71">
                <a:extLst>
                  <a:ext uri="{FF2B5EF4-FFF2-40B4-BE49-F238E27FC236}">
                    <a16:creationId xmlns:a16="http://schemas.microsoft.com/office/drawing/2014/main" id="{2B99D170-DF0A-5E79-7FF1-D3406492A0AE}"/>
                  </a:ext>
                </a:extLst>
              </p:cNvPr>
              <p:cNvSpPr/>
              <p:nvPr/>
            </p:nvSpPr>
            <p:spPr>
              <a:xfrm>
                <a:off x="5596798" y="3622515"/>
                <a:ext cx="13782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949" extrusionOk="0">
                    <a:moveTo>
                      <a:pt x="915" y="1"/>
                    </a:moveTo>
                    <a:cubicBezTo>
                      <a:pt x="486" y="1"/>
                      <a:pt x="139" y="223"/>
                      <a:pt x="79" y="467"/>
                    </a:cubicBezTo>
                    <a:cubicBezTo>
                      <a:pt x="1" y="785"/>
                      <a:pt x="528" y="903"/>
                      <a:pt x="1028" y="1098"/>
                    </a:cubicBezTo>
                    <a:cubicBezTo>
                      <a:pt x="1627" y="1332"/>
                      <a:pt x="2860" y="1948"/>
                      <a:pt x="3154" y="1948"/>
                    </a:cubicBezTo>
                    <a:cubicBezTo>
                      <a:pt x="3186" y="1948"/>
                      <a:pt x="3206" y="1941"/>
                      <a:pt x="3214" y="1925"/>
                    </a:cubicBezTo>
                    <a:cubicBezTo>
                      <a:pt x="3439" y="1460"/>
                      <a:pt x="2049" y="312"/>
                      <a:pt x="1327" y="69"/>
                    </a:cubicBezTo>
                    <a:cubicBezTo>
                      <a:pt x="1186" y="22"/>
                      <a:pt x="1047" y="1"/>
                      <a:pt x="915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3265;p71">
                <a:extLst>
                  <a:ext uri="{FF2B5EF4-FFF2-40B4-BE49-F238E27FC236}">
                    <a16:creationId xmlns:a16="http://schemas.microsoft.com/office/drawing/2014/main" id="{3A46AE4F-0E8E-8F4F-1C69-AD3106F51F4D}"/>
                  </a:ext>
                </a:extLst>
              </p:cNvPr>
              <p:cNvSpPr/>
              <p:nvPr/>
            </p:nvSpPr>
            <p:spPr>
              <a:xfrm>
                <a:off x="5577279" y="3754649"/>
                <a:ext cx="15638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4" extrusionOk="0">
                    <a:moveTo>
                      <a:pt x="2007" y="1"/>
                    </a:moveTo>
                    <a:cubicBezTo>
                      <a:pt x="1683" y="1"/>
                      <a:pt x="1371" y="97"/>
                      <a:pt x="1097" y="269"/>
                    </a:cubicBezTo>
                    <a:cubicBezTo>
                      <a:pt x="1110" y="269"/>
                      <a:pt x="1122" y="272"/>
                      <a:pt x="1135" y="273"/>
                    </a:cubicBezTo>
                    <a:cubicBezTo>
                      <a:pt x="1501" y="337"/>
                      <a:pt x="1745" y="685"/>
                      <a:pt x="1681" y="1050"/>
                    </a:cubicBezTo>
                    <a:cubicBezTo>
                      <a:pt x="1626" y="1377"/>
                      <a:pt x="1342" y="1608"/>
                      <a:pt x="1021" y="1608"/>
                    </a:cubicBezTo>
                    <a:cubicBezTo>
                      <a:pt x="982" y="1608"/>
                      <a:pt x="944" y="1605"/>
                      <a:pt x="905" y="1598"/>
                    </a:cubicBezTo>
                    <a:cubicBezTo>
                      <a:pt x="635" y="1551"/>
                      <a:pt x="429" y="1348"/>
                      <a:pt x="368" y="1096"/>
                    </a:cubicBezTo>
                    <a:cubicBezTo>
                      <a:pt x="284" y="1271"/>
                      <a:pt x="222" y="1460"/>
                      <a:pt x="186" y="1663"/>
                    </a:cubicBezTo>
                    <a:cubicBezTo>
                      <a:pt x="1" y="2736"/>
                      <a:pt x="641" y="3741"/>
                      <a:pt x="1615" y="3910"/>
                    </a:cubicBezTo>
                    <a:cubicBezTo>
                      <a:pt x="1709" y="3926"/>
                      <a:pt x="1803" y="3934"/>
                      <a:pt x="1896" y="3934"/>
                    </a:cubicBezTo>
                    <a:cubicBezTo>
                      <a:pt x="2765" y="3934"/>
                      <a:pt x="3548" y="3242"/>
                      <a:pt x="3715" y="2273"/>
                    </a:cubicBezTo>
                    <a:cubicBezTo>
                      <a:pt x="3901" y="1200"/>
                      <a:pt x="3262" y="194"/>
                      <a:pt x="2287" y="25"/>
                    </a:cubicBezTo>
                    <a:cubicBezTo>
                      <a:pt x="2193" y="9"/>
                      <a:pt x="2100" y="1"/>
                      <a:pt x="20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3266;p71">
                <a:extLst>
                  <a:ext uri="{FF2B5EF4-FFF2-40B4-BE49-F238E27FC236}">
                    <a16:creationId xmlns:a16="http://schemas.microsoft.com/office/drawing/2014/main" id="{1C029431-E268-CC03-66F2-58848319BE15}"/>
                  </a:ext>
                </a:extLst>
              </p:cNvPr>
              <p:cNvSpPr/>
              <p:nvPr/>
            </p:nvSpPr>
            <p:spPr>
              <a:xfrm>
                <a:off x="5483495" y="3854380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354" y="1"/>
                    </a:moveTo>
                    <a:cubicBezTo>
                      <a:pt x="1006" y="1"/>
                      <a:pt x="645" y="94"/>
                      <a:pt x="434" y="363"/>
                    </a:cubicBezTo>
                    <a:cubicBezTo>
                      <a:pt x="0" y="921"/>
                      <a:pt x="61" y="1914"/>
                      <a:pt x="522" y="2274"/>
                    </a:cubicBezTo>
                    <a:cubicBezTo>
                      <a:pt x="691" y="2406"/>
                      <a:pt x="874" y="2469"/>
                      <a:pt x="1058" y="2469"/>
                    </a:cubicBezTo>
                    <a:cubicBezTo>
                      <a:pt x="1379" y="2469"/>
                      <a:pt x="1706" y="2278"/>
                      <a:pt x="1982" y="1925"/>
                    </a:cubicBezTo>
                    <a:cubicBezTo>
                      <a:pt x="2416" y="1369"/>
                      <a:pt x="2538" y="476"/>
                      <a:pt x="2219" y="219"/>
                    </a:cubicBezTo>
                    <a:cubicBezTo>
                      <a:pt x="2079" y="107"/>
                      <a:pt x="1724" y="1"/>
                      <a:pt x="1354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3267;p71">
                <a:extLst>
                  <a:ext uri="{FF2B5EF4-FFF2-40B4-BE49-F238E27FC236}">
                    <a16:creationId xmlns:a16="http://schemas.microsoft.com/office/drawing/2014/main" id="{AEA58B72-0932-44EA-9E8E-11E4DC8EA45F}"/>
                  </a:ext>
                </a:extLst>
              </p:cNvPr>
              <p:cNvSpPr/>
              <p:nvPr/>
            </p:nvSpPr>
            <p:spPr>
              <a:xfrm>
                <a:off x="5484978" y="3858729"/>
                <a:ext cx="10027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70" extrusionOk="0">
                    <a:moveTo>
                      <a:pt x="1677" y="0"/>
                    </a:moveTo>
                    <a:cubicBezTo>
                      <a:pt x="1259" y="0"/>
                      <a:pt x="719" y="150"/>
                      <a:pt x="436" y="513"/>
                    </a:cubicBezTo>
                    <a:cubicBezTo>
                      <a:pt x="1" y="1070"/>
                      <a:pt x="24" y="1814"/>
                      <a:pt x="485" y="2174"/>
                    </a:cubicBezTo>
                    <a:cubicBezTo>
                      <a:pt x="654" y="2306"/>
                      <a:pt x="837" y="2369"/>
                      <a:pt x="1021" y="2369"/>
                    </a:cubicBezTo>
                    <a:cubicBezTo>
                      <a:pt x="1342" y="2369"/>
                      <a:pt x="1669" y="2178"/>
                      <a:pt x="1945" y="1825"/>
                    </a:cubicBezTo>
                    <a:cubicBezTo>
                      <a:pt x="2379" y="1269"/>
                      <a:pt x="2501" y="376"/>
                      <a:pt x="2182" y="119"/>
                    </a:cubicBezTo>
                    <a:cubicBezTo>
                      <a:pt x="2087" y="43"/>
                      <a:pt x="1899" y="0"/>
                      <a:pt x="1677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3268;p71">
                <a:extLst>
                  <a:ext uri="{FF2B5EF4-FFF2-40B4-BE49-F238E27FC236}">
                    <a16:creationId xmlns:a16="http://schemas.microsoft.com/office/drawing/2014/main" id="{16768508-AA9F-3885-B3F6-116D24ECD209}"/>
                  </a:ext>
                </a:extLst>
              </p:cNvPr>
              <p:cNvSpPr/>
              <p:nvPr/>
            </p:nvSpPr>
            <p:spPr>
              <a:xfrm>
                <a:off x="5508584" y="3870168"/>
                <a:ext cx="38675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" extrusionOk="0">
                    <a:moveTo>
                      <a:pt x="730" y="0"/>
                    </a:moveTo>
                    <a:cubicBezTo>
                      <a:pt x="720" y="0"/>
                      <a:pt x="710" y="1"/>
                      <a:pt x="700" y="3"/>
                    </a:cubicBezTo>
                    <a:cubicBezTo>
                      <a:pt x="477" y="47"/>
                      <a:pt x="264" y="146"/>
                      <a:pt x="96" y="303"/>
                    </a:cubicBezTo>
                    <a:cubicBezTo>
                      <a:pt x="70" y="321"/>
                      <a:pt x="51" y="343"/>
                      <a:pt x="38" y="372"/>
                    </a:cubicBezTo>
                    <a:cubicBezTo>
                      <a:pt x="21" y="397"/>
                      <a:pt x="12" y="424"/>
                      <a:pt x="8" y="454"/>
                    </a:cubicBezTo>
                    <a:cubicBezTo>
                      <a:pt x="0" y="510"/>
                      <a:pt x="16" y="580"/>
                      <a:pt x="52" y="624"/>
                    </a:cubicBezTo>
                    <a:cubicBezTo>
                      <a:pt x="91" y="669"/>
                      <a:pt x="143" y="707"/>
                      <a:pt x="204" y="712"/>
                    </a:cubicBezTo>
                    <a:cubicBezTo>
                      <a:pt x="214" y="713"/>
                      <a:pt x="223" y="713"/>
                      <a:pt x="233" y="713"/>
                    </a:cubicBezTo>
                    <a:cubicBezTo>
                      <a:pt x="283" y="713"/>
                      <a:pt x="337" y="702"/>
                      <a:pt x="373" y="668"/>
                    </a:cubicBezTo>
                    <a:cubicBezTo>
                      <a:pt x="425" y="620"/>
                      <a:pt x="481" y="578"/>
                      <a:pt x="541" y="541"/>
                    </a:cubicBezTo>
                    <a:cubicBezTo>
                      <a:pt x="607" y="507"/>
                      <a:pt x="676" y="478"/>
                      <a:pt x="747" y="459"/>
                    </a:cubicBezTo>
                    <a:cubicBezTo>
                      <a:pt x="750" y="458"/>
                      <a:pt x="752" y="458"/>
                      <a:pt x="755" y="458"/>
                    </a:cubicBezTo>
                    <a:cubicBezTo>
                      <a:pt x="816" y="445"/>
                      <a:pt x="871" y="420"/>
                      <a:pt x="909" y="369"/>
                    </a:cubicBezTo>
                    <a:cubicBezTo>
                      <a:pt x="943" y="325"/>
                      <a:pt x="964" y="258"/>
                      <a:pt x="955" y="202"/>
                    </a:cubicBezTo>
                    <a:lnTo>
                      <a:pt x="955" y="202"/>
                    </a:lnTo>
                    <a:lnTo>
                      <a:pt x="955" y="203"/>
                    </a:lnTo>
                    <a:cubicBezTo>
                      <a:pt x="945" y="143"/>
                      <a:pt x="917" y="84"/>
                      <a:pt x="867" y="48"/>
                    </a:cubicBezTo>
                    <a:cubicBezTo>
                      <a:pt x="828" y="22"/>
                      <a:pt x="779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3269;p71">
                <a:extLst>
                  <a:ext uri="{FF2B5EF4-FFF2-40B4-BE49-F238E27FC236}">
                    <a16:creationId xmlns:a16="http://schemas.microsoft.com/office/drawing/2014/main" id="{4BEA5474-2235-C784-A93E-29282C3D3C0F}"/>
                  </a:ext>
                </a:extLst>
              </p:cNvPr>
              <p:cNvSpPr/>
              <p:nvPr/>
            </p:nvSpPr>
            <p:spPr>
              <a:xfrm>
                <a:off x="5511390" y="3852509"/>
                <a:ext cx="72300" cy="11012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2" extrusionOk="0">
                    <a:moveTo>
                      <a:pt x="472" y="1"/>
                    </a:moveTo>
                    <a:cubicBezTo>
                      <a:pt x="249" y="1"/>
                      <a:pt x="82" y="15"/>
                      <a:pt x="65" y="17"/>
                    </a:cubicBezTo>
                    <a:cubicBezTo>
                      <a:pt x="28" y="21"/>
                      <a:pt x="0" y="54"/>
                      <a:pt x="3" y="92"/>
                    </a:cubicBezTo>
                    <a:cubicBezTo>
                      <a:pt x="7" y="128"/>
                      <a:pt x="38" y="155"/>
                      <a:pt x="73" y="155"/>
                    </a:cubicBezTo>
                    <a:cubicBezTo>
                      <a:pt x="75" y="155"/>
                      <a:pt x="77" y="155"/>
                      <a:pt x="78" y="154"/>
                    </a:cubicBezTo>
                    <a:cubicBezTo>
                      <a:pt x="82" y="154"/>
                      <a:pt x="250" y="139"/>
                      <a:pt x="475" y="139"/>
                    </a:cubicBezTo>
                    <a:cubicBezTo>
                      <a:pt x="803" y="139"/>
                      <a:pt x="1252" y="170"/>
                      <a:pt x="1485" y="321"/>
                    </a:cubicBezTo>
                    <a:cubicBezTo>
                      <a:pt x="1604" y="397"/>
                      <a:pt x="1659" y="630"/>
                      <a:pt x="1628" y="927"/>
                    </a:cubicBezTo>
                    <a:cubicBezTo>
                      <a:pt x="1568" y="1477"/>
                      <a:pt x="1229" y="2170"/>
                      <a:pt x="624" y="2398"/>
                    </a:cubicBezTo>
                    <a:cubicBezTo>
                      <a:pt x="589" y="2410"/>
                      <a:pt x="571" y="2451"/>
                      <a:pt x="584" y="2486"/>
                    </a:cubicBezTo>
                    <a:cubicBezTo>
                      <a:pt x="594" y="2512"/>
                      <a:pt x="617" y="2529"/>
                      <a:pt x="643" y="2531"/>
                    </a:cubicBezTo>
                    <a:lnTo>
                      <a:pt x="643" y="2530"/>
                    </a:lnTo>
                    <a:cubicBezTo>
                      <a:pt x="646" y="2530"/>
                      <a:pt x="648" y="2530"/>
                      <a:pt x="651" y="2530"/>
                    </a:cubicBezTo>
                    <a:cubicBezTo>
                      <a:pt x="658" y="2530"/>
                      <a:pt x="665" y="2529"/>
                      <a:pt x="673" y="2526"/>
                    </a:cubicBezTo>
                    <a:cubicBezTo>
                      <a:pt x="1333" y="2278"/>
                      <a:pt x="1701" y="1531"/>
                      <a:pt x="1764" y="943"/>
                    </a:cubicBezTo>
                    <a:cubicBezTo>
                      <a:pt x="1803" y="582"/>
                      <a:pt x="1728" y="313"/>
                      <a:pt x="1560" y="205"/>
                    </a:cubicBezTo>
                    <a:cubicBezTo>
                      <a:pt x="1297" y="35"/>
                      <a:pt x="817" y="1"/>
                      <a:pt x="47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3270;p71">
                <a:extLst>
                  <a:ext uri="{FF2B5EF4-FFF2-40B4-BE49-F238E27FC236}">
                    <a16:creationId xmlns:a16="http://schemas.microsoft.com/office/drawing/2014/main" id="{605B3F95-1616-E679-28DE-36CC4529679F}"/>
                  </a:ext>
                </a:extLst>
              </p:cNvPr>
              <p:cNvSpPr/>
              <p:nvPr/>
            </p:nvSpPr>
            <p:spPr>
              <a:xfrm>
                <a:off x="5196771" y="3549707"/>
                <a:ext cx="563249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14054" h="3567" extrusionOk="0">
                    <a:moveTo>
                      <a:pt x="1486" y="0"/>
                    </a:moveTo>
                    <a:cubicBezTo>
                      <a:pt x="1612" y="603"/>
                      <a:pt x="1574" y="1239"/>
                      <a:pt x="1373" y="1821"/>
                    </a:cubicBezTo>
                    <a:cubicBezTo>
                      <a:pt x="1126" y="2533"/>
                      <a:pt x="634" y="3158"/>
                      <a:pt x="0" y="3567"/>
                    </a:cubicBezTo>
                    <a:cubicBezTo>
                      <a:pt x="554" y="3567"/>
                      <a:pt x="1558" y="3143"/>
                      <a:pt x="1804" y="2430"/>
                    </a:cubicBezTo>
                    <a:cubicBezTo>
                      <a:pt x="2006" y="1850"/>
                      <a:pt x="2043" y="1212"/>
                      <a:pt x="1917" y="609"/>
                    </a:cubicBezTo>
                    <a:lnTo>
                      <a:pt x="1917" y="609"/>
                    </a:lnTo>
                    <a:cubicBezTo>
                      <a:pt x="3185" y="1650"/>
                      <a:pt x="4681" y="2411"/>
                      <a:pt x="6272" y="2813"/>
                    </a:cubicBezTo>
                    <a:cubicBezTo>
                      <a:pt x="6526" y="2878"/>
                      <a:pt x="6803" y="2927"/>
                      <a:pt x="7069" y="2927"/>
                    </a:cubicBezTo>
                    <a:cubicBezTo>
                      <a:pt x="7419" y="2927"/>
                      <a:pt x="7751" y="2842"/>
                      <a:pt x="7988" y="2594"/>
                    </a:cubicBezTo>
                    <a:cubicBezTo>
                      <a:pt x="8227" y="2343"/>
                      <a:pt x="8309" y="1976"/>
                      <a:pt x="8284" y="1631"/>
                    </a:cubicBezTo>
                    <a:cubicBezTo>
                      <a:pt x="8258" y="1286"/>
                      <a:pt x="8139" y="956"/>
                      <a:pt x="8019" y="631"/>
                    </a:cubicBezTo>
                    <a:lnTo>
                      <a:pt x="8019" y="631"/>
                    </a:lnTo>
                    <a:cubicBezTo>
                      <a:pt x="9500" y="2036"/>
                      <a:pt x="10361" y="3300"/>
                      <a:pt x="13393" y="3300"/>
                    </a:cubicBezTo>
                    <a:cubicBezTo>
                      <a:pt x="13598" y="3300"/>
                      <a:pt x="13813" y="3294"/>
                      <a:pt x="14039" y="3282"/>
                    </a:cubicBezTo>
                    <a:lnTo>
                      <a:pt x="14054" y="3282"/>
                    </a:lnTo>
                    <a:lnTo>
                      <a:pt x="14054" y="3281"/>
                    </a:lnTo>
                    <a:cubicBezTo>
                      <a:pt x="13782" y="3278"/>
                      <a:pt x="13511" y="3219"/>
                      <a:pt x="13247" y="3150"/>
                    </a:cubicBezTo>
                    <a:cubicBezTo>
                      <a:pt x="11136" y="2611"/>
                      <a:pt x="9167" y="1521"/>
                      <a:pt x="7588" y="21"/>
                    </a:cubicBezTo>
                    <a:lnTo>
                      <a:pt x="7588" y="21"/>
                    </a:lnTo>
                    <a:cubicBezTo>
                      <a:pt x="7708" y="346"/>
                      <a:pt x="7827" y="675"/>
                      <a:pt x="7853" y="1021"/>
                    </a:cubicBezTo>
                    <a:cubicBezTo>
                      <a:pt x="7878" y="1366"/>
                      <a:pt x="7796" y="1733"/>
                      <a:pt x="7557" y="1983"/>
                    </a:cubicBezTo>
                    <a:cubicBezTo>
                      <a:pt x="7320" y="2232"/>
                      <a:pt x="6988" y="2318"/>
                      <a:pt x="6638" y="2318"/>
                    </a:cubicBezTo>
                    <a:cubicBezTo>
                      <a:pt x="6371" y="2318"/>
                      <a:pt x="6094" y="2268"/>
                      <a:pt x="5840" y="2203"/>
                    </a:cubicBezTo>
                    <a:cubicBezTo>
                      <a:pt x="4249" y="1800"/>
                      <a:pt x="2752" y="1039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3271;p71">
                <a:extLst>
                  <a:ext uri="{FF2B5EF4-FFF2-40B4-BE49-F238E27FC236}">
                    <a16:creationId xmlns:a16="http://schemas.microsoft.com/office/drawing/2014/main" id="{CC17DB36-8BB1-0D4B-1D9C-0803671FE213}"/>
                  </a:ext>
                </a:extLst>
              </p:cNvPr>
              <p:cNvSpPr/>
              <p:nvPr/>
            </p:nvSpPr>
            <p:spPr>
              <a:xfrm>
                <a:off x="5069882" y="3287701"/>
                <a:ext cx="742035" cy="417161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9591" extrusionOk="0">
                    <a:moveTo>
                      <a:pt x="14087" y="1"/>
                    </a:moveTo>
                    <a:cubicBezTo>
                      <a:pt x="13988" y="1"/>
                      <a:pt x="13889" y="9"/>
                      <a:pt x="13792" y="23"/>
                    </a:cubicBezTo>
                    <a:cubicBezTo>
                      <a:pt x="13384" y="84"/>
                      <a:pt x="13001" y="244"/>
                      <a:pt x="12602" y="348"/>
                    </a:cubicBezTo>
                    <a:cubicBezTo>
                      <a:pt x="12156" y="464"/>
                      <a:pt x="11700" y="507"/>
                      <a:pt x="11241" y="507"/>
                    </a:cubicBezTo>
                    <a:cubicBezTo>
                      <a:pt x="10563" y="507"/>
                      <a:pt x="9877" y="413"/>
                      <a:pt x="9203" y="322"/>
                    </a:cubicBezTo>
                    <a:cubicBezTo>
                      <a:pt x="8564" y="235"/>
                      <a:pt x="7913" y="150"/>
                      <a:pt x="7269" y="150"/>
                    </a:cubicBezTo>
                    <a:cubicBezTo>
                      <a:pt x="6775" y="150"/>
                      <a:pt x="6286" y="200"/>
                      <a:pt x="5811" y="335"/>
                    </a:cubicBezTo>
                    <a:cubicBezTo>
                      <a:pt x="4761" y="634"/>
                      <a:pt x="3788" y="1464"/>
                      <a:pt x="3630" y="2529"/>
                    </a:cubicBezTo>
                    <a:cubicBezTo>
                      <a:pt x="3503" y="2509"/>
                      <a:pt x="3375" y="2499"/>
                      <a:pt x="3246" y="2499"/>
                    </a:cubicBezTo>
                    <a:cubicBezTo>
                      <a:pt x="2743" y="2499"/>
                      <a:pt x="2234" y="2648"/>
                      <a:pt x="1804" y="2913"/>
                    </a:cubicBezTo>
                    <a:cubicBezTo>
                      <a:pt x="1113" y="3341"/>
                      <a:pt x="614" y="4039"/>
                      <a:pt x="336" y="4802"/>
                    </a:cubicBezTo>
                    <a:cubicBezTo>
                      <a:pt x="84" y="5490"/>
                      <a:pt x="1" y="6228"/>
                      <a:pt x="11" y="6962"/>
                    </a:cubicBezTo>
                    <a:cubicBezTo>
                      <a:pt x="32" y="6951"/>
                      <a:pt x="206" y="6876"/>
                      <a:pt x="466" y="6836"/>
                    </a:cubicBezTo>
                    <a:cubicBezTo>
                      <a:pt x="563" y="6821"/>
                      <a:pt x="672" y="6810"/>
                      <a:pt x="789" y="6810"/>
                    </a:cubicBezTo>
                    <a:cubicBezTo>
                      <a:pt x="1243" y="6810"/>
                      <a:pt x="1818" y="6964"/>
                      <a:pt x="2305" y="7579"/>
                    </a:cubicBezTo>
                    <a:cubicBezTo>
                      <a:pt x="2306" y="7580"/>
                      <a:pt x="2309" y="7583"/>
                      <a:pt x="2312" y="7585"/>
                    </a:cubicBezTo>
                    <a:cubicBezTo>
                      <a:pt x="2413" y="7723"/>
                      <a:pt x="2506" y="7865"/>
                      <a:pt x="2593" y="8013"/>
                    </a:cubicBezTo>
                    <a:cubicBezTo>
                      <a:pt x="2599" y="8022"/>
                      <a:pt x="2603" y="8029"/>
                      <a:pt x="2609" y="8039"/>
                    </a:cubicBezTo>
                    <a:cubicBezTo>
                      <a:pt x="2884" y="8518"/>
                      <a:pt x="3077" y="9046"/>
                      <a:pt x="3168" y="9591"/>
                    </a:cubicBezTo>
                    <a:cubicBezTo>
                      <a:pt x="3800" y="9182"/>
                      <a:pt x="4292" y="8557"/>
                      <a:pt x="4539" y="7845"/>
                    </a:cubicBezTo>
                    <a:cubicBezTo>
                      <a:pt x="4740" y="7263"/>
                      <a:pt x="4778" y="6627"/>
                      <a:pt x="4652" y="6023"/>
                    </a:cubicBezTo>
                    <a:lnTo>
                      <a:pt x="4652" y="6023"/>
                    </a:lnTo>
                    <a:cubicBezTo>
                      <a:pt x="5920" y="7063"/>
                      <a:pt x="7416" y="7824"/>
                      <a:pt x="9007" y="8227"/>
                    </a:cubicBezTo>
                    <a:cubicBezTo>
                      <a:pt x="9261" y="8292"/>
                      <a:pt x="9538" y="8341"/>
                      <a:pt x="9805" y="8341"/>
                    </a:cubicBezTo>
                    <a:cubicBezTo>
                      <a:pt x="10155" y="8341"/>
                      <a:pt x="10486" y="8256"/>
                      <a:pt x="10723" y="8007"/>
                    </a:cubicBezTo>
                    <a:cubicBezTo>
                      <a:pt x="10962" y="7757"/>
                      <a:pt x="11044" y="7390"/>
                      <a:pt x="11019" y="7045"/>
                    </a:cubicBezTo>
                    <a:cubicBezTo>
                      <a:pt x="10993" y="6699"/>
                      <a:pt x="10874" y="6370"/>
                      <a:pt x="10754" y="6045"/>
                    </a:cubicBezTo>
                    <a:lnTo>
                      <a:pt x="10754" y="6045"/>
                    </a:lnTo>
                    <a:cubicBezTo>
                      <a:pt x="12335" y="7545"/>
                      <a:pt x="14302" y="8635"/>
                      <a:pt x="16413" y="9174"/>
                    </a:cubicBezTo>
                    <a:cubicBezTo>
                      <a:pt x="16677" y="9243"/>
                      <a:pt x="16948" y="9302"/>
                      <a:pt x="17220" y="9305"/>
                    </a:cubicBezTo>
                    <a:cubicBezTo>
                      <a:pt x="17238" y="9306"/>
                      <a:pt x="17255" y="9306"/>
                      <a:pt x="17273" y="9306"/>
                    </a:cubicBezTo>
                    <a:cubicBezTo>
                      <a:pt x="17327" y="9306"/>
                      <a:pt x="17380" y="9303"/>
                      <a:pt x="17434" y="9297"/>
                    </a:cubicBezTo>
                    <a:cubicBezTo>
                      <a:pt x="17777" y="9265"/>
                      <a:pt x="18121" y="9109"/>
                      <a:pt x="18313" y="8823"/>
                    </a:cubicBezTo>
                    <a:cubicBezTo>
                      <a:pt x="18515" y="8519"/>
                      <a:pt x="18504" y="8123"/>
                      <a:pt x="18367" y="7779"/>
                    </a:cubicBezTo>
                    <a:cubicBezTo>
                      <a:pt x="18326" y="7677"/>
                      <a:pt x="18274" y="7581"/>
                      <a:pt x="18213" y="7494"/>
                    </a:cubicBezTo>
                    <a:cubicBezTo>
                      <a:pt x="18135" y="7379"/>
                      <a:pt x="18043" y="7274"/>
                      <a:pt x="17943" y="7177"/>
                    </a:cubicBezTo>
                    <a:cubicBezTo>
                      <a:pt x="17708" y="6948"/>
                      <a:pt x="17424" y="6762"/>
                      <a:pt x="17147" y="6581"/>
                    </a:cubicBezTo>
                    <a:lnTo>
                      <a:pt x="17147" y="6581"/>
                    </a:lnTo>
                    <a:cubicBezTo>
                      <a:pt x="17198" y="6591"/>
                      <a:pt x="17248" y="6595"/>
                      <a:pt x="17298" y="6595"/>
                    </a:cubicBezTo>
                    <a:cubicBezTo>
                      <a:pt x="17855" y="6595"/>
                      <a:pt x="18346" y="6043"/>
                      <a:pt x="18382" y="5469"/>
                    </a:cubicBezTo>
                    <a:cubicBezTo>
                      <a:pt x="18400" y="5176"/>
                      <a:pt x="18328" y="4891"/>
                      <a:pt x="18198" y="4628"/>
                    </a:cubicBezTo>
                    <a:cubicBezTo>
                      <a:pt x="18051" y="4332"/>
                      <a:pt x="17831" y="4062"/>
                      <a:pt x="17585" y="3839"/>
                    </a:cubicBezTo>
                    <a:cubicBezTo>
                      <a:pt x="17169" y="3463"/>
                      <a:pt x="16662" y="3187"/>
                      <a:pt x="16123" y="3033"/>
                    </a:cubicBezTo>
                    <a:cubicBezTo>
                      <a:pt x="15861" y="2956"/>
                      <a:pt x="15591" y="2908"/>
                      <a:pt x="15318" y="2890"/>
                    </a:cubicBezTo>
                    <a:cubicBezTo>
                      <a:pt x="15228" y="2883"/>
                      <a:pt x="15138" y="2880"/>
                      <a:pt x="15047" y="2880"/>
                    </a:cubicBezTo>
                    <a:cubicBezTo>
                      <a:pt x="14795" y="2880"/>
                      <a:pt x="14544" y="2906"/>
                      <a:pt x="14296" y="2959"/>
                    </a:cubicBezTo>
                    <a:cubicBezTo>
                      <a:pt x="14652" y="2587"/>
                      <a:pt x="15014" y="2203"/>
                      <a:pt x="15196" y="1722"/>
                    </a:cubicBezTo>
                    <a:cubicBezTo>
                      <a:pt x="15305" y="1434"/>
                      <a:pt x="15334" y="1100"/>
                      <a:pt x="15256" y="804"/>
                    </a:cubicBezTo>
                    <a:cubicBezTo>
                      <a:pt x="15204" y="608"/>
                      <a:pt x="15106" y="431"/>
                      <a:pt x="14956" y="294"/>
                    </a:cubicBezTo>
                    <a:cubicBezTo>
                      <a:pt x="14723" y="83"/>
                      <a:pt x="14405" y="1"/>
                      <a:pt x="14087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3272;p71">
                <a:extLst>
                  <a:ext uri="{FF2B5EF4-FFF2-40B4-BE49-F238E27FC236}">
                    <a16:creationId xmlns:a16="http://schemas.microsoft.com/office/drawing/2014/main" id="{6C10AD8A-D61B-09B9-77C9-9FDB0BEA692A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53925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239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32" y="11929"/>
                      <a:pt x="1797" y="12398"/>
                      <a:pt x="1797" y="12398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3273;p71">
                <a:extLst>
                  <a:ext uri="{FF2B5EF4-FFF2-40B4-BE49-F238E27FC236}">
                    <a16:creationId xmlns:a16="http://schemas.microsoft.com/office/drawing/2014/main" id="{B7725F3F-C779-BB7E-E692-88C0B4B35623}"/>
                  </a:ext>
                </a:extLst>
              </p:cNvPr>
              <p:cNvSpPr/>
              <p:nvPr/>
            </p:nvSpPr>
            <p:spPr>
              <a:xfrm>
                <a:off x="5684250" y="4247475"/>
                <a:ext cx="457645" cy="491189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1293" extrusionOk="0">
                    <a:moveTo>
                      <a:pt x="9889" y="0"/>
                    </a:moveTo>
                    <a:lnTo>
                      <a:pt x="1" y="9888"/>
                    </a:lnTo>
                    <a:lnTo>
                      <a:pt x="1" y="9888"/>
                    </a:lnTo>
                    <a:lnTo>
                      <a:pt x="6086" y="4103"/>
                    </a:lnTo>
                    <a:lnTo>
                      <a:pt x="6086" y="4103"/>
                    </a:lnTo>
                    <a:lnTo>
                      <a:pt x="527" y="10413"/>
                    </a:lnTo>
                    <a:lnTo>
                      <a:pt x="527" y="10413"/>
                    </a:lnTo>
                    <a:lnTo>
                      <a:pt x="6385" y="4688"/>
                    </a:lnTo>
                    <a:lnTo>
                      <a:pt x="6385" y="4688"/>
                    </a:lnTo>
                    <a:lnTo>
                      <a:pt x="1013" y="10811"/>
                    </a:lnTo>
                    <a:lnTo>
                      <a:pt x="6893" y="5566"/>
                    </a:lnTo>
                    <a:lnTo>
                      <a:pt x="1405" y="11292"/>
                    </a:lnTo>
                    <a:lnTo>
                      <a:pt x="1553" y="11142"/>
                    </a:lnTo>
                    <a:lnTo>
                      <a:pt x="1693" y="11018"/>
                    </a:lnTo>
                    <a:lnTo>
                      <a:pt x="5930" y="7001"/>
                    </a:lnTo>
                    <a:lnTo>
                      <a:pt x="11419" y="1275"/>
                    </a:lnTo>
                    <a:lnTo>
                      <a:pt x="11272" y="1421"/>
                    </a:lnTo>
                    <a:lnTo>
                      <a:pt x="6487" y="5650"/>
                    </a:lnTo>
                    <a:lnTo>
                      <a:pt x="10789" y="1056"/>
                    </a:lnTo>
                    <a:lnTo>
                      <a:pt x="5785" y="5940"/>
                    </a:lnTo>
                    <a:lnTo>
                      <a:pt x="10389" y="658"/>
                    </a:lnTo>
                    <a:lnTo>
                      <a:pt x="10389" y="658"/>
                    </a:lnTo>
                    <a:lnTo>
                      <a:pt x="5648" y="5019"/>
                    </a:lnTo>
                    <a:lnTo>
                      <a:pt x="9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3274;p71">
                <a:extLst>
                  <a:ext uri="{FF2B5EF4-FFF2-40B4-BE49-F238E27FC236}">
                    <a16:creationId xmlns:a16="http://schemas.microsoft.com/office/drawing/2014/main" id="{B6F62958-1587-F8CD-8808-8D235ED8E58B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49880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146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28" y="10886"/>
                      <a:pt x="2009" y="10317"/>
                      <a:pt x="2417" y="9762"/>
                    </a:cubicBezTo>
                    <a:cubicBezTo>
                      <a:pt x="3140" y="8774"/>
                      <a:pt x="3948" y="7831"/>
                      <a:pt x="4820" y="6953"/>
                    </a:cubicBezTo>
                    <a:cubicBezTo>
                      <a:pt x="5689" y="6080"/>
                      <a:pt x="6621" y="5268"/>
                      <a:pt x="7602" y="4537"/>
                    </a:cubicBezTo>
                    <a:cubicBezTo>
                      <a:pt x="8581" y="3807"/>
                      <a:pt x="9608" y="3158"/>
                      <a:pt x="10664" y="2604"/>
                    </a:cubicBezTo>
                    <a:cubicBezTo>
                      <a:pt x="11233" y="2307"/>
                      <a:pt x="11814" y="2036"/>
                      <a:pt x="12397" y="1799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3275;p71">
                <a:extLst>
                  <a:ext uri="{FF2B5EF4-FFF2-40B4-BE49-F238E27FC236}">
                    <a16:creationId xmlns:a16="http://schemas.microsoft.com/office/drawing/2014/main" id="{7FDEB678-6BFA-7534-1C9C-723675715146}"/>
                  </a:ext>
                </a:extLst>
              </p:cNvPr>
              <p:cNvSpPr/>
              <p:nvPr/>
            </p:nvSpPr>
            <p:spPr>
              <a:xfrm>
                <a:off x="5726693" y="4301755"/>
                <a:ext cx="444059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1079" extrusionOk="0">
                    <a:moveTo>
                      <a:pt x="10837" y="1"/>
                    </a:moveTo>
                    <a:lnTo>
                      <a:pt x="0" y="10835"/>
                    </a:lnTo>
                    <a:lnTo>
                      <a:pt x="245" y="11078"/>
                    </a:lnTo>
                    <a:lnTo>
                      <a:pt x="11080" y="243"/>
                    </a:lnTo>
                    <a:lnTo>
                      <a:pt x="10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3276;p71">
                <a:extLst>
                  <a:ext uri="{FF2B5EF4-FFF2-40B4-BE49-F238E27FC236}">
                    <a16:creationId xmlns:a16="http://schemas.microsoft.com/office/drawing/2014/main" id="{179170E9-7705-466C-F54A-D5A8C39EFAB6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169247" cy="1420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3266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445" y="2809"/>
                      <a:pt x="2661" y="3237"/>
                      <a:pt x="2675" y="3266"/>
                    </a:cubicBezTo>
                    <a:cubicBezTo>
                      <a:pt x="2666" y="2680"/>
                      <a:pt x="2769" y="1629"/>
                      <a:pt x="2769" y="1629"/>
                    </a:cubicBezTo>
                    <a:cubicBezTo>
                      <a:pt x="2938" y="1567"/>
                      <a:pt x="3098" y="1542"/>
                      <a:pt x="3246" y="1542"/>
                    </a:cubicBezTo>
                    <a:cubicBezTo>
                      <a:pt x="3821" y="1542"/>
                      <a:pt x="4207" y="1921"/>
                      <a:pt x="4222" y="1937"/>
                    </a:cubicBezTo>
                    <a:cubicBezTo>
                      <a:pt x="3633" y="659"/>
                      <a:pt x="2667" y="2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3277;p71">
                <a:extLst>
                  <a:ext uri="{FF2B5EF4-FFF2-40B4-BE49-F238E27FC236}">
                    <a16:creationId xmlns:a16="http://schemas.microsoft.com/office/drawing/2014/main" id="{FCFCF0D3-E552-90FD-7349-4E4641928A49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83802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388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036" y="2248"/>
                      <a:pt x="2010" y="2106"/>
                      <a:pt x="1991" y="1961"/>
                    </a:cubicBezTo>
                    <a:cubicBezTo>
                      <a:pt x="1913" y="1363"/>
                      <a:pt x="1945" y="7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3278;p71">
                <a:extLst>
                  <a:ext uri="{FF2B5EF4-FFF2-40B4-BE49-F238E27FC236}">
                    <a16:creationId xmlns:a16="http://schemas.microsoft.com/office/drawing/2014/main" id="{5E8A8B13-412E-6A8F-C997-3E4836DB5E43}"/>
                  </a:ext>
                </a:extLst>
              </p:cNvPr>
              <p:cNvSpPr/>
              <p:nvPr/>
            </p:nvSpPr>
            <p:spPr>
              <a:xfrm>
                <a:off x="5003271" y="4544232"/>
                <a:ext cx="858941" cy="407896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9378" extrusionOk="0">
                    <a:moveTo>
                      <a:pt x="881" y="0"/>
                    </a:moveTo>
                    <a:lnTo>
                      <a:pt x="881" y="0"/>
                    </a:lnTo>
                    <a:cubicBezTo>
                      <a:pt x="881" y="0"/>
                      <a:pt x="0" y="6345"/>
                      <a:pt x="2505" y="8506"/>
                    </a:cubicBezTo>
                    <a:cubicBezTo>
                      <a:pt x="3241" y="9142"/>
                      <a:pt x="4366" y="9378"/>
                      <a:pt x="5630" y="9378"/>
                    </a:cubicBezTo>
                    <a:cubicBezTo>
                      <a:pt x="9256" y="9378"/>
                      <a:pt x="14023" y="7437"/>
                      <a:pt x="14023" y="7437"/>
                    </a:cubicBezTo>
                    <a:cubicBezTo>
                      <a:pt x="14587" y="8045"/>
                      <a:pt x="17193" y="8546"/>
                      <a:pt x="18684" y="8546"/>
                    </a:cubicBezTo>
                    <a:cubicBezTo>
                      <a:pt x="19107" y="8546"/>
                      <a:pt x="19440" y="8506"/>
                      <a:pt x="19612" y="8417"/>
                    </a:cubicBezTo>
                    <a:cubicBezTo>
                      <a:pt x="20392" y="8011"/>
                      <a:pt x="19632" y="7367"/>
                      <a:pt x="19632" y="7367"/>
                    </a:cubicBezTo>
                    <a:cubicBezTo>
                      <a:pt x="21431" y="7257"/>
                      <a:pt x="20612" y="6048"/>
                      <a:pt x="20612" y="6048"/>
                    </a:cubicBezTo>
                    <a:cubicBezTo>
                      <a:pt x="21357" y="5683"/>
                      <a:pt x="20801" y="4688"/>
                      <a:pt x="20801" y="4688"/>
                    </a:cubicBezTo>
                    <a:cubicBezTo>
                      <a:pt x="20996" y="4307"/>
                      <a:pt x="21147" y="3612"/>
                      <a:pt x="20201" y="3477"/>
                    </a:cubicBezTo>
                    <a:cubicBezTo>
                      <a:pt x="19257" y="3342"/>
                      <a:pt x="17972" y="3217"/>
                      <a:pt x="17972" y="3217"/>
                    </a:cubicBezTo>
                    <a:cubicBezTo>
                      <a:pt x="17972" y="3217"/>
                      <a:pt x="17572" y="2507"/>
                      <a:pt x="16992" y="2320"/>
                    </a:cubicBezTo>
                    <a:cubicBezTo>
                      <a:pt x="16954" y="2308"/>
                      <a:pt x="16909" y="2302"/>
                      <a:pt x="16858" y="2302"/>
                    </a:cubicBezTo>
                    <a:cubicBezTo>
                      <a:pt x="16110" y="2302"/>
                      <a:pt x="13995" y="3485"/>
                      <a:pt x="13995" y="3485"/>
                    </a:cubicBezTo>
                    <a:lnTo>
                      <a:pt x="8265" y="3355"/>
                    </a:lnTo>
                    <a:lnTo>
                      <a:pt x="8092" y="316"/>
                    </a:lnTo>
                    <a:cubicBezTo>
                      <a:pt x="6833" y="442"/>
                      <a:pt x="5764" y="490"/>
                      <a:pt x="4866" y="490"/>
                    </a:cubicBezTo>
                    <a:cubicBezTo>
                      <a:pt x="2002" y="49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3279;p71">
                <a:extLst>
                  <a:ext uri="{FF2B5EF4-FFF2-40B4-BE49-F238E27FC236}">
                    <a16:creationId xmlns:a16="http://schemas.microsoft.com/office/drawing/2014/main" id="{046CABB1-DAC4-7008-EA64-EAC9FBBC09F4}"/>
                  </a:ext>
                </a:extLst>
              </p:cNvPr>
              <p:cNvSpPr/>
              <p:nvPr/>
            </p:nvSpPr>
            <p:spPr>
              <a:xfrm>
                <a:off x="5007239" y="4348859"/>
                <a:ext cx="362100" cy="225174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5177" extrusionOk="0">
                    <a:moveTo>
                      <a:pt x="9035" y="1"/>
                    </a:moveTo>
                    <a:lnTo>
                      <a:pt x="9035" y="1"/>
                    </a:lnTo>
                    <a:cubicBezTo>
                      <a:pt x="8853" y="790"/>
                      <a:pt x="8685" y="1581"/>
                      <a:pt x="8523" y="2375"/>
                    </a:cubicBezTo>
                    <a:cubicBezTo>
                      <a:pt x="8370" y="3134"/>
                      <a:pt x="8223" y="3896"/>
                      <a:pt x="8081" y="4658"/>
                    </a:cubicBezTo>
                    <a:lnTo>
                      <a:pt x="8081" y="4658"/>
                    </a:lnTo>
                    <a:lnTo>
                      <a:pt x="7144" y="4765"/>
                    </a:lnTo>
                    <a:cubicBezTo>
                      <a:pt x="6293" y="4838"/>
                      <a:pt x="5304" y="4912"/>
                      <a:pt x="4298" y="4912"/>
                    </a:cubicBezTo>
                    <a:cubicBezTo>
                      <a:pt x="2757" y="4912"/>
                      <a:pt x="1178" y="4737"/>
                      <a:pt x="0" y="4110"/>
                    </a:cubicBezTo>
                    <a:lnTo>
                      <a:pt x="0" y="4110"/>
                    </a:lnTo>
                    <a:cubicBezTo>
                      <a:pt x="1201" y="4942"/>
                      <a:pt x="3048" y="5177"/>
                      <a:pt x="4773" y="5177"/>
                    </a:cubicBezTo>
                    <a:cubicBezTo>
                      <a:pt x="5635" y="5177"/>
                      <a:pt x="6467" y="5118"/>
                      <a:pt x="7172" y="5045"/>
                    </a:cubicBezTo>
                    <a:lnTo>
                      <a:pt x="8214" y="4914"/>
                    </a:lnTo>
                    <a:lnTo>
                      <a:pt x="8313" y="4901"/>
                    </a:lnTo>
                    <a:cubicBezTo>
                      <a:pt x="8582" y="3273"/>
                      <a:pt x="8834" y="1640"/>
                      <a:pt x="9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3280;p71">
                <a:extLst>
                  <a:ext uri="{FF2B5EF4-FFF2-40B4-BE49-F238E27FC236}">
                    <a16:creationId xmlns:a16="http://schemas.microsoft.com/office/drawing/2014/main" id="{BA559652-E3B6-38A6-2A17-685B6094B94F}"/>
                  </a:ext>
                </a:extLst>
              </p:cNvPr>
              <p:cNvSpPr/>
              <p:nvPr/>
            </p:nvSpPr>
            <p:spPr>
              <a:xfrm>
                <a:off x="5673749" y="4682064"/>
                <a:ext cx="52021" cy="1265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91" extrusionOk="0">
                    <a:moveTo>
                      <a:pt x="1208" y="0"/>
                    </a:moveTo>
                    <a:cubicBezTo>
                      <a:pt x="1206" y="0"/>
                      <a:pt x="1204" y="0"/>
                      <a:pt x="1202" y="0"/>
                    </a:cubicBezTo>
                    <a:cubicBezTo>
                      <a:pt x="827" y="26"/>
                      <a:pt x="455" y="77"/>
                      <a:pt x="86" y="151"/>
                    </a:cubicBezTo>
                    <a:cubicBezTo>
                      <a:pt x="1" y="168"/>
                      <a:pt x="33" y="290"/>
                      <a:pt x="112" y="290"/>
                    </a:cubicBezTo>
                    <a:cubicBezTo>
                      <a:pt x="117" y="290"/>
                      <a:pt x="122" y="290"/>
                      <a:pt x="128" y="289"/>
                    </a:cubicBezTo>
                    <a:cubicBezTo>
                      <a:pt x="484" y="217"/>
                      <a:pt x="845" y="169"/>
                      <a:pt x="1207" y="145"/>
                    </a:cubicBezTo>
                    <a:cubicBezTo>
                      <a:pt x="1297" y="138"/>
                      <a:pt x="1294" y="0"/>
                      <a:pt x="1208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3281;p71">
                <a:extLst>
                  <a:ext uri="{FF2B5EF4-FFF2-40B4-BE49-F238E27FC236}">
                    <a16:creationId xmlns:a16="http://schemas.microsoft.com/office/drawing/2014/main" id="{B55E1C3B-84B0-01E5-4CB1-10B2693EE2B0}"/>
                  </a:ext>
                </a:extLst>
              </p:cNvPr>
              <p:cNvSpPr/>
              <p:nvPr/>
            </p:nvSpPr>
            <p:spPr>
              <a:xfrm>
                <a:off x="5795669" y="4742694"/>
                <a:ext cx="38034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38" extrusionOk="0">
                    <a:moveTo>
                      <a:pt x="91" y="1"/>
                    </a:moveTo>
                    <a:cubicBezTo>
                      <a:pt x="19" y="1"/>
                      <a:pt x="0" y="120"/>
                      <a:pt x="81" y="144"/>
                    </a:cubicBezTo>
                    <a:cubicBezTo>
                      <a:pt x="291" y="206"/>
                      <a:pt x="510" y="237"/>
                      <a:pt x="730" y="237"/>
                    </a:cubicBezTo>
                    <a:cubicBezTo>
                      <a:pt x="773" y="237"/>
                      <a:pt x="815" y="236"/>
                      <a:pt x="858" y="234"/>
                    </a:cubicBezTo>
                    <a:cubicBezTo>
                      <a:pt x="948" y="227"/>
                      <a:pt x="945" y="89"/>
                      <a:pt x="857" y="89"/>
                    </a:cubicBezTo>
                    <a:cubicBezTo>
                      <a:pt x="856" y="89"/>
                      <a:pt x="854" y="90"/>
                      <a:pt x="852" y="90"/>
                    </a:cubicBezTo>
                    <a:cubicBezTo>
                      <a:pt x="811" y="92"/>
                      <a:pt x="769" y="93"/>
                      <a:pt x="727" y="93"/>
                    </a:cubicBezTo>
                    <a:cubicBezTo>
                      <a:pt x="519" y="93"/>
                      <a:pt x="313" y="63"/>
                      <a:pt x="112" y="4"/>
                    </a:cubicBezTo>
                    <a:cubicBezTo>
                      <a:pt x="105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3282;p71">
                <a:extLst>
                  <a:ext uri="{FF2B5EF4-FFF2-40B4-BE49-F238E27FC236}">
                    <a16:creationId xmlns:a16="http://schemas.microsoft.com/office/drawing/2014/main" id="{3E57F6CE-CC2B-B72E-F665-E9039DC87CAE}"/>
                  </a:ext>
                </a:extLst>
              </p:cNvPr>
              <p:cNvSpPr/>
              <p:nvPr/>
            </p:nvSpPr>
            <p:spPr>
              <a:xfrm>
                <a:off x="5795749" y="4801497"/>
                <a:ext cx="34106" cy="943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17" extrusionOk="0">
                    <a:moveTo>
                      <a:pt x="85" y="1"/>
                    </a:moveTo>
                    <a:cubicBezTo>
                      <a:pt x="50" y="1"/>
                      <a:pt x="17" y="18"/>
                      <a:pt x="9" y="56"/>
                    </a:cubicBezTo>
                    <a:cubicBezTo>
                      <a:pt x="1" y="91"/>
                      <a:pt x="24" y="138"/>
                      <a:pt x="63" y="142"/>
                    </a:cubicBezTo>
                    <a:cubicBezTo>
                      <a:pt x="295" y="166"/>
                      <a:pt x="526" y="191"/>
                      <a:pt x="756" y="216"/>
                    </a:cubicBezTo>
                    <a:cubicBezTo>
                      <a:pt x="760" y="216"/>
                      <a:pt x="764" y="217"/>
                      <a:pt x="769" y="217"/>
                    </a:cubicBezTo>
                    <a:cubicBezTo>
                      <a:pt x="803" y="217"/>
                      <a:pt x="833" y="198"/>
                      <a:pt x="843" y="162"/>
                    </a:cubicBezTo>
                    <a:cubicBezTo>
                      <a:pt x="850" y="127"/>
                      <a:pt x="827" y="81"/>
                      <a:pt x="788" y="75"/>
                    </a:cubicBezTo>
                    <a:cubicBezTo>
                      <a:pt x="557" y="51"/>
                      <a:pt x="326" y="26"/>
                      <a:pt x="96" y="1"/>
                    </a:cubicBezTo>
                    <a:cubicBezTo>
                      <a:pt x="92" y="1"/>
                      <a:pt x="89" y="1"/>
                      <a:pt x="85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3283;p71">
                <a:extLst>
                  <a:ext uri="{FF2B5EF4-FFF2-40B4-BE49-F238E27FC236}">
                    <a16:creationId xmlns:a16="http://schemas.microsoft.com/office/drawing/2014/main" id="{11A6F62B-665C-807C-67B4-1856230CD28D}"/>
                  </a:ext>
                </a:extLst>
              </p:cNvPr>
              <p:cNvSpPr/>
              <p:nvPr/>
            </p:nvSpPr>
            <p:spPr>
              <a:xfrm>
                <a:off x="5173806" y="3404786"/>
                <a:ext cx="638114" cy="300072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6899" extrusionOk="0">
                    <a:moveTo>
                      <a:pt x="4894" y="1"/>
                    </a:moveTo>
                    <a:lnTo>
                      <a:pt x="4894" y="1"/>
                    </a:lnTo>
                    <a:cubicBezTo>
                      <a:pt x="5128" y="330"/>
                      <a:pt x="5366" y="666"/>
                      <a:pt x="5489" y="1050"/>
                    </a:cubicBezTo>
                    <a:cubicBezTo>
                      <a:pt x="5615" y="1436"/>
                      <a:pt x="5609" y="1883"/>
                      <a:pt x="5379" y="2214"/>
                    </a:cubicBezTo>
                    <a:cubicBezTo>
                      <a:pt x="5091" y="2628"/>
                      <a:pt x="4547" y="2754"/>
                      <a:pt x="4033" y="2754"/>
                    </a:cubicBezTo>
                    <a:cubicBezTo>
                      <a:pt x="3980" y="2754"/>
                      <a:pt x="3926" y="2753"/>
                      <a:pt x="3874" y="2750"/>
                    </a:cubicBezTo>
                    <a:cubicBezTo>
                      <a:pt x="2634" y="2690"/>
                      <a:pt x="1425" y="2144"/>
                      <a:pt x="559" y="1255"/>
                    </a:cubicBezTo>
                    <a:lnTo>
                      <a:pt x="559" y="1255"/>
                    </a:lnTo>
                    <a:cubicBezTo>
                      <a:pt x="785" y="2175"/>
                      <a:pt x="1014" y="3137"/>
                      <a:pt x="790" y="4058"/>
                    </a:cubicBezTo>
                    <a:cubicBezTo>
                      <a:pt x="672" y="4543"/>
                      <a:pt x="384" y="5006"/>
                      <a:pt x="0" y="5321"/>
                    </a:cubicBezTo>
                    <a:cubicBezTo>
                      <a:pt x="6" y="5330"/>
                      <a:pt x="10" y="5337"/>
                      <a:pt x="16" y="5347"/>
                    </a:cubicBezTo>
                    <a:cubicBezTo>
                      <a:pt x="291" y="5826"/>
                      <a:pt x="484" y="6354"/>
                      <a:pt x="575" y="6899"/>
                    </a:cubicBezTo>
                    <a:cubicBezTo>
                      <a:pt x="1207" y="6490"/>
                      <a:pt x="1699" y="5865"/>
                      <a:pt x="1946" y="5153"/>
                    </a:cubicBezTo>
                    <a:cubicBezTo>
                      <a:pt x="2147" y="4571"/>
                      <a:pt x="2185" y="3935"/>
                      <a:pt x="2059" y="3331"/>
                    </a:cubicBezTo>
                    <a:lnTo>
                      <a:pt x="2059" y="3331"/>
                    </a:lnTo>
                    <a:cubicBezTo>
                      <a:pt x="3327" y="4371"/>
                      <a:pt x="4823" y="5132"/>
                      <a:pt x="6414" y="5535"/>
                    </a:cubicBezTo>
                    <a:cubicBezTo>
                      <a:pt x="6668" y="5600"/>
                      <a:pt x="6945" y="5649"/>
                      <a:pt x="7212" y="5649"/>
                    </a:cubicBezTo>
                    <a:cubicBezTo>
                      <a:pt x="7562" y="5649"/>
                      <a:pt x="7893" y="5564"/>
                      <a:pt x="8130" y="5315"/>
                    </a:cubicBezTo>
                    <a:cubicBezTo>
                      <a:pt x="8369" y="5065"/>
                      <a:pt x="8451" y="4698"/>
                      <a:pt x="8426" y="4353"/>
                    </a:cubicBezTo>
                    <a:cubicBezTo>
                      <a:pt x="8400" y="4007"/>
                      <a:pt x="8281" y="3678"/>
                      <a:pt x="8161" y="3353"/>
                    </a:cubicBezTo>
                    <a:lnTo>
                      <a:pt x="8161" y="3353"/>
                    </a:lnTo>
                    <a:cubicBezTo>
                      <a:pt x="9742" y="4853"/>
                      <a:pt x="11709" y="5943"/>
                      <a:pt x="13820" y="6482"/>
                    </a:cubicBezTo>
                    <a:cubicBezTo>
                      <a:pt x="14084" y="6551"/>
                      <a:pt x="14355" y="6610"/>
                      <a:pt x="14627" y="6613"/>
                    </a:cubicBezTo>
                    <a:cubicBezTo>
                      <a:pt x="14645" y="6614"/>
                      <a:pt x="14662" y="6614"/>
                      <a:pt x="14680" y="6614"/>
                    </a:cubicBezTo>
                    <a:cubicBezTo>
                      <a:pt x="14734" y="6614"/>
                      <a:pt x="14787" y="6611"/>
                      <a:pt x="14841" y="6605"/>
                    </a:cubicBezTo>
                    <a:cubicBezTo>
                      <a:pt x="15184" y="6573"/>
                      <a:pt x="15528" y="6417"/>
                      <a:pt x="15720" y="6131"/>
                    </a:cubicBezTo>
                    <a:cubicBezTo>
                      <a:pt x="15922" y="5827"/>
                      <a:pt x="15911" y="5431"/>
                      <a:pt x="15774" y="5087"/>
                    </a:cubicBezTo>
                    <a:cubicBezTo>
                      <a:pt x="15733" y="4985"/>
                      <a:pt x="15681" y="4889"/>
                      <a:pt x="15620" y="4802"/>
                    </a:cubicBezTo>
                    <a:cubicBezTo>
                      <a:pt x="15541" y="4687"/>
                      <a:pt x="15449" y="4582"/>
                      <a:pt x="15350" y="4485"/>
                    </a:cubicBezTo>
                    <a:cubicBezTo>
                      <a:pt x="15114" y="4256"/>
                      <a:pt x="14831" y="4070"/>
                      <a:pt x="14553" y="3889"/>
                    </a:cubicBezTo>
                    <a:lnTo>
                      <a:pt x="14553" y="3889"/>
                    </a:lnTo>
                    <a:cubicBezTo>
                      <a:pt x="14604" y="3899"/>
                      <a:pt x="14654" y="3903"/>
                      <a:pt x="14704" y="3903"/>
                    </a:cubicBezTo>
                    <a:cubicBezTo>
                      <a:pt x="15262" y="3903"/>
                      <a:pt x="15753" y="3351"/>
                      <a:pt x="15789" y="2777"/>
                    </a:cubicBezTo>
                    <a:cubicBezTo>
                      <a:pt x="15807" y="2484"/>
                      <a:pt x="15735" y="2199"/>
                      <a:pt x="15605" y="1936"/>
                    </a:cubicBezTo>
                    <a:cubicBezTo>
                      <a:pt x="15458" y="1640"/>
                      <a:pt x="15238" y="1370"/>
                      <a:pt x="14992" y="1147"/>
                    </a:cubicBezTo>
                    <a:cubicBezTo>
                      <a:pt x="14576" y="771"/>
                      <a:pt x="14069" y="495"/>
                      <a:pt x="13530" y="341"/>
                    </a:cubicBezTo>
                    <a:lnTo>
                      <a:pt x="13530" y="341"/>
                    </a:lnTo>
                    <a:cubicBezTo>
                      <a:pt x="13786" y="807"/>
                      <a:pt x="13546" y="1408"/>
                      <a:pt x="13034" y="1560"/>
                    </a:cubicBezTo>
                    <a:cubicBezTo>
                      <a:pt x="12722" y="1653"/>
                      <a:pt x="12395" y="1699"/>
                      <a:pt x="12068" y="1699"/>
                    </a:cubicBezTo>
                    <a:cubicBezTo>
                      <a:pt x="11375" y="1699"/>
                      <a:pt x="10681" y="1493"/>
                      <a:pt x="10121" y="1088"/>
                    </a:cubicBezTo>
                    <a:lnTo>
                      <a:pt x="10121" y="1088"/>
                    </a:lnTo>
                    <a:cubicBezTo>
                      <a:pt x="10485" y="1366"/>
                      <a:pt x="10837" y="1673"/>
                      <a:pt x="10968" y="2133"/>
                    </a:cubicBezTo>
                    <a:cubicBezTo>
                      <a:pt x="11050" y="2419"/>
                      <a:pt x="11008" y="2736"/>
                      <a:pt x="10813" y="2959"/>
                    </a:cubicBezTo>
                    <a:cubicBezTo>
                      <a:pt x="10645" y="3150"/>
                      <a:pt x="10424" y="3221"/>
                      <a:pt x="10187" y="3221"/>
                    </a:cubicBezTo>
                    <a:cubicBezTo>
                      <a:pt x="9881" y="3221"/>
                      <a:pt x="9548" y="3102"/>
                      <a:pt x="9265" y="2968"/>
                    </a:cubicBezTo>
                    <a:cubicBezTo>
                      <a:pt x="9065" y="2875"/>
                      <a:pt x="8866" y="2777"/>
                      <a:pt x="8669" y="2675"/>
                    </a:cubicBezTo>
                    <a:cubicBezTo>
                      <a:pt x="7296" y="1964"/>
                      <a:pt x="6021" y="1062"/>
                      <a:pt x="4894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3284;p71">
                <a:extLst>
                  <a:ext uri="{FF2B5EF4-FFF2-40B4-BE49-F238E27FC236}">
                    <a16:creationId xmlns:a16="http://schemas.microsoft.com/office/drawing/2014/main" id="{A5A2CDB8-06F2-475A-629E-8991D2D9EB92}"/>
                  </a:ext>
                </a:extLst>
              </p:cNvPr>
              <p:cNvSpPr/>
              <p:nvPr/>
            </p:nvSpPr>
            <p:spPr>
              <a:xfrm>
                <a:off x="4002543" y="4790667"/>
                <a:ext cx="1134113" cy="540599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12429" extrusionOk="0">
                    <a:moveTo>
                      <a:pt x="25213" y="1"/>
                    </a:moveTo>
                    <a:cubicBezTo>
                      <a:pt x="24017" y="1"/>
                      <a:pt x="22874" y="428"/>
                      <a:pt x="22874" y="428"/>
                    </a:cubicBezTo>
                    <a:cubicBezTo>
                      <a:pt x="22874" y="428"/>
                      <a:pt x="21280" y="396"/>
                      <a:pt x="18995" y="396"/>
                    </a:cubicBezTo>
                    <a:cubicBezTo>
                      <a:pt x="14336" y="396"/>
                      <a:pt x="6808" y="531"/>
                      <a:pt x="4075" y="1352"/>
                    </a:cubicBezTo>
                    <a:cubicBezTo>
                      <a:pt x="1" y="2577"/>
                      <a:pt x="684" y="9941"/>
                      <a:pt x="4075" y="11833"/>
                    </a:cubicBezTo>
                    <a:cubicBezTo>
                      <a:pt x="4843" y="12262"/>
                      <a:pt x="5734" y="12428"/>
                      <a:pt x="6653" y="12428"/>
                    </a:cubicBezTo>
                    <a:cubicBezTo>
                      <a:pt x="9792" y="12428"/>
                      <a:pt x="13257" y="10493"/>
                      <a:pt x="13257" y="10493"/>
                    </a:cubicBezTo>
                    <a:cubicBezTo>
                      <a:pt x="13257" y="10493"/>
                      <a:pt x="14556" y="11967"/>
                      <a:pt x="17828" y="11967"/>
                    </a:cubicBezTo>
                    <a:cubicBezTo>
                      <a:pt x="18712" y="11967"/>
                      <a:pt x="19739" y="11860"/>
                      <a:pt x="20924" y="11587"/>
                    </a:cubicBezTo>
                    <a:cubicBezTo>
                      <a:pt x="26494" y="10302"/>
                      <a:pt x="28297" y="5586"/>
                      <a:pt x="27876" y="2151"/>
                    </a:cubicBezTo>
                    <a:cubicBezTo>
                      <a:pt x="27666" y="430"/>
                      <a:pt x="26413" y="1"/>
                      <a:pt x="25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3285;p71">
                <a:extLst>
                  <a:ext uri="{FF2B5EF4-FFF2-40B4-BE49-F238E27FC236}">
                    <a16:creationId xmlns:a16="http://schemas.microsoft.com/office/drawing/2014/main" id="{28452FC4-1874-4910-DDFF-135C8E9BA5AE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47399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8" extrusionOk="0">
                    <a:moveTo>
                      <a:pt x="5459" y="0"/>
                    </a:moveTo>
                    <a:cubicBezTo>
                      <a:pt x="4099" y="0"/>
                      <a:pt x="2958" y="642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lnTo>
                      <a:pt x="18917" y="16297"/>
                    </a:lnTo>
                    <a:cubicBezTo>
                      <a:pt x="18917" y="16297"/>
                      <a:pt x="21143" y="15190"/>
                      <a:pt x="21143" y="11272"/>
                    </a:cubicBezTo>
                    <a:cubicBezTo>
                      <a:pt x="17792" y="7939"/>
                      <a:pt x="8979" y="33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3286;p71">
                <a:extLst>
                  <a:ext uri="{FF2B5EF4-FFF2-40B4-BE49-F238E27FC236}">
                    <a16:creationId xmlns:a16="http://schemas.microsoft.com/office/drawing/2014/main" id="{B1A198D8-79FB-4139-33FC-BAFBAE44F8F8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62067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510" h="16298" extrusionOk="0">
                    <a:moveTo>
                      <a:pt x="5459" y="0"/>
                    </a:moveTo>
                    <a:cubicBezTo>
                      <a:pt x="4099" y="0"/>
                      <a:pt x="2958" y="641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cubicBezTo>
                      <a:pt x="14505" y="14458"/>
                      <a:pt x="18917" y="16297"/>
                      <a:pt x="18917" y="16297"/>
                    </a:cubicBezTo>
                    <a:cubicBezTo>
                      <a:pt x="19069" y="16218"/>
                      <a:pt x="19343" y="15998"/>
                      <a:pt x="19343" y="15998"/>
                    </a:cubicBezTo>
                    <a:cubicBezTo>
                      <a:pt x="19590" y="16067"/>
                      <a:pt x="19725" y="16102"/>
                      <a:pt x="19725" y="16102"/>
                    </a:cubicBezTo>
                    <a:cubicBezTo>
                      <a:pt x="21078" y="15200"/>
                      <a:pt x="21479" y="14212"/>
                      <a:pt x="21509" y="13393"/>
                    </a:cubicBezTo>
                    <a:lnTo>
                      <a:pt x="21509" y="13393"/>
                    </a:lnTo>
                    <a:cubicBezTo>
                      <a:pt x="20547" y="13697"/>
                      <a:pt x="19537" y="13842"/>
                      <a:pt x="18526" y="13842"/>
                    </a:cubicBezTo>
                    <a:cubicBezTo>
                      <a:pt x="18278" y="13842"/>
                      <a:pt x="18030" y="13833"/>
                      <a:pt x="17783" y="13816"/>
                    </a:cubicBezTo>
                    <a:cubicBezTo>
                      <a:pt x="16149" y="13705"/>
                      <a:pt x="14559" y="13227"/>
                      <a:pt x="13119" y="12459"/>
                    </a:cubicBezTo>
                    <a:cubicBezTo>
                      <a:pt x="12976" y="12385"/>
                      <a:pt x="12838" y="12308"/>
                      <a:pt x="12701" y="12228"/>
                    </a:cubicBezTo>
                    <a:cubicBezTo>
                      <a:pt x="11219" y="11365"/>
                      <a:pt x="9916" y="10216"/>
                      <a:pt x="8808" y="8913"/>
                    </a:cubicBezTo>
                    <a:cubicBezTo>
                      <a:pt x="8246" y="8252"/>
                      <a:pt x="7733" y="7549"/>
                      <a:pt x="7265" y="6819"/>
                    </a:cubicBezTo>
                    <a:cubicBezTo>
                      <a:pt x="6769" y="6041"/>
                      <a:pt x="6306" y="5230"/>
                      <a:pt x="5947" y="4380"/>
                    </a:cubicBezTo>
                    <a:cubicBezTo>
                      <a:pt x="5369" y="3012"/>
                      <a:pt x="5067" y="1430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3287;p71">
                <a:extLst>
                  <a:ext uri="{FF2B5EF4-FFF2-40B4-BE49-F238E27FC236}">
                    <a16:creationId xmlns:a16="http://schemas.microsoft.com/office/drawing/2014/main" id="{9CC5AC3D-210C-ED3C-C36C-9F13512E9194}"/>
                  </a:ext>
                </a:extLst>
              </p:cNvPr>
              <p:cNvSpPr/>
              <p:nvPr/>
            </p:nvSpPr>
            <p:spPr>
              <a:xfrm>
                <a:off x="4458760" y="4638005"/>
                <a:ext cx="847399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7" extrusionOk="0">
                    <a:moveTo>
                      <a:pt x="15682" y="0"/>
                    </a:moveTo>
                    <a:cubicBezTo>
                      <a:pt x="15670" y="0"/>
                      <a:pt x="15657" y="0"/>
                      <a:pt x="15645" y="0"/>
                    </a:cubicBezTo>
                    <a:cubicBezTo>
                      <a:pt x="12166" y="33"/>
                      <a:pt x="3353" y="7939"/>
                      <a:pt x="1" y="11272"/>
                    </a:cubicBezTo>
                    <a:cubicBezTo>
                      <a:pt x="1" y="15192"/>
                      <a:pt x="2227" y="16297"/>
                      <a:pt x="2227" y="16297"/>
                    </a:cubicBezTo>
                    <a:lnTo>
                      <a:pt x="9739" y="13172"/>
                    </a:lnTo>
                    <a:cubicBezTo>
                      <a:pt x="15270" y="10736"/>
                      <a:pt x="21143" y="6918"/>
                      <a:pt x="18930" y="2223"/>
                    </a:cubicBezTo>
                    <a:cubicBezTo>
                      <a:pt x="18185" y="641"/>
                      <a:pt x="17043" y="0"/>
                      <a:pt x="156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3288;p71">
                <a:extLst>
                  <a:ext uri="{FF2B5EF4-FFF2-40B4-BE49-F238E27FC236}">
                    <a16:creationId xmlns:a16="http://schemas.microsoft.com/office/drawing/2014/main" id="{00039180-9D26-62D8-7918-F3FE5EEA232F}"/>
                  </a:ext>
                </a:extLst>
              </p:cNvPr>
              <p:cNvSpPr/>
              <p:nvPr/>
            </p:nvSpPr>
            <p:spPr>
              <a:xfrm>
                <a:off x="4444131" y="4638005"/>
                <a:ext cx="862027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6297" extrusionOk="0">
                    <a:moveTo>
                      <a:pt x="16047" y="0"/>
                    </a:moveTo>
                    <a:cubicBezTo>
                      <a:pt x="16035" y="0"/>
                      <a:pt x="16022" y="0"/>
                      <a:pt x="16010" y="0"/>
                    </a:cubicBezTo>
                    <a:cubicBezTo>
                      <a:pt x="16441" y="1430"/>
                      <a:pt x="16141" y="3014"/>
                      <a:pt x="15563" y="4380"/>
                    </a:cubicBezTo>
                    <a:cubicBezTo>
                      <a:pt x="15202" y="5231"/>
                      <a:pt x="14740" y="6041"/>
                      <a:pt x="14244" y="6819"/>
                    </a:cubicBezTo>
                    <a:cubicBezTo>
                      <a:pt x="13777" y="7549"/>
                      <a:pt x="13263" y="8252"/>
                      <a:pt x="12701" y="8913"/>
                    </a:cubicBezTo>
                    <a:cubicBezTo>
                      <a:pt x="11593" y="10216"/>
                      <a:pt x="10291" y="11365"/>
                      <a:pt x="8808" y="12229"/>
                    </a:cubicBezTo>
                    <a:cubicBezTo>
                      <a:pt x="8672" y="12308"/>
                      <a:pt x="8533" y="12386"/>
                      <a:pt x="8391" y="12460"/>
                    </a:cubicBezTo>
                    <a:cubicBezTo>
                      <a:pt x="6951" y="13226"/>
                      <a:pt x="5360" y="13704"/>
                      <a:pt x="3727" y="13817"/>
                    </a:cubicBezTo>
                    <a:cubicBezTo>
                      <a:pt x="3482" y="13834"/>
                      <a:pt x="3237" y="13843"/>
                      <a:pt x="2991" y="13843"/>
                    </a:cubicBezTo>
                    <a:cubicBezTo>
                      <a:pt x="1977" y="13843"/>
                      <a:pt x="965" y="13698"/>
                      <a:pt x="1" y="13394"/>
                    </a:cubicBezTo>
                    <a:lnTo>
                      <a:pt x="1" y="13394"/>
                    </a:lnTo>
                    <a:cubicBezTo>
                      <a:pt x="29" y="14213"/>
                      <a:pt x="432" y="15199"/>
                      <a:pt x="1785" y="16102"/>
                    </a:cubicBezTo>
                    <a:cubicBezTo>
                      <a:pt x="1785" y="16102"/>
                      <a:pt x="1919" y="16067"/>
                      <a:pt x="2166" y="15999"/>
                    </a:cubicBezTo>
                    <a:cubicBezTo>
                      <a:pt x="2166" y="15999"/>
                      <a:pt x="2441" y="16218"/>
                      <a:pt x="2592" y="16297"/>
                    </a:cubicBezTo>
                    <a:cubicBezTo>
                      <a:pt x="2592" y="16297"/>
                      <a:pt x="7005" y="14458"/>
                      <a:pt x="10104" y="13172"/>
                    </a:cubicBezTo>
                    <a:cubicBezTo>
                      <a:pt x="15636" y="10736"/>
                      <a:pt x="21508" y="6918"/>
                      <a:pt x="19295" y="2223"/>
                    </a:cubicBezTo>
                    <a:cubicBezTo>
                      <a:pt x="18550" y="641"/>
                      <a:pt x="17408" y="0"/>
                      <a:pt x="160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3289;p71">
                <a:extLst>
                  <a:ext uri="{FF2B5EF4-FFF2-40B4-BE49-F238E27FC236}">
                    <a16:creationId xmlns:a16="http://schemas.microsoft.com/office/drawing/2014/main" id="{48DD8045-EE8A-B83D-535F-CD7C20C6A5E6}"/>
                  </a:ext>
                </a:extLst>
              </p:cNvPr>
              <p:cNvSpPr/>
              <p:nvPr/>
            </p:nvSpPr>
            <p:spPr>
              <a:xfrm>
                <a:off x="4065427" y="3231681"/>
                <a:ext cx="1065540" cy="940884"/>
              </a:xfrm>
              <a:custGeom>
                <a:avLst/>
                <a:gdLst/>
                <a:ahLst/>
                <a:cxnLst/>
                <a:rect l="l" t="t" r="r" b="b"/>
                <a:pathLst>
                  <a:path w="26587" h="21632" extrusionOk="0">
                    <a:moveTo>
                      <a:pt x="13342" y="1"/>
                    </a:moveTo>
                    <a:cubicBezTo>
                      <a:pt x="10580" y="1"/>
                      <a:pt x="8088" y="1226"/>
                      <a:pt x="6338" y="3187"/>
                    </a:cubicBezTo>
                    <a:cubicBezTo>
                      <a:pt x="5583" y="4031"/>
                      <a:pt x="4967" y="5011"/>
                      <a:pt x="4524" y="6090"/>
                    </a:cubicBezTo>
                    <a:cubicBezTo>
                      <a:pt x="4209" y="6857"/>
                      <a:pt x="3981" y="7674"/>
                      <a:pt x="3858" y="8526"/>
                    </a:cubicBezTo>
                    <a:cubicBezTo>
                      <a:pt x="3584" y="9164"/>
                      <a:pt x="3165" y="9745"/>
                      <a:pt x="2715" y="10280"/>
                    </a:cubicBezTo>
                    <a:cubicBezTo>
                      <a:pt x="2094" y="11023"/>
                      <a:pt x="1402" y="11710"/>
                      <a:pt x="877" y="12522"/>
                    </a:cubicBezTo>
                    <a:cubicBezTo>
                      <a:pt x="351" y="13335"/>
                      <a:pt x="1" y="14312"/>
                      <a:pt x="158" y="15265"/>
                    </a:cubicBezTo>
                    <a:cubicBezTo>
                      <a:pt x="316" y="16220"/>
                      <a:pt x="1094" y="17107"/>
                      <a:pt x="2059" y="17160"/>
                    </a:cubicBezTo>
                    <a:cubicBezTo>
                      <a:pt x="1753" y="18867"/>
                      <a:pt x="3168" y="20568"/>
                      <a:pt x="4862" y="20941"/>
                    </a:cubicBezTo>
                    <a:cubicBezTo>
                      <a:pt x="5165" y="21008"/>
                      <a:pt x="5470" y="21039"/>
                      <a:pt x="5776" y="21039"/>
                    </a:cubicBezTo>
                    <a:cubicBezTo>
                      <a:pt x="7178" y="21039"/>
                      <a:pt x="8573" y="20375"/>
                      <a:pt x="9625" y="19416"/>
                    </a:cubicBezTo>
                    <a:cubicBezTo>
                      <a:pt x="10364" y="20714"/>
                      <a:pt x="11803" y="21581"/>
                      <a:pt x="13294" y="21632"/>
                    </a:cubicBezTo>
                    <a:cubicBezTo>
                      <a:pt x="14784" y="21581"/>
                      <a:pt x="16224" y="20714"/>
                      <a:pt x="16961" y="19416"/>
                    </a:cubicBezTo>
                    <a:cubicBezTo>
                      <a:pt x="18012" y="20375"/>
                      <a:pt x="19409" y="21039"/>
                      <a:pt x="20811" y="21039"/>
                    </a:cubicBezTo>
                    <a:cubicBezTo>
                      <a:pt x="21117" y="21039"/>
                      <a:pt x="21422" y="21008"/>
                      <a:pt x="21725" y="20941"/>
                    </a:cubicBezTo>
                    <a:cubicBezTo>
                      <a:pt x="23417" y="20568"/>
                      <a:pt x="24833" y="18867"/>
                      <a:pt x="24527" y="17160"/>
                    </a:cubicBezTo>
                    <a:cubicBezTo>
                      <a:pt x="25493" y="17107"/>
                      <a:pt x="26272" y="16220"/>
                      <a:pt x="26428" y="15265"/>
                    </a:cubicBezTo>
                    <a:lnTo>
                      <a:pt x="26428" y="15266"/>
                    </a:lnTo>
                    <a:cubicBezTo>
                      <a:pt x="26586" y="14312"/>
                      <a:pt x="26235" y="13335"/>
                      <a:pt x="25710" y="12522"/>
                    </a:cubicBezTo>
                    <a:cubicBezTo>
                      <a:pt x="25184" y="11711"/>
                      <a:pt x="24493" y="11023"/>
                      <a:pt x="23871" y="10281"/>
                    </a:cubicBezTo>
                    <a:cubicBezTo>
                      <a:pt x="23493" y="9831"/>
                      <a:pt x="23135" y="9347"/>
                      <a:pt x="22869" y="8827"/>
                    </a:cubicBezTo>
                    <a:cubicBezTo>
                      <a:pt x="22765" y="7951"/>
                      <a:pt x="22557" y="7111"/>
                      <a:pt x="22254" y="6320"/>
                    </a:cubicBezTo>
                    <a:cubicBezTo>
                      <a:pt x="21915" y="5431"/>
                      <a:pt x="21456" y="4604"/>
                      <a:pt x="20901" y="3862"/>
                    </a:cubicBezTo>
                    <a:cubicBezTo>
                      <a:pt x="20023" y="2687"/>
                      <a:pt x="18901" y="1722"/>
                      <a:pt x="17614" y="1052"/>
                    </a:cubicBezTo>
                    <a:cubicBezTo>
                      <a:pt x="17319" y="896"/>
                      <a:pt x="17015" y="758"/>
                      <a:pt x="16705" y="636"/>
                    </a:cubicBezTo>
                    <a:cubicBezTo>
                      <a:pt x="16367" y="504"/>
                      <a:pt x="16020" y="389"/>
                      <a:pt x="15665" y="298"/>
                    </a:cubicBezTo>
                    <a:cubicBezTo>
                      <a:pt x="15290" y="200"/>
                      <a:pt x="14907" y="127"/>
                      <a:pt x="14518" y="76"/>
                    </a:cubicBezTo>
                    <a:cubicBezTo>
                      <a:pt x="14133" y="27"/>
                      <a:pt x="13741" y="1"/>
                      <a:pt x="1334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3290;p71">
                <a:extLst>
                  <a:ext uri="{FF2B5EF4-FFF2-40B4-BE49-F238E27FC236}">
                    <a16:creationId xmlns:a16="http://schemas.microsoft.com/office/drawing/2014/main" id="{2A44E6EA-736A-462A-949E-57EDEA78C6FF}"/>
                  </a:ext>
                </a:extLst>
              </p:cNvPr>
              <p:cNvSpPr/>
              <p:nvPr/>
            </p:nvSpPr>
            <p:spPr>
              <a:xfrm>
                <a:off x="4191675" y="3561581"/>
                <a:ext cx="820707" cy="661776"/>
              </a:xfrm>
              <a:custGeom>
                <a:avLst/>
                <a:gdLst/>
                <a:ahLst/>
                <a:cxnLst/>
                <a:rect l="l" t="t" r="r" b="b"/>
                <a:pathLst>
                  <a:path w="20478" h="15215" extrusionOk="0">
                    <a:moveTo>
                      <a:pt x="11753" y="0"/>
                    </a:moveTo>
                    <a:cubicBezTo>
                      <a:pt x="11539" y="0"/>
                      <a:pt x="11325" y="21"/>
                      <a:pt x="11116" y="62"/>
                    </a:cubicBezTo>
                    <a:cubicBezTo>
                      <a:pt x="10420" y="199"/>
                      <a:pt x="9791" y="573"/>
                      <a:pt x="9319" y="1101"/>
                    </a:cubicBezTo>
                    <a:cubicBezTo>
                      <a:pt x="8873" y="1600"/>
                      <a:pt x="8570" y="2220"/>
                      <a:pt x="8430" y="2872"/>
                    </a:cubicBezTo>
                    <a:cubicBezTo>
                      <a:pt x="8283" y="2326"/>
                      <a:pt x="7980" y="1825"/>
                      <a:pt x="7558" y="1444"/>
                    </a:cubicBezTo>
                    <a:cubicBezTo>
                      <a:pt x="7005" y="944"/>
                      <a:pt x="6272" y="682"/>
                      <a:pt x="5529" y="682"/>
                    </a:cubicBezTo>
                    <a:cubicBezTo>
                      <a:pt x="5522" y="682"/>
                      <a:pt x="5515" y="682"/>
                      <a:pt x="5507" y="682"/>
                    </a:cubicBezTo>
                    <a:cubicBezTo>
                      <a:pt x="4112" y="691"/>
                      <a:pt x="2701" y="1708"/>
                      <a:pt x="2589" y="3168"/>
                    </a:cubicBezTo>
                    <a:cubicBezTo>
                      <a:pt x="2573" y="3382"/>
                      <a:pt x="2588" y="3599"/>
                      <a:pt x="2630" y="3812"/>
                    </a:cubicBezTo>
                    <a:cubicBezTo>
                      <a:pt x="2332" y="3872"/>
                      <a:pt x="2042" y="4000"/>
                      <a:pt x="1781" y="4161"/>
                    </a:cubicBezTo>
                    <a:cubicBezTo>
                      <a:pt x="1299" y="4457"/>
                      <a:pt x="869" y="4859"/>
                      <a:pt x="541" y="5320"/>
                    </a:cubicBezTo>
                    <a:cubicBezTo>
                      <a:pt x="229" y="5758"/>
                      <a:pt x="0" y="6277"/>
                      <a:pt x="8" y="6824"/>
                    </a:cubicBezTo>
                    <a:cubicBezTo>
                      <a:pt x="16" y="7329"/>
                      <a:pt x="242" y="7795"/>
                      <a:pt x="604" y="8142"/>
                    </a:cubicBezTo>
                    <a:cubicBezTo>
                      <a:pt x="982" y="8506"/>
                      <a:pt x="1478" y="8733"/>
                      <a:pt x="1991" y="8840"/>
                    </a:cubicBezTo>
                    <a:cubicBezTo>
                      <a:pt x="1324" y="9605"/>
                      <a:pt x="1254" y="10787"/>
                      <a:pt x="1791" y="11645"/>
                    </a:cubicBezTo>
                    <a:cubicBezTo>
                      <a:pt x="2298" y="12457"/>
                      <a:pt x="3222" y="12921"/>
                      <a:pt x="4162" y="12921"/>
                    </a:cubicBezTo>
                    <a:cubicBezTo>
                      <a:pt x="4299" y="12921"/>
                      <a:pt x="4436" y="12911"/>
                      <a:pt x="4572" y="12891"/>
                    </a:cubicBezTo>
                    <a:cubicBezTo>
                      <a:pt x="5168" y="12804"/>
                      <a:pt x="5728" y="12545"/>
                      <a:pt x="6194" y="12166"/>
                    </a:cubicBezTo>
                    <a:cubicBezTo>
                      <a:pt x="6345" y="13397"/>
                      <a:pt x="7296" y="14408"/>
                      <a:pt x="8413" y="14882"/>
                    </a:cubicBezTo>
                    <a:cubicBezTo>
                      <a:pt x="8920" y="15098"/>
                      <a:pt x="9481" y="15215"/>
                      <a:pt x="10038" y="15215"/>
                    </a:cubicBezTo>
                    <a:cubicBezTo>
                      <a:pt x="10900" y="15215"/>
                      <a:pt x="11752" y="14934"/>
                      <a:pt x="12373" y="14303"/>
                    </a:cubicBezTo>
                    <a:cubicBezTo>
                      <a:pt x="12851" y="13818"/>
                      <a:pt x="13159" y="13165"/>
                      <a:pt x="13172" y="12482"/>
                    </a:cubicBezTo>
                    <a:cubicBezTo>
                      <a:pt x="13879" y="13061"/>
                      <a:pt x="14764" y="13452"/>
                      <a:pt x="15670" y="13452"/>
                    </a:cubicBezTo>
                    <a:cubicBezTo>
                      <a:pt x="15980" y="13452"/>
                      <a:pt x="16292" y="13406"/>
                      <a:pt x="16601" y="13306"/>
                    </a:cubicBezTo>
                    <a:cubicBezTo>
                      <a:pt x="17167" y="13125"/>
                      <a:pt x="17671" y="12771"/>
                      <a:pt x="18003" y="12274"/>
                    </a:cubicBezTo>
                    <a:cubicBezTo>
                      <a:pt x="18331" y="11780"/>
                      <a:pt x="18462" y="11182"/>
                      <a:pt x="18453" y="10597"/>
                    </a:cubicBezTo>
                    <a:cubicBezTo>
                      <a:pt x="18445" y="9963"/>
                      <a:pt x="18284" y="9340"/>
                      <a:pt x="18031" y="8760"/>
                    </a:cubicBezTo>
                    <a:lnTo>
                      <a:pt x="18031" y="8760"/>
                    </a:lnTo>
                    <a:cubicBezTo>
                      <a:pt x="18155" y="8791"/>
                      <a:pt x="18281" y="8805"/>
                      <a:pt x="18406" y="8805"/>
                    </a:cubicBezTo>
                    <a:cubicBezTo>
                      <a:pt x="18927" y="8805"/>
                      <a:pt x="19441" y="8555"/>
                      <a:pt x="19796" y="8166"/>
                    </a:cubicBezTo>
                    <a:lnTo>
                      <a:pt x="19796" y="8164"/>
                    </a:lnTo>
                    <a:cubicBezTo>
                      <a:pt x="20343" y="7567"/>
                      <a:pt x="20478" y="6693"/>
                      <a:pt x="20389" y="5913"/>
                    </a:cubicBezTo>
                    <a:cubicBezTo>
                      <a:pt x="20302" y="5129"/>
                      <a:pt x="20002" y="4341"/>
                      <a:pt x="19437" y="3777"/>
                    </a:cubicBezTo>
                    <a:cubicBezTo>
                      <a:pt x="18868" y="3209"/>
                      <a:pt x="18071" y="2948"/>
                      <a:pt x="17280" y="2916"/>
                    </a:cubicBezTo>
                    <a:cubicBezTo>
                      <a:pt x="17219" y="2913"/>
                      <a:pt x="17159" y="2912"/>
                      <a:pt x="17099" y="2912"/>
                    </a:cubicBezTo>
                    <a:cubicBezTo>
                      <a:pt x="16191" y="2912"/>
                      <a:pt x="15309" y="3206"/>
                      <a:pt x="14476" y="3550"/>
                    </a:cubicBezTo>
                    <a:cubicBezTo>
                      <a:pt x="14888" y="2343"/>
                      <a:pt x="14293" y="930"/>
                      <a:pt x="13167" y="339"/>
                    </a:cubicBezTo>
                    <a:cubicBezTo>
                      <a:pt x="12732" y="110"/>
                      <a:pt x="12242" y="0"/>
                      <a:pt x="1175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3291;p71">
                <a:extLst>
                  <a:ext uri="{FF2B5EF4-FFF2-40B4-BE49-F238E27FC236}">
                    <a16:creationId xmlns:a16="http://schemas.microsoft.com/office/drawing/2014/main" id="{9DF2B896-06D0-EC29-AE45-1EF25302BFFB}"/>
                  </a:ext>
                </a:extLst>
              </p:cNvPr>
              <p:cNvSpPr/>
              <p:nvPr/>
            </p:nvSpPr>
            <p:spPr>
              <a:xfrm>
                <a:off x="4154281" y="4029094"/>
                <a:ext cx="898978" cy="315991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5" extrusionOk="0">
                    <a:moveTo>
                      <a:pt x="14943" y="0"/>
                    </a:moveTo>
                    <a:cubicBezTo>
                      <a:pt x="12838" y="0"/>
                      <a:pt x="11300" y="699"/>
                      <a:pt x="11056" y="816"/>
                    </a:cubicBezTo>
                    <a:cubicBezTo>
                      <a:pt x="11049" y="813"/>
                      <a:pt x="11039" y="809"/>
                      <a:pt x="11030" y="805"/>
                    </a:cubicBezTo>
                    <a:cubicBezTo>
                      <a:pt x="10742" y="687"/>
                      <a:pt x="9422" y="189"/>
                      <a:pt x="7632" y="189"/>
                    </a:cubicBezTo>
                    <a:cubicBezTo>
                      <a:pt x="7088" y="189"/>
                      <a:pt x="6500" y="235"/>
                      <a:pt x="5884" y="352"/>
                    </a:cubicBezTo>
                    <a:cubicBezTo>
                      <a:pt x="5674" y="392"/>
                      <a:pt x="5464" y="461"/>
                      <a:pt x="5253" y="559"/>
                    </a:cubicBezTo>
                    <a:cubicBezTo>
                      <a:pt x="4562" y="874"/>
                      <a:pt x="3879" y="1469"/>
                      <a:pt x="3245" y="2181"/>
                    </a:cubicBezTo>
                    <a:cubicBezTo>
                      <a:pt x="2589" y="2917"/>
                      <a:pt x="1987" y="3778"/>
                      <a:pt x="1484" y="4580"/>
                    </a:cubicBezTo>
                    <a:cubicBezTo>
                      <a:pt x="1423" y="4677"/>
                      <a:pt x="1363" y="4775"/>
                      <a:pt x="1305" y="4869"/>
                    </a:cubicBezTo>
                    <a:cubicBezTo>
                      <a:pt x="959" y="5437"/>
                      <a:pt x="670" y="5962"/>
                      <a:pt x="450" y="6375"/>
                    </a:cubicBezTo>
                    <a:cubicBezTo>
                      <a:pt x="163" y="6915"/>
                      <a:pt x="1" y="7264"/>
                      <a:pt x="1" y="7264"/>
                    </a:cubicBezTo>
                    <a:lnTo>
                      <a:pt x="22430" y="6683"/>
                    </a:lnTo>
                    <a:cubicBezTo>
                      <a:pt x="22430" y="6683"/>
                      <a:pt x="21982" y="5838"/>
                      <a:pt x="21268" y="4752"/>
                    </a:cubicBezTo>
                    <a:cubicBezTo>
                      <a:pt x="20929" y="4238"/>
                      <a:pt x="20530" y="3668"/>
                      <a:pt x="20091" y="3108"/>
                    </a:cubicBezTo>
                    <a:cubicBezTo>
                      <a:pt x="19870" y="2826"/>
                      <a:pt x="19637" y="2546"/>
                      <a:pt x="19398" y="2277"/>
                    </a:cubicBezTo>
                    <a:cubicBezTo>
                      <a:pt x="18810" y="1618"/>
                      <a:pt x="18178" y="1025"/>
                      <a:pt x="17536" y="620"/>
                    </a:cubicBezTo>
                    <a:cubicBezTo>
                      <a:pt x="17089" y="336"/>
                      <a:pt x="16639" y="144"/>
                      <a:pt x="16196" y="84"/>
                    </a:cubicBezTo>
                    <a:cubicBezTo>
                      <a:pt x="15837" y="36"/>
                      <a:pt x="15489" y="10"/>
                      <a:pt x="15154" y="3"/>
                    </a:cubicBezTo>
                    <a:cubicBezTo>
                      <a:pt x="15083" y="1"/>
                      <a:pt x="15013" y="0"/>
                      <a:pt x="14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3292;p71">
                <a:extLst>
                  <a:ext uri="{FF2B5EF4-FFF2-40B4-BE49-F238E27FC236}">
                    <a16:creationId xmlns:a16="http://schemas.microsoft.com/office/drawing/2014/main" id="{35078A03-84B3-6A5E-64EB-77F81F4A983F}"/>
                  </a:ext>
                </a:extLst>
              </p:cNvPr>
              <p:cNvSpPr/>
              <p:nvPr/>
            </p:nvSpPr>
            <p:spPr>
              <a:xfrm>
                <a:off x="4154281" y="4029181"/>
                <a:ext cx="898978" cy="315904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3" extrusionOk="0">
                    <a:moveTo>
                      <a:pt x="15154" y="1"/>
                    </a:moveTo>
                    <a:cubicBezTo>
                      <a:pt x="14748" y="302"/>
                      <a:pt x="14329" y="592"/>
                      <a:pt x="13905" y="867"/>
                    </a:cubicBezTo>
                    <a:cubicBezTo>
                      <a:pt x="12792" y="1588"/>
                      <a:pt x="11620" y="2220"/>
                      <a:pt x="10404" y="2757"/>
                    </a:cubicBezTo>
                    <a:cubicBezTo>
                      <a:pt x="8252" y="3708"/>
                      <a:pt x="5965" y="4358"/>
                      <a:pt x="3635" y="4667"/>
                    </a:cubicBezTo>
                    <a:lnTo>
                      <a:pt x="3631" y="4667"/>
                    </a:lnTo>
                    <a:cubicBezTo>
                      <a:pt x="3540" y="4679"/>
                      <a:pt x="3449" y="4691"/>
                      <a:pt x="3358" y="4702"/>
                    </a:cubicBezTo>
                    <a:cubicBezTo>
                      <a:pt x="2678" y="4784"/>
                      <a:pt x="1992" y="4840"/>
                      <a:pt x="1305" y="4867"/>
                    </a:cubicBezTo>
                    <a:cubicBezTo>
                      <a:pt x="959" y="5435"/>
                      <a:pt x="670" y="5960"/>
                      <a:pt x="450" y="6373"/>
                    </a:cubicBezTo>
                    <a:cubicBezTo>
                      <a:pt x="163" y="6913"/>
                      <a:pt x="1" y="7262"/>
                      <a:pt x="1" y="7262"/>
                    </a:cubicBezTo>
                    <a:lnTo>
                      <a:pt x="22430" y="6681"/>
                    </a:lnTo>
                    <a:cubicBezTo>
                      <a:pt x="22430" y="6681"/>
                      <a:pt x="21982" y="5836"/>
                      <a:pt x="21268" y="4750"/>
                    </a:cubicBezTo>
                    <a:cubicBezTo>
                      <a:pt x="20929" y="4236"/>
                      <a:pt x="20530" y="3666"/>
                      <a:pt x="20091" y="3107"/>
                    </a:cubicBezTo>
                    <a:cubicBezTo>
                      <a:pt x="19870" y="2824"/>
                      <a:pt x="19637" y="2544"/>
                      <a:pt x="19398" y="2275"/>
                    </a:cubicBezTo>
                    <a:cubicBezTo>
                      <a:pt x="18810" y="1616"/>
                      <a:pt x="18178" y="1023"/>
                      <a:pt x="17536" y="618"/>
                    </a:cubicBezTo>
                    <a:cubicBezTo>
                      <a:pt x="17089" y="334"/>
                      <a:pt x="16639" y="143"/>
                      <a:pt x="16196" y="82"/>
                    </a:cubicBezTo>
                    <a:cubicBezTo>
                      <a:pt x="15837" y="34"/>
                      <a:pt x="15489" y="8"/>
                      <a:pt x="151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3293;p71">
                <a:extLst>
                  <a:ext uri="{FF2B5EF4-FFF2-40B4-BE49-F238E27FC236}">
                    <a16:creationId xmlns:a16="http://schemas.microsoft.com/office/drawing/2014/main" id="{C91103A1-15F0-46CC-27A4-E4A8B2728059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73816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026" extrusionOk="0">
                    <a:moveTo>
                      <a:pt x="3936" y="0"/>
                    </a:moveTo>
                    <a:cubicBezTo>
                      <a:pt x="3357" y="100"/>
                      <a:pt x="2756" y="156"/>
                      <a:pt x="2136" y="173"/>
                    </a:cubicBezTo>
                    <a:cubicBezTo>
                      <a:pt x="2020" y="176"/>
                      <a:pt x="1905" y="177"/>
                      <a:pt x="1790" y="177"/>
                    </a:cubicBezTo>
                    <a:cubicBezTo>
                      <a:pt x="1291" y="177"/>
                      <a:pt x="804" y="150"/>
                      <a:pt x="329" y="94"/>
                    </a:cubicBezTo>
                    <a:lnTo>
                      <a:pt x="1" y="1470"/>
                    </a:lnTo>
                    <a:cubicBezTo>
                      <a:pt x="1" y="1470"/>
                      <a:pt x="455" y="2026"/>
                      <a:pt x="2007" y="2026"/>
                    </a:cubicBezTo>
                    <a:cubicBezTo>
                      <a:pt x="2065" y="2026"/>
                      <a:pt x="2124" y="2025"/>
                      <a:pt x="2184" y="2024"/>
                    </a:cubicBezTo>
                    <a:cubicBezTo>
                      <a:pt x="3878" y="1981"/>
                      <a:pt x="4336" y="1359"/>
                      <a:pt x="4336" y="1359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3294;p71">
                <a:extLst>
                  <a:ext uri="{FF2B5EF4-FFF2-40B4-BE49-F238E27FC236}">
                    <a16:creationId xmlns:a16="http://schemas.microsoft.com/office/drawing/2014/main" id="{98E951A0-E1AD-5C76-5DCD-E70EA0D8C30A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57785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38" extrusionOk="0">
                    <a:moveTo>
                      <a:pt x="3935" y="0"/>
                    </a:moveTo>
                    <a:cubicBezTo>
                      <a:pt x="3935" y="0"/>
                      <a:pt x="3935" y="0"/>
                      <a:pt x="3935" y="0"/>
                    </a:cubicBezTo>
                    <a:lnTo>
                      <a:pt x="3935" y="0"/>
                    </a:lnTo>
                    <a:lnTo>
                      <a:pt x="3936" y="0"/>
                    </a:lnTo>
                    <a:close/>
                    <a:moveTo>
                      <a:pt x="3935" y="0"/>
                    </a:moveTo>
                    <a:lnTo>
                      <a:pt x="329" y="94"/>
                    </a:lnTo>
                    <a:lnTo>
                      <a:pt x="1" y="1470"/>
                    </a:lnTo>
                    <a:cubicBezTo>
                      <a:pt x="247" y="1517"/>
                      <a:pt x="484" y="1537"/>
                      <a:pt x="712" y="1537"/>
                    </a:cubicBezTo>
                    <a:cubicBezTo>
                      <a:pt x="2670" y="1537"/>
                      <a:pt x="3928" y="8"/>
                      <a:pt x="393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3295;p71">
                <a:extLst>
                  <a:ext uri="{FF2B5EF4-FFF2-40B4-BE49-F238E27FC236}">
                    <a16:creationId xmlns:a16="http://schemas.microsoft.com/office/drawing/2014/main" id="{935B3D03-B1F0-54FD-5835-F943149C7CAB}"/>
                  </a:ext>
                </a:extLst>
              </p:cNvPr>
              <p:cNvSpPr/>
              <p:nvPr/>
            </p:nvSpPr>
            <p:spPr>
              <a:xfrm>
                <a:off x="4134603" y="3577630"/>
                <a:ext cx="166322" cy="295157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786" extrusionOk="0">
                    <a:moveTo>
                      <a:pt x="2382" y="1"/>
                    </a:moveTo>
                    <a:cubicBezTo>
                      <a:pt x="2086" y="1"/>
                      <a:pt x="1789" y="69"/>
                      <a:pt x="1524" y="202"/>
                    </a:cubicBezTo>
                    <a:cubicBezTo>
                      <a:pt x="1466" y="231"/>
                      <a:pt x="1410" y="263"/>
                      <a:pt x="1357" y="297"/>
                    </a:cubicBezTo>
                    <a:cubicBezTo>
                      <a:pt x="675" y="734"/>
                      <a:pt x="309" y="1567"/>
                      <a:pt x="181" y="2377"/>
                    </a:cubicBezTo>
                    <a:cubicBezTo>
                      <a:pt x="1" y="3536"/>
                      <a:pt x="234" y="4794"/>
                      <a:pt x="987" y="5693"/>
                    </a:cubicBezTo>
                    <a:cubicBezTo>
                      <a:pt x="1548" y="6363"/>
                      <a:pt x="2419" y="6786"/>
                      <a:pt x="3280" y="6786"/>
                    </a:cubicBezTo>
                    <a:cubicBezTo>
                      <a:pt x="3374" y="6786"/>
                      <a:pt x="3467" y="6781"/>
                      <a:pt x="3560" y="6771"/>
                    </a:cubicBezTo>
                    <a:lnTo>
                      <a:pt x="3562" y="6771"/>
                    </a:lnTo>
                    <a:cubicBezTo>
                      <a:pt x="3761" y="6748"/>
                      <a:pt x="3958" y="6702"/>
                      <a:pt x="4149" y="6629"/>
                    </a:cubicBezTo>
                    <a:lnTo>
                      <a:pt x="4108" y="1114"/>
                    </a:lnTo>
                    <a:cubicBezTo>
                      <a:pt x="3899" y="649"/>
                      <a:pt x="3492" y="276"/>
                      <a:pt x="3010" y="107"/>
                    </a:cubicBezTo>
                    <a:cubicBezTo>
                      <a:pt x="2809" y="36"/>
                      <a:pt x="2595" y="1"/>
                      <a:pt x="2382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3296;p71">
                <a:extLst>
                  <a:ext uri="{FF2B5EF4-FFF2-40B4-BE49-F238E27FC236}">
                    <a16:creationId xmlns:a16="http://schemas.microsoft.com/office/drawing/2014/main" id="{A0248509-AD01-E7EE-79B4-14FF58AB7103}"/>
                  </a:ext>
                </a:extLst>
              </p:cNvPr>
              <p:cNvSpPr/>
              <p:nvPr/>
            </p:nvSpPr>
            <p:spPr>
              <a:xfrm>
                <a:off x="4155644" y="3650482"/>
                <a:ext cx="83842" cy="190117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4371" extrusionOk="0">
                    <a:moveTo>
                      <a:pt x="684" y="1"/>
                    </a:moveTo>
                    <a:cubicBezTo>
                      <a:pt x="664" y="1"/>
                      <a:pt x="644" y="3"/>
                      <a:pt x="624" y="7"/>
                    </a:cubicBezTo>
                    <a:cubicBezTo>
                      <a:pt x="176" y="94"/>
                      <a:pt x="0" y="1139"/>
                      <a:pt x="233" y="2343"/>
                    </a:cubicBezTo>
                    <a:cubicBezTo>
                      <a:pt x="456" y="3492"/>
                      <a:pt x="970" y="4370"/>
                      <a:pt x="1407" y="4370"/>
                    </a:cubicBezTo>
                    <a:cubicBezTo>
                      <a:pt x="1428" y="4370"/>
                      <a:pt x="1448" y="4368"/>
                      <a:pt x="1468" y="4364"/>
                    </a:cubicBezTo>
                    <a:cubicBezTo>
                      <a:pt x="1918" y="4279"/>
                      <a:pt x="2092" y="3232"/>
                      <a:pt x="1859" y="2028"/>
                    </a:cubicBezTo>
                    <a:cubicBezTo>
                      <a:pt x="1636" y="879"/>
                      <a:pt x="1122" y="1"/>
                      <a:pt x="684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3297;p71">
                <a:extLst>
                  <a:ext uri="{FF2B5EF4-FFF2-40B4-BE49-F238E27FC236}">
                    <a16:creationId xmlns:a16="http://schemas.microsoft.com/office/drawing/2014/main" id="{B8018B7F-BC44-616A-6C6D-BDAB6D705A12}"/>
                  </a:ext>
                </a:extLst>
              </p:cNvPr>
              <p:cNvSpPr/>
              <p:nvPr/>
            </p:nvSpPr>
            <p:spPr>
              <a:xfrm>
                <a:off x="4182457" y="3642305"/>
                <a:ext cx="59996" cy="19585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03" extrusionOk="0">
                    <a:moveTo>
                      <a:pt x="74" y="1"/>
                    </a:moveTo>
                    <a:cubicBezTo>
                      <a:pt x="53" y="1"/>
                      <a:pt x="32" y="11"/>
                      <a:pt x="20" y="30"/>
                    </a:cubicBezTo>
                    <a:cubicBezTo>
                      <a:pt x="0" y="60"/>
                      <a:pt x="8" y="100"/>
                      <a:pt x="38" y="119"/>
                    </a:cubicBezTo>
                    <a:cubicBezTo>
                      <a:pt x="311" y="301"/>
                      <a:pt x="535" y="591"/>
                      <a:pt x="743" y="1030"/>
                    </a:cubicBezTo>
                    <a:cubicBezTo>
                      <a:pt x="1243" y="2084"/>
                      <a:pt x="1364" y="3290"/>
                      <a:pt x="1085" y="4424"/>
                    </a:cubicBezTo>
                    <a:cubicBezTo>
                      <a:pt x="1076" y="4457"/>
                      <a:pt x="1097" y="4493"/>
                      <a:pt x="1132" y="4502"/>
                    </a:cubicBezTo>
                    <a:cubicBezTo>
                      <a:pt x="1137" y="4503"/>
                      <a:pt x="1143" y="4503"/>
                      <a:pt x="1149" y="4503"/>
                    </a:cubicBezTo>
                    <a:cubicBezTo>
                      <a:pt x="1177" y="4503"/>
                      <a:pt x="1203" y="4483"/>
                      <a:pt x="1210" y="4455"/>
                    </a:cubicBezTo>
                    <a:cubicBezTo>
                      <a:pt x="1497" y="3292"/>
                      <a:pt x="1372" y="2056"/>
                      <a:pt x="860" y="974"/>
                    </a:cubicBezTo>
                    <a:cubicBezTo>
                      <a:pt x="642" y="513"/>
                      <a:pt x="403" y="208"/>
                      <a:pt x="109" y="12"/>
                    </a:cubicBezTo>
                    <a:cubicBezTo>
                      <a:pt x="98" y="4"/>
                      <a:pt x="86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3298;p71">
                <a:extLst>
                  <a:ext uri="{FF2B5EF4-FFF2-40B4-BE49-F238E27FC236}">
                    <a16:creationId xmlns:a16="http://schemas.microsoft.com/office/drawing/2014/main" id="{7A5EAB46-AAE6-97E9-2508-8001F4DC6729}"/>
                  </a:ext>
                </a:extLst>
              </p:cNvPr>
              <p:cNvSpPr/>
              <p:nvPr/>
            </p:nvSpPr>
            <p:spPr>
              <a:xfrm>
                <a:off x="4185783" y="3740296"/>
                <a:ext cx="47612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44" extrusionOk="0">
                    <a:moveTo>
                      <a:pt x="1114" y="0"/>
                    </a:moveTo>
                    <a:cubicBezTo>
                      <a:pt x="1102" y="0"/>
                      <a:pt x="1090" y="4"/>
                      <a:pt x="1078" y="11"/>
                    </a:cubicBezTo>
                    <a:cubicBezTo>
                      <a:pt x="594" y="334"/>
                      <a:pt x="216" y="812"/>
                      <a:pt x="12" y="1356"/>
                    </a:cubicBezTo>
                    <a:cubicBezTo>
                      <a:pt x="0" y="1390"/>
                      <a:pt x="17" y="1426"/>
                      <a:pt x="50" y="1439"/>
                    </a:cubicBezTo>
                    <a:cubicBezTo>
                      <a:pt x="59" y="1442"/>
                      <a:pt x="67" y="1443"/>
                      <a:pt x="74" y="1443"/>
                    </a:cubicBezTo>
                    <a:cubicBezTo>
                      <a:pt x="100" y="1443"/>
                      <a:pt x="124" y="1426"/>
                      <a:pt x="133" y="1402"/>
                    </a:cubicBezTo>
                    <a:cubicBezTo>
                      <a:pt x="328" y="882"/>
                      <a:pt x="689" y="426"/>
                      <a:pt x="1150" y="119"/>
                    </a:cubicBezTo>
                    <a:cubicBezTo>
                      <a:pt x="1180" y="98"/>
                      <a:pt x="1188" y="57"/>
                      <a:pt x="1168" y="29"/>
                    </a:cubicBezTo>
                    <a:cubicBezTo>
                      <a:pt x="1155" y="10"/>
                      <a:pt x="1135" y="0"/>
                      <a:pt x="111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3299;p71">
                <a:extLst>
                  <a:ext uri="{FF2B5EF4-FFF2-40B4-BE49-F238E27FC236}">
                    <a16:creationId xmlns:a16="http://schemas.microsoft.com/office/drawing/2014/main" id="{D4BDDFD0-065D-C1E7-DA61-A70008B2CBAD}"/>
                  </a:ext>
                </a:extLst>
              </p:cNvPr>
              <p:cNvSpPr/>
              <p:nvPr/>
            </p:nvSpPr>
            <p:spPr>
              <a:xfrm>
                <a:off x="4188749" y="3577630"/>
                <a:ext cx="112177" cy="2945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771" extrusionOk="0">
                    <a:moveTo>
                      <a:pt x="1032" y="1"/>
                    </a:moveTo>
                    <a:cubicBezTo>
                      <a:pt x="735" y="1"/>
                      <a:pt x="438" y="69"/>
                      <a:pt x="173" y="202"/>
                    </a:cubicBezTo>
                    <a:cubicBezTo>
                      <a:pt x="115" y="231"/>
                      <a:pt x="59" y="263"/>
                      <a:pt x="6" y="297"/>
                    </a:cubicBezTo>
                    <a:lnTo>
                      <a:pt x="0" y="302"/>
                    </a:lnTo>
                    <a:cubicBezTo>
                      <a:pt x="1837" y="2049"/>
                      <a:pt x="2209" y="6771"/>
                      <a:pt x="2209" y="6771"/>
                    </a:cubicBezTo>
                    <a:lnTo>
                      <a:pt x="2211" y="6771"/>
                    </a:lnTo>
                    <a:cubicBezTo>
                      <a:pt x="2410" y="6748"/>
                      <a:pt x="2607" y="6702"/>
                      <a:pt x="2798" y="6629"/>
                    </a:cubicBezTo>
                    <a:lnTo>
                      <a:pt x="2757" y="1114"/>
                    </a:lnTo>
                    <a:cubicBezTo>
                      <a:pt x="2548" y="649"/>
                      <a:pt x="2142" y="276"/>
                      <a:pt x="1660" y="107"/>
                    </a:cubicBezTo>
                    <a:cubicBezTo>
                      <a:pt x="1459" y="36"/>
                      <a:pt x="1245" y="1"/>
                      <a:pt x="103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3300;p71">
                <a:extLst>
                  <a:ext uri="{FF2B5EF4-FFF2-40B4-BE49-F238E27FC236}">
                    <a16:creationId xmlns:a16="http://schemas.microsoft.com/office/drawing/2014/main" id="{1B449674-30B9-2979-8BCB-3CCB74381681}"/>
                  </a:ext>
                </a:extLst>
              </p:cNvPr>
              <p:cNvSpPr/>
              <p:nvPr/>
            </p:nvSpPr>
            <p:spPr>
              <a:xfrm>
                <a:off x="4879588" y="3557362"/>
                <a:ext cx="169488" cy="297114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831" extrusionOk="0">
                    <a:moveTo>
                      <a:pt x="1767" y="1"/>
                    </a:moveTo>
                    <a:cubicBezTo>
                      <a:pt x="1520" y="1"/>
                      <a:pt x="1273" y="48"/>
                      <a:pt x="1045" y="142"/>
                    </a:cubicBezTo>
                    <a:cubicBezTo>
                      <a:pt x="572" y="336"/>
                      <a:pt x="186" y="729"/>
                      <a:pt x="0" y="1205"/>
                    </a:cubicBezTo>
                    <a:lnTo>
                      <a:pt x="246" y="6714"/>
                    </a:lnTo>
                    <a:cubicBezTo>
                      <a:pt x="439" y="6777"/>
                      <a:pt x="639" y="6814"/>
                      <a:pt x="839" y="6826"/>
                    </a:cubicBezTo>
                    <a:lnTo>
                      <a:pt x="842" y="6826"/>
                    </a:lnTo>
                    <a:cubicBezTo>
                      <a:pt x="889" y="6829"/>
                      <a:pt x="937" y="6830"/>
                      <a:pt x="984" y="6830"/>
                    </a:cubicBezTo>
                    <a:cubicBezTo>
                      <a:pt x="1890" y="6830"/>
                      <a:pt x="2802" y="6351"/>
                      <a:pt x="3355" y="5616"/>
                    </a:cubicBezTo>
                    <a:cubicBezTo>
                      <a:pt x="4061" y="4679"/>
                      <a:pt x="4228" y="3411"/>
                      <a:pt x="3988" y="2262"/>
                    </a:cubicBezTo>
                    <a:cubicBezTo>
                      <a:pt x="3818" y="1461"/>
                      <a:pt x="3410" y="646"/>
                      <a:pt x="2707" y="246"/>
                    </a:cubicBezTo>
                    <a:cubicBezTo>
                      <a:pt x="2651" y="215"/>
                      <a:pt x="2594" y="186"/>
                      <a:pt x="2534" y="160"/>
                    </a:cubicBezTo>
                    <a:cubicBezTo>
                      <a:pt x="2293" y="54"/>
                      <a:pt x="2030" y="1"/>
                      <a:pt x="17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3301;p71">
                <a:extLst>
                  <a:ext uri="{FF2B5EF4-FFF2-40B4-BE49-F238E27FC236}">
                    <a16:creationId xmlns:a16="http://schemas.microsoft.com/office/drawing/2014/main" id="{598C7E66-124E-9A30-7D5F-ABDA9AB6E37A}"/>
                  </a:ext>
                </a:extLst>
              </p:cNvPr>
              <p:cNvSpPr/>
              <p:nvPr/>
            </p:nvSpPr>
            <p:spPr>
              <a:xfrm>
                <a:off x="4947681" y="3628300"/>
                <a:ext cx="79434" cy="19155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04" extrusionOk="0">
                    <a:moveTo>
                      <a:pt x="1255" y="1"/>
                    </a:moveTo>
                    <a:cubicBezTo>
                      <a:pt x="815" y="1"/>
                      <a:pt x="336" y="912"/>
                      <a:pt x="172" y="2087"/>
                    </a:cubicBezTo>
                    <a:cubicBezTo>
                      <a:pt x="0" y="3301"/>
                      <a:pt x="230" y="4337"/>
                      <a:pt x="682" y="4400"/>
                    </a:cubicBezTo>
                    <a:cubicBezTo>
                      <a:pt x="697" y="4402"/>
                      <a:pt x="712" y="4403"/>
                      <a:pt x="726" y="4403"/>
                    </a:cubicBezTo>
                    <a:cubicBezTo>
                      <a:pt x="1168" y="4403"/>
                      <a:pt x="1646" y="3492"/>
                      <a:pt x="1811" y="2317"/>
                    </a:cubicBezTo>
                    <a:cubicBezTo>
                      <a:pt x="1981" y="1102"/>
                      <a:pt x="1752" y="67"/>
                      <a:pt x="1299" y="4"/>
                    </a:cubicBezTo>
                    <a:cubicBezTo>
                      <a:pt x="1285" y="2"/>
                      <a:pt x="1270" y="1"/>
                      <a:pt x="1255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3302;p71">
                <a:extLst>
                  <a:ext uri="{FF2B5EF4-FFF2-40B4-BE49-F238E27FC236}">
                    <a16:creationId xmlns:a16="http://schemas.microsoft.com/office/drawing/2014/main" id="{2B725AD6-669B-E86E-5DF2-45F4B49F8DB1}"/>
                  </a:ext>
                </a:extLst>
              </p:cNvPr>
              <p:cNvSpPr/>
              <p:nvPr/>
            </p:nvSpPr>
            <p:spPr>
              <a:xfrm>
                <a:off x="4943994" y="3619558"/>
                <a:ext cx="53183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554" extrusionOk="0">
                    <a:moveTo>
                      <a:pt x="1254" y="1"/>
                    </a:moveTo>
                    <a:cubicBezTo>
                      <a:pt x="1240" y="1"/>
                      <a:pt x="1227" y="5"/>
                      <a:pt x="1214" y="14"/>
                    </a:cubicBezTo>
                    <a:cubicBezTo>
                      <a:pt x="931" y="224"/>
                      <a:pt x="708" y="542"/>
                      <a:pt x="514" y="1014"/>
                    </a:cubicBezTo>
                    <a:cubicBezTo>
                      <a:pt x="60" y="2120"/>
                      <a:pt x="0" y="3361"/>
                      <a:pt x="346" y="4508"/>
                    </a:cubicBezTo>
                    <a:cubicBezTo>
                      <a:pt x="355" y="4535"/>
                      <a:pt x="381" y="4553"/>
                      <a:pt x="409" y="4553"/>
                    </a:cubicBezTo>
                    <a:cubicBezTo>
                      <a:pt x="416" y="4553"/>
                      <a:pt x="421" y="4552"/>
                      <a:pt x="426" y="4551"/>
                    </a:cubicBezTo>
                    <a:cubicBezTo>
                      <a:pt x="461" y="4540"/>
                      <a:pt x="479" y="4504"/>
                      <a:pt x="469" y="4470"/>
                    </a:cubicBezTo>
                    <a:cubicBezTo>
                      <a:pt x="131" y="3352"/>
                      <a:pt x="190" y="2143"/>
                      <a:pt x="634" y="1062"/>
                    </a:cubicBezTo>
                    <a:cubicBezTo>
                      <a:pt x="818" y="614"/>
                      <a:pt x="1027" y="314"/>
                      <a:pt x="1292" y="116"/>
                    </a:cubicBezTo>
                    <a:cubicBezTo>
                      <a:pt x="1321" y="96"/>
                      <a:pt x="1326" y="55"/>
                      <a:pt x="1305" y="27"/>
                    </a:cubicBezTo>
                    <a:cubicBezTo>
                      <a:pt x="1293" y="10"/>
                      <a:pt x="1274" y="1"/>
                      <a:pt x="12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3303;p71">
                <a:extLst>
                  <a:ext uri="{FF2B5EF4-FFF2-40B4-BE49-F238E27FC236}">
                    <a16:creationId xmlns:a16="http://schemas.microsoft.com/office/drawing/2014/main" id="{A1B3266A-E55C-6B6B-3A43-DE8704BD72E9}"/>
                  </a:ext>
                </a:extLst>
              </p:cNvPr>
              <p:cNvSpPr/>
              <p:nvPr/>
            </p:nvSpPr>
            <p:spPr>
              <a:xfrm>
                <a:off x="4950968" y="3719897"/>
                <a:ext cx="50297" cy="6041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89" extrusionOk="0">
                    <a:moveTo>
                      <a:pt x="74" y="1"/>
                    </a:moveTo>
                    <a:cubicBezTo>
                      <a:pt x="52" y="1"/>
                      <a:pt x="30" y="12"/>
                      <a:pt x="18" y="32"/>
                    </a:cubicBezTo>
                    <a:cubicBezTo>
                      <a:pt x="0" y="63"/>
                      <a:pt x="10" y="103"/>
                      <a:pt x="42" y="121"/>
                    </a:cubicBezTo>
                    <a:cubicBezTo>
                      <a:pt x="518" y="404"/>
                      <a:pt x="902" y="841"/>
                      <a:pt x="1122" y="1350"/>
                    </a:cubicBezTo>
                    <a:cubicBezTo>
                      <a:pt x="1134" y="1375"/>
                      <a:pt x="1157" y="1389"/>
                      <a:pt x="1183" y="1389"/>
                    </a:cubicBezTo>
                    <a:cubicBezTo>
                      <a:pt x="1191" y="1389"/>
                      <a:pt x="1200" y="1386"/>
                      <a:pt x="1208" y="1384"/>
                    </a:cubicBezTo>
                    <a:cubicBezTo>
                      <a:pt x="1240" y="1369"/>
                      <a:pt x="1255" y="1332"/>
                      <a:pt x="1240" y="1298"/>
                    </a:cubicBezTo>
                    <a:cubicBezTo>
                      <a:pt x="1009" y="765"/>
                      <a:pt x="607" y="307"/>
                      <a:pt x="107" y="10"/>
                    </a:cubicBezTo>
                    <a:cubicBezTo>
                      <a:pt x="97" y="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3304;p71">
                <a:extLst>
                  <a:ext uri="{FF2B5EF4-FFF2-40B4-BE49-F238E27FC236}">
                    <a16:creationId xmlns:a16="http://schemas.microsoft.com/office/drawing/2014/main" id="{88D9E867-77C8-D102-1180-B929BDEA9111}"/>
                  </a:ext>
                </a:extLst>
              </p:cNvPr>
              <p:cNvSpPr/>
              <p:nvPr/>
            </p:nvSpPr>
            <p:spPr>
              <a:xfrm>
                <a:off x="4879588" y="3557405"/>
                <a:ext cx="108730" cy="296897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6826" extrusionOk="0">
                    <a:moveTo>
                      <a:pt x="1768" y="0"/>
                    </a:moveTo>
                    <a:cubicBezTo>
                      <a:pt x="1520" y="0"/>
                      <a:pt x="1273" y="47"/>
                      <a:pt x="1045" y="141"/>
                    </a:cubicBezTo>
                    <a:cubicBezTo>
                      <a:pt x="572" y="336"/>
                      <a:pt x="186" y="728"/>
                      <a:pt x="0" y="1204"/>
                    </a:cubicBezTo>
                    <a:lnTo>
                      <a:pt x="246" y="6713"/>
                    </a:lnTo>
                    <a:cubicBezTo>
                      <a:pt x="439" y="6776"/>
                      <a:pt x="639" y="6813"/>
                      <a:pt x="839" y="6825"/>
                    </a:cubicBezTo>
                    <a:lnTo>
                      <a:pt x="842" y="6825"/>
                    </a:lnTo>
                    <a:cubicBezTo>
                      <a:pt x="842" y="6825"/>
                      <a:pt x="968" y="2091"/>
                      <a:pt x="2712" y="250"/>
                    </a:cubicBezTo>
                    <a:lnTo>
                      <a:pt x="2706" y="245"/>
                    </a:lnTo>
                    <a:cubicBezTo>
                      <a:pt x="2651" y="215"/>
                      <a:pt x="2594" y="185"/>
                      <a:pt x="2534" y="159"/>
                    </a:cubicBezTo>
                    <a:cubicBezTo>
                      <a:pt x="2294" y="53"/>
                      <a:pt x="2031" y="0"/>
                      <a:pt x="176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3305;p71">
                <a:extLst>
                  <a:ext uri="{FF2B5EF4-FFF2-40B4-BE49-F238E27FC236}">
                    <a16:creationId xmlns:a16="http://schemas.microsoft.com/office/drawing/2014/main" id="{161769B1-B873-1B54-2FCF-48F06F218B6A}"/>
                  </a:ext>
                </a:extLst>
              </p:cNvPr>
              <p:cNvSpPr/>
              <p:nvPr/>
            </p:nvSpPr>
            <p:spPr>
              <a:xfrm>
                <a:off x="4247825" y="3359118"/>
                <a:ext cx="686528" cy="688352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15826" extrusionOk="0">
                    <a:moveTo>
                      <a:pt x="8567" y="1"/>
                    </a:moveTo>
                    <a:cubicBezTo>
                      <a:pt x="8495" y="1"/>
                      <a:pt x="8422" y="2"/>
                      <a:pt x="8350" y="4"/>
                    </a:cubicBezTo>
                    <a:cubicBezTo>
                      <a:pt x="3684" y="124"/>
                      <a:pt x="1" y="4102"/>
                      <a:pt x="125" y="8886"/>
                    </a:cubicBezTo>
                    <a:cubicBezTo>
                      <a:pt x="233" y="13038"/>
                      <a:pt x="3139" y="15295"/>
                      <a:pt x="6952" y="15743"/>
                    </a:cubicBezTo>
                    <a:cubicBezTo>
                      <a:pt x="7421" y="15798"/>
                      <a:pt x="7903" y="15826"/>
                      <a:pt x="8396" y="15826"/>
                    </a:cubicBezTo>
                    <a:cubicBezTo>
                      <a:pt x="8517" y="15826"/>
                      <a:pt x="8638" y="15824"/>
                      <a:pt x="8760" y="15821"/>
                    </a:cubicBezTo>
                    <a:cubicBezTo>
                      <a:pt x="9378" y="15805"/>
                      <a:pt x="9981" y="15748"/>
                      <a:pt x="10559" y="15650"/>
                    </a:cubicBezTo>
                    <a:cubicBezTo>
                      <a:pt x="14344" y="15005"/>
                      <a:pt x="17130" y="12599"/>
                      <a:pt x="17022" y="8449"/>
                    </a:cubicBezTo>
                    <a:cubicBezTo>
                      <a:pt x="16901" y="3738"/>
                      <a:pt x="13135" y="1"/>
                      <a:pt x="85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3306;p71">
                <a:extLst>
                  <a:ext uri="{FF2B5EF4-FFF2-40B4-BE49-F238E27FC236}">
                    <a16:creationId xmlns:a16="http://schemas.microsoft.com/office/drawing/2014/main" id="{412D8037-E9E0-4676-F16F-B34A8A13EB5D}"/>
                  </a:ext>
                </a:extLst>
              </p:cNvPr>
              <p:cNvSpPr/>
              <p:nvPr/>
            </p:nvSpPr>
            <p:spPr>
              <a:xfrm>
                <a:off x="4286181" y="3749778"/>
                <a:ext cx="166803" cy="18098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1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29"/>
                      <a:pt x="932" y="4161"/>
                      <a:pt x="2082" y="4161"/>
                    </a:cubicBezTo>
                    <a:cubicBezTo>
                      <a:pt x="3230" y="4161"/>
                      <a:pt x="4161" y="3229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3307;p71">
                <a:extLst>
                  <a:ext uri="{FF2B5EF4-FFF2-40B4-BE49-F238E27FC236}">
                    <a16:creationId xmlns:a16="http://schemas.microsoft.com/office/drawing/2014/main" id="{15E14789-F155-B654-041A-6FF98FFB0D37}"/>
                  </a:ext>
                </a:extLst>
              </p:cNvPr>
              <p:cNvSpPr/>
              <p:nvPr/>
            </p:nvSpPr>
            <p:spPr>
              <a:xfrm>
                <a:off x="4734021" y="3737164"/>
                <a:ext cx="166803" cy="18102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2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30"/>
                      <a:pt x="932" y="4161"/>
                      <a:pt x="2082" y="4161"/>
                    </a:cubicBezTo>
                    <a:cubicBezTo>
                      <a:pt x="3230" y="4161"/>
                      <a:pt x="4161" y="3230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3308;p71">
                <a:extLst>
                  <a:ext uri="{FF2B5EF4-FFF2-40B4-BE49-F238E27FC236}">
                    <a16:creationId xmlns:a16="http://schemas.microsoft.com/office/drawing/2014/main" id="{345753C3-2C7B-2119-D23A-333FB37AD07C}"/>
                  </a:ext>
                </a:extLst>
              </p:cNvPr>
              <p:cNvSpPr/>
              <p:nvPr/>
            </p:nvSpPr>
            <p:spPr>
              <a:xfrm>
                <a:off x="4336640" y="3654570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0"/>
                    </a:moveTo>
                    <a:cubicBezTo>
                      <a:pt x="2309" y="0"/>
                      <a:pt x="2291" y="1"/>
                      <a:pt x="2273" y="1"/>
                    </a:cubicBezTo>
                    <a:cubicBezTo>
                      <a:pt x="1002" y="35"/>
                      <a:pt x="0" y="1225"/>
                      <a:pt x="38" y="2660"/>
                    </a:cubicBezTo>
                    <a:cubicBezTo>
                      <a:pt x="74" y="4061"/>
                      <a:pt x="1076" y="4752"/>
                      <a:pt x="2308" y="4752"/>
                    </a:cubicBezTo>
                    <a:cubicBezTo>
                      <a:pt x="2338" y="4752"/>
                      <a:pt x="2367" y="4752"/>
                      <a:pt x="2397" y="4751"/>
                    </a:cubicBezTo>
                    <a:cubicBezTo>
                      <a:pt x="3668" y="4718"/>
                      <a:pt x="4682" y="3975"/>
                      <a:pt x="4644" y="2540"/>
                    </a:cubicBezTo>
                    <a:cubicBezTo>
                      <a:pt x="4607" y="1125"/>
                      <a:pt x="357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3309;p71">
                <a:extLst>
                  <a:ext uri="{FF2B5EF4-FFF2-40B4-BE49-F238E27FC236}">
                    <a16:creationId xmlns:a16="http://schemas.microsoft.com/office/drawing/2014/main" id="{D17BD601-34CC-9612-74B0-F3244A8C4862}"/>
                  </a:ext>
                </a:extLst>
              </p:cNvPr>
              <p:cNvSpPr/>
              <p:nvPr/>
            </p:nvSpPr>
            <p:spPr>
              <a:xfrm>
                <a:off x="4327943" y="3646437"/>
                <a:ext cx="182393" cy="12383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2847" extrusionOk="0">
                    <a:moveTo>
                      <a:pt x="2497" y="0"/>
                    </a:moveTo>
                    <a:cubicBezTo>
                      <a:pt x="1130" y="0"/>
                      <a:pt x="0" y="1377"/>
                      <a:pt x="255" y="2847"/>
                    </a:cubicBezTo>
                    <a:cubicBezTo>
                      <a:pt x="385" y="1553"/>
                      <a:pt x="1336" y="371"/>
                      <a:pt x="2582" y="371"/>
                    </a:cubicBezTo>
                    <a:cubicBezTo>
                      <a:pt x="2832" y="371"/>
                      <a:pt x="3095" y="419"/>
                      <a:pt x="3365" y="523"/>
                    </a:cubicBezTo>
                    <a:cubicBezTo>
                      <a:pt x="3845" y="717"/>
                      <a:pt x="4243" y="1071"/>
                      <a:pt x="4550" y="1496"/>
                    </a:cubicBezTo>
                    <a:cubicBezTo>
                      <a:pt x="4374" y="971"/>
                      <a:pt x="3989" y="514"/>
                      <a:pt x="3493" y="249"/>
                    </a:cubicBezTo>
                    <a:cubicBezTo>
                      <a:pt x="3158" y="77"/>
                      <a:pt x="2821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3310;p71">
                <a:extLst>
                  <a:ext uri="{FF2B5EF4-FFF2-40B4-BE49-F238E27FC236}">
                    <a16:creationId xmlns:a16="http://schemas.microsoft.com/office/drawing/2014/main" id="{6DCC3E9D-8F06-9CDF-4B8A-210287D7DADE}"/>
                  </a:ext>
                </a:extLst>
              </p:cNvPr>
              <p:cNvSpPr/>
              <p:nvPr/>
            </p:nvSpPr>
            <p:spPr>
              <a:xfrm>
                <a:off x="4340167" y="3586676"/>
                <a:ext cx="131534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18" extrusionOk="0">
                    <a:moveTo>
                      <a:pt x="2368" y="0"/>
                    </a:moveTo>
                    <a:cubicBezTo>
                      <a:pt x="2297" y="0"/>
                      <a:pt x="2224" y="7"/>
                      <a:pt x="2149" y="20"/>
                    </a:cubicBezTo>
                    <a:cubicBezTo>
                      <a:pt x="1446" y="149"/>
                      <a:pt x="1" y="1024"/>
                      <a:pt x="148" y="1485"/>
                    </a:cubicBezTo>
                    <a:cubicBezTo>
                      <a:pt x="155" y="1508"/>
                      <a:pt x="189" y="1518"/>
                      <a:pt x="245" y="1518"/>
                    </a:cubicBezTo>
                    <a:cubicBezTo>
                      <a:pt x="587" y="1518"/>
                      <a:pt x="1727" y="1145"/>
                      <a:pt x="2287" y="1015"/>
                    </a:cubicBezTo>
                    <a:cubicBezTo>
                      <a:pt x="2776" y="902"/>
                      <a:pt x="3282" y="865"/>
                      <a:pt x="3252" y="559"/>
                    </a:cubicBezTo>
                    <a:cubicBezTo>
                      <a:pt x="3226" y="293"/>
                      <a:pt x="2851" y="0"/>
                      <a:pt x="23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3311;p71">
                <a:extLst>
                  <a:ext uri="{FF2B5EF4-FFF2-40B4-BE49-F238E27FC236}">
                    <a16:creationId xmlns:a16="http://schemas.microsoft.com/office/drawing/2014/main" id="{AAA4E729-B0E3-190B-0F23-2F09E536D57D}"/>
                  </a:ext>
                </a:extLst>
              </p:cNvPr>
              <p:cNvSpPr/>
              <p:nvPr/>
            </p:nvSpPr>
            <p:spPr>
              <a:xfrm>
                <a:off x="4386658" y="3714156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5" y="1"/>
                    </a:moveTo>
                    <a:cubicBezTo>
                      <a:pt x="1662" y="1"/>
                      <a:pt x="1649" y="1"/>
                      <a:pt x="1636" y="1"/>
                    </a:cubicBezTo>
                    <a:cubicBezTo>
                      <a:pt x="1235" y="12"/>
                      <a:pt x="870" y="177"/>
                      <a:pt x="588" y="444"/>
                    </a:cubicBezTo>
                    <a:cubicBezTo>
                      <a:pt x="599" y="442"/>
                      <a:pt x="610" y="442"/>
                      <a:pt x="622" y="442"/>
                    </a:cubicBezTo>
                    <a:cubicBezTo>
                      <a:pt x="627" y="441"/>
                      <a:pt x="633" y="441"/>
                      <a:pt x="638" y="441"/>
                    </a:cubicBezTo>
                    <a:cubicBezTo>
                      <a:pt x="979" y="441"/>
                      <a:pt x="1259" y="713"/>
                      <a:pt x="1267" y="1055"/>
                    </a:cubicBezTo>
                    <a:cubicBezTo>
                      <a:pt x="1276" y="1403"/>
                      <a:pt x="1003" y="1692"/>
                      <a:pt x="655" y="1701"/>
                    </a:cubicBezTo>
                    <a:cubicBezTo>
                      <a:pt x="650" y="1702"/>
                      <a:pt x="644" y="1702"/>
                      <a:pt x="639" y="1702"/>
                    </a:cubicBezTo>
                    <a:cubicBezTo>
                      <a:pt x="387" y="1702"/>
                      <a:pt x="169" y="1554"/>
                      <a:pt x="68" y="1338"/>
                    </a:cubicBezTo>
                    <a:cubicBezTo>
                      <a:pt x="23" y="1513"/>
                      <a:pt x="1" y="1700"/>
                      <a:pt x="6" y="1892"/>
                    </a:cubicBezTo>
                    <a:cubicBezTo>
                      <a:pt x="31" y="2897"/>
                      <a:pt x="782" y="3696"/>
                      <a:pt x="1689" y="3696"/>
                    </a:cubicBezTo>
                    <a:cubicBezTo>
                      <a:pt x="1703" y="3696"/>
                      <a:pt x="1717" y="3696"/>
                      <a:pt x="1731" y="3695"/>
                    </a:cubicBezTo>
                    <a:cubicBezTo>
                      <a:pt x="2658" y="3672"/>
                      <a:pt x="3387" y="2825"/>
                      <a:pt x="3361" y="1805"/>
                    </a:cubicBezTo>
                    <a:cubicBezTo>
                      <a:pt x="3335" y="799"/>
                      <a:pt x="2584" y="1"/>
                      <a:pt x="16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3312;p71">
                <a:extLst>
                  <a:ext uri="{FF2B5EF4-FFF2-40B4-BE49-F238E27FC236}">
                    <a16:creationId xmlns:a16="http://schemas.microsoft.com/office/drawing/2014/main" id="{156D37EA-DF12-D306-C740-FA1ADB35BEDD}"/>
                  </a:ext>
                </a:extLst>
              </p:cNvPr>
              <p:cNvSpPr/>
              <p:nvPr/>
            </p:nvSpPr>
            <p:spPr>
              <a:xfrm>
                <a:off x="4321891" y="3669227"/>
                <a:ext cx="39556" cy="5745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21" extrusionOk="0">
                    <a:moveTo>
                      <a:pt x="1" y="0"/>
                    </a:moveTo>
                    <a:cubicBezTo>
                      <a:pt x="14" y="449"/>
                      <a:pt x="204" y="934"/>
                      <a:pt x="579" y="1320"/>
                    </a:cubicBezTo>
                    <a:lnTo>
                      <a:pt x="987" y="662"/>
                    </a:lnTo>
                    <a:cubicBezTo>
                      <a:pt x="632" y="595"/>
                      <a:pt x="258" y="36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3313;p71">
                <a:extLst>
                  <a:ext uri="{FF2B5EF4-FFF2-40B4-BE49-F238E27FC236}">
                    <a16:creationId xmlns:a16="http://schemas.microsoft.com/office/drawing/2014/main" id="{320052B4-392B-667B-EFE3-C265F96F2226}"/>
                  </a:ext>
                </a:extLst>
              </p:cNvPr>
              <p:cNvSpPr/>
              <p:nvPr/>
            </p:nvSpPr>
            <p:spPr>
              <a:xfrm>
                <a:off x="4656830" y="3639913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1"/>
                    </a:moveTo>
                    <a:cubicBezTo>
                      <a:pt x="2309" y="1"/>
                      <a:pt x="2291" y="1"/>
                      <a:pt x="2274" y="2"/>
                    </a:cubicBezTo>
                    <a:cubicBezTo>
                      <a:pt x="1002" y="35"/>
                      <a:pt x="1" y="1225"/>
                      <a:pt x="38" y="2660"/>
                    </a:cubicBezTo>
                    <a:cubicBezTo>
                      <a:pt x="74" y="4062"/>
                      <a:pt x="1077" y="4753"/>
                      <a:pt x="2308" y="4753"/>
                    </a:cubicBezTo>
                    <a:cubicBezTo>
                      <a:pt x="2338" y="4753"/>
                      <a:pt x="2367" y="4752"/>
                      <a:pt x="2397" y="4751"/>
                    </a:cubicBezTo>
                    <a:cubicBezTo>
                      <a:pt x="3669" y="4719"/>
                      <a:pt x="4682" y="3976"/>
                      <a:pt x="4644" y="2541"/>
                    </a:cubicBezTo>
                    <a:cubicBezTo>
                      <a:pt x="4608" y="1126"/>
                      <a:pt x="3576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3314;p71">
                <a:extLst>
                  <a:ext uri="{FF2B5EF4-FFF2-40B4-BE49-F238E27FC236}">
                    <a16:creationId xmlns:a16="http://schemas.microsoft.com/office/drawing/2014/main" id="{F5CD2AD2-DAF3-1CC2-8FFD-E0FAA3B293DE}"/>
                  </a:ext>
                </a:extLst>
              </p:cNvPr>
              <p:cNvSpPr/>
              <p:nvPr/>
            </p:nvSpPr>
            <p:spPr>
              <a:xfrm>
                <a:off x="4668172" y="3631692"/>
                <a:ext cx="181751" cy="118741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730" extrusionOk="0">
                    <a:moveTo>
                      <a:pt x="2081" y="1"/>
                    </a:moveTo>
                    <a:cubicBezTo>
                      <a:pt x="1724" y="1"/>
                      <a:pt x="1355" y="94"/>
                      <a:pt x="993" y="304"/>
                    </a:cubicBezTo>
                    <a:cubicBezTo>
                      <a:pt x="511" y="593"/>
                      <a:pt x="150" y="1070"/>
                      <a:pt x="1" y="1604"/>
                    </a:cubicBezTo>
                    <a:cubicBezTo>
                      <a:pt x="288" y="1163"/>
                      <a:pt x="666" y="788"/>
                      <a:pt x="1136" y="570"/>
                    </a:cubicBezTo>
                    <a:cubicBezTo>
                      <a:pt x="1436" y="436"/>
                      <a:pt x="1730" y="375"/>
                      <a:pt x="2010" y="375"/>
                    </a:cubicBezTo>
                    <a:cubicBezTo>
                      <a:pt x="3208" y="375"/>
                      <a:pt x="4170" y="1479"/>
                      <a:pt x="4361" y="2730"/>
                    </a:cubicBezTo>
                    <a:cubicBezTo>
                      <a:pt x="4535" y="1287"/>
                      <a:pt x="3401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3315;p71">
                <a:extLst>
                  <a:ext uri="{FF2B5EF4-FFF2-40B4-BE49-F238E27FC236}">
                    <a16:creationId xmlns:a16="http://schemas.microsoft.com/office/drawing/2014/main" id="{42DED432-8F1E-D608-40AC-128273FFF071}"/>
                  </a:ext>
                </a:extLst>
              </p:cNvPr>
              <p:cNvSpPr/>
              <p:nvPr/>
            </p:nvSpPr>
            <p:spPr>
              <a:xfrm>
                <a:off x="4702640" y="3572454"/>
                <a:ext cx="131655" cy="61328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410" extrusionOk="0">
                    <a:moveTo>
                      <a:pt x="931" y="1"/>
                    </a:moveTo>
                    <a:cubicBezTo>
                      <a:pt x="417" y="1"/>
                      <a:pt x="27" y="327"/>
                      <a:pt x="14" y="606"/>
                    </a:cubicBezTo>
                    <a:cubicBezTo>
                      <a:pt x="1" y="912"/>
                      <a:pt x="507" y="924"/>
                      <a:pt x="1002" y="1012"/>
                    </a:cubicBezTo>
                    <a:cubicBezTo>
                      <a:pt x="1551" y="1110"/>
                      <a:pt x="2662" y="1409"/>
                      <a:pt x="3037" y="1409"/>
                    </a:cubicBezTo>
                    <a:cubicBezTo>
                      <a:pt x="3111" y="1409"/>
                      <a:pt x="3156" y="1398"/>
                      <a:pt x="3163" y="1371"/>
                    </a:cubicBezTo>
                    <a:cubicBezTo>
                      <a:pt x="3284" y="903"/>
                      <a:pt x="1796" y="103"/>
                      <a:pt x="1088" y="11"/>
                    </a:cubicBezTo>
                    <a:cubicBezTo>
                      <a:pt x="1034" y="4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3316;p71">
                <a:extLst>
                  <a:ext uri="{FF2B5EF4-FFF2-40B4-BE49-F238E27FC236}">
                    <a16:creationId xmlns:a16="http://schemas.microsoft.com/office/drawing/2014/main" id="{5DA175C0-C43D-75CA-F774-8D6098C099B1}"/>
                  </a:ext>
                </a:extLst>
              </p:cNvPr>
              <p:cNvSpPr/>
              <p:nvPr/>
            </p:nvSpPr>
            <p:spPr>
              <a:xfrm>
                <a:off x="4656749" y="3700934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3" y="1"/>
                    </a:moveTo>
                    <a:cubicBezTo>
                      <a:pt x="1660" y="1"/>
                      <a:pt x="1647" y="1"/>
                      <a:pt x="1634" y="1"/>
                    </a:cubicBezTo>
                    <a:cubicBezTo>
                      <a:pt x="1234" y="13"/>
                      <a:pt x="869" y="177"/>
                      <a:pt x="587" y="444"/>
                    </a:cubicBezTo>
                    <a:cubicBezTo>
                      <a:pt x="598" y="442"/>
                      <a:pt x="609" y="442"/>
                      <a:pt x="621" y="442"/>
                    </a:cubicBezTo>
                    <a:cubicBezTo>
                      <a:pt x="627" y="442"/>
                      <a:pt x="632" y="441"/>
                      <a:pt x="638" y="441"/>
                    </a:cubicBezTo>
                    <a:cubicBezTo>
                      <a:pt x="978" y="441"/>
                      <a:pt x="1257" y="713"/>
                      <a:pt x="1266" y="1055"/>
                    </a:cubicBezTo>
                    <a:cubicBezTo>
                      <a:pt x="1276" y="1403"/>
                      <a:pt x="1001" y="1692"/>
                      <a:pt x="653" y="1702"/>
                    </a:cubicBezTo>
                    <a:cubicBezTo>
                      <a:pt x="648" y="1702"/>
                      <a:pt x="643" y="1702"/>
                      <a:pt x="637" y="1702"/>
                    </a:cubicBezTo>
                    <a:cubicBezTo>
                      <a:pt x="387" y="1702"/>
                      <a:pt x="168" y="1554"/>
                      <a:pt x="68" y="1338"/>
                    </a:cubicBezTo>
                    <a:cubicBezTo>
                      <a:pt x="22" y="1513"/>
                      <a:pt x="0" y="1700"/>
                      <a:pt x="5" y="1892"/>
                    </a:cubicBezTo>
                    <a:cubicBezTo>
                      <a:pt x="31" y="2897"/>
                      <a:pt x="781" y="3696"/>
                      <a:pt x="1689" y="3696"/>
                    </a:cubicBezTo>
                    <a:cubicBezTo>
                      <a:pt x="1703" y="3696"/>
                      <a:pt x="1716" y="3696"/>
                      <a:pt x="1730" y="3695"/>
                    </a:cubicBezTo>
                    <a:cubicBezTo>
                      <a:pt x="2657" y="3672"/>
                      <a:pt x="3386" y="2825"/>
                      <a:pt x="3360" y="1805"/>
                    </a:cubicBezTo>
                    <a:cubicBezTo>
                      <a:pt x="3335" y="799"/>
                      <a:pt x="2583" y="1"/>
                      <a:pt x="16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3317;p71">
                <a:extLst>
                  <a:ext uri="{FF2B5EF4-FFF2-40B4-BE49-F238E27FC236}">
                    <a16:creationId xmlns:a16="http://schemas.microsoft.com/office/drawing/2014/main" id="{EF8AD1DB-B7DE-659D-46FF-0A1BB60FDA3F}"/>
                  </a:ext>
                </a:extLst>
              </p:cNvPr>
              <p:cNvSpPr/>
              <p:nvPr/>
            </p:nvSpPr>
            <p:spPr>
              <a:xfrm>
                <a:off x="4811694" y="3637086"/>
                <a:ext cx="38555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48" extrusionOk="0">
                    <a:moveTo>
                      <a:pt x="951" y="0"/>
                    </a:moveTo>
                    <a:cubicBezTo>
                      <a:pt x="712" y="380"/>
                      <a:pt x="351" y="626"/>
                      <a:pt x="1" y="712"/>
                    </a:cubicBezTo>
                    <a:lnTo>
                      <a:pt x="442" y="1347"/>
                    </a:lnTo>
                    <a:cubicBezTo>
                      <a:pt x="797" y="943"/>
                      <a:pt x="962" y="448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3318;p71">
                <a:extLst>
                  <a:ext uri="{FF2B5EF4-FFF2-40B4-BE49-F238E27FC236}">
                    <a16:creationId xmlns:a16="http://schemas.microsoft.com/office/drawing/2014/main" id="{156F97E3-E31B-15B6-8488-2850799A9DB4}"/>
                  </a:ext>
                </a:extLst>
              </p:cNvPr>
              <p:cNvSpPr/>
              <p:nvPr/>
            </p:nvSpPr>
            <p:spPr>
              <a:xfrm>
                <a:off x="4543246" y="3787791"/>
                <a:ext cx="98470" cy="824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96" extrusionOk="0">
                    <a:moveTo>
                      <a:pt x="1241" y="0"/>
                    </a:moveTo>
                    <a:cubicBezTo>
                      <a:pt x="1231" y="0"/>
                      <a:pt x="1222" y="0"/>
                      <a:pt x="1212" y="1"/>
                    </a:cubicBezTo>
                    <a:cubicBezTo>
                      <a:pt x="440" y="20"/>
                      <a:pt x="1" y="819"/>
                      <a:pt x="12" y="1258"/>
                    </a:cubicBezTo>
                    <a:cubicBezTo>
                      <a:pt x="23" y="1679"/>
                      <a:pt x="393" y="1896"/>
                      <a:pt x="1100" y="1896"/>
                    </a:cubicBezTo>
                    <a:cubicBezTo>
                      <a:pt x="1133" y="1896"/>
                      <a:pt x="1166" y="1895"/>
                      <a:pt x="1199" y="1894"/>
                    </a:cubicBezTo>
                    <a:cubicBezTo>
                      <a:pt x="1972" y="1875"/>
                      <a:pt x="2457" y="1635"/>
                      <a:pt x="2445" y="1196"/>
                    </a:cubicBezTo>
                    <a:cubicBezTo>
                      <a:pt x="2435" y="761"/>
                      <a:pt x="1996" y="0"/>
                      <a:pt x="1241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3319;p71">
                <a:extLst>
                  <a:ext uri="{FF2B5EF4-FFF2-40B4-BE49-F238E27FC236}">
                    <a16:creationId xmlns:a16="http://schemas.microsoft.com/office/drawing/2014/main" id="{C41CC55A-B3A0-6835-FDC7-41FFF29D2A6E}"/>
                  </a:ext>
                </a:extLst>
              </p:cNvPr>
              <p:cNvSpPr/>
              <p:nvPr/>
            </p:nvSpPr>
            <p:spPr>
              <a:xfrm>
                <a:off x="4540681" y="3784964"/>
                <a:ext cx="103240" cy="6037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88" extrusionOk="0">
                    <a:moveTo>
                      <a:pt x="1308" y="0"/>
                    </a:moveTo>
                    <a:cubicBezTo>
                      <a:pt x="1297" y="0"/>
                      <a:pt x="1286" y="0"/>
                      <a:pt x="1275" y="1"/>
                    </a:cubicBezTo>
                    <a:cubicBezTo>
                      <a:pt x="436" y="23"/>
                      <a:pt x="1" y="887"/>
                      <a:pt x="11" y="1324"/>
                    </a:cubicBezTo>
                    <a:cubicBezTo>
                      <a:pt x="13" y="1361"/>
                      <a:pt x="43" y="1388"/>
                      <a:pt x="78" y="1388"/>
                    </a:cubicBezTo>
                    <a:cubicBezTo>
                      <a:pt x="114" y="1387"/>
                      <a:pt x="141" y="1357"/>
                      <a:pt x="141" y="1322"/>
                    </a:cubicBezTo>
                    <a:cubicBezTo>
                      <a:pt x="130" y="913"/>
                      <a:pt x="554" y="149"/>
                      <a:pt x="1278" y="131"/>
                    </a:cubicBezTo>
                    <a:cubicBezTo>
                      <a:pt x="1287" y="130"/>
                      <a:pt x="1296" y="130"/>
                      <a:pt x="1306" y="130"/>
                    </a:cubicBezTo>
                    <a:cubicBezTo>
                      <a:pt x="2025" y="130"/>
                      <a:pt x="2435" y="872"/>
                      <a:pt x="2445" y="1262"/>
                    </a:cubicBezTo>
                    <a:cubicBezTo>
                      <a:pt x="2445" y="1296"/>
                      <a:pt x="2474" y="1324"/>
                      <a:pt x="2509" y="1324"/>
                    </a:cubicBezTo>
                    <a:cubicBezTo>
                      <a:pt x="2510" y="1324"/>
                      <a:pt x="2511" y="1324"/>
                      <a:pt x="2512" y="1324"/>
                    </a:cubicBezTo>
                    <a:cubicBezTo>
                      <a:pt x="2547" y="1323"/>
                      <a:pt x="2575" y="1294"/>
                      <a:pt x="2574" y="1258"/>
                    </a:cubicBezTo>
                    <a:cubicBezTo>
                      <a:pt x="2562" y="813"/>
                      <a:pt x="2117" y="0"/>
                      <a:pt x="130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3320;p71">
                <a:extLst>
                  <a:ext uri="{FF2B5EF4-FFF2-40B4-BE49-F238E27FC236}">
                    <a16:creationId xmlns:a16="http://schemas.microsoft.com/office/drawing/2014/main" id="{67ED9BB7-885B-0605-BFCA-A271897D10B6}"/>
                  </a:ext>
                </a:extLst>
              </p:cNvPr>
              <p:cNvSpPr/>
              <p:nvPr/>
            </p:nvSpPr>
            <p:spPr>
              <a:xfrm>
                <a:off x="4558075" y="3800100"/>
                <a:ext cx="30539" cy="29707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83" extrusionOk="0">
                    <a:moveTo>
                      <a:pt x="556" y="1"/>
                    </a:moveTo>
                    <a:cubicBezTo>
                      <a:pt x="537" y="1"/>
                      <a:pt x="518" y="4"/>
                      <a:pt x="501" y="11"/>
                    </a:cubicBezTo>
                    <a:cubicBezTo>
                      <a:pt x="324" y="85"/>
                      <a:pt x="163" y="202"/>
                      <a:pt x="51" y="359"/>
                    </a:cubicBezTo>
                    <a:cubicBezTo>
                      <a:pt x="33" y="379"/>
                      <a:pt x="20" y="401"/>
                      <a:pt x="14" y="427"/>
                    </a:cubicBezTo>
                    <a:cubicBezTo>
                      <a:pt x="3" y="450"/>
                      <a:pt x="1" y="474"/>
                      <a:pt x="2" y="500"/>
                    </a:cubicBezTo>
                    <a:cubicBezTo>
                      <a:pt x="6" y="548"/>
                      <a:pt x="31" y="602"/>
                      <a:pt x="67" y="633"/>
                    </a:cubicBezTo>
                    <a:cubicBezTo>
                      <a:pt x="102" y="661"/>
                      <a:pt x="147" y="682"/>
                      <a:pt x="192" y="682"/>
                    </a:cubicBezTo>
                    <a:cubicBezTo>
                      <a:pt x="197" y="682"/>
                      <a:pt x="202" y="682"/>
                      <a:pt x="207" y="681"/>
                    </a:cubicBezTo>
                    <a:cubicBezTo>
                      <a:pt x="255" y="676"/>
                      <a:pt x="311" y="657"/>
                      <a:pt x="341" y="616"/>
                    </a:cubicBezTo>
                    <a:cubicBezTo>
                      <a:pt x="375" y="568"/>
                      <a:pt x="415" y="524"/>
                      <a:pt x="458" y="484"/>
                    </a:cubicBezTo>
                    <a:cubicBezTo>
                      <a:pt x="507" y="444"/>
                      <a:pt x="559" y="410"/>
                      <a:pt x="616" y="381"/>
                    </a:cubicBezTo>
                    <a:cubicBezTo>
                      <a:pt x="618" y="380"/>
                      <a:pt x="620" y="379"/>
                      <a:pt x="622" y="379"/>
                    </a:cubicBezTo>
                    <a:cubicBezTo>
                      <a:pt x="671" y="358"/>
                      <a:pt x="711" y="328"/>
                      <a:pt x="735" y="280"/>
                    </a:cubicBezTo>
                    <a:cubicBezTo>
                      <a:pt x="755" y="239"/>
                      <a:pt x="762" y="179"/>
                      <a:pt x="745" y="135"/>
                    </a:cubicBezTo>
                    <a:cubicBezTo>
                      <a:pt x="728" y="87"/>
                      <a:pt x="694" y="42"/>
                      <a:pt x="646" y="22"/>
                    </a:cubicBezTo>
                    <a:cubicBezTo>
                      <a:pt x="619" y="9"/>
                      <a:pt x="587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3321;p71">
                <a:extLst>
                  <a:ext uri="{FF2B5EF4-FFF2-40B4-BE49-F238E27FC236}">
                    <a16:creationId xmlns:a16="http://schemas.microsoft.com/office/drawing/2014/main" id="{33475B06-CF75-A687-82FC-460DBFFD5602}"/>
                  </a:ext>
                </a:extLst>
              </p:cNvPr>
              <p:cNvSpPr/>
              <p:nvPr/>
            </p:nvSpPr>
            <p:spPr>
              <a:xfrm>
                <a:off x="4573506" y="3945194"/>
                <a:ext cx="43123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470" extrusionOk="0">
                    <a:moveTo>
                      <a:pt x="74" y="0"/>
                    </a:moveTo>
                    <a:cubicBezTo>
                      <a:pt x="55" y="0"/>
                      <a:pt x="36" y="8"/>
                      <a:pt x="24" y="24"/>
                    </a:cubicBezTo>
                    <a:cubicBezTo>
                      <a:pt x="0" y="51"/>
                      <a:pt x="5" y="92"/>
                      <a:pt x="33" y="115"/>
                    </a:cubicBezTo>
                    <a:cubicBezTo>
                      <a:pt x="307" y="341"/>
                      <a:pt x="655" y="467"/>
                      <a:pt x="1011" y="469"/>
                    </a:cubicBezTo>
                    <a:lnTo>
                      <a:pt x="1012" y="469"/>
                    </a:lnTo>
                    <a:cubicBezTo>
                      <a:pt x="1047" y="469"/>
                      <a:pt x="1076" y="441"/>
                      <a:pt x="1076" y="405"/>
                    </a:cubicBezTo>
                    <a:cubicBezTo>
                      <a:pt x="1076" y="370"/>
                      <a:pt x="1047" y="341"/>
                      <a:pt x="1011" y="341"/>
                    </a:cubicBezTo>
                    <a:cubicBezTo>
                      <a:pt x="685" y="338"/>
                      <a:pt x="366" y="222"/>
                      <a:pt x="115" y="15"/>
                    </a:cubicBezTo>
                    <a:cubicBezTo>
                      <a:pt x="103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3322;p71">
                <a:extLst>
                  <a:ext uri="{FF2B5EF4-FFF2-40B4-BE49-F238E27FC236}">
                    <a16:creationId xmlns:a16="http://schemas.microsoft.com/office/drawing/2014/main" id="{CEC0E0C3-2F71-64B9-473F-BCE9A77B19FF}"/>
                  </a:ext>
                </a:extLst>
              </p:cNvPr>
              <p:cNvSpPr/>
              <p:nvPr/>
            </p:nvSpPr>
            <p:spPr>
              <a:xfrm>
                <a:off x="4512907" y="3876040"/>
                <a:ext cx="168726" cy="4971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143" extrusionOk="0">
                    <a:moveTo>
                      <a:pt x="4210" y="0"/>
                    </a:moveTo>
                    <a:cubicBezTo>
                      <a:pt x="3503" y="546"/>
                      <a:pt x="2677" y="824"/>
                      <a:pt x="1843" y="824"/>
                    </a:cubicBezTo>
                    <a:cubicBezTo>
                      <a:pt x="1219" y="824"/>
                      <a:pt x="589" y="669"/>
                      <a:pt x="0" y="354"/>
                    </a:cubicBezTo>
                    <a:lnTo>
                      <a:pt x="0" y="354"/>
                    </a:lnTo>
                    <a:cubicBezTo>
                      <a:pt x="503" y="885"/>
                      <a:pt x="1218" y="1143"/>
                      <a:pt x="1935" y="1143"/>
                    </a:cubicBezTo>
                    <a:cubicBezTo>
                      <a:pt x="2819" y="1143"/>
                      <a:pt x="3708" y="751"/>
                      <a:pt x="4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3323;p71">
                <a:extLst>
                  <a:ext uri="{FF2B5EF4-FFF2-40B4-BE49-F238E27FC236}">
                    <a16:creationId xmlns:a16="http://schemas.microsoft.com/office/drawing/2014/main" id="{DAFCC5EB-0482-C78C-5883-CE9EDBE2991A}"/>
                  </a:ext>
                </a:extLst>
              </p:cNvPr>
              <p:cNvSpPr/>
              <p:nvPr/>
            </p:nvSpPr>
            <p:spPr>
              <a:xfrm>
                <a:off x="4277003" y="3317059"/>
                <a:ext cx="621281" cy="287371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6607" extrusionOk="0">
                    <a:moveTo>
                      <a:pt x="7586" y="0"/>
                    </a:moveTo>
                    <a:cubicBezTo>
                      <a:pt x="7512" y="0"/>
                      <a:pt x="7438" y="1"/>
                      <a:pt x="7363" y="3"/>
                    </a:cubicBezTo>
                    <a:cubicBezTo>
                      <a:pt x="3358" y="107"/>
                      <a:pt x="595" y="2711"/>
                      <a:pt x="0" y="6399"/>
                    </a:cubicBezTo>
                    <a:cubicBezTo>
                      <a:pt x="685" y="6522"/>
                      <a:pt x="1321" y="6607"/>
                      <a:pt x="1940" y="6607"/>
                    </a:cubicBezTo>
                    <a:cubicBezTo>
                      <a:pt x="2723" y="6607"/>
                      <a:pt x="3482" y="6472"/>
                      <a:pt x="4286" y="6111"/>
                    </a:cubicBezTo>
                    <a:cubicBezTo>
                      <a:pt x="6445" y="5144"/>
                      <a:pt x="8589" y="3910"/>
                      <a:pt x="10237" y="2211"/>
                    </a:cubicBezTo>
                    <a:cubicBezTo>
                      <a:pt x="12197" y="5519"/>
                      <a:pt x="15209" y="5980"/>
                      <a:pt x="15502" y="6018"/>
                    </a:cubicBezTo>
                    <a:cubicBezTo>
                      <a:pt x="14645" y="2551"/>
                      <a:pt x="11411" y="0"/>
                      <a:pt x="75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3324;p71">
                <a:extLst>
                  <a:ext uri="{FF2B5EF4-FFF2-40B4-BE49-F238E27FC236}">
                    <a16:creationId xmlns:a16="http://schemas.microsoft.com/office/drawing/2014/main" id="{80D9FA49-9618-2B2D-FC93-E2D88BB7BC9E}"/>
                  </a:ext>
                </a:extLst>
              </p:cNvPr>
              <p:cNvSpPr/>
              <p:nvPr/>
            </p:nvSpPr>
            <p:spPr>
              <a:xfrm>
                <a:off x="4263616" y="3296356"/>
                <a:ext cx="644045" cy="30298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6966" extrusionOk="0">
                    <a:moveTo>
                      <a:pt x="8085" y="1"/>
                    </a:moveTo>
                    <a:cubicBezTo>
                      <a:pt x="8010" y="1"/>
                      <a:pt x="7935" y="2"/>
                      <a:pt x="7860" y="4"/>
                    </a:cubicBezTo>
                    <a:cubicBezTo>
                      <a:pt x="5545" y="63"/>
                      <a:pt x="3480" y="1047"/>
                      <a:pt x="2034" y="2577"/>
                    </a:cubicBezTo>
                    <a:cubicBezTo>
                      <a:pt x="1325" y="3327"/>
                      <a:pt x="764" y="4209"/>
                      <a:pt x="398" y="5180"/>
                    </a:cubicBezTo>
                    <a:cubicBezTo>
                      <a:pt x="217" y="5655"/>
                      <a:pt x="83" y="6150"/>
                      <a:pt x="0" y="6662"/>
                    </a:cubicBezTo>
                    <a:cubicBezTo>
                      <a:pt x="131" y="6721"/>
                      <a:pt x="334" y="6875"/>
                      <a:pt x="334" y="6875"/>
                    </a:cubicBezTo>
                    <a:cubicBezTo>
                      <a:pt x="680" y="6937"/>
                      <a:pt x="1020" y="6966"/>
                      <a:pt x="1357" y="6966"/>
                    </a:cubicBezTo>
                    <a:cubicBezTo>
                      <a:pt x="2534" y="6966"/>
                      <a:pt x="3663" y="6614"/>
                      <a:pt x="4783" y="6112"/>
                    </a:cubicBezTo>
                    <a:cubicBezTo>
                      <a:pt x="6943" y="5146"/>
                      <a:pt x="8917" y="3764"/>
                      <a:pt x="10566" y="2065"/>
                    </a:cubicBezTo>
                    <a:cubicBezTo>
                      <a:pt x="12628" y="5546"/>
                      <a:pt x="15859" y="6497"/>
                      <a:pt x="15859" y="6497"/>
                    </a:cubicBezTo>
                    <a:cubicBezTo>
                      <a:pt x="15859" y="6497"/>
                      <a:pt x="15973" y="6393"/>
                      <a:pt x="16069" y="6328"/>
                    </a:cubicBezTo>
                    <a:cubicBezTo>
                      <a:pt x="16008" y="6030"/>
                      <a:pt x="15930" y="5738"/>
                      <a:pt x="15836" y="5452"/>
                    </a:cubicBezTo>
                    <a:cubicBezTo>
                      <a:pt x="15681" y="4987"/>
                      <a:pt x="15482" y="4539"/>
                      <a:pt x="15245" y="4117"/>
                    </a:cubicBezTo>
                    <a:cubicBezTo>
                      <a:pt x="14425" y="2658"/>
                      <a:pt x="13143" y="1482"/>
                      <a:pt x="11591" y="765"/>
                    </a:cubicBezTo>
                    <a:cubicBezTo>
                      <a:pt x="11438" y="695"/>
                      <a:pt x="11281" y="628"/>
                      <a:pt x="11121" y="567"/>
                    </a:cubicBezTo>
                    <a:cubicBezTo>
                      <a:pt x="10794" y="439"/>
                      <a:pt x="10455" y="331"/>
                      <a:pt x="10108" y="247"/>
                    </a:cubicBezTo>
                    <a:cubicBezTo>
                      <a:pt x="9932" y="202"/>
                      <a:pt x="9756" y="165"/>
                      <a:pt x="9575" y="134"/>
                    </a:cubicBezTo>
                    <a:cubicBezTo>
                      <a:pt x="9092" y="46"/>
                      <a:pt x="8594" y="1"/>
                      <a:pt x="80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3325;p71">
                <a:extLst>
                  <a:ext uri="{FF2B5EF4-FFF2-40B4-BE49-F238E27FC236}">
                    <a16:creationId xmlns:a16="http://schemas.microsoft.com/office/drawing/2014/main" id="{61EAA3B5-FB9A-801E-EC74-74945616A583}"/>
                  </a:ext>
                </a:extLst>
              </p:cNvPr>
              <p:cNvSpPr/>
              <p:nvPr/>
            </p:nvSpPr>
            <p:spPr>
              <a:xfrm>
                <a:off x="4310829" y="3296443"/>
                <a:ext cx="340659" cy="196249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4512" extrusionOk="0">
                    <a:moveTo>
                      <a:pt x="7002" y="0"/>
                    </a:moveTo>
                    <a:cubicBezTo>
                      <a:pt x="6657" y="0"/>
                      <a:pt x="6326" y="19"/>
                      <a:pt x="6009" y="56"/>
                    </a:cubicBezTo>
                    <a:cubicBezTo>
                      <a:pt x="5793" y="165"/>
                      <a:pt x="5574" y="268"/>
                      <a:pt x="5355" y="365"/>
                    </a:cubicBezTo>
                    <a:cubicBezTo>
                      <a:pt x="4571" y="713"/>
                      <a:pt x="3763" y="1002"/>
                      <a:pt x="2934" y="1221"/>
                    </a:cubicBezTo>
                    <a:cubicBezTo>
                      <a:pt x="2854" y="1243"/>
                      <a:pt x="2771" y="1264"/>
                      <a:pt x="2690" y="1285"/>
                    </a:cubicBezTo>
                    <a:cubicBezTo>
                      <a:pt x="1389" y="2189"/>
                      <a:pt x="541" y="3429"/>
                      <a:pt x="0" y="4511"/>
                    </a:cubicBezTo>
                    <a:cubicBezTo>
                      <a:pt x="1003" y="4398"/>
                      <a:pt x="1994" y="4172"/>
                      <a:pt x="2947" y="3838"/>
                    </a:cubicBezTo>
                    <a:cubicBezTo>
                      <a:pt x="3914" y="3501"/>
                      <a:pt x="4841" y="3049"/>
                      <a:pt x="5707" y="2495"/>
                    </a:cubicBezTo>
                    <a:cubicBezTo>
                      <a:pt x="6527" y="1972"/>
                      <a:pt x="7291" y="1359"/>
                      <a:pt x="7980" y="672"/>
                    </a:cubicBezTo>
                    <a:cubicBezTo>
                      <a:pt x="8152" y="500"/>
                      <a:pt x="8318" y="326"/>
                      <a:pt x="8478" y="147"/>
                    </a:cubicBezTo>
                    <a:cubicBezTo>
                      <a:pt x="8486" y="139"/>
                      <a:pt x="8493" y="130"/>
                      <a:pt x="8500" y="124"/>
                    </a:cubicBezTo>
                    <a:cubicBezTo>
                      <a:pt x="8035" y="43"/>
                      <a:pt x="7537" y="0"/>
                      <a:pt x="70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3326;p71">
                <a:extLst>
                  <a:ext uri="{FF2B5EF4-FFF2-40B4-BE49-F238E27FC236}">
                    <a16:creationId xmlns:a16="http://schemas.microsoft.com/office/drawing/2014/main" id="{1BB2EABC-AEB6-D2A9-549D-5BF397DACDD0}"/>
                  </a:ext>
                </a:extLst>
              </p:cNvPr>
              <p:cNvSpPr/>
              <p:nvPr/>
            </p:nvSpPr>
            <p:spPr>
              <a:xfrm>
                <a:off x="4739713" y="3334065"/>
                <a:ext cx="131895" cy="15658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00" extrusionOk="0">
                    <a:moveTo>
                      <a:pt x="0" y="0"/>
                    </a:moveTo>
                    <a:cubicBezTo>
                      <a:pt x="2" y="8"/>
                      <a:pt x="4" y="19"/>
                      <a:pt x="7" y="28"/>
                    </a:cubicBezTo>
                    <a:lnTo>
                      <a:pt x="7" y="29"/>
                    </a:lnTo>
                    <a:cubicBezTo>
                      <a:pt x="8" y="34"/>
                      <a:pt x="10" y="41"/>
                      <a:pt x="12" y="46"/>
                    </a:cubicBezTo>
                    <a:cubicBezTo>
                      <a:pt x="194" y="754"/>
                      <a:pt x="534" y="1416"/>
                      <a:pt x="1002" y="1980"/>
                    </a:cubicBezTo>
                    <a:cubicBezTo>
                      <a:pt x="1458" y="2525"/>
                      <a:pt x="2020" y="2977"/>
                      <a:pt x="2649" y="3311"/>
                    </a:cubicBezTo>
                    <a:cubicBezTo>
                      <a:pt x="2855" y="3422"/>
                      <a:pt x="3072" y="3519"/>
                      <a:pt x="3290" y="3599"/>
                    </a:cubicBezTo>
                    <a:cubicBezTo>
                      <a:pt x="2718" y="2388"/>
                      <a:pt x="1714" y="915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3327;p71">
                <a:extLst>
                  <a:ext uri="{FF2B5EF4-FFF2-40B4-BE49-F238E27FC236}">
                    <a16:creationId xmlns:a16="http://schemas.microsoft.com/office/drawing/2014/main" id="{1C6EFBA1-43D7-3312-5075-577287DBD4B9}"/>
                  </a:ext>
                </a:extLst>
              </p:cNvPr>
              <p:cNvSpPr/>
              <p:nvPr/>
            </p:nvSpPr>
            <p:spPr>
              <a:xfrm>
                <a:off x="4277003" y="3234987"/>
                <a:ext cx="622323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8286" extrusionOk="0">
                    <a:moveTo>
                      <a:pt x="7846" y="0"/>
                    </a:moveTo>
                    <a:cubicBezTo>
                      <a:pt x="4685" y="0"/>
                      <a:pt x="2795" y="1399"/>
                      <a:pt x="1668" y="3047"/>
                    </a:cubicBezTo>
                    <a:cubicBezTo>
                      <a:pt x="1008" y="4012"/>
                      <a:pt x="609" y="5066"/>
                      <a:pt x="368" y="5971"/>
                    </a:cubicBezTo>
                    <a:cubicBezTo>
                      <a:pt x="20" y="7282"/>
                      <a:pt x="0" y="8286"/>
                      <a:pt x="0" y="8286"/>
                    </a:cubicBezTo>
                    <a:cubicBezTo>
                      <a:pt x="0" y="8286"/>
                      <a:pt x="200" y="7218"/>
                      <a:pt x="844" y="5924"/>
                    </a:cubicBezTo>
                    <a:cubicBezTo>
                      <a:pt x="1385" y="4842"/>
                      <a:pt x="2233" y="3603"/>
                      <a:pt x="3535" y="2698"/>
                    </a:cubicBezTo>
                    <a:cubicBezTo>
                      <a:pt x="4417" y="2082"/>
                      <a:pt x="5508" y="1621"/>
                      <a:pt x="6853" y="1469"/>
                    </a:cubicBezTo>
                    <a:cubicBezTo>
                      <a:pt x="7171" y="1432"/>
                      <a:pt x="7501" y="1413"/>
                      <a:pt x="7846" y="1413"/>
                    </a:cubicBezTo>
                    <a:cubicBezTo>
                      <a:pt x="8381" y="1413"/>
                      <a:pt x="8879" y="1456"/>
                      <a:pt x="9344" y="1537"/>
                    </a:cubicBezTo>
                    <a:cubicBezTo>
                      <a:pt x="10184" y="1680"/>
                      <a:pt x="10912" y="1939"/>
                      <a:pt x="11545" y="2277"/>
                    </a:cubicBezTo>
                    <a:cubicBezTo>
                      <a:pt x="13259" y="3193"/>
                      <a:pt x="14263" y="4666"/>
                      <a:pt x="14835" y="5877"/>
                    </a:cubicBezTo>
                    <a:lnTo>
                      <a:pt x="14835" y="5879"/>
                    </a:lnTo>
                    <a:cubicBezTo>
                      <a:pt x="15370" y="7007"/>
                      <a:pt x="15526" y="7908"/>
                      <a:pt x="15526" y="7908"/>
                    </a:cubicBezTo>
                    <a:cubicBezTo>
                      <a:pt x="15526" y="7908"/>
                      <a:pt x="15528" y="7126"/>
                      <a:pt x="15285" y="6024"/>
                    </a:cubicBezTo>
                    <a:cubicBezTo>
                      <a:pt x="15072" y="5072"/>
                      <a:pt x="14670" y="3899"/>
                      <a:pt x="13916" y="2842"/>
                    </a:cubicBezTo>
                    <a:cubicBezTo>
                      <a:pt x="13564" y="2349"/>
                      <a:pt x="13135" y="1880"/>
                      <a:pt x="12613" y="1470"/>
                    </a:cubicBezTo>
                    <a:lnTo>
                      <a:pt x="12612" y="1469"/>
                    </a:lnTo>
                    <a:cubicBezTo>
                      <a:pt x="12256" y="1191"/>
                      <a:pt x="11857" y="941"/>
                      <a:pt x="11410" y="728"/>
                    </a:cubicBezTo>
                    <a:cubicBezTo>
                      <a:pt x="11074" y="570"/>
                      <a:pt x="10710" y="431"/>
                      <a:pt x="10317" y="320"/>
                    </a:cubicBezTo>
                    <a:cubicBezTo>
                      <a:pt x="9948" y="216"/>
                      <a:pt x="9553" y="134"/>
                      <a:pt x="9130" y="81"/>
                    </a:cubicBezTo>
                    <a:cubicBezTo>
                      <a:pt x="8731" y="27"/>
                      <a:pt x="8302" y="0"/>
                      <a:pt x="7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3328;p71">
                <a:extLst>
                  <a:ext uri="{FF2B5EF4-FFF2-40B4-BE49-F238E27FC236}">
                    <a16:creationId xmlns:a16="http://schemas.microsoft.com/office/drawing/2014/main" id="{1819F4C1-FD40-C45A-ACAE-03E3024DABC3}"/>
                  </a:ext>
                </a:extLst>
              </p:cNvPr>
              <p:cNvSpPr/>
              <p:nvPr/>
            </p:nvSpPr>
            <p:spPr>
              <a:xfrm>
                <a:off x="4277003" y="3284091"/>
                <a:ext cx="622283" cy="311294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157" extrusionOk="0">
                    <a:moveTo>
                      <a:pt x="7868" y="1"/>
                    </a:moveTo>
                    <a:cubicBezTo>
                      <a:pt x="7434" y="1"/>
                      <a:pt x="7001" y="31"/>
                      <a:pt x="6573" y="90"/>
                    </a:cubicBezTo>
                    <a:cubicBezTo>
                      <a:pt x="2932" y="578"/>
                      <a:pt x="531" y="3664"/>
                      <a:pt x="0" y="7157"/>
                    </a:cubicBezTo>
                    <a:cubicBezTo>
                      <a:pt x="740" y="4559"/>
                      <a:pt x="2421" y="2022"/>
                      <a:pt x="5028" y="1061"/>
                    </a:cubicBezTo>
                    <a:cubicBezTo>
                      <a:pt x="5936" y="732"/>
                      <a:pt x="6919" y="563"/>
                      <a:pt x="7902" y="563"/>
                    </a:cubicBezTo>
                    <a:cubicBezTo>
                      <a:pt x="9628" y="563"/>
                      <a:pt x="11355" y="1084"/>
                      <a:pt x="12684" y="2174"/>
                    </a:cubicBezTo>
                    <a:cubicBezTo>
                      <a:pt x="13379" y="2747"/>
                      <a:pt x="13973" y="3452"/>
                      <a:pt x="14443" y="4238"/>
                    </a:cubicBezTo>
                    <a:cubicBezTo>
                      <a:pt x="14916" y="5023"/>
                      <a:pt x="15285" y="5878"/>
                      <a:pt x="15526" y="6779"/>
                    </a:cubicBezTo>
                    <a:cubicBezTo>
                      <a:pt x="15161" y="3969"/>
                      <a:pt x="13265" y="1262"/>
                      <a:pt x="10491" y="401"/>
                    </a:cubicBezTo>
                    <a:cubicBezTo>
                      <a:pt x="9648" y="128"/>
                      <a:pt x="8757" y="1"/>
                      <a:pt x="78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3329;p71">
                <a:extLst>
                  <a:ext uri="{FF2B5EF4-FFF2-40B4-BE49-F238E27FC236}">
                    <a16:creationId xmlns:a16="http://schemas.microsoft.com/office/drawing/2014/main" id="{FE2E234D-1AFE-B87D-3F5F-719C15B7D42C}"/>
                  </a:ext>
                </a:extLst>
              </p:cNvPr>
              <p:cNvSpPr/>
              <p:nvPr/>
            </p:nvSpPr>
            <p:spPr>
              <a:xfrm>
                <a:off x="4457237" y="4170230"/>
                <a:ext cx="246116" cy="7336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6867" extrusionOk="0">
                    <a:moveTo>
                      <a:pt x="6139" y="1"/>
                    </a:moveTo>
                    <a:cubicBezTo>
                      <a:pt x="5960" y="110"/>
                      <a:pt x="5733" y="207"/>
                      <a:pt x="5482" y="293"/>
                    </a:cubicBezTo>
                    <a:cubicBezTo>
                      <a:pt x="4616" y="591"/>
                      <a:pt x="3479" y="742"/>
                      <a:pt x="3125" y="755"/>
                    </a:cubicBezTo>
                    <a:cubicBezTo>
                      <a:pt x="3110" y="757"/>
                      <a:pt x="3097" y="757"/>
                      <a:pt x="3087" y="757"/>
                    </a:cubicBezTo>
                    <a:lnTo>
                      <a:pt x="3052" y="757"/>
                    </a:lnTo>
                    <a:cubicBezTo>
                      <a:pt x="3040" y="757"/>
                      <a:pt x="3028" y="757"/>
                      <a:pt x="3015" y="757"/>
                    </a:cubicBezTo>
                    <a:cubicBezTo>
                      <a:pt x="2623" y="757"/>
                      <a:pt x="1526" y="662"/>
                      <a:pt x="672" y="418"/>
                    </a:cubicBezTo>
                    <a:cubicBezTo>
                      <a:pt x="419" y="345"/>
                      <a:pt x="187" y="259"/>
                      <a:pt x="1" y="161"/>
                    </a:cubicBezTo>
                    <a:lnTo>
                      <a:pt x="1" y="161"/>
                    </a:lnTo>
                    <a:lnTo>
                      <a:pt x="15" y="327"/>
                    </a:lnTo>
                    <a:lnTo>
                      <a:pt x="1328" y="16539"/>
                    </a:lnTo>
                    <a:cubicBezTo>
                      <a:pt x="1328" y="16539"/>
                      <a:pt x="2065" y="16867"/>
                      <a:pt x="3372" y="16867"/>
                    </a:cubicBezTo>
                    <a:cubicBezTo>
                      <a:pt x="3404" y="16867"/>
                      <a:pt x="3436" y="16867"/>
                      <a:pt x="3469" y="16866"/>
                    </a:cubicBezTo>
                    <a:cubicBezTo>
                      <a:pt x="3480" y="16866"/>
                      <a:pt x="3492" y="16866"/>
                      <a:pt x="3505" y="16865"/>
                    </a:cubicBezTo>
                    <a:lnTo>
                      <a:pt x="3506" y="16865"/>
                    </a:lnTo>
                    <a:cubicBezTo>
                      <a:pt x="3519" y="16865"/>
                      <a:pt x="3531" y="16865"/>
                      <a:pt x="3543" y="16864"/>
                    </a:cubicBezTo>
                    <a:cubicBezTo>
                      <a:pt x="4909" y="16810"/>
                      <a:pt x="5663" y="16426"/>
                      <a:pt x="5663" y="16426"/>
                    </a:cubicBezTo>
                    <a:lnTo>
                      <a:pt x="6135" y="168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3330;p71">
                <a:extLst>
                  <a:ext uri="{FF2B5EF4-FFF2-40B4-BE49-F238E27FC236}">
                    <a16:creationId xmlns:a16="http://schemas.microsoft.com/office/drawing/2014/main" id="{C67D1F34-C528-6859-8D05-C5E3C85DFA8C}"/>
                  </a:ext>
                </a:extLst>
              </p:cNvPr>
              <p:cNvSpPr/>
              <p:nvPr/>
            </p:nvSpPr>
            <p:spPr>
              <a:xfrm>
                <a:off x="3939299" y="4034791"/>
                <a:ext cx="642082" cy="132573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3048" extrusionOk="0">
                    <a:moveTo>
                      <a:pt x="3475" y="0"/>
                    </a:moveTo>
                    <a:cubicBezTo>
                      <a:pt x="2686" y="0"/>
                      <a:pt x="1885" y="39"/>
                      <a:pt x="1081" y="126"/>
                    </a:cubicBezTo>
                    <a:lnTo>
                      <a:pt x="2699" y="537"/>
                    </a:lnTo>
                    <a:cubicBezTo>
                      <a:pt x="2699" y="537"/>
                      <a:pt x="2604" y="526"/>
                      <a:pt x="2442" y="526"/>
                    </a:cubicBezTo>
                    <a:cubicBezTo>
                      <a:pt x="1961" y="526"/>
                      <a:pt x="890" y="619"/>
                      <a:pt x="0" y="1361"/>
                    </a:cubicBezTo>
                    <a:lnTo>
                      <a:pt x="12989" y="3047"/>
                    </a:lnTo>
                    <a:lnTo>
                      <a:pt x="16020" y="2799"/>
                    </a:lnTo>
                    <a:cubicBezTo>
                      <a:pt x="16020" y="2799"/>
                      <a:pt x="10167" y="0"/>
                      <a:pt x="3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3331;p71">
                <a:extLst>
                  <a:ext uri="{FF2B5EF4-FFF2-40B4-BE49-F238E27FC236}">
                    <a16:creationId xmlns:a16="http://schemas.microsoft.com/office/drawing/2014/main" id="{B6DB7316-5C80-22FD-F349-941BF254B57C}"/>
                  </a:ext>
                </a:extLst>
              </p:cNvPr>
              <p:cNvSpPr/>
              <p:nvPr/>
            </p:nvSpPr>
            <p:spPr>
              <a:xfrm>
                <a:off x="3903228" y="4101598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38" y="1905"/>
                    </a:lnTo>
                    <a:lnTo>
                      <a:pt x="13824" y="1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3332;p71">
                <a:extLst>
                  <a:ext uri="{FF2B5EF4-FFF2-40B4-BE49-F238E27FC236}">
                    <a16:creationId xmlns:a16="http://schemas.microsoft.com/office/drawing/2014/main" id="{86FF505C-94FA-A472-FA0E-EF191C80B6A1}"/>
                  </a:ext>
                </a:extLst>
              </p:cNvPr>
              <p:cNvSpPr/>
              <p:nvPr/>
            </p:nvSpPr>
            <p:spPr>
              <a:xfrm>
                <a:off x="4457237" y="4177189"/>
                <a:ext cx="53263" cy="71240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6379" extrusionOk="0">
                    <a:moveTo>
                      <a:pt x="1" y="1"/>
                    </a:moveTo>
                    <a:lnTo>
                      <a:pt x="422" y="16211"/>
                    </a:lnTo>
                    <a:lnTo>
                      <a:pt x="1328" y="163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3333;p71">
                <a:extLst>
                  <a:ext uri="{FF2B5EF4-FFF2-40B4-BE49-F238E27FC236}">
                    <a16:creationId xmlns:a16="http://schemas.microsoft.com/office/drawing/2014/main" id="{D7A96BB2-FBF3-1688-CFE5-A3BB251609BC}"/>
                  </a:ext>
                </a:extLst>
              </p:cNvPr>
              <p:cNvSpPr/>
              <p:nvPr/>
            </p:nvSpPr>
            <p:spPr>
              <a:xfrm>
                <a:off x="4054766" y="4054972"/>
                <a:ext cx="470029" cy="103170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2372" extrusionOk="0">
                    <a:moveTo>
                      <a:pt x="922" y="1"/>
                    </a:moveTo>
                    <a:cubicBezTo>
                      <a:pt x="168" y="1"/>
                      <a:pt x="0" y="87"/>
                      <a:pt x="0" y="87"/>
                    </a:cubicBezTo>
                    <a:cubicBezTo>
                      <a:pt x="0" y="87"/>
                      <a:pt x="7241" y="649"/>
                      <a:pt x="11728" y="2372"/>
                    </a:cubicBezTo>
                    <a:cubicBezTo>
                      <a:pt x="11728" y="2372"/>
                      <a:pt x="10488" y="1201"/>
                      <a:pt x="5592" y="466"/>
                    </a:cubicBezTo>
                    <a:cubicBezTo>
                      <a:pt x="3104" y="93"/>
                      <a:pt x="1701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3334;p71">
                <a:extLst>
                  <a:ext uri="{FF2B5EF4-FFF2-40B4-BE49-F238E27FC236}">
                    <a16:creationId xmlns:a16="http://schemas.microsoft.com/office/drawing/2014/main" id="{5D4542A7-CADE-CC39-035C-0C8DA9EA04E9}"/>
                  </a:ext>
                </a:extLst>
              </p:cNvPr>
              <p:cNvSpPr/>
              <p:nvPr/>
            </p:nvSpPr>
            <p:spPr>
              <a:xfrm>
                <a:off x="3939299" y="4061627"/>
                <a:ext cx="571385" cy="105736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2431" extrusionOk="0">
                    <a:moveTo>
                      <a:pt x="1577" y="0"/>
                    </a:moveTo>
                    <a:lnTo>
                      <a:pt x="1577" y="0"/>
                    </a:lnTo>
                    <a:cubicBezTo>
                      <a:pt x="1578" y="0"/>
                      <a:pt x="6331" y="496"/>
                      <a:pt x="10417" y="1732"/>
                    </a:cubicBezTo>
                    <a:cubicBezTo>
                      <a:pt x="10417" y="1732"/>
                      <a:pt x="5160" y="640"/>
                      <a:pt x="1618" y="640"/>
                    </a:cubicBezTo>
                    <a:cubicBezTo>
                      <a:pt x="1018" y="640"/>
                      <a:pt x="468" y="671"/>
                      <a:pt x="0" y="744"/>
                    </a:cubicBezTo>
                    <a:lnTo>
                      <a:pt x="12989" y="2430"/>
                    </a:lnTo>
                    <a:cubicBezTo>
                      <a:pt x="12989" y="2430"/>
                      <a:pt x="13649" y="2312"/>
                      <a:pt x="14257" y="2271"/>
                    </a:cubicBezTo>
                    <a:cubicBezTo>
                      <a:pt x="14257" y="2271"/>
                      <a:pt x="8105" y="521"/>
                      <a:pt x="1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3335;p71">
                <a:extLst>
                  <a:ext uri="{FF2B5EF4-FFF2-40B4-BE49-F238E27FC236}">
                    <a16:creationId xmlns:a16="http://schemas.microsoft.com/office/drawing/2014/main" id="{A8CB22FC-E415-7B16-6676-D2216A584B4E}"/>
                  </a:ext>
                </a:extLst>
              </p:cNvPr>
              <p:cNvSpPr/>
              <p:nvPr/>
            </p:nvSpPr>
            <p:spPr>
              <a:xfrm>
                <a:off x="3902115" y="4100023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" y="61"/>
                      <a:pt x="26" y="173"/>
                    </a:cubicBezTo>
                    <a:lnTo>
                      <a:pt x="26" y="173"/>
                    </a:lnTo>
                    <a:lnTo>
                      <a:pt x="0" y="1"/>
                    </a:lnTo>
                    <a:close/>
                    <a:moveTo>
                      <a:pt x="26" y="173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24" y="1739"/>
                    </a:lnTo>
                    <a:cubicBezTo>
                      <a:pt x="13824" y="1739"/>
                      <a:pt x="13212" y="14809"/>
                      <a:pt x="8118" y="14809"/>
                    </a:cubicBezTo>
                    <a:cubicBezTo>
                      <a:pt x="7924" y="14809"/>
                      <a:pt x="7723" y="14790"/>
                      <a:pt x="7515" y="14750"/>
                    </a:cubicBezTo>
                    <a:cubicBezTo>
                      <a:pt x="2240" y="13749"/>
                      <a:pt x="264" y="1759"/>
                      <a:pt x="26" y="173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3336;p71">
                <a:extLst>
                  <a:ext uri="{FF2B5EF4-FFF2-40B4-BE49-F238E27FC236}">
                    <a16:creationId xmlns:a16="http://schemas.microsoft.com/office/drawing/2014/main" id="{0B5FA3E8-2463-AED3-4F71-C306FACCCD2D}"/>
                  </a:ext>
                </a:extLst>
              </p:cNvPr>
              <p:cNvSpPr/>
              <p:nvPr/>
            </p:nvSpPr>
            <p:spPr>
              <a:xfrm>
                <a:off x="4578395" y="4005390"/>
                <a:ext cx="638234" cy="155234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3569" extrusionOk="0">
                    <a:moveTo>
                      <a:pt x="13582" y="0"/>
                    </a:moveTo>
                    <a:cubicBezTo>
                      <a:pt x="6398" y="0"/>
                      <a:pt x="0" y="3477"/>
                      <a:pt x="0" y="3477"/>
                    </a:cubicBezTo>
                    <a:lnTo>
                      <a:pt x="3041" y="3569"/>
                    </a:lnTo>
                    <a:lnTo>
                      <a:pt x="15924" y="1211"/>
                    </a:lnTo>
                    <a:cubicBezTo>
                      <a:pt x="15112" y="603"/>
                      <a:pt x="14186" y="498"/>
                      <a:pt x="13646" y="498"/>
                    </a:cubicBezTo>
                    <a:cubicBezTo>
                      <a:pt x="13363" y="498"/>
                      <a:pt x="13186" y="527"/>
                      <a:pt x="13186" y="527"/>
                    </a:cubicBezTo>
                    <a:lnTo>
                      <a:pt x="14781" y="33"/>
                    </a:lnTo>
                    <a:cubicBezTo>
                      <a:pt x="14380" y="11"/>
                      <a:pt x="13980" y="0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3337;p71">
                <a:extLst>
                  <a:ext uri="{FF2B5EF4-FFF2-40B4-BE49-F238E27FC236}">
                    <a16:creationId xmlns:a16="http://schemas.microsoft.com/office/drawing/2014/main" id="{124D120D-CE01-08A2-8BED-7E5EF208E096}"/>
                  </a:ext>
                </a:extLst>
              </p:cNvPr>
              <p:cNvSpPr/>
              <p:nvPr/>
            </p:nvSpPr>
            <p:spPr>
              <a:xfrm>
                <a:off x="4459842" y="4156008"/>
                <a:ext cx="240425" cy="42277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972" extrusionOk="0">
                    <a:moveTo>
                      <a:pt x="3948" y="1"/>
                    </a:moveTo>
                    <a:cubicBezTo>
                      <a:pt x="3675" y="1"/>
                      <a:pt x="3371" y="4"/>
                      <a:pt x="3032" y="12"/>
                    </a:cubicBezTo>
                    <a:lnTo>
                      <a:pt x="2958" y="14"/>
                    </a:lnTo>
                    <a:cubicBezTo>
                      <a:pt x="755" y="75"/>
                      <a:pt x="1" y="260"/>
                      <a:pt x="1" y="260"/>
                    </a:cubicBezTo>
                    <a:cubicBezTo>
                      <a:pt x="949" y="856"/>
                      <a:pt x="1881" y="972"/>
                      <a:pt x="2461" y="972"/>
                    </a:cubicBezTo>
                    <a:cubicBezTo>
                      <a:pt x="2742" y="972"/>
                      <a:pt x="2941" y="945"/>
                      <a:pt x="3019" y="932"/>
                    </a:cubicBezTo>
                    <a:cubicBezTo>
                      <a:pt x="3076" y="938"/>
                      <a:pt x="3195" y="949"/>
                      <a:pt x="3361" y="949"/>
                    </a:cubicBezTo>
                    <a:cubicBezTo>
                      <a:pt x="3905" y="949"/>
                      <a:pt x="4956" y="837"/>
                      <a:pt x="5999" y="106"/>
                    </a:cubicBezTo>
                    <a:cubicBezTo>
                      <a:pt x="5999" y="106"/>
                      <a:pt x="5452" y="1"/>
                      <a:pt x="3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3338;p71">
                <a:extLst>
                  <a:ext uri="{FF2B5EF4-FFF2-40B4-BE49-F238E27FC236}">
                    <a16:creationId xmlns:a16="http://schemas.microsoft.com/office/drawing/2014/main" id="{F81187EB-B892-4354-78B2-D6436B4D81D6}"/>
                  </a:ext>
                </a:extLst>
              </p:cNvPr>
              <p:cNvSpPr/>
              <p:nvPr/>
            </p:nvSpPr>
            <p:spPr>
              <a:xfrm>
                <a:off x="4684203" y="4063628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478" y="2452"/>
                    </a:lnTo>
                    <a:lnTo>
                      <a:pt x="472" y="2619"/>
                    </a:ln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3339;p71">
                <a:extLst>
                  <a:ext uri="{FF2B5EF4-FFF2-40B4-BE49-F238E27FC236}">
                    <a16:creationId xmlns:a16="http://schemas.microsoft.com/office/drawing/2014/main" id="{FF283104-7EFE-5962-37E3-CCF34F24A8F5}"/>
                  </a:ext>
                </a:extLst>
              </p:cNvPr>
              <p:cNvSpPr/>
              <p:nvPr/>
            </p:nvSpPr>
            <p:spPr>
              <a:xfrm>
                <a:off x="3903228" y="4055799"/>
                <a:ext cx="1349730" cy="147405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89" extrusionOk="0">
                    <a:moveTo>
                      <a:pt x="33052" y="0"/>
                    </a:moveTo>
                    <a:lnTo>
                      <a:pt x="19887" y="2410"/>
                    </a:lnTo>
                    <a:cubicBezTo>
                      <a:pt x="19887" y="2410"/>
                      <a:pt x="18796" y="3171"/>
                      <a:pt x="16910" y="3229"/>
                    </a:cubicBezTo>
                    <a:lnTo>
                      <a:pt x="16905" y="3229"/>
                    </a:lnTo>
                    <a:cubicBezTo>
                      <a:pt x="16854" y="3230"/>
                      <a:pt x="16804" y="3231"/>
                      <a:pt x="16754" y="3231"/>
                    </a:cubicBezTo>
                    <a:cubicBezTo>
                      <a:pt x="14958" y="3231"/>
                      <a:pt x="13889" y="2564"/>
                      <a:pt x="13889" y="2564"/>
                    </a:cubicBezTo>
                    <a:lnTo>
                      <a:pt x="617" y="841"/>
                    </a:lnTo>
                    <a:lnTo>
                      <a:pt x="0" y="1054"/>
                    </a:lnTo>
                    <a:lnTo>
                      <a:pt x="13825" y="2792"/>
                    </a:lnTo>
                    <a:cubicBezTo>
                      <a:pt x="14010" y="2892"/>
                      <a:pt x="14242" y="2976"/>
                      <a:pt x="14497" y="3049"/>
                    </a:cubicBezTo>
                    <a:cubicBezTo>
                      <a:pt x="15348" y="3291"/>
                      <a:pt x="16445" y="3388"/>
                      <a:pt x="16837" y="3388"/>
                    </a:cubicBezTo>
                    <a:cubicBezTo>
                      <a:pt x="16850" y="3388"/>
                      <a:pt x="16862" y="3388"/>
                      <a:pt x="16874" y="3388"/>
                    </a:cubicBezTo>
                    <a:lnTo>
                      <a:pt x="16910" y="3388"/>
                    </a:lnTo>
                    <a:cubicBezTo>
                      <a:pt x="16922" y="3388"/>
                      <a:pt x="16935" y="3388"/>
                      <a:pt x="16949" y="3386"/>
                    </a:cubicBezTo>
                    <a:cubicBezTo>
                      <a:pt x="17305" y="3373"/>
                      <a:pt x="18440" y="3220"/>
                      <a:pt x="19305" y="2924"/>
                    </a:cubicBezTo>
                    <a:cubicBezTo>
                      <a:pt x="19556" y="2838"/>
                      <a:pt x="19783" y="2741"/>
                      <a:pt x="19964" y="2632"/>
                    </a:cubicBezTo>
                    <a:lnTo>
                      <a:pt x="33678" y="181"/>
                    </a:lnTo>
                    <a:lnTo>
                      <a:pt x="330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3340;p71">
                <a:extLst>
                  <a:ext uri="{FF2B5EF4-FFF2-40B4-BE49-F238E27FC236}">
                    <a16:creationId xmlns:a16="http://schemas.microsoft.com/office/drawing/2014/main" id="{34F3056C-64BB-9A68-ABC5-BFECA7F0403E}"/>
                  </a:ext>
                </a:extLst>
              </p:cNvPr>
              <p:cNvSpPr/>
              <p:nvPr/>
            </p:nvSpPr>
            <p:spPr>
              <a:xfrm>
                <a:off x="4684203" y="4170230"/>
                <a:ext cx="35990" cy="71444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6426" extrusionOk="0">
                    <a:moveTo>
                      <a:pt x="478" y="1"/>
                    </a:moveTo>
                    <a:lnTo>
                      <a:pt x="1" y="16426"/>
                    </a:lnTo>
                    <a:lnTo>
                      <a:pt x="897" y="16212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3341;p71">
                <a:extLst>
                  <a:ext uri="{FF2B5EF4-FFF2-40B4-BE49-F238E27FC236}">
                    <a16:creationId xmlns:a16="http://schemas.microsoft.com/office/drawing/2014/main" id="{BAB3A597-7E0A-374C-076E-0DA837546297}"/>
                  </a:ext>
                </a:extLst>
              </p:cNvPr>
              <p:cNvSpPr/>
              <p:nvPr/>
            </p:nvSpPr>
            <p:spPr>
              <a:xfrm>
                <a:off x="4634987" y="4027223"/>
                <a:ext cx="464659" cy="127832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939" extrusionOk="0">
                    <a:moveTo>
                      <a:pt x="11055" y="0"/>
                    </a:moveTo>
                    <a:cubicBezTo>
                      <a:pt x="10394" y="0"/>
                      <a:pt x="8974" y="118"/>
                      <a:pt x="6029" y="717"/>
                    </a:cubicBezTo>
                    <a:cubicBezTo>
                      <a:pt x="1177" y="1706"/>
                      <a:pt x="0" y="2938"/>
                      <a:pt x="0" y="2938"/>
                    </a:cubicBezTo>
                    <a:cubicBezTo>
                      <a:pt x="4392" y="986"/>
                      <a:pt x="11594" y="50"/>
                      <a:pt x="11594" y="50"/>
                    </a:cubicBezTo>
                    <a:cubicBezTo>
                      <a:pt x="11594" y="50"/>
                      <a:pt x="11483" y="0"/>
                      <a:pt x="1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3342;p71">
                <a:extLst>
                  <a:ext uri="{FF2B5EF4-FFF2-40B4-BE49-F238E27FC236}">
                    <a16:creationId xmlns:a16="http://schemas.microsoft.com/office/drawing/2014/main" id="{4096B3A4-EDC8-4A1E-0BA4-71C905745465}"/>
                  </a:ext>
                </a:extLst>
              </p:cNvPr>
              <p:cNvSpPr/>
              <p:nvPr/>
            </p:nvSpPr>
            <p:spPr>
              <a:xfrm>
                <a:off x="4649175" y="4029311"/>
                <a:ext cx="567457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019" extrusionOk="0">
                    <a:moveTo>
                      <a:pt x="12545" y="0"/>
                    </a:moveTo>
                    <a:lnTo>
                      <a:pt x="12545" y="0"/>
                    </a:lnTo>
                    <a:cubicBezTo>
                      <a:pt x="6053" y="859"/>
                      <a:pt x="1" y="2924"/>
                      <a:pt x="1" y="2924"/>
                    </a:cubicBezTo>
                    <a:cubicBezTo>
                      <a:pt x="610" y="2933"/>
                      <a:pt x="1275" y="3019"/>
                      <a:pt x="1275" y="3019"/>
                    </a:cubicBezTo>
                    <a:lnTo>
                      <a:pt x="14158" y="661"/>
                    </a:lnTo>
                    <a:cubicBezTo>
                      <a:pt x="13888" y="633"/>
                      <a:pt x="13591" y="620"/>
                      <a:pt x="13274" y="620"/>
                    </a:cubicBezTo>
                    <a:cubicBezTo>
                      <a:pt x="9777" y="620"/>
                      <a:pt x="3806" y="2186"/>
                      <a:pt x="3806" y="2186"/>
                    </a:cubicBezTo>
                    <a:cubicBezTo>
                      <a:pt x="7823" y="742"/>
                      <a:pt x="12544" y="0"/>
                      <a:pt x="1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3343;p71">
                <a:extLst>
                  <a:ext uri="{FF2B5EF4-FFF2-40B4-BE49-F238E27FC236}">
                    <a16:creationId xmlns:a16="http://schemas.microsoft.com/office/drawing/2014/main" id="{CD2E684B-C064-9077-1CF2-06BB1F421F81}"/>
                  </a:ext>
                </a:extLst>
              </p:cNvPr>
              <p:cNvSpPr/>
              <p:nvPr/>
            </p:nvSpPr>
            <p:spPr>
              <a:xfrm>
                <a:off x="4684141" y="4063615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14176" y="175"/>
                    </a:lnTo>
                    <a:lnTo>
                      <a:pt x="14176" y="175"/>
                    </a:lnTo>
                    <a:cubicBezTo>
                      <a:pt x="14187" y="62"/>
                      <a:pt x="14192" y="1"/>
                      <a:pt x="14192" y="1"/>
                    </a:cubicBezTo>
                    <a:close/>
                    <a:moveTo>
                      <a:pt x="14176" y="175"/>
                    </a:moveTo>
                    <a:cubicBezTo>
                      <a:pt x="14019" y="1772"/>
                      <a:pt x="12668" y="13846"/>
                      <a:pt x="7452" y="15119"/>
                    </a:cubicBezTo>
                    <a:cubicBezTo>
                      <a:pt x="7193" y="15183"/>
                      <a:pt x="6943" y="15213"/>
                      <a:pt x="6702" y="15213"/>
                    </a:cubicBezTo>
                    <a:cubicBezTo>
                      <a:pt x="1740" y="15213"/>
                      <a:pt x="478" y="2452"/>
                      <a:pt x="478" y="2452"/>
                    </a:cubicBez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76" y="175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3344;p71">
                <a:extLst>
                  <a:ext uri="{FF2B5EF4-FFF2-40B4-BE49-F238E27FC236}">
                    <a16:creationId xmlns:a16="http://schemas.microsoft.com/office/drawing/2014/main" id="{8A4427EB-7011-8254-A2DE-4E3CA532C8B3}"/>
                  </a:ext>
                </a:extLst>
              </p:cNvPr>
              <p:cNvSpPr/>
              <p:nvPr/>
            </p:nvSpPr>
            <p:spPr>
              <a:xfrm>
                <a:off x="4951930" y="4134261"/>
                <a:ext cx="244393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70" extrusionOk="0">
                    <a:moveTo>
                      <a:pt x="6098" y="0"/>
                    </a:moveTo>
                    <a:lnTo>
                      <a:pt x="5794" y="55"/>
                    </a:lnTo>
                    <a:lnTo>
                      <a:pt x="5565" y="98"/>
                    </a:lnTo>
                    <a:cubicBezTo>
                      <a:pt x="3695" y="442"/>
                      <a:pt x="1832" y="825"/>
                      <a:pt x="1" y="1343"/>
                    </a:cubicBezTo>
                    <a:cubicBezTo>
                      <a:pt x="1481" y="1227"/>
                      <a:pt x="2952" y="1014"/>
                      <a:pt x="4418" y="778"/>
                    </a:cubicBezTo>
                    <a:cubicBezTo>
                      <a:pt x="4805" y="715"/>
                      <a:pt x="5191" y="649"/>
                      <a:pt x="5578" y="581"/>
                    </a:cubicBezTo>
                    <a:lnTo>
                      <a:pt x="5578" y="581"/>
                    </a:lnTo>
                    <a:cubicBezTo>
                      <a:pt x="5460" y="2409"/>
                      <a:pt x="5379" y="4239"/>
                      <a:pt x="5431" y="6070"/>
                    </a:cubicBezTo>
                    <a:cubicBezTo>
                      <a:pt x="5755" y="4163"/>
                      <a:pt x="5933" y="2236"/>
                      <a:pt x="6075" y="308"/>
                    </a:cubicBezTo>
                    <a:lnTo>
                      <a:pt x="6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3345;p71">
                <a:extLst>
                  <a:ext uri="{FF2B5EF4-FFF2-40B4-BE49-F238E27FC236}">
                    <a16:creationId xmlns:a16="http://schemas.microsoft.com/office/drawing/2014/main" id="{C829612D-A4E1-4113-F906-5F6F87BF426E}"/>
                  </a:ext>
                </a:extLst>
              </p:cNvPr>
              <p:cNvSpPr/>
              <p:nvPr/>
            </p:nvSpPr>
            <p:spPr>
              <a:xfrm>
                <a:off x="3976772" y="4190629"/>
                <a:ext cx="43204" cy="31216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7" extrusionOk="0">
                    <a:moveTo>
                      <a:pt x="15" y="1"/>
                    </a:moveTo>
                    <a:cubicBezTo>
                      <a:pt x="1" y="1220"/>
                      <a:pt x="132" y="2423"/>
                      <a:pt x="302" y="3623"/>
                    </a:cubicBezTo>
                    <a:cubicBezTo>
                      <a:pt x="482" y="4823"/>
                      <a:pt x="699" y="6013"/>
                      <a:pt x="1063" y="7177"/>
                    </a:cubicBezTo>
                    <a:cubicBezTo>
                      <a:pt x="1077" y="5957"/>
                      <a:pt x="946" y="4756"/>
                      <a:pt x="776" y="3554"/>
                    </a:cubicBezTo>
                    <a:cubicBezTo>
                      <a:pt x="594" y="2354"/>
                      <a:pt x="376" y="1166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3346;p71">
                <a:extLst>
                  <a:ext uri="{FF2B5EF4-FFF2-40B4-BE49-F238E27FC236}">
                    <a16:creationId xmlns:a16="http://schemas.microsoft.com/office/drawing/2014/main" id="{2DA1CEEA-FC27-E4DA-1055-72A03F545DAE}"/>
                  </a:ext>
                </a:extLst>
              </p:cNvPr>
              <p:cNvSpPr/>
              <p:nvPr/>
            </p:nvSpPr>
            <p:spPr>
              <a:xfrm>
                <a:off x="5078819" y="4104120"/>
                <a:ext cx="240144" cy="342001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863" extrusionOk="0">
                    <a:moveTo>
                      <a:pt x="4379" y="1"/>
                    </a:moveTo>
                    <a:cubicBezTo>
                      <a:pt x="4235" y="1"/>
                      <a:pt x="4092" y="49"/>
                      <a:pt x="3969" y="138"/>
                    </a:cubicBezTo>
                    <a:cubicBezTo>
                      <a:pt x="3752" y="295"/>
                      <a:pt x="3654" y="547"/>
                      <a:pt x="3604" y="801"/>
                    </a:cubicBezTo>
                    <a:cubicBezTo>
                      <a:pt x="3523" y="1229"/>
                      <a:pt x="3530" y="1684"/>
                      <a:pt x="3604" y="2121"/>
                    </a:cubicBezTo>
                    <a:cubicBezTo>
                      <a:pt x="3289" y="2041"/>
                      <a:pt x="2958" y="1972"/>
                      <a:pt x="2636" y="1972"/>
                    </a:cubicBezTo>
                    <a:cubicBezTo>
                      <a:pt x="2611" y="1972"/>
                      <a:pt x="2587" y="1972"/>
                      <a:pt x="2563" y="1973"/>
                    </a:cubicBezTo>
                    <a:cubicBezTo>
                      <a:pt x="2247" y="1983"/>
                      <a:pt x="1922" y="2087"/>
                      <a:pt x="1695" y="2338"/>
                    </a:cubicBezTo>
                    <a:cubicBezTo>
                      <a:pt x="1508" y="2546"/>
                      <a:pt x="1416" y="2859"/>
                      <a:pt x="1479" y="3152"/>
                    </a:cubicBezTo>
                    <a:cubicBezTo>
                      <a:pt x="1393" y="3139"/>
                      <a:pt x="1306" y="3131"/>
                      <a:pt x="1219" y="3131"/>
                    </a:cubicBezTo>
                    <a:cubicBezTo>
                      <a:pt x="1191" y="3131"/>
                      <a:pt x="1162" y="3132"/>
                      <a:pt x="1134" y="3134"/>
                    </a:cubicBezTo>
                    <a:cubicBezTo>
                      <a:pt x="805" y="3153"/>
                      <a:pt x="466" y="3309"/>
                      <a:pt x="322" y="3655"/>
                    </a:cubicBezTo>
                    <a:cubicBezTo>
                      <a:pt x="220" y="3900"/>
                      <a:pt x="264" y="4216"/>
                      <a:pt x="442" y="4400"/>
                    </a:cubicBezTo>
                    <a:cubicBezTo>
                      <a:pt x="339" y="4439"/>
                      <a:pt x="248" y="4509"/>
                      <a:pt x="183" y="4608"/>
                    </a:cubicBezTo>
                    <a:cubicBezTo>
                      <a:pt x="0" y="4884"/>
                      <a:pt x="78" y="5260"/>
                      <a:pt x="313" y="5477"/>
                    </a:cubicBezTo>
                    <a:cubicBezTo>
                      <a:pt x="443" y="5595"/>
                      <a:pt x="596" y="5672"/>
                      <a:pt x="744" y="5751"/>
                    </a:cubicBezTo>
                    <a:cubicBezTo>
                      <a:pt x="840" y="5803"/>
                      <a:pt x="934" y="5855"/>
                      <a:pt x="1027" y="5906"/>
                    </a:cubicBezTo>
                    <a:cubicBezTo>
                      <a:pt x="977" y="5936"/>
                      <a:pt x="929" y="5976"/>
                      <a:pt x="891" y="6028"/>
                    </a:cubicBezTo>
                    <a:cubicBezTo>
                      <a:pt x="611" y="6407"/>
                      <a:pt x="873" y="6968"/>
                      <a:pt x="1198" y="7134"/>
                    </a:cubicBezTo>
                    <a:cubicBezTo>
                      <a:pt x="2247" y="7669"/>
                      <a:pt x="3068" y="7862"/>
                      <a:pt x="3706" y="7862"/>
                    </a:cubicBezTo>
                    <a:cubicBezTo>
                      <a:pt x="5240" y="7862"/>
                      <a:pt x="5720" y="6749"/>
                      <a:pt x="5770" y="6577"/>
                    </a:cubicBezTo>
                    <a:cubicBezTo>
                      <a:pt x="5885" y="6186"/>
                      <a:pt x="5936" y="5776"/>
                      <a:pt x="5949" y="5362"/>
                    </a:cubicBezTo>
                    <a:cubicBezTo>
                      <a:pt x="5955" y="5189"/>
                      <a:pt x="5954" y="5013"/>
                      <a:pt x="5942" y="4839"/>
                    </a:cubicBezTo>
                    <a:cubicBezTo>
                      <a:pt x="5992" y="4764"/>
                      <a:pt x="5330" y="2190"/>
                      <a:pt x="5236" y="1409"/>
                    </a:cubicBezTo>
                    <a:cubicBezTo>
                      <a:pt x="5175" y="921"/>
                      <a:pt x="5176" y="321"/>
                      <a:pt x="4667" y="69"/>
                    </a:cubicBezTo>
                    <a:cubicBezTo>
                      <a:pt x="4574" y="23"/>
                      <a:pt x="4476" y="1"/>
                      <a:pt x="4379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3347;p71">
                <a:extLst>
                  <a:ext uri="{FF2B5EF4-FFF2-40B4-BE49-F238E27FC236}">
                    <a16:creationId xmlns:a16="http://schemas.microsoft.com/office/drawing/2014/main" id="{E045AEA5-FEBE-6C2D-589B-34EDCC379891}"/>
                  </a:ext>
                </a:extLst>
              </p:cNvPr>
              <p:cNvSpPr/>
              <p:nvPr/>
            </p:nvSpPr>
            <p:spPr>
              <a:xfrm>
                <a:off x="5095733" y="4291839"/>
                <a:ext cx="148848" cy="37362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859" extrusionOk="0">
                    <a:moveTo>
                      <a:pt x="882" y="1"/>
                    </a:moveTo>
                    <a:cubicBezTo>
                      <a:pt x="601" y="1"/>
                      <a:pt x="321" y="23"/>
                      <a:pt x="44" y="67"/>
                    </a:cubicBezTo>
                    <a:cubicBezTo>
                      <a:pt x="18" y="71"/>
                      <a:pt x="0" y="99"/>
                      <a:pt x="5" y="129"/>
                    </a:cubicBezTo>
                    <a:cubicBezTo>
                      <a:pt x="9" y="151"/>
                      <a:pt x="25" y="169"/>
                      <a:pt x="44" y="173"/>
                    </a:cubicBezTo>
                    <a:cubicBezTo>
                      <a:pt x="50" y="174"/>
                      <a:pt x="55" y="174"/>
                      <a:pt x="61" y="174"/>
                    </a:cubicBezTo>
                    <a:cubicBezTo>
                      <a:pt x="334" y="130"/>
                      <a:pt x="610" y="108"/>
                      <a:pt x="886" y="108"/>
                    </a:cubicBezTo>
                    <a:cubicBezTo>
                      <a:pt x="1833" y="108"/>
                      <a:pt x="2787" y="364"/>
                      <a:pt x="3638" y="853"/>
                    </a:cubicBezTo>
                    <a:cubicBezTo>
                      <a:pt x="3645" y="857"/>
                      <a:pt x="3652" y="859"/>
                      <a:pt x="3659" y="859"/>
                    </a:cubicBezTo>
                    <a:cubicBezTo>
                      <a:pt x="3677" y="859"/>
                      <a:pt x="3694" y="848"/>
                      <a:pt x="3702" y="830"/>
                    </a:cubicBezTo>
                    <a:cubicBezTo>
                      <a:pt x="3714" y="804"/>
                      <a:pt x="3704" y="771"/>
                      <a:pt x="3680" y="758"/>
                    </a:cubicBezTo>
                    <a:cubicBezTo>
                      <a:pt x="2816" y="261"/>
                      <a:pt x="1846" y="1"/>
                      <a:pt x="88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3348;p71">
                <a:extLst>
                  <a:ext uri="{FF2B5EF4-FFF2-40B4-BE49-F238E27FC236}">
                    <a16:creationId xmlns:a16="http://schemas.microsoft.com/office/drawing/2014/main" id="{41FEFF81-5F4B-6C9E-197B-AA0C96B9D37E}"/>
                  </a:ext>
                </a:extLst>
              </p:cNvPr>
              <p:cNvSpPr/>
              <p:nvPr/>
            </p:nvSpPr>
            <p:spPr>
              <a:xfrm>
                <a:off x="5119419" y="4358036"/>
                <a:ext cx="114221" cy="36666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843" extrusionOk="0">
                    <a:moveTo>
                      <a:pt x="452" y="1"/>
                    </a:moveTo>
                    <a:cubicBezTo>
                      <a:pt x="317" y="1"/>
                      <a:pt x="181" y="10"/>
                      <a:pt x="44" y="30"/>
                    </a:cubicBezTo>
                    <a:cubicBezTo>
                      <a:pt x="18" y="34"/>
                      <a:pt x="0" y="61"/>
                      <a:pt x="4" y="90"/>
                    </a:cubicBezTo>
                    <a:cubicBezTo>
                      <a:pt x="8" y="118"/>
                      <a:pt x="30" y="137"/>
                      <a:pt x="55" y="137"/>
                    </a:cubicBezTo>
                    <a:cubicBezTo>
                      <a:pt x="57" y="137"/>
                      <a:pt x="58" y="137"/>
                      <a:pt x="60" y="137"/>
                    </a:cubicBezTo>
                    <a:cubicBezTo>
                      <a:pt x="192" y="117"/>
                      <a:pt x="324" y="108"/>
                      <a:pt x="455" y="108"/>
                    </a:cubicBezTo>
                    <a:cubicBezTo>
                      <a:pt x="1286" y="108"/>
                      <a:pt x="2087" y="469"/>
                      <a:pt x="2774" y="837"/>
                    </a:cubicBezTo>
                    <a:cubicBezTo>
                      <a:pt x="2778" y="839"/>
                      <a:pt x="2782" y="841"/>
                      <a:pt x="2786" y="842"/>
                    </a:cubicBezTo>
                    <a:cubicBezTo>
                      <a:pt x="2789" y="842"/>
                      <a:pt x="2792" y="843"/>
                      <a:pt x="2795" y="843"/>
                    </a:cubicBezTo>
                    <a:cubicBezTo>
                      <a:pt x="2814" y="843"/>
                      <a:pt x="2830" y="832"/>
                      <a:pt x="2838" y="812"/>
                    </a:cubicBezTo>
                    <a:cubicBezTo>
                      <a:pt x="2850" y="786"/>
                      <a:pt x="2839" y="754"/>
                      <a:pt x="2815" y="741"/>
                    </a:cubicBezTo>
                    <a:cubicBezTo>
                      <a:pt x="2115" y="367"/>
                      <a:pt x="1303" y="1"/>
                      <a:pt x="45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3349;p71">
                <a:extLst>
                  <a:ext uri="{FF2B5EF4-FFF2-40B4-BE49-F238E27FC236}">
                    <a16:creationId xmlns:a16="http://schemas.microsoft.com/office/drawing/2014/main" id="{0464CD33-A3C0-E014-9B02-BB7D2DA89E58}"/>
                  </a:ext>
                </a:extLst>
              </p:cNvPr>
              <p:cNvSpPr/>
              <p:nvPr/>
            </p:nvSpPr>
            <p:spPr>
              <a:xfrm>
                <a:off x="5222943" y="4192717"/>
                <a:ext cx="3278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8" extrusionOk="0">
                    <a:moveTo>
                      <a:pt x="60" y="0"/>
                    </a:moveTo>
                    <a:cubicBezTo>
                      <a:pt x="44" y="0"/>
                      <a:pt x="28" y="7"/>
                      <a:pt x="16" y="22"/>
                    </a:cubicBezTo>
                    <a:cubicBezTo>
                      <a:pt x="1" y="44"/>
                      <a:pt x="3" y="83"/>
                      <a:pt x="28" y="98"/>
                    </a:cubicBezTo>
                    <a:cubicBezTo>
                      <a:pt x="275" y="248"/>
                      <a:pt x="506" y="424"/>
                      <a:pt x="711" y="627"/>
                    </a:cubicBezTo>
                    <a:cubicBezTo>
                      <a:pt x="724" y="639"/>
                      <a:pt x="739" y="647"/>
                      <a:pt x="756" y="647"/>
                    </a:cubicBezTo>
                    <a:cubicBezTo>
                      <a:pt x="766" y="647"/>
                      <a:pt x="777" y="644"/>
                      <a:pt x="788" y="636"/>
                    </a:cubicBezTo>
                    <a:cubicBezTo>
                      <a:pt x="808" y="619"/>
                      <a:pt x="818" y="580"/>
                      <a:pt x="797" y="559"/>
                    </a:cubicBezTo>
                    <a:cubicBezTo>
                      <a:pt x="584" y="349"/>
                      <a:pt x="349" y="164"/>
                      <a:pt x="93" y="10"/>
                    </a:cubicBezTo>
                    <a:cubicBezTo>
                      <a:pt x="83" y="3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3350;p71">
                <a:extLst>
                  <a:ext uri="{FF2B5EF4-FFF2-40B4-BE49-F238E27FC236}">
                    <a16:creationId xmlns:a16="http://schemas.microsoft.com/office/drawing/2014/main" id="{38CF37ED-0F99-FF16-5AC5-34E25581B466}"/>
                  </a:ext>
                </a:extLst>
              </p:cNvPr>
              <p:cNvSpPr/>
              <p:nvPr/>
            </p:nvSpPr>
            <p:spPr>
              <a:xfrm>
                <a:off x="5141102" y="4234819"/>
                <a:ext cx="98510" cy="35448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815" extrusionOk="0">
                    <a:moveTo>
                      <a:pt x="79" y="0"/>
                    </a:moveTo>
                    <a:cubicBezTo>
                      <a:pt x="12" y="0"/>
                      <a:pt x="1" y="106"/>
                      <a:pt x="71" y="110"/>
                    </a:cubicBezTo>
                    <a:cubicBezTo>
                      <a:pt x="872" y="150"/>
                      <a:pt x="1657" y="389"/>
                      <a:pt x="2343" y="806"/>
                    </a:cubicBezTo>
                    <a:cubicBezTo>
                      <a:pt x="2352" y="812"/>
                      <a:pt x="2362" y="814"/>
                      <a:pt x="2372" y="814"/>
                    </a:cubicBezTo>
                    <a:cubicBezTo>
                      <a:pt x="2420" y="814"/>
                      <a:pt x="2457" y="748"/>
                      <a:pt x="2408" y="717"/>
                    </a:cubicBezTo>
                    <a:cubicBezTo>
                      <a:pt x="1705" y="290"/>
                      <a:pt x="903" y="41"/>
                      <a:pt x="83" y="0"/>
                    </a:cubicBezTo>
                    <a:cubicBezTo>
                      <a:pt x="81" y="0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3351;p71">
                <a:extLst>
                  <a:ext uri="{FF2B5EF4-FFF2-40B4-BE49-F238E27FC236}">
                    <a16:creationId xmlns:a16="http://schemas.microsoft.com/office/drawing/2014/main" id="{C29C7B5E-61B1-853D-D016-B87AE01727EF}"/>
                  </a:ext>
                </a:extLst>
              </p:cNvPr>
              <p:cNvSpPr/>
              <p:nvPr/>
            </p:nvSpPr>
            <p:spPr>
              <a:xfrm>
                <a:off x="3877497" y="4302843"/>
                <a:ext cx="244713" cy="33004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7588" extrusionOk="0">
                    <a:moveTo>
                      <a:pt x="856" y="0"/>
                    </a:moveTo>
                    <a:cubicBezTo>
                      <a:pt x="706" y="0"/>
                      <a:pt x="558" y="50"/>
                      <a:pt x="437" y="151"/>
                    </a:cubicBezTo>
                    <a:cubicBezTo>
                      <a:pt x="1" y="515"/>
                      <a:pt x="141" y="1098"/>
                      <a:pt x="196" y="1587"/>
                    </a:cubicBezTo>
                    <a:cubicBezTo>
                      <a:pt x="284" y="2368"/>
                      <a:pt x="238" y="5025"/>
                      <a:pt x="303" y="5088"/>
                    </a:cubicBezTo>
                    <a:cubicBezTo>
                      <a:pt x="333" y="5259"/>
                      <a:pt x="371" y="5431"/>
                      <a:pt x="418" y="5597"/>
                    </a:cubicBezTo>
                    <a:cubicBezTo>
                      <a:pt x="528" y="5997"/>
                      <a:pt x="671" y="6385"/>
                      <a:pt x="875" y="6739"/>
                    </a:cubicBezTo>
                    <a:cubicBezTo>
                      <a:pt x="949" y="6870"/>
                      <a:pt x="1481" y="7587"/>
                      <a:pt x="2548" y="7587"/>
                    </a:cubicBezTo>
                    <a:cubicBezTo>
                      <a:pt x="3266" y="7587"/>
                      <a:pt x="4225" y="7263"/>
                      <a:pt x="5451" y="6219"/>
                    </a:cubicBezTo>
                    <a:cubicBezTo>
                      <a:pt x="5729" y="5983"/>
                      <a:pt x="5853" y="5376"/>
                      <a:pt x="5492" y="5072"/>
                    </a:cubicBezTo>
                    <a:cubicBezTo>
                      <a:pt x="5444" y="5031"/>
                      <a:pt x="5388" y="5002"/>
                      <a:pt x="5331" y="4985"/>
                    </a:cubicBezTo>
                    <a:cubicBezTo>
                      <a:pt x="5412" y="4914"/>
                      <a:pt x="5490" y="4842"/>
                      <a:pt x="5571" y="4770"/>
                    </a:cubicBezTo>
                    <a:cubicBezTo>
                      <a:pt x="5697" y="4658"/>
                      <a:pt x="5829" y="4547"/>
                      <a:pt x="5927" y="4402"/>
                    </a:cubicBezTo>
                    <a:cubicBezTo>
                      <a:pt x="6105" y="4137"/>
                      <a:pt x="6094" y="3753"/>
                      <a:pt x="5852" y="3527"/>
                    </a:cubicBezTo>
                    <a:cubicBezTo>
                      <a:pt x="5766" y="3446"/>
                      <a:pt x="5661" y="3399"/>
                      <a:pt x="5552" y="3384"/>
                    </a:cubicBezTo>
                    <a:cubicBezTo>
                      <a:pt x="5682" y="3163"/>
                      <a:pt x="5653" y="2847"/>
                      <a:pt x="5496" y="2632"/>
                    </a:cubicBezTo>
                    <a:cubicBezTo>
                      <a:pt x="5321" y="2391"/>
                      <a:pt x="5054" y="2295"/>
                      <a:pt x="4789" y="2295"/>
                    </a:cubicBezTo>
                    <a:cubicBezTo>
                      <a:pt x="4721" y="2295"/>
                      <a:pt x="4652" y="2301"/>
                      <a:pt x="4586" y="2313"/>
                    </a:cubicBezTo>
                    <a:cubicBezTo>
                      <a:pt x="4471" y="2332"/>
                      <a:pt x="4360" y="2368"/>
                      <a:pt x="4253" y="2411"/>
                    </a:cubicBezTo>
                    <a:cubicBezTo>
                      <a:pt x="4248" y="2111"/>
                      <a:pt x="4084" y="1828"/>
                      <a:pt x="3854" y="1669"/>
                    </a:cubicBezTo>
                    <a:cubicBezTo>
                      <a:pt x="3663" y="1537"/>
                      <a:pt x="3442" y="1484"/>
                      <a:pt x="3223" y="1484"/>
                    </a:cubicBezTo>
                    <a:cubicBezTo>
                      <a:pt x="3123" y="1484"/>
                      <a:pt x="3023" y="1495"/>
                      <a:pt x="2926" y="1515"/>
                    </a:cubicBezTo>
                    <a:cubicBezTo>
                      <a:pt x="2587" y="1585"/>
                      <a:pt x="2258" y="1739"/>
                      <a:pt x="1946" y="1900"/>
                    </a:cubicBezTo>
                    <a:cubicBezTo>
                      <a:pt x="1918" y="1459"/>
                      <a:pt x="1820" y="1013"/>
                      <a:pt x="1641" y="617"/>
                    </a:cubicBezTo>
                    <a:cubicBezTo>
                      <a:pt x="1533" y="381"/>
                      <a:pt x="1380" y="160"/>
                      <a:pt x="1131" y="56"/>
                    </a:cubicBezTo>
                    <a:cubicBezTo>
                      <a:pt x="1042" y="19"/>
                      <a:pt x="949" y="0"/>
                      <a:pt x="856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3352;p71">
                <a:extLst>
                  <a:ext uri="{FF2B5EF4-FFF2-40B4-BE49-F238E27FC236}">
                    <a16:creationId xmlns:a16="http://schemas.microsoft.com/office/drawing/2014/main" id="{8A45A178-86D0-774C-C0B9-04E4E58A21DA}"/>
                  </a:ext>
                </a:extLst>
              </p:cNvPr>
              <p:cNvSpPr/>
              <p:nvPr/>
            </p:nvSpPr>
            <p:spPr>
              <a:xfrm>
                <a:off x="3962665" y="4449547"/>
                <a:ext cx="138468" cy="7002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610" extrusionOk="0">
                    <a:moveTo>
                      <a:pt x="3402" y="0"/>
                    </a:moveTo>
                    <a:cubicBezTo>
                      <a:pt x="3401" y="0"/>
                      <a:pt x="3400" y="0"/>
                      <a:pt x="3400" y="0"/>
                    </a:cubicBezTo>
                    <a:cubicBezTo>
                      <a:pt x="2159" y="94"/>
                      <a:pt x="960" y="632"/>
                      <a:pt x="23" y="1516"/>
                    </a:cubicBezTo>
                    <a:cubicBezTo>
                      <a:pt x="3" y="1534"/>
                      <a:pt x="1" y="1568"/>
                      <a:pt x="18" y="1591"/>
                    </a:cubicBezTo>
                    <a:cubicBezTo>
                      <a:pt x="28" y="1604"/>
                      <a:pt x="41" y="1610"/>
                      <a:pt x="55" y="1610"/>
                    </a:cubicBezTo>
                    <a:cubicBezTo>
                      <a:pt x="66" y="1610"/>
                      <a:pt x="77" y="1606"/>
                      <a:pt x="86" y="1598"/>
                    </a:cubicBezTo>
                    <a:cubicBezTo>
                      <a:pt x="1009" y="728"/>
                      <a:pt x="2188" y="199"/>
                      <a:pt x="3407" y="108"/>
                    </a:cubicBezTo>
                    <a:cubicBezTo>
                      <a:pt x="3414" y="107"/>
                      <a:pt x="3419" y="106"/>
                      <a:pt x="3423" y="103"/>
                    </a:cubicBezTo>
                    <a:lnTo>
                      <a:pt x="3424" y="103"/>
                    </a:lnTo>
                    <a:cubicBezTo>
                      <a:pt x="3441" y="95"/>
                      <a:pt x="3454" y="74"/>
                      <a:pt x="3452" y="51"/>
                    </a:cubicBezTo>
                    <a:cubicBezTo>
                      <a:pt x="3449" y="22"/>
                      <a:pt x="3427" y="0"/>
                      <a:pt x="34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3353;p71">
                <a:extLst>
                  <a:ext uri="{FF2B5EF4-FFF2-40B4-BE49-F238E27FC236}">
                    <a16:creationId xmlns:a16="http://schemas.microsoft.com/office/drawing/2014/main" id="{4E376E2F-BF3A-B0CB-FC7F-1FB46D3D4B37}"/>
                  </a:ext>
                </a:extLst>
              </p:cNvPr>
              <p:cNvSpPr/>
              <p:nvPr/>
            </p:nvSpPr>
            <p:spPr>
              <a:xfrm>
                <a:off x="3987273" y="4518354"/>
                <a:ext cx="10464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31" extrusionOk="0">
                    <a:moveTo>
                      <a:pt x="2559" y="0"/>
                    </a:moveTo>
                    <a:cubicBezTo>
                      <a:pt x="2557" y="0"/>
                      <a:pt x="2556" y="0"/>
                      <a:pt x="2554" y="0"/>
                    </a:cubicBezTo>
                    <a:cubicBezTo>
                      <a:pt x="1550" y="90"/>
                      <a:pt x="713" y="725"/>
                      <a:pt x="24" y="1334"/>
                    </a:cubicBezTo>
                    <a:cubicBezTo>
                      <a:pt x="5" y="1352"/>
                      <a:pt x="1" y="1386"/>
                      <a:pt x="18" y="1410"/>
                    </a:cubicBezTo>
                    <a:cubicBezTo>
                      <a:pt x="28" y="1423"/>
                      <a:pt x="42" y="1430"/>
                      <a:pt x="57" y="1430"/>
                    </a:cubicBezTo>
                    <a:cubicBezTo>
                      <a:pt x="63" y="1430"/>
                      <a:pt x="70" y="1428"/>
                      <a:pt x="76" y="1425"/>
                    </a:cubicBezTo>
                    <a:cubicBezTo>
                      <a:pt x="80" y="1424"/>
                      <a:pt x="83" y="1421"/>
                      <a:pt x="87" y="1419"/>
                    </a:cubicBezTo>
                    <a:cubicBezTo>
                      <a:pt x="762" y="820"/>
                      <a:pt x="1586" y="195"/>
                      <a:pt x="2565" y="107"/>
                    </a:cubicBezTo>
                    <a:cubicBezTo>
                      <a:pt x="2592" y="104"/>
                      <a:pt x="2610" y="78"/>
                      <a:pt x="2608" y="50"/>
                    </a:cubicBezTo>
                    <a:cubicBezTo>
                      <a:pt x="2605" y="21"/>
                      <a:pt x="2584" y="0"/>
                      <a:pt x="25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3354;p71">
                <a:extLst>
                  <a:ext uri="{FF2B5EF4-FFF2-40B4-BE49-F238E27FC236}">
                    <a16:creationId xmlns:a16="http://schemas.microsoft.com/office/drawing/2014/main" id="{08A0C876-11F4-ED51-B792-AA5B870394F7}"/>
                  </a:ext>
                </a:extLst>
              </p:cNvPr>
              <p:cNvSpPr/>
              <p:nvPr/>
            </p:nvSpPr>
            <p:spPr>
              <a:xfrm>
                <a:off x="3928558" y="4382392"/>
                <a:ext cx="27213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95" extrusionOk="0">
                    <a:moveTo>
                      <a:pt x="617" y="1"/>
                    </a:moveTo>
                    <a:cubicBezTo>
                      <a:pt x="601" y="1"/>
                      <a:pt x="586" y="8"/>
                      <a:pt x="574" y="19"/>
                    </a:cubicBezTo>
                    <a:cubicBezTo>
                      <a:pt x="361" y="230"/>
                      <a:pt x="175" y="464"/>
                      <a:pt x="16" y="717"/>
                    </a:cubicBezTo>
                    <a:cubicBezTo>
                      <a:pt x="1" y="742"/>
                      <a:pt x="19" y="778"/>
                      <a:pt x="44" y="790"/>
                    </a:cubicBezTo>
                    <a:cubicBezTo>
                      <a:pt x="51" y="793"/>
                      <a:pt x="58" y="795"/>
                      <a:pt x="66" y="795"/>
                    </a:cubicBezTo>
                    <a:cubicBezTo>
                      <a:pt x="86" y="795"/>
                      <a:pt x="105" y="782"/>
                      <a:pt x="116" y="762"/>
                    </a:cubicBezTo>
                    <a:cubicBezTo>
                      <a:pt x="268" y="518"/>
                      <a:pt x="452" y="292"/>
                      <a:pt x="657" y="91"/>
                    </a:cubicBezTo>
                    <a:cubicBezTo>
                      <a:pt x="679" y="70"/>
                      <a:pt x="672" y="31"/>
                      <a:pt x="650" y="13"/>
                    </a:cubicBezTo>
                    <a:cubicBezTo>
                      <a:pt x="640" y="5"/>
                      <a:pt x="629" y="1"/>
                      <a:pt x="61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3355;p71">
                <a:extLst>
                  <a:ext uri="{FF2B5EF4-FFF2-40B4-BE49-F238E27FC236}">
                    <a16:creationId xmlns:a16="http://schemas.microsoft.com/office/drawing/2014/main" id="{924FB096-C36A-BCA8-D7FF-E05F101BDBFD}"/>
                  </a:ext>
                </a:extLst>
              </p:cNvPr>
              <p:cNvSpPr/>
              <p:nvPr/>
            </p:nvSpPr>
            <p:spPr>
              <a:xfrm>
                <a:off x="3954970" y="4402921"/>
                <a:ext cx="89493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328" extrusionOk="0">
                    <a:moveTo>
                      <a:pt x="2151" y="1"/>
                    </a:moveTo>
                    <a:cubicBezTo>
                      <a:pt x="2146" y="1"/>
                      <a:pt x="2140" y="2"/>
                      <a:pt x="2134" y="3"/>
                    </a:cubicBezTo>
                    <a:cubicBezTo>
                      <a:pt x="1345" y="233"/>
                      <a:pt x="623" y="662"/>
                      <a:pt x="38" y="1240"/>
                    </a:cubicBezTo>
                    <a:cubicBezTo>
                      <a:pt x="0" y="1278"/>
                      <a:pt x="40" y="1327"/>
                      <a:pt x="83" y="1327"/>
                    </a:cubicBezTo>
                    <a:cubicBezTo>
                      <a:pt x="97" y="1327"/>
                      <a:pt x="111" y="1323"/>
                      <a:pt x="122" y="1311"/>
                    </a:cubicBezTo>
                    <a:cubicBezTo>
                      <a:pt x="693" y="746"/>
                      <a:pt x="1401" y="332"/>
                      <a:pt x="2171" y="107"/>
                    </a:cubicBezTo>
                    <a:cubicBezTo>
                      <a:pt x="2232" y="88"/>
                      <a:pt x="2207" y="1"/>
                      <a:pt x="21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3356;p71">
                <a:extLst>
                  <a:ext uri="{FF2B5EF4-FFF2-40B4-BE49-F238E27FC236}">
                    <a16:creationId xmlns:a16="http://schemas.microsoft.com/office/drawing/2014/main" id="{4B0D95C9-0D5A-BF48-022C-D6487D3417A3}"/>
                  </a:ext>
                </a:extLst>
              </p:cNvPr>
              <p:cNvSpPr/>
              <p:nvPr/>
            </p:nvSpPr>
            <p:spPr>
              <a:xfrm rot="3966041" flipH="1">
                <a:off x="2375338" y="3813864"/>
                <a:ext cx="264666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3357;p71">
                <a:extLst>
                  <a:ext uri="{FF2B5EF4-FFF2-40B4-BE49-F238E27FC236}">
                    <a16:creationId xmlns:a16="http://schemas.microsoft.com/office/drawing/2014/main" id="{01C3BFE9-6B42-1B5B-F7B5-686092FC18E1}"/>
                  </a:ext>
                </a:extLst>
              </p:cNvPr>
              <p:cNvSpPr/>
              <p:nvPr/>
            </p:nvSpPr>
            <p:spPr>
              <a:xfrm rot="8100000" flipH="1">
                <a:off x="3135113" y="346003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3358;p71">
                <a:extLst>
                  <a:ext uri="{FF2B5EF4-FFF2-40B4-BE49-F238E27FC236}">
                    <a16:creationId xmlns:a16="http://schemas.microsoft.com/office/drawing/2014/main" id="{382C7897-A580-6A23-B212-1B322394E8D2}"/>
                  </a:ext>
                </a:extLst>
              </p:cNvPr>
              <p:cNvSpPr/>
              <p:nvPr/>
            </p:nvSpPr>
            <p:spPr>
              <a:xfrm rot="8100000" flipH="1">
                <a:off x="2610038" y="4425420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3359;p71">
                <a:extLst>
                  <a:ext uri="{FF2B5EF4-FFF2-40B4-BE49-F238E27FC236}">
                    <a16:creationId xmlns:a16="http://schemas.microsoft.com/office/drawing/2014/main" id="{FDBD4266-692D-8778-A211-CDC4E43408E5}"/>
                  </a:ext>
                </a:extLst>
              </p:cNvPr>
              <p:cNvSpPr/>
              <p:nvPr/>
            </p:nvSpPr>
            <p:spPr>
              <a:xfrm rot="2700000">
                <a:off x="6528388" y="4373349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3360;p71">
                <a:extLst>
                  <a:ext uri="{FF2B5EF4-FFF2-40B4-BE49-F238E27FC236}">
                    <a16:creationId xmlns:a16="http://schemas.microsoft.com/office/drawing/2014/main" id="{5842E2D5-0ADB-DA6A-D341-E3F1087C020F}"/>
                  </a:ext>
                </a:extLst>
              </p:cNvPr>
              <p:cNvSpPr/>
              <p:nvPr/>
            </p:nvSpPr>
            <p:spPr>
              <a:xfrm rot="8100000" flipH="1">
                <a:off x="5997063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3361;p71">
                <a:extLst>
                  <a:ext uri="{FF2B5EF4-FFF2-40B4-BE49-F238E27FC236}">
                    <a16:creationId xmlns:a16="http://schemas.microsoft.com/office/drawing/2014/main" id="{792AB2C0-3E4A-1E34-A34E-17B5F7806FA2}"/>
                  </a:ext>
                </a:extLst>
              </p:cNvPr>
              <p:cNvSpPr/>
              <p:nvPr/>
            </p:nvSpPr>
            <p:spPr>
              <a:xfrm rot="2700000">
                <a:off x="4962063" y="3162724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3362;p71">
                <a:extLst>
                  <a:ext uri="{FF2B5EF4-FFF2-40B4-BE49-F238E27FC236}">
                    <a16:creationId xmlns:a16="http://schemas.microsoft.com/office/drawing/2014/main" id="{C18A61D3-5AAD-0BF0-4F80-24D303966216}"/>
                  </a:ext>
                </a:extLst>
              </p:cNvPr>
              <p:cNvSpPr/>
              <p:nvPr/>
            </p:nvSpPr>
            <p:spPr>
              <a:xfrm rot="8100000" flipH="1">
                <a:off x="4149488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3363;p71">
                <a:extLst>
                  <a:ext uri="{FF2B5EF4-FFF2-40B4-BE49-F238E27FC236}">
                    <a16:creationId xmlns:a16="http://schemas.microsoft.com/office/drawing/2014/main" id="{326E1381-7AC7-11E1-C38F-3F5A137DD8DE}"/>
                  </a:ext>
                </a:extLst>
              </p:cNvPr>
              <p:cNvSpPr/>
              <p:nvPr/>
            </p:nvSpPr>
            <p:spPr>
              <a:xfrm rot="8100000" flipH="1">
                <a:off x="6265013" y="378468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364;p71">
              <a:extLst>
                <a:ext uri="{FF2B5EF4-FFF2-40B4-BE49-F238E27FC236}">
                  <a16:creationId xmlns:a16="http://schemas.microsoft.com/office/drawing/2014/main" id="{4D92D850-C86D-020E-2BA8-D58E7498A230}"/>
                </a:ext>
              </a:extLst>
            </p:cNvPr>
            <p:cNvSpPr/>
            <p:nvPr/>
          </p:nvSpPr>
          <p:spPr>
            <a:xfrm>
              <a:off x="2780460" y="5077290"/>
              <a:ext cx="287195" cy="151145"/>
            </a:xfrm>
            <a:custGeom>
              <a:avLst/>
              <a:gdLst/>
              <a:ahLst/>
              <a:cxnLst/>
              <a:rect l="l" t="t" r="r" b="b"/>
              <a:pathLst>
                <a:path w="7166" h="3475" extrusionOk="0">
                  <a:moveTo>
                    <a:pt x="832" y="0"/>
                  </a:moveTo>
                  <a:lnTo>
                    <a:pt x="1" y="1083"/>
                  </a:lnTo>
                  <a:cubicBezTo>
                    <a:pt x="1" y="1083"/>
                    <a:pt x="1618" y="3403"/>
                    <a:pt x="7165" y="3474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1">
              <a:extLst>
                <a:ext uri="{FF2B5EF4-FFF2-40B4-BE49-F238E27FC236}">
                  <a16:creationId xmlns:a16="http://schemas.microsoft.com/office/drawing/2014/main" id="{DA753363-2216-5491-1608-2FA216DB00B5}"/>
                </a:ext>
              </a:extLst>
            </p:cNvPr>
            <p:cNvSpPr/>
            <p:nvPr/>
          </p:nvSpPr>
          <p:spPr>
            <a:xfrm>
              <a:off x="2780100" y="5053325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476" y="140"/>
                  </a:moveTo>
                  <a:cubicBezTo>
                    <a:pt x="586" y="140"/>
                    <a:pt x="687" y="232"/>
                    <a:pt x="719" y="356"/>
                  </a:cubicBezTo>
                  <a:cubicBezTo>
                    <a:pt x="746" y="461"/>
                    <a:pt x="737" y="576"/>
                    <a:pt x="733" y="684"/>
                  </a:cubicBezTo>
                  <a:cubicBezTo>
                    <a:pt x="730" y="794"/>
                    <a:pt x="724" y="904"/>
                    <a:pt x="717" y="1015"/>
                  </a:cubicBezTo>
                  <a:cubicBezTo>
                    <a:pt x="704" y="1236"/>
                    <a:pt x="684" y="1456"/>
                    <a:pt x="662" y="1676"/>
                  </a:cubicBezTo>
                  <a:cubicBezTo>
                    <a:pt x="619" y="2089"/>
                    <a:pt x="563" y="2499"/>
                    <a:pt x="506" y="2911"/>
                  </a:cubicBezTo>
                  <a:cubicBezTo>
                    <a:pt x="226" y="2237"/>
                    <a:pt x="106" y="1510"/>
                    <a:pt x="165" y="787"/>
                  </a:cubicBezTo>
                  <a:cubicBezTo>
                    <a:pt x="179" y="611"/>
                    <a:pt x="178" y="369"/>
                    <a:pt x="305" y="225"/>
                  </a:cubicBezTo>
                  <a:cubicBezTo>
                    <a:pt x="359" y="165"/>
                    <a:pt x="419" y="140"/>
                    <a:pt x="476" y="140"/>
                  </a:cubicBezTo>
                  <a:close/>
                  <a:moveTo>
                    <a:pt x="2748" y="2235"/>
                  </a:moveTo>
                  <a:cubicBezTo>
                    <a:pt x="2892" y="2235"/>
                    <a:pt x="3041" y="2252"/>
                    <a:pt x="3156" y="2327"/>
                  </a:cubicBezTo>
                  <a:cubicBezTo>
                    <a:pt x="3234" y="2377"/>
                    <a:pt x="3300" y="2462"/>
                    <a:pt x="3301" y="2553"/>
                  </a:cubicBezTo>
                  <a:cubicBezTo>
                    <a:pt x="3303" y="2642"/>
                    <a:pt x="3240" y="2714"/>
                    <a:pt x="3170" y="2767"/>
                  </a:cubicBezTo>
                  <a:cubicBezTo>
                    <a:pt x="3017" y="2881"/>
                    <a:pt x="2814" y="2949"/>
                    <a:pt x="2634" y="3011"/>
                  </a:cubicBezTo>
                  <a:cubicBezTo>
                    <a:pt x="2436" y="3079"/>
                    <a:pt x="2232" y="3132"/>
                    <a:pt x="2026" y="3168"/>
                  </a:cubicBezTo>
                  <a:cubicBezTo>
                    <a:pt x="1799" y="3209"/>
                    <a:pt x="1568" y="3228"/>
                    <a:pt x="1337" y="3228"/>
                  </a:cubicBezTo>
                  <a:cubicBezTo>
                    <a:pt x="1101" y="3228"/>
                    <a:pt x="865" y="3208"/>
                    <a:pt x="632" y="3167"/>
                  </a:cubicBezTo>
                  <a:cubicBezTo>
                    <a:pt x="1109" y="2625"/>
                    <a:pt x="1821" y="2280"/>
                    <a:pt x="2569" y="2241"/>
                  </a:cubicBezTo>
                  <a:cubicBezTo>
                    <a:pt x="2626" y="2238"/>
                    <a:pt x="2686" y="2235"/>
                    <a:pt x="2748" y="2235"/>
                  </a:cubicBezTo>
                  <a:close/>
                  <a:moveTo>
                    <a:pt x="487" y="1"/>
                  </a:moveTo>
                  <a:cubicBezTo>
                    <a:pt x="471" y="1"/>
                    <a:pt x="454" y="2"/>
                    <a:pt x="437" y="4"/>
                  </a:cubicBezTo>
                  <a:cubicBezTo>
                    <a:pt x="229" y="35"/>
                    <a:pt x="114" y="219"/>
                    <a:pt x="72" y="395"/>
                  </a:cubicBezTo>
                  <a:cubicBezTo>
                    <a:pt x="23" y="602"/>
                    <a:pt x="13" y="823"/>
                    <a:pt x="7" y="1034"/>
                  </a:cubicBezTo>
                  <a:cubicBezTo>
                    <a:pt x="1" y="1255"/>
                    <a:pt x="11" y="1477"/>
                    <a:pt x="39" y="1698"/>
                  </a:cubicBezTo>
                  <a:cubicBezTo>
                    <a:pt x="98" y="2206"/>
                    <a:pt x="241" y="2702"/>
                    <a:pt x="463" y="3168"/>
                  </a:cubicBezTo>
                  <a:cubicBezTo>
                    <a:pt x="467" y="3176"/>
                    <a:pt x="474" y="3182"/>
                    <a:pt x="479" y="3189"/>
                  </a:cubicBezTo>
                  <a:cubicBezTo>
                    <a:pt x="466" y="3208"/>
                    <a:pt x="462" y="3233"/>
                    <a:pt x="480" y="3255"/>
                  </a:cubicBezTo>
                  <a:cubicBezTo>
                    <a:pt x="870" y="3738"/>
                    <a:pt x="1310" y="4196"/>
                    <a:pt x="1801" y="4590"/>
                  </a:cubicBezTo>
                  <a:cubicBezTo>
                    <a:pt x="2000" y="4751"/>
                    <a:pt x="2238" y="4906"/>
                    <a:pt x="2511" y="4906"/>
                  </a:cubicBezTo>
                  <a:cubicBezTo>
                    <a:pt x="2516" y="4906"/>
                    <a:pt x="2522" y="4906"/>
                    <a:pt x="2527" y="4906"/>
                  </a:cubicBezTo>
                  <a:cubicBezTo>
                    <a:pt x="2765" y="4901"/>
                    <a:pt x="2987" y="4783"/>
                    <a:pt x="3070" y="4570"/>
                  </a:cubicBezTo>
                  <a:cubicBezTo>
                    <a:pt x="3088" y="4522"/>
                    <a:pt x="3047" y="4492"/>
                    <a:pt x="3004" y="4492"/>
                  </a:cubicBezTo>
                  <a:cubicBezTo>
                    <a:pt x="2974" y="4492"/>
                    <a:pt x="2943" y="4507"/>
                    <a:pt x="2930" y="4540"/>
                  </a:cubicBezTo>
                  <a:cubicBezTo>
                    <a:pt x="2868" y="4698"/>
                    <a:pt x="2683" y="4770"/>
                    <a:pt x="2509" y="4770"/>
                  </a:cubicBezTo>
                  <a:cubicBezTo>
                    <a:pt x="2465" y="4770"/>
                    <a:pt x="2422" y="4766"/>
                    <a:pt x="2382" y="4757"/>
                  </a:cubicBezTo>
                  <a:cubicBezTo>
                    <a:pt x="2126" y="4698"/>
                    <a:pt x="1924" y="4518"/>
                    <a:pt x="1736" y="4355"/>
                  </a:cubicBezTo>
                  <a:cubicBezTo>
                    <a:pt x="1367" y="4036"/>
                    <a:pt x="1027" y="3688"/>
                    <a:pt x="715" y="3318"/>
                  </a:cubicBezTo>
                  <a:lnTo>
                    <a:pt x="715" y="3318"/>
                  </a:lnTo>
                  <a:cubicBezTo>
                    <a:pt x="918" y="3347"/>
                    <a:pt x="1123" y="3362"/>
                    <a:pt x="1328" y="3362"/>
                  </a:cubicBezTo>
                  <a:cubicBezTo>
                    <a:pt x="1544" y="3362"/>
                    <a:pt x="1760" y="3346"/>
                    <a:pt x="1974" y="3312"/>
                  </a:cubicBezTo>
                  <a:cubicBezTo>
                    <a:pt x="2213" y="3276"/>
                    <a:pt x="2448" y="3219"/>
                    <a:pt x="2675" y="3141"/>
                  </a:cubicBezTo>
                  <a:cubicBezTo>
                    <a:pt x="2875" y="3072"/>
                    <a:pt x="3097" y="2994"/>
                    <a:pt x="3265" y="2867"/>
                  </a:cubicBezTo>
                  <a:cubicBezTo>
                    <a:pt x="3418" y="2750"/>
                    <a:pt x="3493" y="2575"/>
                    <a:pt x="3405" y="2398"/>
                  </a:cubicBezTo>
                  <a:cubicBezTo>
                    <a:pt x="3312" y="2215"/>
                    <a:pt x="3105" y="2132"/>
                    <a:pt x="2900" y="2111"/>
                  </a:cubicBezTo>
                  <a:cubicBezTo>
                    <a:pt x="2826" y="2103"/>
                    <a:pt x="2752" y="2100"/>
                    <a:pt x="2677" y="2100"/>
                  </a:cubicBezTo>
                  <a:cubicBezTo>
                    <a:pt x="2328" y="2100"/>
                    <a:pt x="1970" y="2179"/>
                    <a:pt x="1652" y="2301"/>
                  </a:cubicBezTo>
                  <a:cubicBezTo>
                    <a:pt x="1271" y="2447"/>
                    <a:pt x="927" y="2667"/>
                    <a:pt x="645" y="2947"/>
                  </a:cubicBezTo>
                  <a:cubicBezTo>
                    <a:pt x="704" y="2528"/>
                    <a:pt x="761" y="2110"/>
                    <a:pt x="804" y="1689"/>
                  </a:cubicBezTo>
                  <a:cubicBezTo>
                    <a:pt x="830" y="1446"/>
                    <a:pt x="850" y="1203"/>
                    <a:pt x="863" y="960"/>
                  </a:cubicBezTo>
                  <a:cubicBezTo>
                    <a:pt x="871" y="845"/>
                    <a:pt x="876" y="728"/>
                    <a:pt x="879" y="612"/>
                  </a:cubicBezTo>
                  <a:cubicBezTo>
                    <a:pt x="883" y="494"/>
                    <a:pt x="883" y="371"/>
                    <a:pt x="839" y="259"/>
                  </a:cubicBezTo>
                  <a:cubicBezTo>
                    <a:pt x="782" y="119"/>
                    <a:pt x="649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1">
              <a:extLst>
                <a:ext uri="{FF2B5EF4-FFF2-40B4-BE49-F238E27FC236}">
                  <a16:creationId xmlns:a16="http://schemas.microsoft.com/office/drawing/2014/main" id="{4BA0F378-38ED-3A2B-A579-F1AB9A390FD3}"/>
                </a:ext>
              </a:extLst>
            </p:cNvPr>
            <p:cNvSpPr/>
            <p:nvPr/>
          </p:nvSpPr>
          <p:spPr>
            <a:xfrm>
              <a:off x="2947148" y="5090817"/>
              <a:ext cx="287195" cy="151189"/>
            </a:xfrm>
            <a:custGeom>
              <a:avLst/>
              <a:gdLst/>
              <a:ahLst/>
              <a:cxnLst/>
              <a:rect l="l" t="t" r="r" b="b"/>
              <a:pathLst>
                <a:path w="7166" h="3476" extrusionOk="0">
                  <a:moveTo>
                    <a:pt x="832" y="1"/>
                  </a:moveTo>
                  <a:lnTo>
                    <a:pt x="1" y="1084"/>
                  </a:lnTo>
                  <a:cubicBezTo>
                    <a:pt x="1" y="1084"/>
                    <a:pt x="1618" y="3404"/>
                    <a:pt x="7165" y="3475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1">
              <a:extLst>
                <a:ext uri="{FF2B5EF4-FFF2-40B4-BE49-F238E27FC236}">
                  <a16:creationId xmlns:a16="http://schemas.microsoft.com/office/drawing/2014/main" id="{2F5F3534-7546-D713-14B5-0D9E4A4A76E5}"/>
                </a:ext>
              </a:extLst>
            </p:cNvPr>
            <p:cNvSpPr/>
            <p:nvPr/>
          </p:nvSpPr>
          <p:spPr>
            <a:xfrm>
              <a:off x="2946867" y="5066808"/>
              <a:ext cx="139951" cy="213430"/>
            </a:xfrm>
            <a:custGeom>
              <a:avLst/>
              <a:gdLst/>
              <a:ahLst/>
              <a:cxnLst/>
              <a:rect l="l" t="t" r="r" b="b"/>
              <a:pathLst>
                <a:path w="3492" h="4907" extrusionOk="0">
                  <a:moveTo>
                    <a:pt x="475" y="141"/>
                  </a:moveTo>
                  <a:cubicBezTo>
                    <a:pt x="584" y="141"/>
                    <a:pt x="685" y="233"/>
                    <a:pt x="717" y="357"/>
                  </a:cubicBezTo>
                  <a:cubicBezTo>
                    <a:pt x="744" y="463"/>
                    <a:pt x="735" y="576"/>
                    <a:pt x="731" y="684"/>
                  </a:cubicBezTo>
                  <a:cubicBezTo>
                    <a:pt x="727" y="794"/>
                    <a:pt x="722" y="905"/>
                    <a:pt x="714" y="1015"/>
                  </a:cubicBezTo>
                  <a:cubicBezTo>
                    <a:pt x="701" y="1236"/>
                    <a:pt x="682" y="1457"/>
                    <a:pt x="660" y="1678"/>
                  </a:cubicBezTo>
                  <a:cubicBezTo>
                    <a:pt x="617" y="2089"/>
                    <a:pt x="561" y="2501"/>
                    <a:pt x="504" y="2911"/>
                  </a:cubicBezTo>
                  <a:cubicBezTo>
                    <a:pt x="225" y="2237"/>
                    <a:pt x="104" y="1510"/>
                    <a:pt x="162" y="788"/>
                  </a:cubicBezTo>
                  <a:cubicBezTo>
                    <a:pt x="177" y="611"/>
                    <a:pt x="175" y="370"/>
                    <a:pt x="304" y="227"/>
                  </a:cubicBezTo>
                  <a:cubicBezTo>
                    <a:pt x="357" y="167"/>
                    <a:pt x="417" y="141"/>
                    <a:pt x="475" y="141"/>
                  </a:cubicBezTo>
                  <a:close/>
                  <a:moveTo>
                    <a:pt x="2740" y="2236"/>
                  </a:moveTo>
                  <a:cubicBezTo>
                    <a:pt x="2886" y="2236"/>
                    <a:pt x="3038" y="2253"/>
                    <a:pt x="3155" y="2328"/>
                  </a:cubicBezTo>
                  <a:cubicBezTo>
                    <a:pt x="3233" y="2378"/>
                    <a:pt x="3298" y="2462"/>
                    <a:pt x="3299" y="2554"/>
                  </a:cubicBezTo>
                  <a:cubicBezTo>
                    <a:pt x="3300" y="2643"/>
                    <a:pt x="3238" y="2715"/>
                    <a:pt x="3168" y="2767"/>
                  </a:cubicBezTo>
                  <a:cubicBezTo>
                    <a:pt x="3015" y="2882"/>
                    <a:pt x="2813" y="2950"/>
                    <a:pt x="2632" y="3013"/>
                  </a:cubicBezTo>
                  <a:cubicBezTo>
                    <a:pt x="2434" y="3080"/>
                    <a:pt x="2230" y="3132"/>
                    <a:pt x="2024" y="3170"/>
                  </a:cubicBezTo>
                  <a:cubicBezTo>
                    <a:pt x="1797" y="3210"/>
                    <a:pt x="1568" y="3229"/>
                    <a:pt x="1338" y="3229"/>
                  </a:cubicBezTo>
                  <a:cubicBezTo>
                    <a:pt x="1101" y="3229"/>
                    <a:pt x="864" y="3208"/>
                    <a:pt x="630" y="3167"/>
                  </a:cubicBezTo>
                  <a:cubicBezTo>
                    <a:pt x="1107" y="2627"/>
                    <a:pt x="1818" y="2280"/>
                    <a:pt x="2568" y="2241"/>
                  </a:cubicBezTo>
                  <a:cubicBezTo>
                    <a:pt x="2623" y="2239"/>
                    <a:pt x="2681" y="2236"/>
                    <a:pt x="2740" y="2236"/>
                  </a:cubicBezTo>
                  <a:close/>
                  <a:moveTo>
                    <a:pt x="485" y="1"/>
                  </a:moveTo>
                  <a:cubicBezTo>
                    <a:pt x="468" y="1"/>
                    <a:pt x="452" y="2"/>
                    <a:pt x="435" y="5"/>
                  </a:cubicBezTo>
                  <a:cubicBezTo>
                    <a:pt x="227" y="36"/>
                    <a:pt x="112" y="219"/>
                    <a:pt x="70" y="397"/>
                  </a:cubicBezTo>
                  <a:cubicBezTo>
                    <a:pt x="21" y="603"/>
                    <a:pt x="10" y="824"/>
                    <a:pt x="5" y="1035"/>
                  </a:cubicBezTo>
                  <a:cubicBezTo>
                    <a:pt x="0" y="1257"/>
                    <a:pt x="10" y="1479"/>
                    <a:pt x="36" y="1700"/>
                  </a:cubicBezTo>
                  <a:cubicBezTo>
                    <a:pt x="96" y="2206"/>
                    <a:pt x="240" y="2702"/>
                    <a:pt x="461" y="3169"/>
                  </a:cubicBezTo>
                  <a:cubicBezTo>
                    <a:pt x="465" y="3178"/>
                    <a:pt x="472" y="3184"/>
                    <a:pt x="477" y="3189"/>
                  </a:cubicBezTo>
                  <a:cubicBezTo>
                    <a:pt x="464" y="3209"/>
                    <a:pt x="460" y="3234"/>
                    <a:pt x="478" y="3256"/>
                  </a:cubicBezTo>
                  <a:cubicBezTo>
                    <a:pt x="869" y="3739"/>
                    <a:pt x="1308" y="4196"/>
                    <a:pt x="1799" y="4592"/>
                  </a:cubicBezTo>
                  <a:cubicBezTo>
                    <a:pt x="1998" y="4751"/>
                    <a:pt x="2236" y="4907"/>
                    <a:pt x="2510" y="4907"/>
                  </a:cubicBezTo>
                  <a:cubicBezTo>
                    <a:pt x="2515" y="4907"/>
                    <a:pt x="2521" y="4907"/>
                    <a:pt x="2526" y="4906"/>
                  </a:cubicBezTo>
                  <a:cubicBezTo>
                    <a:pt x="2763" y="4901"/>
                    <a:pt x="2985" y="4784"/>
                    <a:pt x="3068" y="4570"/>
                  </a:cubicBezTo>
                  <a:cubicBezTo>
                    <a:pt x="3086" y="4522"/>
                    <a:pt x="3045" y="4492"/>
                    <a:pt x="3002" y="4492"/>
                  </a:cubicBezTo>
                  <a:cubicBezTo>
                    <a:pt x="2972" y="4492"/>
                    <a:pt x="2941" y="4507"/>
                    <a:pt x="2928" y="4540"/>
                  </a:cubicBezTo>
                  <a:cubicBezTo>
                    <a:pt x="2866" y="4699"/>
                    <a:pt x="2682" y="4771"/>
                    <a:pt x="2509" y="4771"/>
                  </a:cubicBezTo>
                  <a:cubicBezTo>
                    <a:pt x="2464" y="4771"/>
                    <a:pt x="2421" y="4766"/>
                    <a:pt x="2380" y="4757"/>
                  </a:cubicBezTo>
                  <a:cubicBezTo>
                    <a:pt x="2124" y="4700"/>
                    <a:pt x="1922" y="4518"/>
                    <a:pt x="1734" y="4357"/>
                  </a:cubicBezTo>
                  <a:cubicBezTo>
                    <a:pt x="1365" y="4038"/>
                    <a:pt x="1025" y="3689"/>
                    <a:pt x="713" y="3319"/>
                  </a:cubicBezTo>
                  <a:lnTo>
                    <a:pt x="713" y="3319"/>
                  </a:lnTo>
                  <a:cubicBezTo>
                    <a:pt x="916" y="3349"/>
                    <a:pt x="1121" y="3364"/>
                    <a:pt x="1326" y="3364"/>
                  </a:cubicBezTo>
                  <a:cubicBezTo>
                    <a:pt x="1542" y="3364"/>
                    <a:pt x="1758" y="3347"/>
                    <a:pt x="1972" y="3314"/>
                  </a:cubicBezTo>
                  <a:cubicBezTo>
                    <a:pt x="2211" y="3276"/>
                    <a:pt x="2446" y="3219"/>
                    <a:pt x="2673" y="3141"/>
                  </a:cubicBezTo>
                  <a:cubicBezTo>
                    <a:pt x="2873" y="3073"/>
                    <a:pt x="3095" y="2995"/>
                    <a:pt x="3263" y="2867"/>
                  </a:cubicBezTo>
                  <a:cubicBezTo>
                    <a:pt x="3416" y="2752"/>
                    <a:pt x="3491" y="2575"/>
                    <a:pt x="3403" y="2400"/>
                  </a:cubicBezTo>
                  <a:cubicBezTo>
                    <a:pt x="3311" y="2215"/>
                    <a:pt x="3103" y="2133"/>
                    <a:pt x="2898" y="2111"/>
                  </a:cubicBezTo>
                  <a:cubicBezTo>
                    <a:pt x="2824" y="2104"/>
                    <a:pt x="2750" y="2100"/>
                    <a:pt x="2675" y="2100"/>
                  </a:cubicBezTo>
                  <a:cubicBezTo>
                    <a:pt x="2326" y="2100"/>
                    <a:pt x="1967" y="2179"/>
                    <a:pt x="1650" y="2301"/>
                  </a:cubicBezTo>
                  <a:cubicBezTo>
                    <a:pt x="1269" y="2448"/>
                    <a:pt x="925" y="2669"/>
                    <a:pt x="643" y="2948"/>
                  </a:cubicBezTo>
                  <a:cubicBezTo>
                    <a:pt x="701" y="2530"/>
                    <a:pt x="759" y="2110"/>
                    <a:pt x="803" y="1691"/>
                  </a:cubicBezTo>
                  <a:cubicBezTo>
                    <a:pt x="827" y="1448"/>
                    <a:pt x="848" y="1205"/>
                    <a:pt x="862" y="961"/>
                  </a:cubicBezTo>
                  <a:cubicBezTo>
                    <a:pt x="869" y="845"/>
                    <a:pt x="874" y="729"/>
                    <a:pt x="877" y="613"/>
                  </a:cubicBezTo>
                  <a:cubicBezTo>
                    <a:pt x="881" y="496"/>
                    <a:pt x="881" y="372"/>
                    <a:pt x="837" y="259"/>
                  </a:cubicBezTo>
                  <a:cubicBezTo>
                    <a:pt x="780" y="120"/>
                    <a:pt x="647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1">
              <a:extLst>
                <a:ext uri="{FF2B5EF4-FFF2-40B4-BE49-F238E27FC236}">
                  <a16:creationId xmlns:a16="http://schemas.microsoft.com/office/drawing/2014/main" id="{75B2DAFF-A83E-3095-FBF8-458C5D2E38FB}"/>
                </a:ext>
              </a:extLst>
            </p:cNvPr>
            <p:cNvSpPr/>
            <p:nvPr/>
          </p:nvSpPr>
          <p:spPr>
            <a:xfrm>
              <a:off x="6368034" y="4981256"/>
              <a:ext cx="287115" cy="151145"/>
            </a:xfrm>
            <a:custGeom>
              <a:avLst/>
              <a:gdLst/>
              <a:ahLst/>
              <a:cxnLst/>
              <a:rect l="l" t="t" r="r" b="b"/>
              <a:pathLst>
                <a:path w="7164" h="3475" extrusionOk="0">
                  <a:moveTo>
                    <a:pt x="6333" y="0"/>
                  </a:moveTo>
                  <a:lnTo>
                    <a:pt x="0" y="3474"/>
                  </a:lnTo>
                  <a:cubicBezTo>
                    <a:pt x="5546" y="3403"/>
                    <a:pt x="7163" y="1083"/>
                    <a:pt x="7163" y="1083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FA9F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1">
              <a:extLst>
                <a:ext uri="{FF2B5EF4-FFF2-40B4-BE49-F238E27FC236}">
                  <a16:creationId xmlns:a16="http://schemas.microsoft.com/office/drawing/2014/main" id="{575802E0-82ED-4185-F826-664CC7D945E6}"/>
                </a:ext>
              </a:extLst>
            </p:cNvPr>
            <p:cNvSpPr/>
            <p:nvPr/>
          </p:nvSpPr>
          <p:spPr>
            <a:xfrm>
              <a:off x="6221586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1" y="3538"/>
                  </a:moveTo>
                  <a:lnTo>
                    <a:pt x="1" y="3540"/>
                  </a:lnTo>
                  <a:cubicBezTo>
                    <a:pt x="1" y="3539"/>
                    <a:pt x="1" y="3539"/>
                    <a:pt x="1" y="3538"/>
                  </a:cubicBezTo>
                  <a:lnTo>
                    <a:pt x="1" y="3538"/>
                  </a:lnTo>
                  <a:cubicBezTo>
                    <a:pt x="1" y="3538"/>
                    <a:pt x="1" y="3538"/>
                    <a:pt x="1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3" y="1316"/>
                  </a:cubicBezTo>
                  <a:cubicBezTo>
                    <a:pt x="4574" y="1520"/>
                    <a:pt x="4032" y="1687"/>
                    <a:pt x="3515" y="1824"/>
                  </a:cubicBezTo>
                  <a:cubicBezTo>
                    <a:pt x="2096" y="2200"/>
                    <a:pt x="863" y="2349"/>
                    <a:pt x="427" y="2391"/>
                  </a:cubicBezTo>
                  <a:lnTo>
                    <a:pt x="425" y="2391"/>
                  </a:lnTo>
                  <a:cubicBezTo>
                    <a:pt x="240" y="2761"/>
                    <a:pt x="97" y="3145"/>
                    <a:pt x="1" y="3538"/>
                  </a:cubicBezTo>
                  <a:lnTo>
                    <a:pt x="1" y="3538"/>
                  </a:lnTo>
                  <a:cubicBezTo>
                    <a:pt x="842" y="3871"/>
                    <a:pt x="1566" y="4411"/>
                    <a:pt x="2050" y="5071"/>
                  </a:cubicBezTo>
                  <a:lnTo>
                    <a:pt x="9700" y="5071"/>
                  </a:lnTo>
                  <a:cubicBezTo>
                    <a:pt x="9872" y="4536"/>
                    <a:pt x="10164" y="4029"/>
                    <a:pt x="10554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0" y="494"/>
                    <a:pt x="75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1">
              <a:extLst>
                <a:ext uri="{FF2B5EF4-FFF2-40B4-BE49-F238E27FC236}">
                  <a16:creationId xmlns:a16="http://schemas.microsoft.com/office/drawing/2014/main" id="{C31032F7-D776-B903-12F3-E507BC152A51}"/>
                </a:ext>
              </a:extLst>
            </p:cNvPr>
            <p:cNvSpPr/>
            <p:nvPr/>
          </p:nvSpPr>
          <p:spPr>
            <a:xfrm>
              <a:off x="6221586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1" y="2223"/>
                  </a:moveTo>
                  <a:lnTo>
                    <a:pt x="1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1" y="2223"/>
                  </a:cubicBezTo>
                  <a:close/>
                  <a:moveTo>
                    <a:pt x="5113" y="1"/>
                  </a:moveTo>
                  <a:cubicBezTo>
                    <a:pt x="4574" y="205"/>
                    <a:pt x="4031" y="372"/>
                    <a:pt x="3515" y="509"/>
                  </a:cubicBezTo>
                  <a:cubicBezTo>
                    <a:pt x="2096" y="885"/>
                    <a:pt x="863" y="1034"/>
                    <a:pt x="427" y="1076"/>
                  </a:cubicBezTo>
                  <a:lnTo>
                    <a:pt x="424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6" y="3096"/>
                    <a:pt x="2050" y="3756"/>
                  </a:cubicBezTo>
                  <a:lnTo>
                    <a:pt x="9700" y="3756"/>
                  </a:lnTo>
                  <a:cubicBezTo>
                    <a:pt x="9872" y="3221"/>
                    <a:pt x="10164" y="2714"/>
                    <a:pt x="10554" y="2266"/>
                  </a:cubicBezTo>
                  <a:cubicBezTo>
                    <a:pt x="8518" y="2005"/>
                    <a:pt x="6595" y="119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1">
              <a:extLst>
                <a:ext uri="{FF2B5EF4-FFF2-40B4-BE49-F238E27FC236}">
                  <a16:creationId xmlns:a16="http://schemas.microsoft.com/office/drawing/2014/main" id="{CBB5159E-2A2A-95FF-A5FF-4B71D33D6A45}"/>
                </a:ext>
              </a:extLst>
            </p:cNvPr>
            <p:cNvSpPr/>
            <p:nvPr/>
          </p:nvSpPr>
          <p:spPr>
            <a:xfrm>
              <a:off x="6481377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6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4" y="463"/>
                    <a:pt x="1086" y="910"/>
                    <a:pt x="965" y="1369"/>
                  </a:cubicBezTo>
                  <a:cubicBezTo>
                    <a:pt x="631" y="1649"/>
                    <a:pt x="322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1" y="2332"/>
                    <a:pt x="51" y="2382"/>
                    <a:pt x="104" y="2382"/>
                  </a:cubicBezTo>
                  <a:cubicBezTo>
                    <a:pt x="125" y="2382"/>
                    <a:pt x="147" y="2374"/>
                    <a:pt x="163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6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6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3" y="1"/>
                    <a:pt x="1526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1">
              <a:extLst>
                <a:ext uri="{FF2B5EF4-FFF2-40B4-BE49-F238E27FC236}">
                  <a16:creationId xmlns:a16="http://schemas.microsoft.com/office/drawing/2014/main" id="{88BA82F9-2D95-A749-503B-42A09E201D4C}"/>
                </a:ext>
              </a:extLst>
            </p:cNvPr>
            <p:cNvSpPr/>
            <p:nvPr/>
          </p:nvSpPr>
          <p:spPr>
            <a:xfrm>
              <a:off x="6386030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7" y="139"/>
                    <a:pt x="3137" y="165"/>
                    <a:pt x="3190" y="225"/>
                  </a:cubicBezTo>
                  <a:cubicBezTo>
                    <a:pt x="3318" y="369"/>
                    <a:pt x="3318" y="609"/>
                    <a:pt x="3332" y="787"/>
                  </a:cubicBezTo>
                  <a:cubicBezTo>
                    <a:pt x="3389" y="1510"/>
                    <a:pt x="3270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6" y="2089"/>
                    <a:pt x="2833" y="1676"/>
                  </a:cubicBezTo>
                  <a:cubicBezTo>
                    <a:pt x="2811" y="1456"/>
                    <a:pt x="2792" y="1236"/>
                    <a:pt x="2779" y="1015"/>
                  </a:cubicBezTo>
                  <a:cubicBezTo>
                    <a:pt x="2772" y="904"/>
                    <a:pt x="2766" y="794"/>
                    <a:pt x="2762" y="682"/>
                  </a:cubicBezTo>
                  <a:cubicBezTo>
                    <a:pt x="2758" y="576"/>
                    <a:pt x="2749" y="461"/>
                    <a:pt x="2776" y="356"/>
                  </a:cubicBezTo>
                  <a:cubicBezTo>
                    <a:pt x="2809" y="232"/>
                    <a:pt x="2909" y="139"/>
                    <a:pt x="3019" y="139"/>
                  </a:cubicBezTo>
                  <a:close/>
                  <a:moveTo>
                    <a:pt x="752" y="2235"/>
                  </a:moveTo>
                  <a:cubicBezTo>
                    <a:pt x="812" y="2235"/>
                    <a:pt x="871" y="2238"/>
                    <a:pt x="927" y="2241"/>
                  </a:cubicBezTo>
                  <a:cubicBezTo>
                    <a:pt x="1675" y="2280"/>
                    <a:pt x="2387" y="2627"/>
                    <a:pt x="2863" y="3167"/>
                  </a:cubicBezTo>
                  <a:cubicBezTo>
                    <a:pt x="2631" y="3208"/>
                    <a:pt x="2394" y="3228"/>
                    <a:pt x="2158" y="3228"/>
                  </a:cubicBezTo>
                  <a:cubicBezTo>
                    <a:pt x="1927" y="3228"/>
                    <a:pt x="1697" y="3209"/>
                    <a:pt x="1470" y="3168"/>
                  </a:cubicBezTo>
                  <a:cubicBezTo>
                    <a:pt x="1263" y="3132"/>
                    <a:pt x="1059" y="3080"/>
                    <a:pt x="862" y="3011"/>
                  </a:cubicBezTo>
                  <a:cubicBezTo>
                    <a:pt x="681" y="2949"/>
                    <a:pt x="479" y="2881"/>
                    <a:pt x="325" y="2767"/>
                  </a:cubicBezTo>
                  <a:cubicBezTo>
                    <a:pt x="255" y="2714"/>
                    <a:pt x="193" y="2642"/>
                    <a:pt x="194" y="2554"/>
                  </a:cubicBezTo>
                  <a:cubicBezTo>
                    <a:pt x="195" y="2462"/>
                    <a:pt x="262" y="2377"/>
                    <a:pt x="340" y="2327"/>
                  </a:cubicBezTo>
                  <a:cubicBezTo>
                    <a:pt x="456" y="2252"/>
                    <a:pt x="606" y="2235"/>
                    <a:pt x="752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3" y="119"/>
                    <a:pt x="2657" y="259"/>
                  </a:cubicBezTo>
                  <a:cubicBezTo>
                    <a:pt x="2611" y="370"/>
                    <a:pt x="2613" y="494"/>
                    <a:pt x="2616" y="612"/>
                  </a:cubicBezTo>
                  <a:cubicBezTo>
                    <a:pt x="2619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0" y="1689"/>
                  </a:cubicBezTo>
                  <a:cubicBezTo>
                    <a:pt x="2735" y="2110"/>
                    <a:pt x="2792" y="2528"/>
                    <a:pt x="2850" y="2947"/>
                  </a:cubicBezTo>
                  <a:cubicBezTo>
                    <a:pt x="2568" y="2667"/>
                    <a:pt x="2224" y="2447"/>
                    <a:pt x="1844" y="2301"/>
                  </a:cubicBezTo>
                  <a:cubicBezTo>
                    <a:pt x="1526" y="2179"/>
                    <a:pt x="1167" y="2100"/>
                    <a:pt x="818" y="2100"/>
                  </a:cubicBezTo>
                  <a:cubicBezTo>
                    <a:pt x="743" y="2100"/>
                    <a:pt x="669" y="2103"/>
                    <a:pt x="595" y="2111"/>
                  </a:cubicBezTo>
                  <a:cubicBezTo>
                    <a:pt x="390" y="2132"/>
                    <a:pt x="182" y="2215"/>
                    <a:pt x="90" y="2398"/>
                  </a:cubicBezTo>
                  <a:cubicBezTo>
                    <a:pt x="1" y="2575"/>
                    <a:pt x="77" y="2750"/>
                    <a:pt x="230" y="2867"/>
                  </a:cubicBezTo>
                  <a:cubicBezTo>
                    <a:pt x="398" y="2994"/>
                    <a:pt x="620" y="3072"/>
                    <a:pt x="820" y="3141"/>
                  </a:cubicBezTo>
                  <a:cubicBezTo>
                    <a:pt x="1047" y="3219"/>
                    <a:pt x="1282" y="3276"/>
                    <a:pt x="1521" y="3312"/>
                  </a:cubicBezTo>
                  <a:cubicBezTo>
                    <a:pt x="1735" y="3346"/>
                    <a:pt x="1951" y="3362"/>
                    <a:pt x="2167" y="3362"/>
                  </a:cubicBezTo>
                  <a:cubicBezTo>
                    <a:pt x="2372" y="3362"/>
                    <a:pt x="2577" y="3347"/>
                    <a:pt x="2780" y="3318"/>
                  </a:cubicBezTo>
                  <a:lnTo>
                    <a:pt x="2780" y="3318"/>
                  </a:lnTo>
                  <a:cubicBezTo>
                    <a:pt x="2468" y="3688"/>
                    <a:pt x="2128" y="4036"/>
                    <a:pt x="1759" y="4355"/>
                  </a:cubicBezTo>
                  <a:cubicBezTo>
                    <a:pt x="1571" y="4518"/>
                    <a:pt x="1370" y="4698"/>
                    <a:pt x="1114" y="4757"/>
                  </a:cubicBezTo>
                  <a:cubicBezTo>
                    <a:pt x="1073" y="4766"/>
                    <a:pt x="1030" y="4770"/>
                    <a:pt x="986" y="4770"/>
                  </a:cubicBezTo>
                  <a:cubicBezTo>
                    <a:pt x="813" y="4770"/>
                    <a:pt x="628" y="4698"/>
                    <a:pt x="566" y="4540"/>
                  </a:cubicBezTo>
                  <a:cubicBezTo>
                    <a:pt x="553" y="4507"/>
                    <a:pt x="521" y="4492"/>
                    <a:pt x="491" y="4492"/>
                  </a:cubicBezTo>
                  <a:cubicBezTo>
                    <a:pt x="448" y="4492"/>
                    <a:pt x="407" y="4522"/>
                    <a:pt x="425" y="4570"/>
                  </a:cubicBezTo>
                  <a:cubicBezTo>
                    <a:pt x="508" y="4783"/>
                    <a:pt x="730" y="4901"/>
                    <a:pt x="967" y="4906"/>
                  </a:cubicBezTo>
                  <a:cubicBezTo>
                    <a:pt x="972" y="4906"/>
                    <a:pt x="978" y="4906"/>
                    <a:pt x="984" y="4906"/>
                  </a:cubicBezTo>
                  <a:cubicBezTo>
                    <a:pt x="1257" y="4906"/>
                    <a:pt x="1496" y="4751"/>
                    <a:pt x="1694" y="4590"/>
                  </a:cubicBezTo>
                  <a:cubicBezTo>
                    <a:pt x="2185" y="4196"/>
                    <a:pt x="2624" y="3738"/>
                    <a:pt x="3015" y="3255"/>
                  </a:cubicBezTo>
                  <a:cubicBezTo>
                    <a:pt x="3033" y="3233"/>
                    <a:pt x="3029" y="3208"/>
                    <a:pt x="3016" y="3189"/>
                  </a:cubicBezTo>
                  <a:cubicBezTo>
                    <a:pt x="3022" y="3182"/>
                    <a:pt x="3028" y="3176"/>
                    <a:pt x="3032" y="3168"/>
                  </a:cubicBezTo>
                  <a:cubicBezTo>
                    <a:pt x="3253" y="2702"/>
                    <a:pt x="3397" y="2206"/>
                    <a:pt x="3457" y="1698"/>
                  </a:cubicBezTo>
                  <a:cubicBezTo>
                    <a:pt x="3483" y="1477"/>
                    <a:pt x="3493" y="1255"/>
                    <a:pt x="3488" y="1034"/>
                  </a:cubicBezTo>
                  <a:cubicBezTo>
                    <a:pt x="3483" y="822"/>
                    <a:pt x="3472" y="602"/>
                    <a:pt x="3423" y="395"/>
                  </a:cubicBezTo>
                  <a:cubicBezTo>
                    <a:pt x="3381" y="219"/>
                    <a:pt x="3266" y="35"/>
                    <a:pt x="3058" y="4"/>
                  </a:cubicBezTo>
                  <a:cubicBezTo>
                    <a:pt x="3041" y="2"/>
                    <a:pt x="3025" y="1"/>
                    <a:pt x="3008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1">
              <a:extLst>
                <a:ext uri="{FF2B5EF4-FFF2-40B4-BE49-F238E27FC236}">
                  <a16:creationId xmlns:a16="http://schemas.microsoft.com/office/drawing/2014/main" id="{A316479F-6A05-E237-4DED-14F756BFF2FB}"/>
                </a:ext>
              </a:extLst>
            </p:cNvPr>
            <p:cNvSpPr/>
            <p:nvPr/>
          </p:nvSpPr>
          <p:spPr>
            <a:xfrm>
              <a:off x="6351001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0" y="3538"/>
                  </a:moveTo>
                  <a:lnTo>
                    <a:pt x="2" y="3540"/>
                  </a:lnTo>
                  <a:cubicBezTo>
                    <a:pt x="2" y="3539"/>
                    <a:pt x="2" y="3539"/>
                    <a:pt x="2" y="3539"/>
                  </a:cubicBezTo>
                  <a:lnTo>
                    <a:pt x="2" y="3539"/>
                  </a:lnTo>
                  <a:cubicBezTo>
                    <a:pt x="1" y="3539"/>
                    <a:pt x="1" y="3538"/>
                    <a:pt x="0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4" y="1316"/>
                  </a:cubicBezTo>
                  <a:cubicBezTo>
                    <a:pt x="4575" y="1520"/>
                    <a:pt x="4032" y="1687"/>
                    <a:pt x="3515" y="1824"/>
                  </a:cubicBezTo>
                  <a:cubicBezTo>
                    <a:pt x="2097" y="2200"/>
                    <a:pt x="864" y="2349"/>
                    <a:pt x="426" y="2391"/>
                  </a:cubicBezTo>
                  <a:lnTo>
                    <a:pt x="425" y="2391"/>
                  </a:lnTo>
                  <a:cubicBezTo>
                    <a:pt x="240" y="2761"/>
                    <a:pt x="97" y="3146"/>
                    <a:pt x="2" y="3539"/>
                  </a:cubicBezTo>
                  <a:lnTo>
                    <a:pt x="2" y="3539"/>
                  </a:lnTo>
                  <a:cubicBezTo>
                    <a:pt x="843" y="3871"/>
                    <a:pt x="1567" y="4411"/>
                    <a:pt x="2050" y="5071"/>
                  </a:cubicBezTo>
                  <a:lnTo>
                    <a:pt x="9701" y="5071"/>
                  </a:lnTo>
                  <a:cubicBezTo>
                    <a:pt x="9872" y="4536"/>
                    <a:pt x="10164" y="4029"/>
                    <a:pt x="10553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1" y="494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1">
              <a:extLst>
                <a:ext uri="{FF2B5EF4-FFF2-40B4-BE49-F238E27FC236}">
                  <a16:creationId xmlns:a16="http://schemas.microsoft.com/office/drawing/2014/main" id="{DFC1622A-340F-1B18-0B6D-55CBBC257A7A}"/>
                </a:ext>
              </a:extLst>
            </p:cNvPr>
            <p:cNvSpPr/>
            <p:nvPr/>
          </p:nvSpPr>
          <p:spPr>
            <a:xfrm>
              <a:off x="6351001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0" y="2223"/>
                  </a:moveTo>
                  <a:lnTo>
                    <a:pt x="0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0" y="2223"/>
                  </a:cubicBezTo>
                  <a:close/>
                  <a:moveTo>
                    <a:pt x="5114" y="1"/>
                  </a:moveTo>
                  <a:cubicBezTo>
                    <a:pt x="4575" y="205"/>
                    <a:pt x="4032" y="372"/>
                    <a:pt x="3515" y="509"/>
                  </a:cubicBezTo>
                  <a:cubicBezTo>
                    <a:pt x="2095" y="885"/>
                    <a:pt x="863" y="1034"/>
                    <a:pt x="426" y="1076"/>
                  </a:cubicBezTo>
                  <a:lnTo>
                    <a:pt x="425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7" y="3096"/>
                    <a:pt x="2050" y="3756"/>
                  </a:cubicBezTo>
                  <a:lnTo>
                    <a:pt x="9701" y="3756"/>
                  </a:lnTo>
                  <a:cubicBezTo>
                    <a:pt x="9872" y="3221"/>
                    <a:pt x="10164" y="2714"/>
                    <a:pt x="10553" y="2266"/>
                  </a:cubicBezTo>
                  <a:cubicBezTo>
                    <a:pt x="8520" y="2005"/>
                    <a:pt x="6595" y="1191"/>
                    <a:pt x="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1">
              <a:extLst>
                <a:ext uri="{FF2B5EF4-FFF2-40B4-BE49-F238E27FC236}">
                  <a16:creationId xmlns:a16="http://schemas.microsoft.com/office/drawing/2014/main" id="{82ECBEFC-46B5-8244-988C-DD4A76C871B7}"/>
                </a:ext>
              </a:extLst>
            </p:cNvPr>
            <p:cNvSpPr/>
            <p:nvPr/>
          </p:nvSpPr>
          <p:spPr>
            <a:xfrm>
              <a:off x="6610792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6" y="463"/>
                    <a:pt x="1085" y="910"/>
                    <a:pt x="965" y="1369"/>
                  </a:cubicBezTo>
                  <a:cubicBezTo>
                    <a:pt x="632" y="1649"/>
                    <a:pt x="323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0" y="2332"/>
                    <a:pt x="52" y="2382"/>
                    <a:pt x="105" y="2382"/>
                  </a:cubicBezTo>
                  <a:cubicBezTo>
                    <a:pt x="126" y="2382"/>
                    <a:pt x="148" y="2374"/>
                    <a:pt x="165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5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7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1">
              <a:extLst>
                <a:ext uri="{FF2B5EF4-FFF2-40B4-BE49-F238E27FC236}">
                  <a16:creationId xmlns:a16="http://schemas.microsoft.com/office/drawing/2014/main" id="{634A05A9-D96D-F31E-58EA-CE15D2A20F7B}"/>
                </a:ext>
              </a:extLst>
            </p:cNvPr>
            <p:cNvSpPr/>
            <p:nvPr/>
          </p:nvSpPr>
          <p:spPr>
            <a:xfrm>
              <a:off x="6515484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6" y="139"/>
                    <a:pt x="3136" y="165"/>
                    <a:pt x="3189" y="225"/>
                  </a:cubicBezTo>
                  <a:cubicBezTo>
                    <a:pt x="3318" y="369"/>
                    <a:pt x="3317" y="609"/>
                    <a:pt x="3331" y="787"/>
                  </a:cubicBezTo>
                  <a:cubicBezTo>
                    <a:pt x="3389" y="1510"/>
                    <a:pt x="3269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5" y="2089"/>
                    <a:pt x="2834" y="1676"/>
                  </a:cubicBezTo>
                  <a:cubicBezTo>
                    <a:pt x="2810" y="1456"/>
                    <a:pt x="2792" y="1236"/>
                    <a:pt x="2778" y="1015"/>
                  </a:cubicBezTo>
                  <a:cubicBezTo>
                    <a:pt x="2771" y="904"/>
                    <a:pt x="2766" y="794"/>
                    <a:pt x="2762" y="682"/>
                  </a:cubicBezTo>
                  <a:cubicBezTo>
                    <a:pt x="2758" y="576"/>
                    <a:pt x="2748" y="461"/>
                    <a:pt x="2775" y="356"/>
                  </a:cubicBezTo>
                  <a:cubicBezTo>
                    <a:pt x="2807" y="232"/>
                    <a:pt x="2909" y="139"/>
                    <a:pt x="3019" y="139"/>
                  </a:cubicBezTo>
                  <a:close/>
                  <a:moveTo>
                    <a:pt x="751" y="2235"/>
                  </a:moveTo>
                  <a:cubicBezTo>
                    <a:pt x="811" y="2235"/>
                    <a:pt x="870" y="2238"/>
                    <a:pt x="926" y="2241"/>
                  </a:cubicBezTo>
                  <a:cubicBezTo>
                    <a:pt x="1674" y="2280"/>
                    <a:pt x="2385" y="2627"/>
                    <a:pt x="2862" y="3167"/>
                  </a:cubicBezTo>
                  <a:cubicBezTo>
                    <a:pt x="2630" y="3208"/>
                    <a:pt x="2394" y="3228"/>
                    <a:pt x="2157" y="3228"/>
                  </a:cubicBezTo>
                  <a:cubicBezTo>
                    <a:pt x="1927" y="3228"/>
                    <a:pt x="1696" y="3209"/>
                    <a:pt x="1468" y="3168"/>
                  </a:cubicBezTo>
                  <a:cubicBezTo>
                    <a:pt x="1262" y="3132"/>
                    <a:pt x="1059" y="3080"/>
                    <a:pt x="861" y="3011"/>
                  </a:cubicBezTo>
                  <a:cubicBezTo>
                    <a:pt x="680" y="2949"/>
                    <a:pt x="477" y="2881"/>
                    <a:pt x="325" y="2767"/>
                  </a:cubicBezTo>
                  <a:cubicBezTo>
                    <a:pt x="254" y="2714"/>
                    <a:pt x="192" y="2642"/>
                    <a:pt x="193" y="2554"/>
                  </a:cubicBezTo>
                  <a:cubicBezTo>
                    <a:pt x="194" y="2462"/>
                    <a:pt x="261" y="2377"/>
                    <a:pt x="338" y="2327"/>
                  </a:cubicBezTo>
                  <a:cubicBezTo>
                    <a:pt x="455" y="2252"/>
                    <a:pt x="605" y="2235"/>
                    <a:pt x="751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2" y="119"/>
                    <a:pt x="2657" y="259"/>
                  </a:cubicBezTo>
                  <a:cubicBezTo>
                    <a:pt x="2611" y="370"/>
                    <a:pt x="2611" y="494"/>
                    <a:pt x="2615" y="612"/>
                  </a:cubicBezTo>
                  <a:cubicBezTo>
                    <a:pt x="2618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1" y="1689"/>
                  </a:cubicBezTo>
                  <a:cubicBezTo>
                    <a:pt x="2734" y="2110"/>
                    <a:pt x="2791" y="2528"/>
                    <a:pt x="2849" y="2947"/>
                  </a:cubicBezTo>
                  <a:cubicBezTo>
                    <a:pt x="2567" y="2667"/>
                    <a:pt x="2223" y="2447"/>
                    <a:pt x="1843" y="2301"/>
                  </a:cubicBezTo>
                  <a:cubicBezTo>
                    <a:pt x="1525" y="2179"/>
                    <a:pt x="1166" y="2100"/>
                    <a:pt x="817" y="2100"/>
                  </a:cubicBezTo>
                  <a:cubicBezTo>
                    <a:pt x="742" y="2100"/>
                    <a:pt x="668" y="2103"/>
                    <a:pt x="594" y="2111"/>
                  </a:cubicBezTo>
                  <a:cubicBezTo>
                    <a:pt x="389" y="2132"/>
                    <a:pt x="183" y="2215"/>
                    <a:pt x="89" y="2398"/>
                  </a:cubicBezTo>
                  <a:cubicBezTo>
                    <a:pt x="1" y="2575"/>
                    <a:pt x="76" y="2750"/>
                    <a:pt x="229" y="2867"/>
                  </a:cubicBezTo>
                  <a:cubicBezTo>
                    <a:pt x="397" y="2994"/>
                    <a:pt x="619" y="3072"/>
                    <a:pt x="820" y="3141"/>
                  </a:cubicBezTo>
                  <a:cubicBezTo>
                    <a:pt x="1048" y="3219"/>
                    <a:pt x="1283" y="3276"/>
                    <a:pt x="1520" y="3312"/>
                  </a:cubicBezTo>
                  <a:cubicBezTo>
                    <a:pt x="1734" y="3346"/>
                    <a:pt x="1950" y="3362"/>
                    <a:pt x="2166" y="3362"/>
                  </a:cubicBezTo>
                  <a:cubicBezTo>
                    <a:pt x="2372" y="3362"/>
                    <a:pt x="2577" y="3347"/>
                    <a:pt x="2779" y="3318"/>
                  </a:cubicBezTo>
                  <a:lnTo>
                    <a:pt x="2779" y="3318"/>
                  </a:lnTo>
                  <a:cubicBezTo>
                    <a:pt x="2469" y="3688"/>
                    <a:pt x="2128" y="4036"/>
                    <a:pt x="1758" y="4355"/>
                  </a:cubicBezTo>
                  <a:cubicBezTo>
                    <a:pt x="1571" y="4518"/>
                    <a:pt x="1368" y="4698"/>
                    <a:pt x="1114" y="4757"/>
                  </a:cubicBezTo>
                  <a:cubicBezTo>
                    <a:pt x="1074" y="4766"/>
                    <a:pt x="1030" y="4770"/>
                    <a:pt x="986" y="4770"/>
                  </a:cubicBezTo>
                  <a:cubicBezTo>
                    <a:pt x="812" y="4770"/>
                    <a:pt x="627" y="4698"/>
                    <a:pt x="566" y="4540"/>
                  </a:cubicBezTo>
                  <a:cubicBezTo>
                    <a:pt x="552" y="4507"/>
                    <a:pt x="521" y="4492"/>
                    <a:pt x="490" y="4492"/>
                  </a:cubicBezTo>
                  <a:cubicBezTo>
                    <a:pt x="447" y="4492"/>
                    <a:pt x="406" y="4522"/>
                    <a:pt x="424" y="4570"/>
                  </a:cubicBezTo>
                  <a:cubicBezTo>
                    <a:pt x="507" y="4783"/>
                    <a:pt x="729" y="4901"/>
                    <a:pt x="967" y="4906"/>
                  </a:cubicBezTo>
                  <a:cubicBezTo>
                    <a:pt x="973" y="4906"/>
                    <a:pt x="978" y="4906"/>
                    <a:pt x="984" y="4906"/>
                  </a:cubicBezTo>
                  <a:cubicBezTo>
                    <a:pt x="1256" y="4906"/>
                    <a:pt x="1495" y="4751"/>
                    <a:pt x="1694" y="4590"/>
                  </a:cubicBezTo>
                  <a:cubicBezTo>
                    <a:pt x="2185" y="4196"/>
                    <a:pt x="2624" y="3738"/>
                    <a:pt x="3014" y="3255"/>
                  </a:cubicBezTo>
                  <a:cubicBezTo>
                    <a:pt x="3032" y="3233"/>
                    <a:pt x="3030" y="3208"/>
                    <a:pt x="3015" y="3189"/>
                  </a:cubicBezTo>
                  <a:cubicBezTo>
                    <a:pt x="3022" y="3182"/>
                    <a:pt x="3027" y="3176"/>
                    <a:pt x="3031" y="3168"/>
                  </a:cubicBezTo>
                  <a:cubicBezTo>
                    <a:pt x="3253" y="2702"/>
                    <a:pt x="3396" y="2206"/>
                    <a:pt x="3457" y="1698"/>
                  </a:cubicBezTo>
                  <a:cubicBezTo>
                    <a:pt x="3483" y="1477"/>
                    <a:pt x="3493" y="1255"/>
                    <a:pt x="3487" y="1034"/>
                  </a:cubicBezTo>
                  <a:cubicBezTo>
                    <a:pt x="3482" y="822"/>
                    <a:pt x="3471" y="602"/>
                    <a:pt x="3423" y="395"/>
                  </a:cubicBezTo>
                  <a:cubicBezTo>
                    <a:pt x="3380" y="219"/>
                    <a:pt x="3265" y="35"/>
                    <a:pt x="3057" y="4"/>
                  </a:cubicBezTo>
                  <a:cubicBezTo>
                    <a:pt x="3040" y="2"/>
                    <a:pt x="3024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1">
              <a:extLst>
                <a:ext uri="{FF2B5EF4-FFF2-40B4-BE49-F238E27FC236}">
                  <a16:creationId xmlns:a16="http://schemas.microsoft.com/office/drawing/2014/main" id="{42B4730D-7685-C3E6-D41E-CFAC3D9892C0}"/>
                </a:ext>
              </a:extLst>
            </p:cNvPr>
            <p:cNvSpPr/>
            <p:nvPr/>
          </p:nvSpPr>
          <p:spPr>
            <a:xfrm>
              <a:off x="6680408" y="5056109"/>
              <a:ext cx="94863" cy="118393"/>
            </a:xfrm>
            <a:custGeom>
              <a:avLst/>
              <a:gdLst/>
              <a:ahLst/>
              <a:cxnLst/>
              <a:rect l="l" t="t" r="r" b="b"/>
              <a:pathLst>
                <a:path w="2367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3" y="35"/>
                  </a:cubicBezTo>
                  <a:cubicBezTo>
                    <a:pt x="1255" y="462"/>
                    <a:pt x="1085" y="910"/>
                    <a:pt x="964" y="1369"/>
                  </a:cubicBezTo>
                  <a:cubicBezTo>
                    <a:pt x="632" y="1650"/>
                    <a:pt x="323" y="1955"/>
                    <a:pt x="42" y="2283"/>
                  </a:cubicBezTo>
                  <a:cubicBezTo>
                    <a:pt x="0" y="2331"/>
                    <a:pt x="51" y="2381"/>
                    <a:pt x="104" y="2381"/>
                  </a:cubicBezTo>
                  <a:cubicBezTo>
                    <a:pt x="126" y="2381"/>
                    <a:pt x="148" y="2373"/>
                    <a:pt x="164" y="2353"/>
                  </a:cubicBezTo>
                  <a:cubicBezTo>
                    <a:pt x="393" y="2086"/>
                    <a:pt x="642" y="1833"/>
                    <a:pt x="908" y="1598"/>
                  </a:cubicBezTo>
                  <a:lnTo>
                    <a:pt x="908" y="1598"/>
                  </a:lnTo>
                  <a:cubicBezTo>
                    <a:pt x="830" y="1944"/>
                    <a:pt x="778" y="2298"/>
                    <a:pt x="759" y="2654"/>
                  </a:cubicBezTo>
                  <a:cubicBezTo>
                    <a:pt x="756" y="2698"/>
                    <a:pt x="793" y="2721"/>
                    <a:pt x="830" y="2721"/>
                  </a:cubicBezTo>
                  <a:cubicBezTo>
                    <a:pt x="865" y="2721"/>
                    <a:pt x="900" y="2701"/>
                    <a:pt x="902" y="2659"/>
                  </a:cubicBezTo>
                  <a:cubicBezTo>
                    <a:pt x="927" y="2247"/>
                    <a:pt x="991" y="1839"/>
                    <a:pt x="1094" y="1439"/>
                  </a:cubicBezTo>
                  <a:cubicBezTo>
                    <a:pt x="1467" y="1127"/>
                    <a:pt x="1871" y="848"/>
                    <a:pt x="2299" y="608"/>
                  </a:cubicBezTo>
                  <a:cubicBezTo>
                    <a:pt x="2366" y="569"/>
                    <a:pt x="2329" y="478"/>
                    <a:pt x="2269" y="478"/>
                  </a:cubicBezTo>
                  <a:cubicBezTo>
                    <a:pt x="2257" y="478"/>
                    <a:pt x="2245" y="481"/>
                    <a:pt x="2233" y="488"/>
                  </a:cubicBezTo>
                  <a:cubicBezTo>
                    <a:pt x="1853" y="701"/>
                    <a:pt x="1494" y="944"/>
                    <a:pt x="1156" y="1212"/>
                  </a:cubicBezTo>
                  <a:cubicBezTo>
                    <a:pt x="1269" y="833"/>
                    <a:pt x="1415" y="461"/>
                    <a:pt x="1597" y="105"/>
                  </a:cubicBezTo>
                  <a:cubicBezTo>
                    <a:pt x="1624" y="51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1">
              <a:extLst>
                <a:ext uri="{FF2B5EF4-FFF2-40B4-BE49-F238E27FC236}">
                  <a16:creationId xmlns:a16="http://schemas.microsoft.com/office/drawing/2014/main" id="{68CFD36A-9375-A44E-8F5C-E88E50F298F6}"/>
                </a:ext>
              </a:extLst>
            </p:cNvPr>
            <p:cNvSpPr/>
            <p:nvPr/>
          </p:nvSpPr>
          <p:spPr>
            <a:xfrm>
              <a:off x="5770099" y="4857865"/>
              <a:ext cx="23245" cy="9221"/>
            </a:xfrm>
            <a:custGeom>
              <a:avLst/>
              <a:gdLst/>
              <a:ahLst/>
              <a:cxnLst/>
              <a:rect l="l" t="t" r="r" b="b"/>
              <a:pathLst>
                <a:path w="580" h="212" extrusionOk="0">
                  <a:moveTo>
                    <a:pt x="81" y="1"/>
                  </a:moveTo>
                  <a:cubicBezTo>
                    <a:pt x="47" y="1"/>
                    <a:pt x="13" y="21"/>
                    <a:pt x="7" y="56"/>
                  </a:cubicBezTo>
                  <a:cubicBezTo>
                    <a:pt x="1" y="93"/>
                    <a:pt x="21" y="137"/>
                    <a:pt x="62" y="143"/>
                  </a:cubicBezTo>
                  <a:cubicBezTo>
                    <a:pt x="203" y="165"/>
                    <a:pt x="346" y="187"/>
                    <a:pt x="488" y="211"/>
                  </a:cubicBezTo>
                  <a:cubicBezTo>
                    <a:pt x="492" y="211"/>
                    <a:pt x="496" y="212"/>
                    <a:pt x="500" y="212"/>
                  </a:cubicBezTo>
                  <a:cubicBezTo>
                    <a:pt x="534" y="212"/>
                    <a:pt x="568" y="192"/>
                    <a:pt x="573" y="156"/>
                  </a:cubicBezTo>
                  <a:cubicBezTo>
                    <a:pt x="580" y="120"/>
                    <a:pt x="559" y="77"/>
                    <a:pt x="519" y="70"/>
                  </a:cubicBezTo>
                  <a:cubicBezTo>
                    <a:pt x="377" y="47"/>
                    <a:pt x="234" y="25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1">
              <a:extLst>
                <a:ext uri="{FF2B5EF4-FFF2-40B4-BE49-F238E27FC236}">
                  <a16:creationId xmlns:a16="http://schemas.microsoft.com/office/drawing/2014/main" id="{23E0496F-BFD2-F2B3-EE65-D1FDCDAE90C8}"/>
                </a:ext>
              </a:extLst>
            </p:cNvPr>
            <p:cNvSpPr/>
            <p:nvPr/>
          </p:nvSpPr>
          <p:spPr>
            <a:xfrm>
              <a:off x="4648133" y="5049628"/>
              <a:ext cx="468266" cy="364967"/>
            </a:xfrm>
            <a:custGeom>
              <a:avLst/>
              <a:gdLst/>
              <a:ahLst/>
              <a:cxnLst/>
              <a:rect l="l" t="t" r="r" b="b"/>
              <a:pathLst>
                <a:path w="11684" h="8391" extrusionOk="0">
                  <a:moveTo>
                    <a:pt x="8118" y="1"/>
                  </a:moveTo>
                  <a:cubicBezTo>
                    <a:pt x="8099" y="1"/>
                    <a:pt x="8081" y="1"/>
                    <a:pt x="8063" y="2"/>
                  </a:cubicBezTo>
                  <a:cubicBezTo>
                    <a:pt x="7883" y="16"/>
                    <a:pt x="7616" y="67"/>
                    <a:pt x="7291" y="146"/>
                  </a:cubicBezTo>
                  <a:cubicBezTo>
                    <a:pt x="7226" y="163"/>
                    <a:pt x="7160" y="179"/>
                    <a:pt x="7090" y="197"/>
                  </a:cubicBezTo>
                  <a:cubicBezTo>
                    <a:pt x="6642" y="314"/>
                    <a:pt x="6101" y="474"/>
                    <a:pt x="5530" y="652"/>
                  </a:cubicBezTo>
                  <a:cubicBezTo>
                    <a:pt x="3864" y="1172"/>
                    <a:pt x="1930" y="1858"/>
                    <a:pt x="1179" y="2128"/>
                  </a:cubicBezTo>
                  <a:cubicBezTo>
                    <a:pt x="974" y="2202"/>
                    <a:pt x="857" y="2245"/>
                    <a:pt x="857" y="2245"/>
                  </a:cubicBezTo>
                  <a:lnTo>
                    <a:pt x="692" y="4405"/>
                  </a:lnTo>
                  <a:lnTo>
                    <a:pt x="681" y="4551"/>
                  </a:lnTo>
                  <a:lnTo>
                    <a:pt x="674" y="4648"/>
                  </a:lnTo>
                  <a:lnTo>
                    <a:pt x="1" y="6730"/>
                  </a:lnTo>
                  <a:cubicBezTo>
                    <a:pt x="1" y="6730"/>
                    <a:pt x="659" y="6889"/>
                    <a:pt x="924" y="6993"/>
                  </a:cubicBezTo>
                  <a:cubicBezTo>
                    <a:pt x="929" y="6994"/>
                    <a:pt x="932" y="6996"/>
                    <a:pt x="937" y="6998"/>
                  </a:cubicBezTo>
                  <a:cubicBezTo>
                    <a:pt x="1485" y="7216"/>
                    <a:pt x="2504" y="7594"/>
                    <a:pt x="3682" y="7902"/>
                  </a:cubicBezTo>
                  <a:cubicBezTo>
                    <a:pt x="4596" y="8139"/>
                    <a:pt x="5603" y="8336"/>
                    <a:pt x="6560" y="8381"/>
                  </a:cubicBezTo>
                  <a:cubicBezTo>
                    <a:pt x="6635" y="8385"/>
                    <a:pt x="6712" y="8388"/>
                    <a:pt x="6787" y="8389"/>
                  </a:cubicBezTo>
                  <a:lnTo>
                    <a:pt x="6788" y="8389"/>
                  </a:lnTo>
                  <a:cubicBezTo>
                    <a:pt x="6850" y="8390"/>
                    <a:pt x="6912" y="8391"/>
                    <a:pt x="6974" y="8391"/>
                  </a:cubicBezTo>
                  <a:cubicBezTo>
                    <a:pt x="7813" y="8391"/>
                    <a:pt x="8594" y="8256"/>
                    <a:pt x="9211" y="7913"/>
                  </a:cubicBezTo>
                  <a:cubicBezTo>
                    <a:pt x="9213" y="7911"/>
                    <a:pt x="9219" y="7908"/>
                    <a:pt x="9221" y="7907"/>
                  </a:cubicBezTo>
                  <a:cubicBezTo>
                    <a:pt x="9733" y="7620"/>
                    <a:pt x="10130" y="7189"/>
                    <a:pt x="10354" y="6567"/>
                  </a:cubicBezTo>
                  <a:cubicBezTo>
                    <a:pt x="11684" y="2891"/>
                    <a:pt x="9684" y="294"/>
                    <a:pt x="8350" y="26"/>
                  </a:cubicBezTo>
                  <a:cubicBezTo>
                    <a:pt x="8270" y="9"/>
                    <a:pt x="8192" y="1"/>
                    <a:pt x="8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1">
              <a:extLst>
                <a:ext uri="{FF2B5EF4-FFF2-40B4-BE49-F238E27FC236}">
                  <a16:creationId xmlns:a16="http://schemas.microsoft.com/office/drawing/2014/main" id="{7AF95A84-3139-F609-1E2D-0489AB47B8E8}"/>
                </a:ext>
              </a:extLst>
            </p:cNvPr>
            <p:cNvSpPr/>
            <p:nvPr/>
          </p:nvSpPr>
          <p:spPr>
            <a:xfrm>
              <a:off x="4833457" y="5049715"/>
              <a:ext cx="282947" cy="365358"/>
            </a:xfrm>
            <a:custGeom>
              <a:avLst/>
              <a:gdLst/>
              <a:ahLst/>
              <a:cxnLst/>
              <a:rect l="l" t="t" r="r" b="b"/>
              <a:pathLst>
                <a:path w="7060" h="8400" extrusionOk="0">
                  <a:moveTo>
                    <a:pt x="3439" y="0"/>
                  </a:moveTo>
                  <a:cubicBezTo>
                    <a:pt x="3439" y="0"/>
                    <a:pt x="340" y="1185"/>
                    <a:pt x="72" y="3989"/>
                  </a:cubicBezTo>
                  <a:cubicBezTo>
                    <a:pt x="1" y="4728"/>
                    <a:pt x="115" y="5385"/>
                    <a:pt x="320" y="5950"/>
                  </a:cubicBezTo>
                  <a:cubicBezTo>
                    <a:pt x="851" y="7417"/>
                    <a:pt x="2002" y="8273"/>
                    <a:pt x="2163" y="8387"/>
                  </a:cubicBezTo>
                  <a:lnTo>
                    <a:pt x="2164" y="8387"/>
                  </a:lnTo>
                  <a:cubicBezTo>
                    <a:pt x="2172" y="8393"/>
                    <a:pt x="2176" y="8396"/>
                    <a:pt x="2180" y="8397"/>
                  </a:cubicBezTo>
                  <a:cubicBezTo>
                    <a:pt x="2241" y="8399"/>
                    <a:pt x="2302" y="8399"/>
                    <a:pt x="2363" y="8399"/>
                  </a:cubicBezTo>
                  <a:cubicBezTo>
                    <a:pt x="3047" y="8399"/>
                    <a:pt x="3693" y="8310"/>
                    <a:pt x="4241" y="8089"/>
                  </a:cubicBezTo>
                  <a:lnTo>
                    <a:pt x="4244" y="8089"/>
                  </a:lnTo>
                  <a:cubicBezTo>
                    <a:pt x="4366" y="8040"/>
                    <a:pt x="4486" y="7985"/>
                    <a:pt x="4597" y="7922"/>
                  </a:cubicBezTo>
                  <a:lnTo>
                    <a:pt x="4597" y="7905"/>
                  </a:lnTo>
                  <a:cubicBezTo>
                    <a:pt x="5109" y="7618"/>
                    <a:pt x="5506" y="7187"/>
                    <a:pt x="5730" y="6563"/>
                  </a:cubicBezTo>
                  <a:cubicBezTo>
                    <a:pt x="7060" y="2889"/>
                    <a:pt x="5060" y="292"/>
                    <a:pt x="3726" y="24"/>
                  </a:cubicBezTo>
                  <a:lnTo>
                    <a:pt x="3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1">
              <a:extLst>
                <a:ext uri="{FF2B5EF4-FFF2-40B4-BE49-F238E27FC236}">
                  <a16:creationId xmlns:a16="http://schemas.microsoft.com/office/drawing/2014/main" id="{99655E72-2F52-7D87-48C7-19249275EFB9}"/>
                </a:ext>
              </a:extLst>
            </p:cNvPr>
            <p:cNvSpPr/>
            <p:nvPr/>
          </p:nvSpPr>
          <p:spPr>
            <a:xfrm>
              <a:off x="4913174" y="5050716"/>
              <a:ext cx="203233" cy="350874"/>
            </a:xfrm>
            <a:custGeom>
              <a:avLst/>
              <a:gdLst/>
              <a:ahLst/>
              <a:cxnLst/>
              <a:rect l="l" t="t" r="r" b="b"/>
              <a:pathLst>
                <a:path w="5071" h="8067" extrusionOk="0">
                  <a:moveTo>
                    <a:pt x="1737" y="1"/>
                  </a:moveTo>
                  <a:cubicBezTo>
                    <a:pt x="1737" y="1"/>
                    <a:pt x="0" y="1559"/>
                    <a:pt x="504" y="4665"/>
                  </a:cubicBezTo>
                  <a:cubicBezTo>
                    <a:pt x="998" y="7721"/>
                    <a:pt x="2216" y="8057"/>
                    <a:pt x="2252" y="8066"/>
                  </a:cubicBezTo>
                  <a:lnTo>
                    <a:pt x="2254" y="8066"/>
                  </a:lnTo>
                  <a:cubicBezTo>
                    <a:pt x="2377" y="8017"/>
                    <a:pt x="2497" y="7962"/>
                    <a:pt x="2608" y="7899"/>
                  </a:cubicBezTo>
                  <a:lnTo>
                    <a:pt x="2608" y="7882"/>
                  </a:lnTo>
                  <a:cubicBezTo>
                    <a:pt x="3120" y="7595"/>
                    <a:pt x="3517" y="7164"/>
                    <a:pt x="3741" y="6542"/>
                  </a:cubicBezTo>
                  <a:cubicBezTo>
                    <a:pt x="5071" y="2866"/>
                    <a:pt x="3071" y="26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1">
              <a:extLst>
                <a:ext uri="{FF2B5EF4-FFF2-40B4-BE49-F238E27FC236}">
                  <a16:creationId xmlns:a16="http://schemas.microsoft.com/office/drawing/2014/main" id="{D0F476BA-34C5-F921-AA3A-1EFB67FE9A8A}"/>
                </a:ext>
              </a:extLst>
            </p:cNvPr>
            <p:cNvSpPr/>
            <p:nvPr/>
          </p:nvSpPr>
          <p:spPr>
            <a:xfrm>
              <a:off x="4314677" y="4975298"/>
              <a:ext cx="406586" cy="367098"/>
            </a:xfrm>
            <a:custGeom>
              <a:avLst/>
              <a:gdLst/>
              <a:ahLst/>
              <a:cxnLst/>
              <a:rect l="l" t="t" r="r" b="b"/>
              <a:pathLst>
                <a:path w="10145" h="8440" extrusionOk="0">
                  <a:moveTo>
                    <a:pt x="5736" y="1"/>
                  </a:moveTo>
                  <a:cubicBezTo>
                    <a:pt x="5005" y="2076"/>
                    <a:pt x="3605" y="3743"/>
                    <a:pt x="1715" y="4796"/>
                  </a:cubicBezTo>
                  <a:cubicBezTo>
                    <a:pt x="1173" y="5097"/>
                    <a:pt x="600" y="5338"/>
                    <a:pt x="0" y="5508"/>
                  </a:cubicBezTo>
                  <a:cubicBezTo>
                    <a:pt x="4262" y="7385"/>
                    <a:pt x="8321" y="8439"/>
                    <a:pt x="8321" y="8439"/>
                  </a:cubicBezTo>
                  <a:cubicBezTo>
                    <a:pt x="9674" y="7537"/>
                    <a:pt x="10075" y="6549"/>
                    <a:pt x="10105" y="5730"/>
                  </a:cubicBezTo>
                  <a:cubicBezTo>
                    <a:pt x="10144" y="4704"/>
                    <a:pt x="9594" y="3941"/>
                    <a:pt x="9594" y="3941"/>
                  </a:cubicBezTo>
                  <a:cubicBezTo>
                    <a:pt x="9594" y="3941"/>
                    <a:pt x="7964" y="2218"/>
                    <a:pt x="573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383;p71">
              <a:extLst>
                <a:ext uri="{FF2B5EF4-FFF2-40B4-BE49-F238E27FC236}">
                  <a16:creationId xmlns:a16="http://schemas.microsoft.com/office/drawing/2014/main" id="{3AAFD266-E155-92C4-0BBB-595192FF1B89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57" y="3597"/>
                  </a:lnTo>
                  <a:lnTo>
                    <a:pt x="15616" y="3456"/>
                  </a:lnTo>
                  <a:lnTo>
                    <a:pt x="15016" y="1332"/>
                  </a:lnTo>
                  <a:cubicBezTo>
                    <a:pt x="15016" y="1332"/>
                    <a:pt x="14847" y="1305"/>
                    <a:pt x="14551" y="1257"/>
                  </a:cubicBezTo>
                  <a:cubicBezTo>
                    <a:pt x="13468" y="1083"/>
                    <a:pt x="10681" y="642"/>
                    <a:pt x="8292" y="332"/>
                  </a:cubicBezTo>
                  <a:cubicBezTo>
                    <a:pt x="7473" y="227"/>
                    <a:pt x="6699" y="135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384;p71">
              <a:extLst>
                <a:ext uri="{FF2B5EF4-FFF2-40B4-BE49-F238E27FC236}">
                  <a16:creationId xmlns:a16="http://schemas.microsoft.com/office/drawing/2014/main" id="{8207590D-68FA-2D92-2F05-2394D1B85D76}"/>
                </a:ext>
              </a:extLst>
            </p:cNvPr>
            <p:cNvSpPr/>
            <p:nvPr/>
          </p:nvSpPr>
          <p:spPr>
            <a:xfrm>
              <a:off x="4065387" y="5086946"/>
              <a:ext cx="380656" cy="136270"/>
            </a:xfrm>
            <a:custGeom>
              <a:avLst/>
              <a:gdLst/>
              <a:ahLst/>
              <a:cxnLst/>
              <a:rect l="l" t="t" r="r" b="b"/>
              <a:pathLst>
                <a:path w="9498" h="3133" extrusionOk="0">
                  <a:moveTo>
                    <a:pt x="720" y="0"/>
                  </a:moveTo>
                  <a:lnTo>
                    <a:pt x="0" y="1639"/>
                  </a:lnTo>
                  <a:lnTo>
                    <a:pt x="2" y="1642"/>
                  </a:lnTo>
                  <a:cubicBezTo>
                    <a:pt x="67" y="1664"/>
                    <a:pt x="4274" y="3132"/>
                    <a:pt x="6722" y="3132"/>
                  </a:cubicBezTo>
                  <a:cubicBezTo>
                    <a:pt x="7299" y="3132"/>
                    <a:pt x="7778" y="3051"/>
                    <a:pt x="8083" y="2850"/>
                  </a:cubicBezTo>
                  <a:cubicBezTo>
                    <a:pt x="8836" y="2351"/>
                    <a:pt x="9261" y="1728"/>
                    <a:pt x="9497" y="1207"/>
                  </a:cubicBezTo>
                  <a:cubicBezTo>
                    <a:pt x="8414" y="1033"/>
                    <a:pt x="5627" y="592"/>
                    <a:pt x="3238" y="282"/>
                  </a:cubicBezTo>
                  <a:cubicBezTo>
                    <a:pt x="2291" y="160"/>
                    <a:pt x="1409" y="57"/>
                    <a:pt x="720" y="0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1">
              <a:extLst>
                <a:ext uri="{FF2B5EF4-FFF2-40B4-BE49-F238E27FC236}">
                  <a16:creationId xmlns:a16="http://schemas.microsoft.com/office/drawing/2014/main" id="{D9CD7922-4FB8-11D1-FEAE-27D9B4095852}"/>
                </a:ext>
              </a:extLst>
            </p:cNvPr>
            <p:cNvSpPr/>
            <p:nvPr/>
          </p:nvSpPr>
          <p:spPr>
            <a:xfrm>
              <a:off x="3862828" y="5084771"/>
              <a:ext cx="332363" cy="358660"/>
            </a:xfrm>
            <a:custGeom>
              <a:avLst/>
              <a:gdLst/>
              <a:ahLst/>
              <a:cxnLst/>
              <a:rect l="l" t="t" r="r" b="b"/>
              <a:pathLst>
                <a:path w="8293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5454" y="7896"/>
                    <a:pt x="4255" y="6516"/>
                    <a:pt x="4255" y="6516"/>
                  </a:cubicBezTo>
                  <a:cubicBezTo>
                    <a:pt x="6360" y="3570"/>
                    <a:pt x="5101" y="1753"/>
                    <a:pt x="5057" y="1692"/>
                  </a:cubicBezTo>
                  <a:lnTo>
                    <a:pt x="5054" y="1689"/>
                  </a:lnTo>
                  <a:cubicBezTo>
                    <a:pt x="5602" y="933"/>
                    <a:pt x="7045" y="537"/>
                    <a:pt x="8292" y="332"/>
                  </a:cubicBezTo>
                  <a:cubicBezTo>
                    <a:pt x="7347" y="210"/>
                    <a:pt x="6463" y="107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1">
              <a:extLst>
                <a:ext uri="{FF2B5EF4-FFF2-40B4-BE49-F238E27FC236}">
                  <a16:creationId xmlns:a16="http://schemas.microsoft.com/office/drawing/2014/main" id="{BA218CA2-1910-2F84-E145-13B2317392CC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28" y="3673"/>
                  </a:lnTo>
                  <a:cubicBezTo>
                    <a:pt x="15638" y="3648"/>
                    <a:pt x="15648" y="3623"/>
                    <a:pt x="15657" y="3597"/>
                  </a:cubicBezTo>
                  <a:cubicBezTo>
                    <a:pt x="15663" y="3582"/>
                    <a:pt x="15670" y="3565"/>
                    <a:pt x="15675" y="3549"/>
                  </a:cubicBezTo>
                  <a:cubicBezTo>
                    <a:pt x="15694" y="3499"/>
                    <a:pt x="15658" y="3464"/>
                    <a:pt x="15616" y="3456"/>
                  </a:cubicBezTo>
                  <a:cubicBezTo>
                    <a:pt x="15611" y="3455"/>
                    <a:pt x="15606" y="3454"/>
                    <a:pt x="15600" y="3454"/>
                  </a:cubicBezTo>
                  <a:cubicBezTo>
                    <a:pt x="15570" y="3454"/>
                    <a:pt x="15540" y="3470"/>
                    <a:pt x="15529" y="3506"/>
                  </a:cubicBezTo>
                  <a:cubicBezTo>
                    <a:pt x="15480" y="3640"/>
                    <a:pt x="15427" y="3773"/>
                    <a:pt x="15367" y="3903"/>
                  </a:cubicBezTo>
                  <a:cubicBezTo>
                    <a:pt x="14884" y="4936"/>
                    <a:pt x="14037" y="5786"/>
                    <a:pt x="13025" y="6305"/>
                  </a:cubicBezTo>
                  <a:cubicBezTo>
                    <a:pt x="12675" y="6483"/>
                    <a:pt x="12307" y="6621"/>
                    <a:pt x="11929" y="6713"/>
                  </a:cubicBezTo>
                  <a:cubicBezTo>
                    <a:pt x="11552" y="6805"/>
                    <a:pt x="11166" y="6852"/>
                    <a:pt x="10778" y="6852"/>
                  </a:cubicBezTo>
                  <a:cubicBezTo>
                    <a:pt x="10411" y="6852"/>
                    <a:pt x="10043" y="6810"/>
                    <a:pt x="9681" y="6724"/>
                  </a:cubicBezTo>
                  <a:cubicBezTo>
                    <a:pt x="8561" y="6457"/>
                    <a:pt x="7534" y="5814"/>
                    <a:pt x="6812" y="4918"/>
                  </a:cubicBezTo>
                  <a:cubicBezTo>
                    <a:pt x="6070" y="3997"/>
                    <a:pt x="5711" y="2830"/>
                    <a:pt x="5756" y="1654"/>
                  </a:cubicBezTo>
                  <a:cubicBezTo>
                    <a:pt x="5776" y="1116"/>
                    <a:pt x="5878" y="581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1">
              <a:extLst>
                <a:ext uri="{FF2B5EF4-FFF2-40B4-BE49-F238E27FC236}">
                  <a16:creationId xmlns:a16="http://schemas.microsoft.com/office/drawing/2014/main" id="{F4468D92-0407-9B79-3369-730AED9D41AB}"/>
                </a:ext>
              </a:extLst>
            </p:cNvPr>
            <p:cNvSpPr/>
            <p:nvPr/>
          </p:nvSpPr>
          <p:spPr>
            <a:xfrm>
              <a:off x="4442568" y="4969470"/>
              <a:ext cx="406546" cy="368881"/>
            </a:xfrm>
            <a:custGeom>
              <a:avLst/>
              <a:gdLst/>
              <a:ahLst/>
              <a:cxnLst/>
              <a:rect l="l" t="t" r="r" b="b"/>
              <a:pathLst>
                <a:path w="10144" h="8481" extrusionOk="0">
                  <a:moveTo>
                    <a:pt x="4408" y="1"/>
                  </a:moveTo>
                  <a:cubicBezTo>
                    <a:pt x="2179" y="2219"/>
                    <a:pt x="550" y="3983"/>
                    <a:pt x="550" y="3983"/>
                  </a:cubicBezTo>
                  <a:cubicBezTo>
                    <a:pt x="550" y="3983"/>
                    <a:pt x="1" y="4746"/>
                    <a:pt x="38" y="5773"/>
                  </a:cubicBezTo>
                  <a:lnTo>
                    <a:pt x="40" y="5773"/>
                  </a:lnTo>
                  <a:cubicBezTo>
                    <a:pt x="68" y="6592"/>
                    <a:pt x="471" y="7578"/>
                    <a:pt x="1824" y="8481"/>
                  </a:cubicBezTo>
                  <a:cubicBezTo>
                    <a:pt x="1824" y="8481"/>
                    <a:pt x="5883" y="7428"/>
                    <a:pt x="10143" y="5551"/>
                  </a:cubicBezTo>
                  <a:cubicBezTo>
                    <a:pt x="9545" y="5379"/>
                    <a:pt x="8970" y="5139"/>
                    <a:pt x="8430" y="4839"/>
                  </a:cubicBezTo>
                  <a:cubicBezTo>
                    <a:pt x="6539" y="3784"/>
                    <a:pt x="5138" y="2078"/>
                    <a:pt x="4408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1">
              <a:extLst>
                <a:ext uri="{FF2B5EF4-FFF2-40B4-BE49-F238E27FC236}">
                  <a16:creationId xmlns:a16="http://schemas.microsoft.com/office/drawing/2014/main" id="{C46F3945-353C-84B2-9D43-937FE4595340}"/>
                </a:ext>
              </a:extLst>
            </p:cNvPr>
            <p:cNvSpPr/>
            <p:nvPr/>
          </p:nvSpPr>
          <p:spPr>
            <a:xfrm>
              <a:off x="4597753" y="4903664"/>
              <a:ext cx="1483" cy="130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37" y="1"/>
                  </a:moveTo>
                  <a:cubicBezTo>
                    <a:pt x="24" y="2"/>
                    <a:pt x="13" y="2"/>
                    <a:pt x="0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21" y="3"/>
                    <a:pt x="29" y="2"/>
                    <a:pt x="37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1">
              <a:extLst>
                <a:ext uri="{FF2B5EF4-FFF2-40B4-BE49-F238E27FC236}">
                  <a16:creationId xmlns:a16="http://schemas.microsoft.com/office/drawing/2014/main" id="{29ED605D-14BC-25BD-BE83-052BD4CD0DD4}"/>
                </a:ext>
              </a:extLst>
            </p:cNvPr>
            <p:cNvSpPr/>
            <p:nvPr/>
          </p:nvSpPr>
          <p:spPr>
            <a:xfrm>
              <a:off x="4596230" y="4903707"/>
              <a:ext cx="1523" cy="130"/>
            </a:xfrm>
            <a:custGeom>
              <a:avLst/>
              <a:gdLst/>
              <a:ahLst/>
              <a:cxnLst/>
              <a:rect l="l" t="t" r="r" b="b"/>
              <a:pathLst>
                <a:path w="38" h="3" extrusionOk="0">
                  <a:moveTo>
                    <a:pt x="37" y="1"/>
                  </a:moveTo>
                  <a:cubicBezTo>
                    <a:pt x="24" y="2"/>
                    <a:pt x="12" y="2"/>
                    <a:pt x="1" y="2"/>
                  </a:cubicBezTo>
                  <a:lnTo>
                    <a:pt x="1" y="2"/>
                  </a:lnTo>
                  <a:cubicBezTo>
                    <a:pt x="12" y="2"/>
                    <a:pt x="24" y="2"/>
                    <a:pt x="37" y="1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1">
              <a:extLst>
                <a:ext uri="{FF2B5EF4-FFF2-40B4-BE49-F238E27FC236}">
                  <a16:creationId xmlns:a16="http://schemas.microsoft.com/office/drawing/2014/main" id="{32A10629-1F62-4A99-23EB-EC07407E48A8}"/>
                </a:ext>
              </a:extLst>
            </p:cNvPr>
            <p:cNvSpPr/>
            <p:nvPr/>
          </p:nvSpPr>
          <p:spPr>
            <a:xfrm>
              <a:off x="2444760" y="5211164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7" y="0"/>
                  </a:moveTo>
                  <a:cubicBezTo>
                    <a:pt x="2641" y="93"/>
                    <a:pt x="2384" y="200"/>
                    <a:pt x="2137" y="330"/>
                  </a:cubicBezTo>
                  <a:cubicBezTo>
                    <a:pt x="1349" y="745"/>
                    <a:pt x="690" y="1354"/>
                    <a:pt x="342" y="2073"/>
                  </a:cubicBezTo>
                  <a:cubicBezTo>
                    <a:pt x="1" y="2777"/>
                    <a:pt x="27" y="3632"/>
                    <a:pt x="554" y="4251"/>
                  </a:cubicBezTo>
                  <a:lnTo>
                    <a:pt x="15918" y="4251"/>
                  </a:lnTo>
                  <a:cubicBezTo>
                    <a:pt x="16173" y="3366"/>
                    <a:pt x="16184" y="2434"/>
                    <a:pt x="15965" y="1543"/>
                  </a:cubicBezTo>
                  <a:lnTo>
                    <a:pt x="15965" y="1543"/>
                  </a:lnTo>
                  <a:cubicBezTo>
                    <a:pt x="15123" y="1876"/>
                    <a:pt x="14400" y="2416"/>
                    <a:pt x="13915" y="3076"/>
                  </a:cubicBezTo>
                  <a:lnTo>
                    <a:pt x="6265" y="3076"/>
                  </a:lnTo>
                  <a:cubicBezTo>
                    <a:pt x="6094" y="2541"/>
                    <a:pt x="5801" y="2034"/>
                    <a:pt x="5412" y="1586"/>
                  </a:cubicBezTo>
                  <a:cubicBezTo>
                    <a:pt x="5169" y="1308"/>
                    <a:pt x="4890" y="1051"/>
                    <a:pt x="4577" y="826"/>
                  </a:cubicBezTo>
                  <a:cubicBezTo>
                    <a:pt x="4083" y="469"/>
                    <a:pt x="3512" y="189"/>
                    <a:pt x="2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1">
              <a:extLst>
                <a:ext uri="{FF2B5EF4-FFF2-40B4-BE49-F238E27FC236}">
                  <a16:creationId xmlns:a16="http://schemas.microsoft.com/office/drawing/2014/main" id="{87F3F28F-9224-8916-F812-F02158318B9E}"/>
                </a:ext>
              </a:extLst>
            </p:cNvPr>
            <p:cNvSpPr/>
            <p:nvPr/>
          </p:nvSpPr>
          <p:spPr>
            <a:xfrm>
              <a:off x="2560868" y="5124394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13068" y="3538"/>
                  </a:moveTo>
                  <a:cubicBezTo>
                    <a:pt x="13068" y="3538"/>
                    <a:pt x="13068" y="3538"/>
                    <a:pt x="13067" y="3538"/>
                  </a:cubicBezTo>
                  <a:lnTo>
                    <a:pt x="13067" y="3538"/>
                  </a:lnTo>
                  <a:cubicBezTo>
                    <a:pt x="13068" y="3539"/>
                    <a:pt x="13068" y="3539"/>
                    <a:pt x="13068" y="3540"/>
                  </a:cubicBezTo>
                  <a:lnTo>
                    <a:pt x="13068" y="3538"/>
                  </a:lnTo>
                  <a:close/>
                  <a:moveTo>
                    <a:pt x="5480" y="0"/>
                  </a:moveTo>
                  <a:cubicBezTo>
                    <a:pt x="4849" y="494"/>
                    <a:pt x="4082" y="861"/>
                    <a:pt x="3308" y="1195"/>
                  </a:cubicBezTo>
                  <a:cubicBezTo>
                    <a:pt x="2619" y="1491"/>
                    <a:pt x="1283" y="1538"/>
                    <a:pt x="0" y="1995"/>
                  </a:cubicBezTo>
                  <a:cubicBezTo>
                    <a:pt x="615" y="2184"/>
                    <a:pt x="1186" y="2464"/>
                    <a:pt x="1680" y="2821"/>
                  </a:cubicBezTo>
                  <a:cubicBezTo>
                    <a:pt x="1991" y="3046"/>
                    <a:pt x="2272" y="3303"/>
                    <a:pt x="2515" y="3581"/>
                  </a:cubicBezTo>
                  <a:cubicBezTo>
                    <a:pt x="2904" y="4029"/>
                    <a:pt x="3197" y="4536"/>
                    <a:pt x="3368" y="5071"/>
                  </a:cubicBezTo>
                  <a:lnTo>
                    <a:pt x="11018" y="5071"/>
                  </a:lnTo>
                  <a:cubicBezTo>
                    <a:pt x="11503" y="4411"/>
                    <a:pt x="12226" y="3871"/>
                    <a:pt x="13067" y="3538"/>
                  </a:cubicBezTo>
                  <a:lnTo>
                    <a:pt x="13067" y="3538"/>
                  </a:lnTo>
                  <a:cubicBezTo>
                    <a:pt x="12971" y="3145"/>
                    <a:pt x="12829" y="2761"/>
                    <a:pt x="12644" y="2391"/>
                  </a:cubicBezTo>
                  <a:lnTo>
                    <a:pt x="12642" y="2391"/>
                  </a:lnTo>
                  <a:cubicBezTo>
                    <a:pt x="12205" y="2349"/>
                    <a:pt x="10973" y="2201"/>
                    <a:pt x="9553" y="1824"/>
                  </a:cubicBezTo>
                  <a:cubicBezTo>
                    <a:pt x="9036" y="1687"/>
                    <a:pt x="8495" y="1520"/>
                    <a:pt x="7956" y="1316"/>
                  </a:cubicBezTo>
                  <a:cubicBezTo>
                    <a:pt x="7075" y="984"/>
                    <a:pt x="6207" y="552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1">
              <a:extLst>
                <a:ext uri="{FF2B5EF4-FFF2-40B4-BE49-F238E27FC236}">
                  <a16:creationId xmlns:a16="http://schemas.microsoft.com/office/drawing/2014/main" id="{D56CDABB-760B-6B2A-4CA2-01BB021D9FFA}"/>
                </a:ext>
              </a:extLst>
            </p:cNvPr>
            <p:cNvSpPr/>
            <p:nvPr/>
          </p:nvSpPr>
          <p:spPr>
            <a:xfrm>
              <a:off x="2661627" y="5181631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10554" y="2222"/>
                  </a:moveTo>
                  <a:cubicBezTo>
                    <a:pt x="10554" y="2222"/>
                    <a:pt x="10554" y="2222"/>
                    <a:pt x="10553" y="2222"/>
                  </a:cubicBezTo>
                  <a:lnTo>
                    <a:pt x="10553" y="2222"/>
                  </a:lnTo>
                  <a:cubicBezTo>
                    <a:pt x="10554" y="2223"/>
                    <a:pt x="10554" y="2223"/>
                    <a:pt x="10554" y="2224"/>
                  </a:cubicBezTo>
                  <a:lnTo>
                    <a:pt x="10554" y="2222"/>
                  </a:lnTo>
                  <a:close/>
                  <a:moveTo>
                    <a:pt x="5442" y="0"/>
                  </a:moveTo>
                  <a:cubicBezTo>
                    <a:pt x="3960" y="1190"/>
                    <a:pt x="2036" y="2004"/>
                    <a:pt x="1" y="2265"/>
                  </a:cubicBezTo>
                  <a:cubicBezTo>
                    <a:pt x="390" y="2713"/>
                    <a:pt x="683" y="3220"/>
                    <a:pt x="854" y="3755"/>
                  </a:cubicBezTo>
                  <a:lnTo>
                    <a:pt x="8504" y="3755"/>
                  </a:lnTo>
                  <a:cubicBezTo>
                    <a:pt x="8989" y="3095"/>
                    <a:pt x="9712" y="2555"/>
                    <a:pt x="10553" y="2222"/>
                  </a:cubicBezTo>
                  <a:lnTo>
                    <a:pt x="10553" y="2222"/>
                  </a:lnTo>
                  <a:cubicBezTo>
                    <a:pt x="10457" y="1829"/>
                    <a:pt x="10315" y="1445"/>
                    <a:pt x="10130" y="1075"/>
                  </a:cubicBezTo>
                  <a:lnTo>
                    <a:pt x="10128" y="1075"/>
                  </a:lnTo>
                  <a:cubicBezTo>
                    <a:pt x="9691" y="1033"/>
                    <a:pt x="8459" y="885"/>
                    <a:pt x="7039" y="508"/>
                  </a:cubicBezTo>
                  <a:cubicBezTo>
                    <a:pt x="6523" y="371"/>
                    <a:pt x="5981" y="204"/>
                    <a:pt x="5442" y="0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1">
              <a:extLst>
                <a:ext uri="{FF2B5EF4-FFF2-40B4-BE49-F238E27FC236}">
                  <a16:creationId xmlns:a16="http://schemas.microsoft.com/office/drawing/2014/main" id="{0F77B548-3475-B0B5-5224-2B586B099060}"/>
                </a:ext>
              </a:extLst>
            </p:cNvPr>
            <p:cNvSpPr/>
            <p:nvPr/>
          </p:nvSpPr>
          <p:spPr>
            <a:xfrm>
              <a:off x="2665314" y="5158667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1"/>
                  </a:moveTo>
                  <a:cubicBezTo>
                    <a:pt x="1340" y="1"/>
                    <a:pt x="1294" y="35"/>
                    <a:pt x="1305" y="86"/>
                  </a:cubicBezTo>
                  <a:cubicBezTo>
                    <a:pt x="1404" y="533"/>
                    <a:pt x="1473" y="984"/>
                    <a:pt x="1515" y="1437"/>
                  </a:cubicBezTo>
                  <a:cubicBezTo>
                    <a:pt x="1104" y="1083"/>
                    <a:pt x="641" y="780"/>
                    <a:pt x="139" y="546"/>
                  </a:cubicBezTo>
                  <a:cubicBezTo>
                    <a:pt x="127" y="541"/>
                    <a:pt x="116" y="538"/>
                    <a:pt x="106" y="538"/>
                  </a:cubicBezTo>
                  <a:cubicBezTo>
                    <a:pt x="41" y="538"/>
                    <a:pt x="1" y="632"/>
                    <a:pt x="72" y="666"/>
                  </a:cubicBezTo>
                  <a:cubicBezTo>
                    <a:pt x="610" y="916"/>
                    <a:pt x="1102" y="1244"/>
                    <a:pt x="1532" y="1633"/>
                  </a:cubicBezTo>
                  <a:cubicBezTo>
                    <a:pt x="1557" y="1954"/>
                    <a:pt x="1567" y="2275"/>
                    <a:pt x="1565" y="2597"/>
                  </a:cubicBezTo>
                  <a:cubicBezTo>
                    <a:pt x="1564" y="2639"/>
                    <a:pt x="1598" y="2660"/>
                    <a:pt x="1632" y="2660"/>
                  </a:cubicBezTo>
                  <a:cubicBezTo>
                    <a:pt x="1669" y="2660"/>
                    <a:pt x="1708" y="2637"/>
                    <a:pt x="1708" y="2592"/>
                  </a:cubicBezTo>
                  <a:cubicBezTo>
                    <a:pt x="1712" y="2322"/>
                    <a:pt x="1702" y="2050"/>
                    <a:pt x="1686" y="1780"/>
                  </a:cubicBezTo>
                  <a:lnTo>
                    <a:pt x="1686" y="1780"/>
                  </a:lnTo>
                  <a:cubicBezTo>
                    <a:pt x="1886" y="1975"/>
                    <a:pt x="2073" y="2183"/>
                    <a:pt x="2240" y="2404"/>
                  </a:cubicBezTo>
                  <a:cubicBezTo>
                    <a:pt x="2256" y="2424"/>
                    <a:pt x="2277" y="2433"/>
                    <a:pt x="2299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1"/>
                    <a:pt x="1925" y="1807"/>
                    <a:pt x="1671" y="1574"/>
                  </a:cubicBezTo>
                  <a:cubicBezTo>
                    <a:pt x="1630" y="1062"/>
                    <a:pt x="1554" y="551"/>
                    <a:pt x="1443" y="49"/>
                  </a:cubicBezTo>
                  <a:cubicBezTo>
                    <a:pt x="1435" y="15"/>
                    <a:pt x="1410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1">
              <a:extLst>
                <a:ext uri="{FF2B5EF4-FFF2-40B4-BE49-F238E27FC236}">
                  <a16:creationId xmlns:a16="http://schemas.microsoft.com/office/drawing/2014/main" id="{3BFA3E26-8251-F571-DFFF-95D0481FD016}"/>
                </a:ext>
              </a:extLst>
            </p:cNvPr>
            <p:cNvSpPr/>
            <p:nvPr/>
          </p:nvSpPr>
          <p:spPr>
            <a:xfrm>
              <a:off x="2730001" y="5131527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1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1"/>
                    <a:pt x="1098" y="831"/>
                    <a:pt x="1211" y="1210"/>
                  </a:cubicBezTo>
                  <a:cubicBezTo>
                    <a:pt x="873" y="944"/>
                    <a:pt x="514" y="701"/>
                    <a:pt x="134" y="487"/>
                  </a:cubicBezTo>
                  <a:cubicBezTo>
                    <a:pt x="122" y="480"/>
                    <a:pt x="110" y="477"/>
                    <a:pt x="99" y="477"/>
                  </a:cubicBezTo>
                  <a:cubicBezTo>
                    <a:pt x="38" y="477"/>
                    <a:pt x="0" y="569"/>
                    <a:pt x="68" y="606"/>
                  </a:cubicBezTo>
                  <a:cubicBezTo>
                    <a:pt x="496" y="848"/>
                    <a:pt x="900" y="1127"/>
                    <a:pt x="1273" y="1438"/>
                  </a:cubicBezTo>
                  <a:cubicBezTo>
                    <a:pt x="1376" y="1838"/>
                    <a:pt x="1441" y="2247"/>
                    <a:pt x="1465" y="2659"/>
                  </a:cubicBezTo>
                  <a:cubicBezTo>
                    <a:pt x="1467" y="2700"/>
                    <a:pt x="1502" y="2721"/>
                    <a:pt x="1537" y="2721"/>
                  </a:cubicBezTo>
                  <a:cubicBezTo>
                    <a:pt x="1574" y="2721"/>
                    <a:pt x="1611" y="2698"/>
                    <a:pt x="1608" y="2653"/>
                  </a:cubicBezTo>
                  <a:cubicBezTo>
                    <a:pt x="1589" y="2298"/>
                    <a:pt x="1537" y="1944"/>
                    <a:pt x="1459" y="1596"/>
                  </a:cubicBezTo>
                  <a:lnTo>
                    <a:pt x="1459" y="1596"/>
                  </a:lnTo>
                  <a:cubicBezTo>
                    <a:pt x="1725" y="1833"/>
                    <a:pt x="1974" y="2085"/>
                    <a:pt x="2203" y="2353"/>
                  </a:cubicBezTo>
                  <a:cubicBezTo>
                    <a:pt x="2219" y="2373"/>
                    <a:pt x="2241" y="2381"/>
                    <a:pt x="2263" y="2381"/>
                  </a:cubicBezTo>
                  <a:cubicBezTo>
                    <a:pt x="2316" y="2381"/>
                    <a:pt x="2367" y="2331"/>
                    <a:pt x="2325" y="2282"/>
                  </a:cubicBezTo>
                  <a:lnTo>
                    <a:pt x="2325" y="2282"/>
                  </a:lnTo>
                  <a:lnTo>
                    <a:pt x="2325" y="2283"/>
                  </a:lnTo>
                  <a:cubicBezTo>
                    <a:pt x="2044" y="1953"/>
                    <a:pt x="1735" y="1648"/>
                    <a:pt x="1403" y="1368"/>
                  </a:cubicBezTo>
                  <a:cubicBezTo>
                    <a:pt x="1282" y="909"/>
                    <a:pt x="1112" y="462"/>
                    <a:pt x="894" y="34"/>
                  </a:cubicBezTo>
                  <a:cubicBezTo>
                    <a:pt x="881" y="10"/>
                    <a:pt x="861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1">
              <a:extLst>
                <a:ext uri="{FF2B5EF4-FFF2-40B4-BE49-F238E27FC236}">
                  <a16:creationId xmlns:a16="http://schemas.microsoft.com/office/drawing/2014/main" id="{0B5283E4-1221-D9FB-306C-EF1069A8DA30}"/>
                </a:ext>
              </a:extLst>
            </p:cNvPr>
            <p:cNvSpPr/>
            <p:nvPr/>
          </p:nvSpPr>
          <p:spPr>
            <a:xfrm>
              <a:off x="2611448" y="5224647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8" y="1"/>
                  </a:moveTo>
                  <a:cubicBezTo>
                    <a:pt x="2641" y="93"/>
                    <a:pt x="2385" y="201"/>
                    <a:pt x="2139" y="332"/>
                  </a:cubicBezTo>
                  <a:cubicBezTo>
                    <a:pt x="1349" y="746"/>
                    <a:pt x="692" y="1354"/>
                    <a:pt x="342" y="2074"/>
                  </a:cubicBezTo>
                  <a:cubicBezTo>
                    <a:pt x="1" y="2779"/>
                    <a:pt x="27" y="3632"/>
                    <a:pt x="554" y="4252"/>
                  </a:cubicBezTo>
                  <a:lnTo>
                    <a:pt x="15918" y="4252"/>
                  </a:lnTo>
                  <a:cubicBezTo>
                    <a:pt x="16172" y="3367"/>
                    <a:pt x="16184" y="2436"/>
                    <a:pt x="15965" y="1545"/>
                  </a:cubicBezTo>
                  <a:lnTo>
                    <a:pt x="15965" y="1545"/>
                  </a:lnTo>
                  <a:cubicBezTo>
                    <a:pt x="15124" y="1878"/>
                    <a:pt x="14400" y="2417"/>
                    <a:pt x="13915" y="3076"/>
                  </a:cubicBezTo>
                  <a:lnTo>
                    <a:pt x="6265" y="3076"/>
                  </a:lnTo>
                  <a:cubicBezTo>
                    <a:pt x="6093" y="2543"/>
                    <a:pt x="5801" y="2035"/>
                    <a:pt x="5412" y="1587"/>
                  </a:cubicBezTo>
                  <a:cubicBezTo>
                    <a:pt x="5169" y="1309"/>
                    <a:pt x="4889" y="1053"/>
                    <a:pt x="4578" y="827"/>
                  </a:cubicBezTo>
                  <a:cubicBezTo>
                    <a:pt x="4083" y="471"/>
                    <a:pt x="3511" y="190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1">
              <a:extLst>
                <a:ext uri="{FF2B5EF4-FFF2-40B4-BE49-F238E27FC236}">
                  <a16:creationId xmlns:a16="http://schemas.microsoft.com/office/drawing/2014/main" id="{93D50463-7BDF-8EC6-3B06-67C8FB35189A}"/>
                </a:ext>
              </a:extLst>
            </p:cNvPr>
            <p:cNvSpPr/>
            <p:nvPr/>
          </p:nvSpPr>
          <p:spPr>
            <a:xfrm>
              <a:off x="2727556" y="5137920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5480" y="1"/>
                  </a:moveTo>
                  <a:cubicBezTo>
                    <a:pt x="4849" y="495"/>
                    <a:pt x="4082" y="862"/>
                    <a:pt x="3308" y="1195"/>
                  </a:cubicBezTo>
                  <a:cubicBezTo>
                    <a:pt x="2619" y="1492"/>
                    <a:pt x="1283" y="1538"/>
                    <a:pt x="0" y="1995"/>
                  </a:cubicBezTo>
                  <a:cubicBezTo>
                    <a:pt x="614" y="2184"/>
                    <a:pt x="1186" y="2465"/>
                    <a:pt x="1679" y="2821"/>
                  </a:cubicBezTo>
                  <a:cubicBezTo>
                    <a:pt x="1991" y="3047"/>
                    <a:pt x="2272" y="3303"/>
                    <a:pt x="2515" y="3581"/>
                  </a:cubicBezTo>
                  <a:cubicBezTo>
                    <a:pt x="2904" y="4029"/>
                    <a:pt x="3196" y="4537"/>
                    <a:pt x="3368" y="5070"/>
                  </a:cubicBezTo>
                  <a:lnTo>
                    <a:pt x="11018" y="5070"/>
                  </a:lnTo>
                  <a:cubicBezTo>
                    <a:pt x="11503" y="4411"/>
                    <a:pt x="12226" y="3872"/>
                    <a:pt x="13068" y="3539"/>
                  </a:cubicBezTo>
                  <a:cubicBezTo>
                    <a:pt x="12972" y="3147"/>
                    <a:pt x="12829" y="2762"/>
                    <a:pt x="12644" y="2392"/>
                  </a:cubicBezTo>
                  <a:lnTo>
                    <a:pt x="12642" y="2392"/>
                  </a:lnTo>
                  <a:cubicBezTo>
                    <a:pt x="12205" y="2349"/>
                    <a:pt x="10973" y="2200"/>
                    <a:pt x="9553" y="1825"/>
                  </a:cubicBezTo>
                  <a:cubicBezTo>
                    <a:pt x="9036" y="1688"/>
                    <a:pt x="8494" y="1521"/>
                    <a:pt x="7955" y="1317"/>
                  </a:cubicBezTo>
                  <a:cubicBezTo>
                    <a:pt x="7075" y="983"/>
                    <a:pt x="6207" y="553"/>
                    <a:pt x="5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1">
              <a:extLst>
                <a:ext uri="{FF2B5EF4-FFF2-40B4-BE49-F238E27FC236}">
                  <a16:creationId xmlns:a16="http://schemas.microsoft.com/office/drawing/2014/main" id="{DA65232A-C320-4A4D-1FF0-E9DC6A95A8F2}"/>
                </a:ext>
              </a:extLst>
            </p:cNvPr>
            <p:cNvSpPr/>
            <p:nvPr/>
          </p:nvSpPr>
          <p:spPr>
            <a:xfrm>
              <a:off x="2828314" y="5195158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5441" y="1"/>
                  </a:moveTo>
                  <a:cubicBezTo>
                    <a:pt x="3961" y="1189"/>
                    <a:pt x="2036" y="2005"/>
                    <a:pt x="1" y="2265"/>
                  </a:cubicBezTo>
                  <a:cubicBezTo>
                    <a:pt x="390" y="2713"/>
                    <a:pt x="682" y="3221"/>
                    <a:pt x="854" y="3754"/>
                  </a:cubicBezTo>
                  <a:lnTo>
                    <a:pt x="8504" y="3754"/>
                  </a:lnTo>
                  <a:cubicBezTo>
                    <a:pt x="8989" y="3095"/>
                    <a:pt x="9712" y="2556"/>
                    <a:pt x="10554" y="2223"/>
                  </a:cubicBezTo>
                  <a:cubicBezTo>
                    <a:pt x="10458" y="1831"/>
                    <a:pt x="10315" y="1446"/>
                    <a:pt x="10130" y="1076"/>
                  </a:cubicBezTo>
                  <a:lnTo>
                    <a:pt x="10129" y="1076"/>
                  </a:lnTo>
                  <a:cubicBezTo>
                    <a:pt x="9691" y="1033"/>
                    <a:pt x="8459" y="884"/>
                    <a:pt x="7039" y="509"/>
                  </a:cubicBezTo>
                  <a:cubicBezTo>
                    <a:pt x="6523" y="372"/>
                    <a:pt x="5980" y="205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3398;p71">
              <a:extLst>
                <a:ext uri="{FF2B5EF4-FFF2-40B4-BE49-F238E27FC236}">
                  <a16:creationId xmlns:a16="http://schemas.microsoft.com/office/drawing/2014/main" id="{3B6DA532-EBCD-C2EF-A3A4-CB2DF8C6FD18}"/>
                </a:ext>
              </a:extLst>
            </p:cNvPr>
            <p:cNvSpPr/>
            <p:nvPr/>
          </p:nvSpPr>
          <p:spPr>
            <a:xfrm>
              <a:off x="2832002" y="5172193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0"/>
                  </a:moveTo>
                  <a:cubicBezTo>
                    <a:pt x="1341" y="0"/>
                    <a:pt x="1294" y="36"/>
                    <a:pt x="1305" y="87"/>
                  </a:cubicBezTo>
                  <a:cubicBezTo>
                    <a:pt x="1404" y="533"/>
                    <a:pt x="1472" y="983"/>
                    <a:pt x="1515" y="1437"/>
                  </a:cubicBezTo>
                  <a:cubicBezTo>
                    <a:pt x="1104" y="1082"/>
                    <a:pt x="641" y="781"/>
                    <a:pt x="138" y="546"/>
                  </a:cubicBezTo>
                  <a:cubicBezTo>
                    <a:pt x="127" y="540"/>
                    <a:pt x="116" y="538"/>
                    <a:pt x="106" y="538"/>
                  </a:cubicBezTo>
                  <a:cubicBezTo>
                    <a:pt x="41" y="538"/>
                    <a:pt x="1" y="631"/>
                    <a:pt x="72" y="665"/>
                  </a:cubicBezTo>
                  <a:cubicBezTo>
                    <a:pt x="610" y="916"/>
                    <a:pt x="1102" y="1244"/>
                    <a:pt x="1533" y="1633"/>
                  </a:cubicBezTo>
                  <a:cubicBezTo>
                    <a:pt x="1557" y="1954"/>
                    <a:pt x="1567" y="2276"/>
                    <a:pt x="1565" y="2596"/>
                  </a:cubicBezTo>
                  <a:cubicBezTo>
                    <a:pt x="1564" y="2639"/>
                    <a:pt x="1598" y="2659"/>
                    <a:pt x="1633" y="2659"/>
                  </a:cubicBezTo>
                  <a:cubicBezTo>
                    <a:pt x="1670" y="2659"/>
                    <a:pt x="1708" y="2637"/>
                    <a:pt x="1709" y="2593"/>
                  </a:cubicBezTo>
                  <a:cubicBezTo>
                    <a:pt x="1711" y="2321"/>
                    <a:pt x="1704" y="2051"/>
                    <a:pt x="1687" y="1781"/>
                  </a:cubicBezTo>
                  <a:lnTo>
                    <a:pt x="1687" y="1781"/>
                  </a:lnTo>
                  <a:cubicBezTo>
                    <a:pt x="1885" y="1976"/>
                    <a:pt x="2072" y="2182"/>
                    <a:pt x="2240" y="2404"/>
                  </a:cubicBezTo>
                  <a:cubicBezTo>
                    <a:pt x="2256" y="2425"/>
                    <a:pt x="2277" y="2433"/>
                    <a:pt x="2298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0"/>
                    <a:pt x="1924" y="1807"/>
                    <a:pt x="1671" y="1574"/>
                  </a:cubicBezTo>
                  <a:cubicBezTo>
                    <a:pt x="1631" y="1061"/>
                    <a:pt x="1554" y="552"/>
                    <a:pt x="1444" y="48"/>
                  </a:cubicBezTo>
                  <a:cubicBezTo>
                    <a:pt x="1436" y="15"/>
                    <a:pt x="1411" y="0"/>
                    <a:pt x="1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3399;p71">
              <a:extLst>
                <a:ext uri="{FF2B5EF4-FFF2-40B4-BE49-F238E27FC236}">
                  <a16:creationId xmlns:a16="http://schemas.microsoft.com/office/drawing/2014/main" id="{E253B07A-04AD-3F13-1D6A-0679733D0CB1}"/>
                </a:ext>
              </a:extLst>
            </p:cNvPr>
            <p:cNvSpPr/>
            <p:nvPr/>
          </p:nvSpPr>
          <p:spPr>
            <a:xfrm>
              <a:off x="2896689" y="5145053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0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0"/>
                    <a:pt x="1097" y="832"/>
                    <a:pt x="1210" y="1211"/>
                  </a:cubicBezTo>
                  <a:cubicBezTo>
                    <a:pt x="873" y="944"/>
                    <a:pt x="514" y="701"/>
                    <a:pt x="135" y="488"/>
                  </a:cubicBezTo>
                  <a:cubicBezTo>
                    <a:pt x="123" y="481"/>
                    <a:pt x="111" y="478"/>
                    <a:pt x="100" y="478"/>
                  </a:cubicBezTo>
                  <a:cubicBezTo>
                    <a:pt x="38" y="478"/>
                    <a:pt x="0" y="570"/>
                    <a:pt x="68" y="607"/>
                  </a:cubicBezTo>
                  <a:cubicBezTo>
                    <a:pt x="496" y="847"/>
                    <a:pt x="900" y="1127"/>
                    <a:pt x="1273" y="1438"/>
                  </a:cubicBezTo>
                  <a:cubicBezTo>
                    <a:pt x="1375" y="1839"/>
                    <a:pt x="1442" y="2246"/>
                    <a:pt x="1465" y="2658"/>
                  </a:cubicBezTo>
                  <a:cubicBezTo>
                    <a:pt x="1468" y="2700"/>
                    <a:pt x="1503" y="2721"/>
                    <a:pt x="1538" y="2721"/>
                  </a:cubicBezTo>
                  <a:cubicBezTo>
                    <a:pt x="1574" y="2721"/>
                    <a:pt x="1611" y="2698"/>
                    <a:pt x="1608" y="2654"/>
                  </a:cubicBezTo>
                  <a:cubicBezTo>
                    <a:pt x="1588" y="2297"/>
                    <a:pt x="1538" y="1944"/>
                    <a:pt x="1459" y="1597"/>
                  </a:cubicBezTo>
                  <a:lnTo>
                    <a:pt x="1459" y="1597"/>
                  </a:lnTo>
                  <a:cubicBezTo>
                    <a:pt x="1725" y="1832"/>
                    <a:pt x="1974" y="2085"/>
                    <a:pt x="2203" y="2354"/>
                  </a:cubicBezTo>
                  <a:cubicBezTo>
                    <a:pt x="2219" y="2373"/>
                    <a:pt x="2241" y="2381"/>
                    <a:pt x="2262" y="2381"/>
                  </a:cubicBezTo>
                  <a:cubicBezTo>
                    <a:pt x="2315" y="2381"/>
                    <a:pt x="2367" y="2331"/>
                    <a:pt x="2325" y="2283"/>
                  </a:cubicBezTo>
                  <a:cubicBezTo>
                    <a:pt x="2044" y="1954"/>
                    <a:pt x="1735" y="1649"/>
                    <a:pt x="1403" y="1368"/>
                  </a:cubicBezTo>
                  <a:cubicBezTo>
                    <a:pt x="1282" y="910"/>
                    <a:pt x="1112" y="462"/>
                    <a:pt x="894" y="34"/>
                  </a:cubicBezTo>
                  <a:cubicBezTo>
                    <a:pt x="881" y="10"/>
                    <a:pt x="86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3400;p71">
              <a:extLst>
                <a:ext uri="{FF2B5EF4-FFF2-40B4-BE49-F238E27FC236}">
                  <a16:creationId xmlns:a16="http://schemas.microsoft.com/office/drawing/2014/main" id="{0A9C179D-7302-0C3D-D581-FBED52E3F9FE}"/>
                </a:ext>
              </a:extLst>
            </p:cNvPr>
            <p:cNvSpPr/>
            <p:nvPr/>
          </p:nvSpPr>
          <p:spPr>
            <a:xfrm>
              <a:off x="6212769" y="5115130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4" y="1586"/>
                  </a:cubicBezTo>
                  <a:cubicBezTo>
                    <a:pt x="10384" y="2034"/>
                    <a:pt x="10092" y="2541"/>
                    <a:pt x="9920" y="3076"/>
                  </a:cubicBezTo>
                  <a:lnTo>
                    <a:pt x="2270" y="3076"/>
                  </a:lnTo>
                  <a:cubicBezTo>
                    <a:pt x="1786" y="2416"/>
                    <a:pt x="1062" y="1876"/>
                    <a:pt x="221" y="1543"/>
                  </a:cubicBezTo>
                  <a:lnTo>
                    <a:pt x="221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59" y="3632"/>
                    <a:pt x="16185" y="2777"/>
                    <a:pt x="15844" y="2073"/>
                  </a:cubicBezTo>
                  <a:cubicBezTo>
                    <a:pt x="15495" y="1354"/>
                    <a:pt x="14836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3401;p71">
              <a:extLst>
                <a:ext uri="{FF2B5EF4-FFF2-40B4-BE49-F238E27FC236}">
                  <a16:creationId xmlns:a16="http://schemas.microsoft.com/office/drawing/2014/main" id="{21F5229E-F2F0-8B15-3AD8-6C028D11FB48}"/>
                </a:ext>
              </a:extLst>
            </p:cNvPr>
            <p:cNvSpPr/>
            <p:nvPr/>
          </p:nvSpPr>
          <p:spPr>
            <a:xfrm>
              <a:off x="6342183" y="5115130"/>
              <a:ext cx="648694" cy="184941"/>
            </a:xfrm>
            <a:custGeom>
              <a:avLst/>
              <a:gdLst/>
              <a:ahLst/>
              <a:cxnLst/>
              <a:rect l="l" t="t" r="r" b="b"/>
              <a:pathLst>
                <a:path w="16186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3" y="1586"/>
                  </a:cubicBezTo>
                  <a:cubicBezTo>
                    <a:pt x="10384" y="2034"/>
                    <a:pt x="10092" y="2541"/>
                    <a:pt x="9921" y="3076"/>
                  </a:cubicBezTo>
                  <a:lnTo>
                    <a:pt x="2270" y="3076"/>
                  </a:lnTo>
                  <a:cubicBezTo>
                    <a:pt x="1787" y="2416"/>
                    <a:pt x="1062" y="1876"/>
                    <a:pt x="220" y="1543"/>
                  </a:cubicBezTo>
                  <a:lnTo>
                    <a:pt x="220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60" y="3632"/>
                    <a:pt x="16186" y="2777"/>
                    <a:pt x="15844" y="2073"/>
                  </a:cubicBezTo>
                  <a:cubicBezTo>
                    <a:pt x="15495" y="1354"/>
                    <a:pt x="14838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3402;p71">
              <a:extLst>
                <a:ext uri="{FF2B5EF4-FFF2-40B4-BE49-F238E27FC236}">
                  <a16:creationId xmlns:a16="http://schemas.microsoft.com/office/drawing/2014/main" id="{47EC6DF6-A85C-17DE-E56A-FDA5E6F1152D}"/>
                </a:ext>
              </a:extLst>
            </p:cNvPr>
            <p:cNvSpPr/>
            <p:nvPr/>
          </p:nvSpPr>
          <p:spPr>
            <a:xfrm>
              <a:off x="4033364" y="5304457"/>
              <a:ext cx="460450" cy="138967"/>
            </a:xfrm>
            <a:custGeom>
              <a:avLst/>
              <a:gdLst/>
              <a:ahLst/>
              <a:cxnLst/>
              <a:rect l="l" t="t" r="r" b="b"/>
              <a:pathLst>
                <a:path w="11489" h="3195" extrusionOk="0">
                  <a:moveTo>
                    <a:pt x="9691" y="0"/>
                  </a:moveTo>
                  <a:cubicBezTo>
                    <a:pt x="7650" y="0"/>
                    <a:pt x="0" y="1465"/>
                    <a:pt x="0" y="1465"/>
                  </a:cubicBezTo>
                  <a:lnTo>
                    <a:pt x="212" y="2944"/>
                  </a:lnTo>
                  <a:cubicBezTo>
                    <a:pt x="819" y="3119"/>
                    <a:pt x="1508" y="3194"/>
                    <a:pt x="2242" y="3194"/>
                  </a:cubicBezTo>
                  <a:cubicBezTo>
                    <a:pt x="2792" y="3194"/>
                    <a:pt x="3367" y="3152"/>
                    <a:pt x="3952" y="3079"/>
                  </a:cubicBezTo>
                  <a:cubicBezTo>
                    <a:pt x="6967" y="2701"/>
                    <a:pt x="10224" y="1502"/>
                    <a:pt x="11489" y="1001"/>
                  </a:cubicBezTo>
                  <a:cubicBezTo>
                    <a:pt x="11200" y="535"/>
                    <a:pt x="10703" y="71"/>
                    <a:pt x="9911" y="7"/>
                  </a:cubicBezTo>
                  <a:cubicBezTo>
                    <a:pt x="9847" y="2"/>
                    <a:pt x="9774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3403;p71">
              <a:extLst>
                <a:ext uri="{FF2B5EF4-FFF2-40B4-BE49-F238E27FC236}">
                  <a16:creationId xmlns:a16="http://schemas.microsoft.com/office/drawing/2014/main" id="{B88AEAA9-3403-0FDD-334C-E4C625FA36BA}"/>
                </a:ext>
              </a:extLst>
            </p:cNvPr>
            <p:cNvSpPr/>
            <p:nvPr/>
          </p:nvSpPr>
          <p:spPr>
            <a:xfrm>
              <a:off x="4134683" y="5159493"/>
              <a:ext cx="83201" cy="217432"/>
            </a:xfrm>
            <a:custGeom>
              <a:avLst/>
              <a:gdLst/>
              <a:ahLst/>
              <a:cxnLst/>
              <a:rect l="l" t="t" r="r" b="b"/>
              <a:pathLst>
                <a:path w="2076" h="4999" extrusionOk="0">
                  <a:moveTo>
                    <a:pt x="198" y="0"/>
                  </a:moveTo>
                  <a:cubicBezTo>
                    <a:pt x="144" y="0"/>
                    <a:pt x="92" y="51"/>
                    <a:pt x="127" y="109"/>
                  </a:cubicBezTo>
                  <a:cubicBezTo>
                    <a:pt x="313" y="408"/>
                    <a:pt x="488" y="712"/>
                    <a:pt x="652" y="1023"/>
                  </a:cubicBezTo>
                  <a:cubicBezTo>
                    <a:pt x="869" y="1439"/>
                    <a:pt x="1066" y="1865"/>
                    <a:pt x="1240" y="2300"/>
                  </a:cubicBezTo>
                  <a:cubicBezTo>
                    <a:pt x="923" y="3196"/>
                    <a:pt x="520" y="4061"/>
                    <a:pt x="36" y="4881"/>
                  </a:cubicBezTo>
                  <a:cubicBezTo>
                    <a:pt x="1" y="4941"/>
                    <a:pt x="55" y="4998"/>
                    <a:pt x="107" y="4998"/>
                  </a:cubicBezTo>
                  <a:cubicBezTo>
                    <a:pt x="130" y="4998"/>
                    <a:pt x="152" y="4988"/>
                    <a:pt x="168" y="4963"/>
                  </a:cubicBezTo>
                  <a:cubicBezTo>
                    <a:pt x="353" y="4647"/>
                    <a:pt x="527" y="4326"/>
                    <a:pt x="688" y="3999"/>
                  </a:cubicBezTo>
                  <a:cubicBezTo>
                    <a:pt x="927" y="3517"/>
                    <a:pt x="1138" y="3022"/>
                    <a:pt x="1324" y="2518"/>
                  </a:cubicBezTo>
                  <a:cubicBezTo>
                    <a:pt x="1566" y="3157"/>
                    <a:pt x="1765" y="3813"/>
                    <a:pt x="1912" y="4482"/>
                  </a:cubicBezTo>
                  <a:cubicBezTo>
                    <a:pt x="1921" y="4522"/>
                    <a:pt x="1952" y="4540"/>
                    <a:pt x="1984" y="4540"/>
                  </a:cubicBezTo>
                  <a:cubicBezTo>
                    <a:pt x="2029" y="4540"/>
                    <a:pt x="2075" y="4505"/>
                    <a:pt x="2063" y="4448"/>
                  </a:cubicBezTo>
                  <a:cubicBezTo>
                    <a:pt x="1986" y="4100"/>
                    <a:pt x="1896" y="3754"/>
                    <a:pt x="1794" y="3412"/>
                  </a:cubicBezTo>
                  <a:cubicBezTo>
                    <a:pt x="1679" y="3035"/>
                    <a:pt x="1548" y="2664"/>
                    <a:pt x="1403" y="2298"/>
                  </a:cubicBezTo>
                  <a:cubicBezTo>
                    <a:pt x="1621" y="1674"/>
                    <a:pt x="1798" y="1038"/>
                    <a:pt x="1931" y="391"/>
                  </a:cubicBezTo>
                  <a:cubicBezTo>
                    <a:pt x="1943" y="332"/>
                    <a:pt x="1893" y="292"/>
                    <a:pt x="1848" y="292"/>
                  </a:cubicBezTo>
                  <a:cubicBezTo>
                    <a:pt x="1818" y="292"/>
                    <a:pt x="1791" y="308"/>
                    <a:pt x="1783" y="347"/>
                  </a:cubicBezTo>
                  <a:cubicBezTo>
                    <a:pt x="1711" y="699"/>
                    <a:pt x="1626" y="1047"/>
                    <a:pt x="1529" y="1394"/>
                  </a:cubicBezTo>
                  <a:cubicBezTo>
                    <a:pt x="1464" y="1623"/>
                    <a:pt x="1391" y="1851"/>
                    <a:pt x="1314" y="2078"/>
                  </a:cubicBezTo>
                  <a:cubicBezTo>
                    <a:pt x="1021" y="1370"/>
                    <a:pt x="669" y="688"/>
                    <a:pt x="264" y="38"/>
                  </a:cubicBezTo>
                  <a:cubicBezTo>
                    <a:pt x="247" y="11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3404;p71">
              <a:extLst>
                <a:ext uri="{FF2B5EF4-FFF2-40B4-BE49-F238E27FC236}">
                  <a16:creationId xmlns:a16="http://schemas.microsoft.com/office/drawing/2014/main" id="{20D64086-346D-B59E-BB9A-A684D463652F}"/>
                </a:ext>
              </a:extLst>
            </p:cNvPr>
            <p:cNvSpPr/>
            <p:nvPr/>
          </p:nvSpPr>
          <p:spPr>
            <a:xfrm>
              <a:off x="4224660" y="5185850"/>
              <a:ext cx="89132" cy="157930"/>
            </a:xfrm>
            <a:custGeom>
              <a:avLst/>
              <a:gdLst/>
              <a:ahLst/>
              <a:cxnLst/>
              <a:rect l="l" t="t" r="r" b="b"/>
              <a:pathLst>
                <a:path w="2224" h="3631" extrusionOk="0">
                  <a:moveTo>
                    <a:pt x="285" y="0"/>
                  </a:moveTo>
                  <a:cubicBezTo>
                    <a:pt x="232" y="0"/>
                    <a:pt x="179" y="52"/>
                    <a:pt x="214" y="110"/>
                  </a:cubicBezTo>
                  <a:cubicBezTo>
                    <a:pt x="560" y="676"/>
                    <a:pt x="864" y="1265"/>
                    <a:pt x="1127" y="1873"/>
                  </a:cubicBezTo>
                  <a:cubicBezTo>
                    <a:pt x="786" y="2436"/>
                    <a:pt x="425" y="2984"/>
                    <a:pt x="42" y="3516"/>
                  </a:cubicBezTo>
                  <a:cubicBezTo>
                    <a:pt x="1" y="3573"/>
                    <a:pt x="54" y="3630"/>
                    <a:pt x="110" y="3630"/>
                  </a:cubicBezTo>
                  <a:cubicBezTo>
                    <a:pt x="133" y="3630"/>
                    <a:pt x="156" y="3620"/>
                    <a:pt x="173" y="3597"/>
                  </a:cubicBezTo>
                  <a:cubicBezTo>
                    <a:pt x="535" y="3094"/>
                    <a:pt x="876" y="2576"/>
                    <a:pt x="1200" y="2047"/>
                  </a:cubicBezTo>
                  <a:cubicBezTo>
                    <a:pt x="1403" y="2538"/>
                    <a:pt x="1581" y="3038"/>
                    <a:pt x="1728" y="3550"/>
                  </a:cubicBezTo>
                  <a:cubicBezTo>
                    <a:pt x="1739" y="3589"/>
                    <a:pt x="1772" y="3607"/>
                    <a:pt x="1804" y="3607"/>
                  </a:cubicBezTo>
                  <a:cubicBezTo>
                    <a:pt x="1849" y="3607"/>
                    <a:pt x="1894" y="3572"/>
                    <a:pt x="1878" y="3516"/>
                  </a:cubicBezTo>
                  <a:cubicBezTo>
                    <a:pt x="1718" y="2960"/>
                    <a:pt x="1524" y="2416"/>
                    <a:pt x="1298" y="1885"/>
                  </a:cubicBezTo>
                  <a:cubicBezTo>
                    <a:pt x="1616" y="1355"/>
                    <a:pt x="1915" y="816"/>
                    <a:pt x="2193" y="264"/>
                  </a:cubicBezTo>
                  <a:cubicBezTo>
                    <a:pt x="2224" y="203"/>
                    <a:pt x="2170" y="145"/>
                    <a:pt x="2120" y="145"/>
                  </a:cubicBezTo>
                  <a:cubicBezTo>
                    <a:pt x="2097" y="145"/>
                    <a:pt x="2075" y="156"/>
                    <a:pt x="2062" y="184"/>
                  </a:cubicBezTo>
                  <a:cubicBezTo>
                    <a:pt x="1801" y="702"/>
                    <a:pt x="1519" y="1208"/>
                    <a:pt x="1223" y="1707"/>
                  </a:cubicBezTo>
                  <a:cubicBezTo>
                    <a:pt x="970" y="1133"/>
                    <a:pt x="679" y="575"/>
                    <a:pt x="351" y="38"/>
                  </a:cubicBezTo>
                  <a:cubicBezTo>
                    <a:pt x="335" y="11"/>
                    <a:pt x="310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3405;p71">
              <a:extLst>
                <a:ext uri="{FF2B5EF4-FFF2-40B4-BE49-F238E27FC236}">
                  <a16:creationId xmlns:a16="http://schemas.microsoft.com/office/drawing/2014/main" id="{C17CD09F-8266-6B84-CC3F-2ACA3CC6C007}"/>
                </a:ext>
              </a:extLst>
            </p:cNvPr>
            <p:cNvSpPr/>
            <p:nvPr/>
          </p:nvSpPr>
          <p:spPr>
            <a:xfrm>
              <a:off x="4307944" y="5144357"/>
              <a:ext cx="114421" cy="256099"/>
            </a:xfrm>
            <a:custGeom>
              <a:avLst/>
              <a:gdLst/>
              <a:ahLst/>
              <a:cxnLst/>
              <a:rect l="l" t="t" r="r" b="b"/>
              <a:pathLst>
                <a:path w="2855" h="5888" extrusionOk="0">
                  <a:moveTo>
                    <a:pt x="1706" y="154"/>
                  </a:moveTo>
                  <a:cubicBezTo>
                    <a:pt x="1762" y="154"/>
                    <a:pt x="1818" y="172"/>
                    <a:pt x="1869" y="215"/>
                  </a:cubicBezTo>
                  <a:cubicBezTo>
                    <a:pt x="2028" y="352"/>
                    <a:pt x="2010" y="586"/>
                    <a:pt x="1963" y="769"/>
                  </a:cubicBezTo>
                  <a:cubicBezTo>
                    <a:pt x="1793" y="1428"/>
                    <a:pt x="1454" y="2058"/>
                    <a:pt x="1033" y="2597"/>
                  </a:cubicBezTo>
                  <a:cubicBezTo>
                    <a:pt x="976" y="2235"/>
                    <a:pt x="968" y="1868"/>
                    <a:pt x="1015" y="1503"/>
                  </a:cubicBezTo>
                  <a:cubicBezTo>
                    <a:pt x="1043" y="1297"/>
                    <a:pt x="1087" y="1093"/>
                    <a:pt x="1146" y="896"/>
                  </a:cubicBezTo>
                  <a:cubicBezTo>
                    <a:pt x="1202" y="709"/>
                    <a:pt x="1263" y="508"/>
                    <a:pt x="1379" y="348"/>
                  </a:cubicBezTo>
                  <a:cubicBezTo>
                    <a:pt x="1452" y="245"/>
                    <a:pt x="1580" y="154"/>
                    <a:pt x="1706" y="154"/>
                  </a:cubicBezTo>
                  <a:close/>
                  <a:moveTo>
                    <a:pt x="1011" y="2968"/>
                  </a:moveTo>
                  <a:cubicBezTo>
                    <a:pt x="1037" y="2978"/>
                    <a:pt x="1063" y="2988"/>
                    <a:pt x="1087" y="2999"/>
                  </a:cubicBezTo>
                  <a:cubicBezTo>
                    <a:pt x="1171" y="3039"/>
                    <a:pt x="1253" y="3083"/>
                    <a:pt x="1333" y="3130"/>
                  </a:cubicBezTo>
                  <a:cubicBezTo>
                    <a:pt x="1505" y="3231"/>
                    <a:pt x="1666" y="3349"/>
                    <a:pt x="1814" y="3483"/>
                  </a:cubicBezTo>
                  <a:cubicBezTo>
                    <a:pt x="2100" y="3740"/>
                    <a:pt x="2339" y="4051"/>
                    <a:pt x="2510" y="4396"/>
                  </a:cubicBezTo>
                  <a:cubicBezTo>
                    <a:pt x="2589" y="4555"/>
                    <a:pt x="2696" y="4760"/>
                    <a:pt x="2652" y="4944"/>
                  </a:cubicBezTo>
                  <a:cubicBezTo>
                    <a:pt x="2622" y="5065"/>
                    <a:pt x="2539" y="5110"/>
                    <a:pt x="2444" y="5110"/>
                  </a:cubicBezTo>
                  <a:cubicBezTo>
                    <a:pt x="2339" y="5110"/>
                    <a:pt x="2221" y="5056"/>
                    <a:pt x="2145" y="4993"/>
                  </a:cubicBezTo>
                  <a:cubicBezTo>
                    <a:pt x="1991" y="4863"/>
                    <a:pt x="1859" y="4692"/>
                    <a:pt x="1739" y="4531"/>
                  </a:cubicBezTo>
                  <a:cubicBezTo>
                    <a:pt x="1611" y="4363"/>
                    <a:pt x="1498" y="4183"/>
                    <a:pt x="1398" y="3996"/>
                  </a:cubicBezTo>
                  <a:cubicBezTo>
                    <a:pt x="1224" y="3672"/>
                    <a:pt x="1097" y="3325"/>
                    <a:pt x="1011" y="2968"/>
                  </a:cubicBezTo>
                  <a:close/>
                  <a:moveTo>
                    <a:pt x="1702" y="1"/>
                  </a:moveTo>
                  <a:cubicBezTo>
                    <a:pt x="1540" y="1"/>
                    <a:pt x="1389" y="92"/>
                    <a:pt x="1287" y="215"/>
                  </a:cubicBezTo>
                  <a:cubicBezTo>
                    <a:pt x="1149" y="382"/>
                    <a:pt x="1078" y="599"/>
                    <a:pt x="1014" y="801"/>
                  </a:cubicBezTo>
                  <a:cubicBezTo>
                    <a:pt x="945" y="1017"/>
                    <a:pt x="897" y="1239"/>
                    <a:pt x="866" y="1464"/>
                  </a:cubicBezTo>
                  <a:cubicBezTo>
                    <a:pt x="809" y="1882"/>
                    <a:pt x="822" y="2309"/>
                    <a:pt x="898" y="2725"/>
                  </a:cubicBezTo>
                  <a:cubicBezTo>
                    <a:pt x="867" y="2726"/>
                    <a:pt x="833" y="2746"/>
                    <a:pt x="819" y="2777"/>
                  </a:cubicBezTo>
                  <a:cubicBezTo>
                    <a:pt x="688" y="3075"/>
                    <a:pt x="555" y="3374"/>
                    <a:pt x="423" y="3673"/>
                  </a:cubicBezTo>
                  <a:cubicBezTo>
                    <a:pt x="305" y="3942"/>
                    <a:pt x="183" y="4212"/>
                    <a:pt x="114" y="4499"/>
                  </a:cubicBezTo>
                  <a:cubicBezTo>
                    <a:pt x="1" y="4973"/>
                    <a:pt x="54" y="5534"/>
                    <a:pt x="446" y="5868"/>
                  </a:cubicBezTo>
                  <a:cubicBezTo>
                    <a:pt x="463" y="5882"/>
                    <a:pt x="481" y="5888"/>
                    <a:pt x="498" y="5888"/>
                  </a:cubicBezTo>
                  <a:cubicBezTo>
                    <a:pt x="561" y="5888"/>
                    <a:pt x="617" y="5813"/>
                    <a:pt x="558" y="5763"/>
                  </a:cubicBezTo>
                  <a:cubicBezTo>
                    <a:pt x="164" y="5428"/>
                    <a:pt x="161" y="4868"/>
                    <a:pt x="298" y="4408"/>
                  </a:cubicBezTo>
                  <a:cubicBezTo>
                    <a:pt x="377" y="4140"/>
                    <a:pt x="496" y="3886"/>
                    <a:pt x="609" y="3631"/>
                  </a:cubicBezTo>
                  <a:cubicBezTo>
                    <a:pt x="696" y="3434"/>
                    <a:pt x="784" y="3236"/>
                    <a:pt x="871" y="3038"/>
                  </a:cubicBezTo>
                  <a:cubicBezTo>
                    <a:pt x="978" y="3468"/>
                    <a:pt x="1144" y="3883"/>
                    <a:pt x="1372" y="4263"/>
                  </a:cubicBezTo>
                  <a:cubicBezTo>
                    <a:pt x="1492" y="4460"/>
                    <a:pt x="1627" y="4648"/>
                    <a:pt x="1775" y="4825"/>
                  </a:cubicBezTo>
                  <a:cubicBezTo>
                    <a:pt x="1909" y="4983"/>
                    <a:pt x="2057" y="5163"/>
                    <a:pt x="2257" y="5237"/>
                  </a:cubicBezTo>
                  <a:cubicBezTo>
                    <a:pt x="2310" y="5256"/>
                    <a:pt x="2367" y="5266"/>
                    <a:pt x="2423" y="5266"/>
                  </a:cubicBezTo>
                  <a:cubicBezTo>
                    <a:pt x="2553" y="5266"/>
                    <a:pt x="2680" y="5213"/>
                    <a:pt x="2753" y="5098"/>
                  </a:cubicBezTo>
                  <a:cubicBezTo>
                    <a:pt x="2854" y="4938"/>
                    <a:pt x="2813" y="4728"/>
                    <a:pt x="2752" y="4561"/>
                  </a:cubicBezTo>
                  <a:cubicBezTo>
                    <a:pt x="2466" y="3790"/>
                    <a:pt x="1821" y="3161"/>
                    <a:pt x="1076" y="2827"/>
                  </a:cubicBezTo>
                  <a:cubicBezTo>
                    <a:pt x="1074" y="2817"/>
                    <a:pt x="1072" y="2805"/>
                    <a:pt x="1070" y="2794"/>
                  </a:cubicBezTo>
                  <a:cubicBezTo>
                    <a:pt x="1346" y="2453"/>
                    <a:pt x="1587" y="2086"/>
                    <a:pt x="1776" y="1690"/>
                  </a:cubicBezTo>
                  <a:cubicBezTo>
                    <a:pt x="1879" y="1475"/>
                    <a:pt x="1970" y="1254"/>
                    <a:pt x="2045" y="1030"/>
                  </a:cubicBezTo>
                  <a:cubicBezTo>
                    <a:pt x="2119" y="808"/>
                    <a:pt x="2197" y="560"/>
                    <a:pt x="2119" y="328"/>
                  </a:cubicBezTo>
                  <a:cubicBezTo>
                    <a:pt x="2063" y="165"/>
                    <a:pt x="1932" y="24"/>
                    <a:pt x="1754" y="4"/>
                  </a:cubicBezTo>
                  <a:cubicBezTo>
                    <a:pt x="1737" y="2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1" name="TextBox 2420">
            <a:extLst>
              <a:ext uri="{FF2B5EF4-FFF2-40B4-BE49-F238E27FC236}">
                <a16:creationId xmlns:a16="http://schemas.microsoft.com/office/drawing/2014/main" id="{B1FCCF27-5329-D00E-299D-A5DE2242AFB0}"/>
              </a:ext>
            </a:extLst>
          </p:cNvPr>
          <p:cNvSpPr txBox="1"/>
          <p:nvPr/>
        </p:nvSpPr>
        <p:spPr>
          <a:xfrm>
            <a:off x="3026216" y="1143342"/>
            <a:ext cx="573266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7EC8F59C-EE68-7973-4D2E-5A2909FD6DC9}"/>
              </a:ext>
            </a:extLst>
          </p:cNvPr>
          <p:cNvSpPr txBox="1">
            <a:spLocks/>
          </p:cNvSpPr>
          <p:nvPr/>
        </p:nvSpPr>
        <p:spPr>
          <a:xfrm>
            <a:off x="896937" y="2224991"/>
            <a:ext cx="10367963" cy="164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3350" indent="0" algn="ctr">
              <a:buFont typeface="Open Sans"/>
              <a:buNone/>
            </a:pPr>
            <a:r>
              <a:rPr lang="en-US" sz="11500" b="1">
                <a:solidFill>
                  <a:srgbClr val="FF000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28072" y="453387"/>
            <a:ext cx="11518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rồi đọc phân số chỉ phần đã tô màu trong mỗi hình sau (theo mẫu).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D6D5-1C75-327A-DCFD-DBB228BC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98" y="1866122"/>
            <a:ext cx="11895440" cy="43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702A4-BB90-393E-FE89-416D54BC3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564C9-362A-2C14-1D48-434D1D1D8A93}"/>
              </a:ext>
            </a:extLst>
          </p:cNvPr>
          <p:cNvSpPr txBox="1"/>
          <p:nvPr/>
        </p:nvSpPr>
        <p:spPr>
          <a:xfrm>
            <a:off x="528072" y="453387"/>
            <a:ext cx="11518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rồi đọc phân số chỉ phần đã tô màu trong mỗi hình sau (theo mẫu).</a:t>
            </a:r>
            <a:endParaRPr lang="vi-VN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DB34B6-29A4-D58C-5F42-65589837A9B4}"/>
                  </a:ext>
                </a:extLst>
              </p:cNvPr>
              <p:cNvSpPr txBox="1"/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DB34B6-29A4-D58C-5F42-65589837A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98657E-B5FB-6C7C-80A1-2B0E00390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12" t="4309" r="966" b="44847"/>
          <a:stretch/>
        </p:blipFill>
        <p:spPr>
          <a:xfrm>
            <a:off x="528072" y="2216020"/>
            <a:ext cx="5699374" cy="321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F369B-316F-1C3B-2AA5-636B45D308DB}"/>
              </a:ext>
            </a:extLst>
          </p:cNvPr>
          <p:cNvSpPr txBox="1"/>
          <p:nvPr/>
        </p:nvSpPr>
        <p:spPr>
          <a:xfrm>
            <a:off x="6976658" y="3805378"/>
            <a:ext cx="534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Năm phần chín.</a:t>
            </a:r>
            <a:endParaRPr lang="vi-VN" sz="3600" b="1"/>
          </a:p>
        </p:txBody>
      </p:sp>
      <p:pic>
        <p:nvPicPr>
          <p:cNvPr id="1026" name="Picture 2" descr="1 học sinh lớp 4 cầm bảng học sinh giơ lên. Ảnh hoạt hình">
            <a:extLst>
              <a:ext uri="{FF2B5EF4-FFF2-40B4-BE49-F238E27FC236}">
                <a16:creationId xmlns:a16="http://schemas.microsoft.com/office/drawing/2014/main" id="{B3D271F1-26C0-A141-5164-C1C29A9B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70" y="4449695"/>
            <a:ext cx="2408305" cy="24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1137-A42E-4126-1CAD-61A57102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2AEE8-5C9E-B213-F3D3-FC9C4BB291C2}"/>
              </a:ext>
            </a:extLst>
          </p:cNvPr>
          <p:cNvSpPr txBox="1"/>
          <p:nvPr/>
        </p:nvSpPr>
        <p:spPr>
          <a:xfrm>
            <a:off x="528072" y="453387"/>
            <a:ext cx="11518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rồi đọc phân số chỉ phần đã tô màu trong mỗi hình sau (theo mẫu).</a:t>
            </a:r>
            <a:endParaRPr lang="vi-VN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97359D-F5B4-6BC1-219F-A4D07C8CAE21}"/>
                  </a:ext>
                </a:extLst>
              </p:cNvPr>
              <p:cNvSpPr txBox="1"/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97359D-F5B4-6BC1-219F-A4D07C8C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0FAEBF-7915-C1AE-21C9-37154DD7B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24" t="54174" r="42869" b="424"/>
          <a:stretch/>
        </p:blipFill>
        <p:spPr>
          <a:xfrm>
            <a:off x="1676400" y="2216020"/>
            <a:ext cx="3508781" cy="28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BA388-A8D9-38F2-29B1-4A0325167C81}"/>
              </a:ext>
            </a:extLst>
          </p:cNvPr>
          <p:cNvSpPr txBox="1"/>
          <p:nvPr/>
        </p:nvSpPr>
        <p:spPr>
          <a:xfrm>
            <a:off x="6976658" y="3805378"/>
            <a:ext cx="534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Bốn phần bảy.</a:t>
            </a:r>
            <a:endParaRPr lang="vi-VN" sz="3600" b="1"/>
          </a:p>
        </p:txBody>
      </p:sp>
      <p:pic>
        <p:nvPicPr>
          <p:cNvPr id="5" name="Picture 2" descr="1 học sinh lớp 4 cầm bảng học sinh giơ lên. Ảnh hoạt hình">
            <a:extLst>
              <a:ext uri="{FF2B5EF4-FFF2-40B4-BE49-F238E27FC236}">
                <a16:creationId xmlns:a16="http://schemas.microsoft.com/office/drawing/2014/main" id="{BDAADEE1-113C-46DE-308E-504A6B6A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70" y="4449695"/>
            <a:ext cx="2408305" cy="24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A4A85-D6F5-FA27-4FCB-8E9B1522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6738E-C2CA-01D7-16A9-C75041EC2621}"/>
              </a:ext>
            </a:extLst>
          </p:cNvPr>
          <p:cNvSpPr txBox="1"/>
          <p:nvPr/>
        </p:nvSpPr>
        <p:spPr>
          <a:xfrm>
            <a:off x="528072" y="453387"/>
            <a:ext cx="11518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rồi đọc phân số chỉ phần đã tô màu trong mỗi hình sau (theo mẫu).</a:t>
            </a:r>
            <a:endParaRPr lang="vi-VN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324859-71C6-12FA-5F0E-4F3949AFEC73}"/>
                  </a:ext>
                </a:extLst>
              </p:cNvPr>
              <p:cNvSpPr txBox="1"/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324859-71C6-12FA-5F0E-4F3949AF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309" y="2302026"/>
                <a:ext cx="1045028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563B3B5-7255-14AF-BEFB-6EFDD5A0E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752" t="54475" r="12041" b="123"/>
          <a:stretch/>
        </p:blipFill>
        <p:spPr>
          <a:xfrm>
            <a:off x="1676400" y="2216020"/>
            <a:ext cx="3508781" cy="28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893DB-B440-F48B-94B3-846385BD78D2}"/>
              </a:ext>
            </a:extLst>
          </p:cNvPr>
          <p:cNvSpPr txBox="1"/>
          <p:nvPr/>
        </p:nvSpPr>
        <p:spPr>
          <a:xfrm>
            <a:off x="6976658" y="3805378"/>
            <a:ext cx="534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Bốn phần tám.</a:t>
            </a:r>
            <a:endParaRPr lang="vi-VN" sz="3600" b="1"/>
          </a:p>
        </p:txBody>
      </p:sp>
      <p:pic>
        <p:nvPicPr>
          <p:cNvPr id="5" name="Picture 2" descr="1 học sinh lớp 4 cầm bảng học sinh giơ lên. Ảnh hoạt hình">
            <a:extLst>
              <a:ext uri="{FF2B5EF4-FFF2-40B4-BE49-F238E27FC236}">
                <a16:creationId xmlns:a16="http://schemas.microsoft.com/office/drawing/2014/main" id="{66E519BF-804F-6B3A-9D32-E26F4369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70" y="4449695"/>
            <a:ext cx="2408305" cy="24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7045-9FF6-31B5-50DD-0A147E754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1B8B-DB49-2786-BD29-D52BAC094A90}"/>
              </a:ext>
            </a:extLst>
          </p:cNvPr>
          <p:cNvSpPr txBox="1"/>
          <p:nvPr/>
        </p:nvSpPr>
        <p:spPr>
          <a:xfrm>
            <a:off x="528072" y="453387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Viết phân số.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BCC88-50BA-3790-69D1-2AAC66EDDDC1}"/>
              </a:ext>
            </a:extLst>
          </p:cNvPr>
          <p:cNvSpPr txBox="1"/>
          <p:nvPr/>
        </p:nvSpPr>
        <p:spPr>
          <a:xfrm>
            <a:off x="528071" y="1240269"/>
            <a:ext cx="1151880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a) Bảy phần mười chín.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b) Chín phần mười.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c) Mười bảy phần hai mươi ba.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d) Hai mươi lăm phần năm mươi tám.</a:t>
            </a:r>
            <a:endParaRPr lang="vi-VN" sz="3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5ED210-FDFF-0910-2646-19A39FB2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90" y="1038162"/>
            <a:ext cx="4562176" cy="29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0EF8F-8A18-B140-DC0B-4DA96B98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46B1B-F838-2034-198F-F20E6FAA1EFD}"/>
              </a:ext>
            </a:extLst>
          </p:cNvPr>
          <p:cNvSpPr txBox="1"/>
          <p:nvPr/>
        </p:nvSpPr>
        <p:spPr>
          <a:xfrm>
            <a:off x="528072" y="453387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Viết phân số.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B45F5-FD17-0954-4C92-1EE3B6092598}"/>
              </a:ext>
            </a:extLst>
          </p:cNvPr>
          <p:cNvSpPr txBox="1"/>
          <p:nvPr/>
        </p:nvSpPr>
        <p:spPr>
          <a:xfrm>
            <a:off x="528070" y="1240269"/>
            <a:ext cx="11518803" cy="400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/>
              <a:t>a) Bảy phần mười chín:      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/>
              <a:t>b) Chín phần mười:       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/>
              <a:t>c) Mười bảy phần hai mươi ba:        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/>
              <a:t>d) Hai mươi lăm phần năm mươi tám:       .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34E9A-C6C3-36C4-28B5-E95FBF5017D9}"/>
                  </a:ext>
                </a:extLst>
              </p:cNvPr>
              <p:cNvSpPr txBox="1"/>
              <p:nvPr/>
            </p:nvSpPr>
            <p:spPr>
              <a:xfrm>
                <a:off x="5242444" y="1240269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34E9A-C6C3-36C4-28B5-E95FBF50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44" y="1240269"/>
                <a:ext cx="1045028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C0322F-022C-4550-7BB2-FE9A8C8DF0DB}"/>
                  </a:ext>
                </a:extLst>
              </p:cNvPr>
              <p:cNvSpPr txBox="1"/>
              <p:nvPr/>
            </p:nvSpPr>
            <p:spPr>
              <a:xfrm>
                <a:off x="4499106" y="2264588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C0322F-022C-4550-7BB2-FE9A8C8D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06" y="2264588"/>
                <a:ext cx="1045028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A26417-A282-C81E-B24E-AFDEA525C14E}"/>
                  </a:ext>
                </a:extLst>
              </p:cNvPr>
              <p:cNvSpPr txBox="1"/>
              <p:nvPr/>
            </p:nvSpPr>
            <p:spPr>
              <a:xfrm>
                <a:off x="6984160" y="3429000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A26417-A282-C81E-B24E-AFDEA525C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60" y="3429000"/>
                <a:ext cx="1045028" cy="1024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0B58C-3C94-C509-EF2A-48D2B0E15E2E}"/>
                  </a:ext>
                </a:extLst>
              </p:cNvPr>
              <p:cNvSpPr txBox="1"/>
              <p:nvPr/>
            </p:nvSpPr>
            <p:spPr>
              <a:xfrm>
                <a:off x="8274896" y="4345135"/>
                <a:ext cx="1045028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0B58C-3C94-C509-EF2A-48D2B0E15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96" y="4345135"/>
                <a:ext cx="1045028" cy="1024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5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38F1C-AB03-5225-4AB2-24AC96FE7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D4DEEF-7FC4-F742-AFC3-85DA3B6E0A34}"/>
                  </a:ext>
                </a:extLst>
              </p:cNvPr>
              <p:cNvSpPr txBox="1"/>
              <p:nvPr/>
            </p:nvSpPr>
            <p:spPr>
              <a:xfrm>
                <a:off x="321517" y="248113"/>
                <a:ext cx="11518803" cy="162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/>
                  <a:t>3. 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/>
                  <a:t> </a:t>
                </a:r>
                <a:r>
                  <a:rPr lang="en-US" sz="3600" b="1"/>
                  <a:t>số bông hoa của những hình nào dưới đây?  </a:t>
                </a:r>
                <a:endParaRPr lang="vi-VN" sz="36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D4DEEF-7FC4-F742-AFC3-85DA3B6E0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7" y="248113"/>
                <a:ext cx="11518803" cy="1621149"/>
              </a:xfrm>
              <a:prstGeom prst="rect">
                <a:avLst/>
              </a:prstGeom>
              <a:blipFill>
                <a:blip r:embed="rId4"/>
                <a:stretch>
                  <a:fillRect l="-1641" r="-158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BCFD8E0-292C-6BB3-E715-6FEBE3A45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6" y="2273267"/>
            <a:ext cx="12029743" cy="231146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DC1518E-561C-E5DA-580B-7D68CC56A029}"/>
              </a:ext>
            </a:extLst>
          </p:cNvPr>
          <p:cNvSpPr/>
          <p:nvPr/>
        </p:nvSpPr>
        <p:spPr>
          <a:xfrm>
            <a:off x="1324946" y="3875605"/>
            <a:ext cx="709127" cy="70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C5A783-F080-B0E3-E793-A6A074B0BEE4}"/>
              </a:ext>
            </a:extLst>
          </p:cNvPr>
          <p:cNvSpPr/>
          <p:nvPr/>
        </p:nvSpPr>
        <p:spPr>
          <a:xfrm>
            <a:off x="10285444" y="3875605"/>
            <a:ext cx="709127" cy="70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Narrative Writing - Language Arts - 5th grade by Slidesgo">
  <a:themeElements>
    <a:clrScheme name="Simple Light">
      <a:dk1>
        <a:srgbClr val="3D0531"/>
      </a:dk1>
      <a:lt1>
        <a:srgbClr val="FADEDC"/>
      </a:lt1>
      <a:dk2>
        <a:srgbClr val="DF9AA5"/>
      </a:dk2>
      <a:lt2>
        <a:srgbClr val="F77868"/>
      </a:lt2>
      <a:accent1>
        <a:srgbClr val="F69E4D"/>
      </a:accent1>
      <a:accent2>
        <a:srgbClr val="7DD1C8"/>
      </a:accent2>
      <a:accent3>
        <a:srgbClr val="6C8EE1"/>
      </a:accent3>
      <a:accent4>
        <a:srgbClr val="FFFFFF"/>
      </a:accent4>
      <a:accent5>
        <a:srgbClr val="FFFFFF"/>
      </a:accent5>
      <a:accent6>
        <a:srgbClr val="FFFFFF"/>
      </a:accent6>
      <a:hlink>
        <a:srgbClr val="3D05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295</Words>
  <Application>Microsoft Office PowerPoint</Application>
  <PresentationFormat>Custom</PresentationFormat>
  <Paragraphs>49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ABeeZee</vt:lpstr>
      <vt:lpstr>Arial</vt:lpstr>
      <vt:lpstr>AvantGarde</vt:lpstr>
      <vt:lpstr>Cambria Math</vt:lpstr>
      <vt:lpstr>Open Sans</vt:lpstr>
      <vt:lpstr>PT Sans</vt:lpstr>
      <vt:lpstr>Times New Roman</vt:lpstr>
      <vt:lpstr>Wingdings</vt:lpstr>
      <vt:lpstr>Narrative Writing - Language Arts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Admin</cp:lastModifiedBy>
  <cp:revision>146</cp:revision>
  <dcterms:modified xsi:type="dcterms:W3CDTF">2025-03-02T12:41:54Z</dcterms:modified>
</cp:coreProperties>
</file>