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3040" r:id="rId8"/>
    <p:sldId id="3075" r:id="rId9"/>
    <p:sldId id="3121" r:id="rId10"/>
    <p:sldId id="3122" r:id="rId11"/>
    <p:sldId id="28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8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6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1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2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1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5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1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52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6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8" y="462136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08" y="1719136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08370" y="4295532"/>
            <a:ext cx="5380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  <a:br>
              <a:rPr lang="en-US" sz="3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3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7EC2BA-826A-46EC-98DD-C717C8AD04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04${6B2797F1-BFBF-4FB8-8056-E7C85B3EE1D2}&quot;,&quot;C:\\Users\\STD_NGOC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A26 Tin học 3 Bài 12 Tìm hiểu về thế giới tự nhiê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44D976-1353-4F4E-BA5E-40B00C5EC6D6}:31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6F8676-9AAE-4AFD-8002-FE8A6166CEB3}:31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A82871-DEF6-480C-BD25-AC8B2B395F09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A6A25DA1-11B8-4B74-AB01-B713828B4220}:29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67896A-D148-41BC-A625-1ECFB175B856}:3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9D6D83-148F-43BC-96D6-2ABDF338EE6D}:31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49BE8A-5129-4A5C-995F-1C137F7134B6}:3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ED1D66-BF23-4F64-98AD-246FE5D2D802}:31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C63AF4-70D2-4C59-9916-C6485A0557D2}:3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C22428-1A17-4C55-BDC7-B777C6B3A8E2}:3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5CB03C-7865-45FE-B3AD-4505E0C469FC}:3075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725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Calibri</vt:lpstr>
      <vt:lpstr>等线</vt:lpstr>
      <vt:lpstr>iCiel Cadena</vt:lpstr>
      <vt:lpstr>Segoe Print</vt:lpstr>
      <vt:lpstr>SVN-SAF</vt:lpstr>
      <vt:lpstr>Times New Roman</vt:lpstr>
      <vt:lpstr>UTM Avo</vt:lpstr>
      <vt:lpstr>UTM HelvetIns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A26 Tin học 3 Bài 12 Tìm hiểu về thế giới tự nhiên</dc:title>
  <dc:creator>Uyen Uyen</dc:creator>
  <cp:lastModifiedBy>STD_NGOC</cp:lastModifiedBy>
  <cp:revision>184</cp:revision>
  <dcterms:created xsi:type="dcterms:W3CDTF">2021-11-14T08:33:55Z</dcterms:created>
  <dcterms:modified xsi:type="dcterms:W3CDTF">2025-04-10T09:11:53Z</dcterms:modified>
</cp:coreProperties>
</file>