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83" r:id="rId2"/>
    <p:sldId id="2975" r:id="rId3"/>
    <p:sldId id="2990" r:id="rId4"/>
    <p:sldId id="2994" r:id="rId5"/>
    <p:sldId id="2995" r:id="rId6"/>
    <p:sldId id="2992" r:id="rId7"/>
    <p:sldId id="2998" r:id="rId8"/>
    <p:sldId id="2991" r:id="rId9"/>
    <p:sldId id="2979" r:id="rId10"/>
    <p:sldId id="2985" r:id="rId11"/>
    <p:sldId id="2986" r:id="rId12"/>
    <p:sldId id="28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66" d="100"/>
          <a:sy n="66" d="100"/>
        </p:scale>
        <p:origin x="117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57457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11</a:t>
            </a:fld>
            <a:endParaRPr lang="en-GB"/>
          </a:p>
        </p:txBody>
      </p:sp>
    </p:spTree>
    <p:extLst>
      <p:ext uri="{BB962C8B-B14F-4D97-AF65-F5344CB8AC3E}">
        <p14:creationId xmlns:p14="http://schemas.microsoft.com/office/powerpoint/2010/main" val="9226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50480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353834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95597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92850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304304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27583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256453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186562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07402" y="4576691"/>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
        <p:nvSpPr>
          <p:cNvPr id="18" name="Rectangle 17"/>
          <p:cNvSpPr/>
          <p:nvPr/>
        </p:nvSpPr>
        <p:spPr>
          <a:xfrm>
            <a:off x="3431433" y="4240947"/>
            <a:ext cx="5380704"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 Dương Thị Bích Ngọc</a:t>
            </a:r>
            <a:b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b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Trường: Tiểu học Quang Trung</a:t>
            </a:r>
            <a:endParaRPr lang="en-US" sz="3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p>
        </p:txBody>
      </p:sp>
      <p:pic>
        <p:nvPicPr>
          <p:cNvPr id="8" name="Picture 7"/>
          <p:cNvPicPr>
            <a:picLocks noChangeAspect="1"/>
          </p:cNvPicPr>
          <p:nvPr/>
        </p:nvPicPr>
        <p:blipFill>
          <a:blip r:embed="rId7"/>
          <a:stretch>
            <a:fillRect/>
          </a:stretch>
        </p:blipFill>
        <p:spPr>
          <a:xfrm>
            <a:off x="9059177" y="1151848"/>
            <a:ext cx="2372519" cy="2058279"/>
          </a:xfrm>
          <a:prstGeom prst="rect">
            <a:avLst/>
          </a:prstGeom>
        </p:spPr>
      </p:pic>
      <p:pic>
        <p:nvPicPr>
          <p:cNvPr id="9" name="Picture 8"/>
          <p:cNvPicPr>
            <a:picLocks noChangeAspect="1"/>
          </p:cNvPicPr>
          <p:nvPr/>
        </p:nvPicPr>
        <p:blipFill>
          <a:blip r:embed="rId8"/>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p>
        </p:txBody>
      </p:sp>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9"/>
          <a:stretch>
            <a:fillRect/>
          </a:stretch>
        </p:blipFill>
        <p:spPr>
          <a:xfrm>
            <a:off x="11368207" y="254982"/>
            <a:ext cx="521581" cy="460458"/>
          </a:xfrm>
          <a:prstGeom prst="rect">
            <a:avLst/>
          </a:prstGeom>
        </p:spPr>
      </p:pic>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8"/>
          <a:stretch>
            <a:fillRect/>
          </a:stretch>
        </p:blipFill>
        <p:spPr>
          <a:xfrm>
            <a:off x="1242166" y="2706544"/>
            <a:ext cx="684179" cy="649255"/>
          </a:xfrm>
          <a:prstGeom prst="rect">
            <a:avLst/>
          </a:prstGeom>
        </p:spPr>
      </p:pic>
    </p:spTree>
    <p:custDataLst>
      <p:tags r:id="rId1"/>
    </p:custDataLst>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p>
        </p:txBody>
      </p:sp>
    </p:spTree>
    <p:custDataLst>
      <p:tags r:id="rId1"/>
    </p:custDataLst>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5"/>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6"/>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7" name="Picture 6"/>
          <p:cNvPicPr>
            <a:picLocks noChangeAspect="1"/>
          </p:cNvPicPr>
          <p:nvPr/>
        </p:nvPicPr>
        <p:blipFill>
          <a:blip r:embed="rId4"/>
          <a:stretch>
            <a:fillRect/>
          </a:stretch>
        </p:blipFill>
        <p:spPr>
          <a:xfrm>
            <a:off x="3753243" y="3044641"/>
            <a:ext cx="4690366" cy="3578953"/>
          </a:xfrm>
          <a:prstGeom prst="rect">
            <a:avLst/>
          </a:prstGeom>
        </p:spPr>
      </p:pic>
    </p:spTree>
    <p:custDataLst>
      <p:tags r:id="rId1"/>
    </p:custDataLst>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p:cNvPicPr>
            <a:picLocks noChangeAspect="1"/>
          </p:cNvPicPr>
          <p:nvPr/>
        </p:nvPicPr>
        <p:blipFill>
          <a:blip r:embed="rId4"/>
          <a:stretch>
            <a:fillRect/>
          </a:stretch>
        </p:blipFill>
        <p:spPr>
          <a:xfrm>
            <a:off x="2051864" y="2505842"/>
            <a:ext cx="8000713" cy="2951375"/>
          </a:xfrm>
          <a:prstGeom prst="rect">
            <a:avLst/>
          </a:prstGeom>
        </p:spPr>
      </p:pic>
    </p:spTree>
    <p:custDataLst>
      <p:tags r:id="rId1"/>
    </p:custDataLst>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smtClean="0">
                  <a:solidFill>
                    <a:srgbClr val="F03C69"/>
                  </a:solidFill>
                  <a:latin typeface="Times New Roman" panose="02020603050405020304" pitchFamily="18" charset="0"/>
                  <a:cs typeface="Times New Roman" panose="02020603050405020304" pitchFamily="18" charset="0"/>
                </a:rPr>
                <a:t>      </a:t>
              </a:r>
              <a:r>
                <a:rPr lang="vi-VN" altLang="vi-VN" sz="2400" b="1" dirty="0">
                  <a:solidFill>
                    <a:srgbClr val="F03C69"/>
                  </a:solidFill>
                  <a:latin typeface="Times New Roman" panose="02020603050405020304" pitchFamily="18" charset="0"/>
                  <a:cs typeface="Times New Roman" panose="02020603050405020304" pitchFamily="18" charset="0"/>
                </a:rPr>
                <a:t>Trong scratch, </a:t>
              </a:r>
              <a:r>
                <a:rPr lang="vi-VN" altLang="vi-VN" sz="2400" b="1" dirty="0" smtClean="0">
                  <a:solidFill>
                    <a:srgbClr val="F03C69"/>
                  </a:solidFill>
                  <a:latin typeface="Times New Roman" panose="02020603050405020304" pitchFamily="18" charset="0"/>
                  <a:cs typeface="Times New Roman" panose="02020603050405020304" pitchFamily="18" charset="0"/>
                </a:rPr>
                <a:t>mỗi </a:t>
              </a:r>
              <a:r>
                <a:rPr lang="vi-VN" altLang="vi-VN" sz="2400" b="1" dirty="0">
                  <a:solidFill>
                    <a:srgbClr val="F03C69"/>
                  </a:solidFill>
                  <a:latin typeface="Times New Roman" panose="02020603050405020304" pitchFamily="18" charset="0"/>
                  <a:cs typeface="Times New Roman" panose="02020603050405020304" pitchFamily="18" charset="0"/>
                </a:rPr>
                <a:t>nhóm lệnh </a:t>
              </a:r>
              <a:r>
                <a:rPr lang="vi-VN" altLang="vi-VN" sz="2400" b="1" dirty="0" smtClean="0">
                  <a:solidFill>
                    <a:srgbClr val="F03C69"/>
                  </a:solidFill>
                  <a:latin typeface="Times New Roman" panose="02020603050405020304" pitchFamily="18" charset="0"/>
                  <a:cs typeface="Times New Roman" panose="02020603050405020304" pitchFamily="18" charset="0"/>
                </a:rPr>
                <a:t>có nhiều </a:t>
              </a:r>
              <a:r>
                <a:rPr lang="vi-VN" altLang="vi-VN" sz="2400" b="1" dirty="0">
                  <a:solidFill>
                    <a:srgbClr val="F03C69"/>
                  </a:solidFill>
                  <a:latin typeface="Times New Roman" panose="02020603050405020304" pitchFamily="18" charset="0"/>
                  <a:cs typeface="Times New Roman" panose="02020603050405020304" pitchFamily="18" charset="0"/>
                </a:rPr>
                <a:t>lệnh </a:t>
              </a:r>
              <a:r>
                <a:rPr lang="vi-VN" altLang="vi-VN" sz="2400" b="1" dirty="0" smtClean="0">
                  <a:solidFill>
                    <a:srgbClr val="F03C69"/>
                  </a:solidFill>
                  <a:latin typeface="Times New Roman" panose="02020603050405020304" pitchFamily="18" charset="0"/>
                  <a:cs typeface="Times New Roman" panose="02020603050405020304" pitchFamily="18" charset="0"/>
                </a:rPr>
                <a:t>và chúng </a:t>
              </a:r>
              <a:r>
                <a:rPr lang="vi-VN" altLang="vi-VN" sz="2400" b="1" dirty="0">
                  <a:solidFill>
                    <a:srgbClr val="F03C69"/>
                  </a:solidFill>
                  <a:latin typeface="Times New Roman" panose="02020603050405020304" pitchFamily="18" charset="0"/>
                  <a:cs typeface="Times New Roman" panose="02020603050405020304" pitchFamily="18" charset="0"/>
                </a:rPr>
                <a:t>cùng </a:t>
              </a:r>
              <a:r>
                <a:rPr lang="vi-VN" altLang="vi-VN" sz="2400" b="1" dirty="0" smtClean="0">
                  <a:solidFill>
                    <a:srgbClr val="F03C69"/>
                  </a:solidFill>
                  <a:latin typeface="Times New Roman" panose="02020603050405020304" pitchFamily="18" charset="0"/>
                  <a:cs typeface="Times New Roman" panose="02020603050405020304" pitchFamily="18" charset="0"/>
                </a:rPr>
                <a:t>màu</a:t>
              </a:r>
              <a:r>
                <a:rPr lang="vi-VN" altLang="vi-VN" sz="2400" b="1" dirty="0">
                  <a:solidFill>
                    <a:srgbClr val="F03C69"/>
                  </a:solidFill>
                  <a:latin typeface="Times New Roman" panose="02020603050405020304" pitchFamily="18" charset="0"/>
                  <a:cs typeface="Times New Roman" panose="02020603050405020304" pitchFamily="18" charset="0"/>
                </a:rPr>
                <a:t>.     Mỗi </a:t>
              </a:r>
              <a:r>
                <a:rPr lang="vi-VN" altLang="vi-VN" sz="2400" b="1" dirty="0" smtClean="0">
                  <a:solidFill>
                    <a:srgbClr val="F03C69"/>
                  </a:solidFill>
                  <a:latin typeface="Times New Roman" panose="02020603050405020304" pitchFamily="18" charset="0"/>
                  <a:cs typeface="Times New Roman" panose="02020603050405020304" pitchFamily="18" charset="0"/>
                </a:rPr>
                <a:t>lệnh sẽ điều khiển </a:t>
              </a:r>
              <a:r>
                <a:rPr lang="vi-VN" altLang="vi-VN" sz="2400" b="1" dirty="0">
                  <a:solidFill>
                    <a:srgbClr val="F03C69"/>
                  </a:solidFill>
                  <a:latin typeface="Times New Roman" panose="02020603050405020304" pitchFamily="18" charset="0"/>
                  <a:cs typeface="Times New Roman" panose="02020603050405020304" pitchFamily="18" charset="0"/>
                </a:rPr>
                <a:t>nhân </a:t>
              </a:r>
              <a:r>
                <a:rPr lang="vi-VN" altLang="vi-VN" sz="2400" b="1" dirty="0" smtClean="0">
                  <a:solidFill>
                    <a:srgbClr val="F03C69"/>
                  </a:solidFill>
                  <a:latin typeface="Times New Roman" panose="02020603050405020304" pitchFamily="18" charset="0"/>
                  <a:cs typeface="Times New Roman" panose="02020603050405020304" pitchFamily="18" charset="0"/>
                </a:rPr>
                <a:t>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5"/>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6"/>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p>
          </p:txBody>
        </p:sp>
        <p:pic>
          <p:nvPicPr>
            <p:cNvPr id="17" name="Picture 16"/>
            <p:cNvPicPr>
              <a:picLocks noChangeAspect="1"/>
            </p:cNvPicPr>
            <p:nvPr/>
          </p:nvPicPr>
          <p:blipFill>
            <a:blip r:embed="rId4"/>
            <a:stretch>
              <a:fillRect/>
            </a:stretch>
          </p:blipFill>
          <p:spPr>
            <a:xfrm>
              <a:off x="4494263" y="3411684"/>
              <a:ext cx="376076" cy="461547"/>
            </a:xfrm>
            <a:prstGeom prst="rect">
              <a:avLst/>
            </a:prstGeom>
          </p:spPr>
        </p:pic>
        <p:pic>
          <p:nvPicPr>
            <p:cNvPr id="18" name="Picture 17"/>
            <p:cNvPicPr>
              <a:picLocks noChangeAspect="1"/>
            </p:cNvPicPr>
            <p:nvPr/>
          </p:nvPicPr>
          <p:blipFill>
            <a:blip r:embed="rId4"/>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5"/>
          <a:stretch>
            <a:fillRect/>
          </a:stretch>
        </p:blipFill>
        <p:spPr>
          <a:xfrm>
            <a:off x="8800968" y="2296406"/>
            <a:ext cx="2752218" cy="2230556"/>
          </a:xfrm>
          <a:prstGeom prst="rect">
            <a:avLst/>
          </a:prstGeom>
        </p:spPr>
      </p:pic>
    </p:spTree>
    <p:custDataLst>
      <p:tags r:id="rId1"/>
    </p:custDataLst>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C5FEFE27-E472-4C25-A280-C4BA3FF92AF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04${6B2797F1-BFBF-4FB8-8056-E7C85B3EE1D2}&quot;,&quot;C:\\Users\\STD_NGOC\\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27 Tin Học 4 Bài 15 Sử dụng biến trong chương trì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00A9231-3691-42D2-9B91-8E83EC191280}:2979"/>
</p:tagLst>
</file>

<file path=ppt/tags/tag11.xml><?xml version="1.0" encoding="utf-8"?>
<p:tagLst xmlns:a="http://schemas.openxmlformats.org/drawingml/2006/main" xmlns:r="http://schemas.openxmlformats.org/officeDocument/2006/relationships" xmlns:p="http://schemas.openxmlformats.org/presentationml/2006/main">
  <p:tag name="GENSWF_SLIDE_UID" val="{94E9EEFE-6278-4ADA-BA04-A0B6FE71FF7F}:2985"/>
</p:tagLst>
</file>

<file path=ppt/tags/tag12.xml><?xml version="1.0" encoding="utf-8"?>
<p:tagLst xmlns:a="http://schemas.openxmlformats.org/drawingml/2006/main" xmlns:r="http://schemas.openxmlformats.org/officeDocument/2006/relationships" xmlns:p="http://schemas.openxmlformats.org/presentationml/2006/main">
  <p:tag name="GENSWF_SLIDE_UID" val="{3FE5F64D-6EF6-48BF-9824-63EC63640170}:2986"/>
</p:tagLst>
</file>

<file path=ppt/tags/tag13.xml><?xml version="1.0" encoding="utf-8"?>
<p:tagLst xmlns:a="http://schemas.openxmlformats.org/drawingml/2006/main" xmlns:r="http://schemas.openxmlformats.org/officeDocument/2006/relationships" xmlns:p="http://schemas.openxmlformats.org/presentationml/2006/main">
  <p:tag name="GENSWF_SLIDE_UID" val="{6755BB1D-E606-47C3-9712-69D636063A14}: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A626C6CA-E705-40CF-B87E-43E9AE2A95CB}:283"/>
</p:tagLst>
</file>

<file path=ppt/tags/tag3.xml><?xml version="1.0" encoding="utf-8"?>
<p:tagLst xmlns:a="http://schemas.openxmlformats.org/drawingml/2006/main" xmlns:r="http://schemas.openxmlformats.org/officeDocument/2006/relationships" xmlns:p="http://schemas.openxmlformats.org/presentationml/2006/main">
  <p:tag name="GENSWF_SLIDE_UID" val="{16707CE2-9C3F-4378-A1E0-1DBF80535585}: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0E8504A2-C1C7-4FDC-97CC-E959C6F51DFE}:2990"/>
</p:tagLst>
</file>

<file path=ppt/tags/tag5.xml><?xml version="1.0" encoding="utf-8"?>
<p:tagLst xmlns:a="http://schemas.openxmlformats.org/drawingml/2006/main" xmlns:r="http://schemas.openxmlformats.org/officeDocument/2006/relationships" xmlns:p="http://schemas.openxmlformats.org/presentationml/2006/main">
  <p:tag name="GENSWF_SLIDE_UID" val="{DE722342-82FD-4645-BA36-6FBCCE855732}:2994"/>
</p:tagLst>
</file>

<file path=ppt/tags/tag6.xml><?xml version="1.0" encoding="utf-8"?>
<p:tagLst xmlns:a="http://schemas.openxmlformats.org/drawingml/2006/main" xmlns:r="http://schemas.openxmlformats.org/officeDocument/2006/relationships" xmlns:p="http://schemas.openxmlformats.org/presentationml/2006/main">
  <p:tag name="GENSWF_SLIDE_UID" val="{2D5FBCE4-204F-4ED3-B038-87C503321D30}:2995"/>
</p:tagLst>
</file>

<file path=ppt/tags/tag7.xml><?xml version="1.0" encoding="utf-8"?>
<p:tagLst xmlns:a="http://schemas.openxmlformats.org/drawingml/2006/main" xmlns:r="http://schemas.openxmlformats.org/officeDocument/2006/relationships" xmlns:p="http://schemas.openxmlformats.org/presentationml/2006/main">
  <p:tag name="GENSWF_SLIDE_UID" val="{4E8F47A2-42C3-45AC-8BFC-081BDFC8E43B}:2992"/>
</p:tagLst>
</file>

<file path=ppt/tags/tag8.xml><?xml version="1.0" encoding="utf-8"?>
<p:tagLst xmlns:a="http://schemas.openxmlformats.org/drawingml/2006/main" xmlns:r="http://schemas.openxmlformats.org/officeDocument/2006/relationships" xmlns:p="http://schemas.openxmlformats.org/presentationml/2006/main">
  <p:tag name="GENSWF_SLIDE_UID" val="{470B658A-3854-4FF0-83A3-FDE1A8345DD3}:2998"/>
</p:tagLst>
</file>

<file path=ppt/tags/tag9.xml><?xml version="1.0" encoding="utf-8"?>
<p:tagLst xmlns:a="http://schemas.openxmlformats.org/drawingml/2006/main" xmlns:r="http://schemas.openxmlformats.org/officeDocument/2006/relationships" xmlns:p="http://schemas.openxmlformats.org/presentationml/2006/main">
  <p:tag name="GENSWF_SLIDE_UID" val="{FDE43AE8-EBDA-4192-AE8D-F40622273EFF}:299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8181</TotalTime>
  <Words>865</Words>
  <Application>Microsoft Office PowerPoint</Application>
  <PresentationFormat>Widescreen</PresentationFormat>
  <Paragraphs>79</Paragraphs>
  <Slides>12</Slides>
  <Notes>12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12</vt:i4>
      </vt:variant>
    </vt:vector>
  </HeadingPairs>
  <TitlesOfParts>
    <vt:vector size="30"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A27 Tin Học 4 Bài 15 Sử dụng biến trong chương trình</dc:title>
  <dc:creator>Uyen Uyen</dc:creator>
  <cp:lastModifiedBy>STD_NGOC</cp:lastModifiedBy>
  <cp:revision>241</cp:revision>
  <dcterms:created xsi:type="dcterms:W3CDTF">2021-11-14T08:33:55Z</dcterms:created>
  <dcterms:modified xsi:type="dcterms:W3CDTF">2025-04-11T12:31:57Z</dcterms:modified>
</cp:coreProperties>
</file>