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33"/>
  </p:notesMasterIdLst>
  <p:sldIdLst>
    <p:sldId id="259" r:id="rId2"/>
    <p:sldId id="257" r:id="rId3"/>
    <p:sldId id="311" r:id="rId4"/>
    <p:sldId id="258" r:id="rId5"/>
    <p:sldId id="312" r:id="rId6"/>
    <p:sldId id="262" r:id="rId7"/>
    <p:sldId id="263" r:id="rId8"/>
    <p:sldId id="313" r:id="rId9"/>
    <p:sldId id="314" r:id="rId10"/>
    <p:sldId id="264" r:id="rId11"/>
    <p:sldId id="315" r:id="rId12"/>
    <p:sldId id="316" r:id="rId13"/>
    <p:sldId id="317" r:id="rId14"/>
    <p:sldId id="265" r:id="rId15"/>
    <p:sldId id="318" r:id="rId16"/>
    <p:sldId id="320" r:id="rId17"/>
    <p:sldId id="324" r:id="rId18"/>
    <p:sldId id="326" r:id="rId19"/>
    <p:sldId id="323" r:id="rId20"/>
    <p:sldId id="322" r:id="rId21"/>
    <p:sldId id="325" r:id="rId22"/>
    <p:sldId id="321" r:id="rId23"/>
    <p:sldId id="327" r:id="rId24"/>
    <p:sldId id="329" r:id="rId25"/>
    <p:sldId id="330" r:id="rId26"/>
    <p:sldId id="331" r:id="rId27"/>
    <p:sldId id="332" r:id="rId28"/>
    <p:sldId id="333" r:id="rId29"/>
    <p:sldId id="328" r:id="rId30"/>
    <p:sldId id="279" r:id="rId31"/>
    <p:sldId id="319" r:id="rId32"/>
  </p:sldIdLst>
  <p:sldSz cx="9144000" cy="5143500" type="screen16x9"/>
  <p:notesSz cx="6858000" cy="9144000"/>
  <p:embeddedFontLst>
    <p:embeddedFont>
      <p:font typeface="Grandstander" charset="0"/>
      <p:regular r:id="rId34"/>
      <p:bold r:id="rId35"/>
      <p:italic r:id="rId36"/>
      <p:boldItalic r:id="rId37"/>
    </p:embeddedFont>
    <p:embeddedFont>
      <p:font typeface="Albert Sans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Nunito Light" panose="00000400000000000000" pitchFamily="2" charset="0"/>
      <p:regular r:id="rId46"/>
      <p:italic r:id="rId47"/>
    </p:embeddedFont>
    <p:embeddedFont>
      <p:font typeface="DM Sans" charset="0"/>
      <p:regular r:id="rId48"/>
      <p:bold r:id="rId49"/>
      <p:italic r:id="rId50"/>
      <p:boldItalic r:id="rId51"/>
    </p:embeddedFont>
    <p:embeddedFont>
      <p:font typeface="Anaheim" panose="02000503000000000000" charset="0"/>
      <p:regular r:id="rId52"/>
    </p:embeddedFont>
  </p:embeddedFontLst>
  <p:custDataLst>
    <p:tags r:id="rId5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D3"/>
    <a:srgbClr val="5FB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29DAA6-7582-4509-A11C-1461839F5323}">
  <a:tblStyle styleId="{9F29DAA6-7582-4509-A11C-1461839F53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487B5C-0CFB-4BB4-A8CF-FB02B9C4F98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05"/>
    <p:restoredTop sz="94654"/>
  </p:normalViewPr>
  <p:slideViewPr>
    <p:cSldViewPr snapToGrid="0">
      <p:cViewPr varScale="1">
        <p:scale>
          <a:sx n="84" d="100"/>
          <a:sy n="84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7793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4310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2" name="Google Shape;1372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528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1" name="Google Shape;1531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3938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0771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660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471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0997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8245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435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0144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70906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70949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55615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73547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92470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10503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7866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22634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3" name="Google Shape;2353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5847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2" name="Google Shape;1372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4586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" name="Google Shape;1309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2" name="Google Shape;1372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2" name="Google Shape;1372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6629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1549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741100"/>
            <a:ext cx="5089500" cy="23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056000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2003907" y="-1585624"/>
            <a:ext cx="3254667" cy="3205252"/>
            <a:chOff x="1570037" y="4211637"/>
            <a:chExt cx="2300281" cy="2265356"/>
          </a:xfrm>
        </p:grpSpPr>
        <p:sp>
          <p:nvSpPr>
            <p:cNvPr id="12" name="Google Shape;12;p2"/>
            <p:cNvSpPr/>
            <p:nvPr/>
          </p:nvSpPr>
          <p:spPr>
            <a:xfrm>
              <a:off x="1570037" y="4211637"/>
              <a:ext cx="2300281" cy="2265356"/>
            </a:xfrm>
            <a:custGeom>
              <a:avLst/>
              <a:gdLst/>
              <a:ahLst/>
              <a:cxnLst/>
              <a:rect l="l" t="t" r="r" b="b"/>
              <a:pathLst>
                <a:path w="6391" h="6292" extrusionOk="0">
                  <a:moveTo>
                    <a:pt x="2798" y="6103"/>
                  </a:moveTo>
                  <a:lnTo>
                    <a:pt x="2587" y="6291"/>
                  </a:lnTo>
                  <a:lnTo>
                    <a:pt x="0" y="3387"/>
                  </a:lnTo>
                  <a:lnTo>
                    <a:pt x="3803" y="0"/>
                  </a:lnTo>
                  <a:lnTo>
                    <a:pt x="6390" y="2904"/>
                  </a:lnTo>
                  <a:lnTo>
                    <a:pt x="6179" y="3092"/>
                  </a:lnTo>
                  <a:lnTo>
                    <a:pt x="6036" y="3001"/>
                  </a:lnTo>
                  <a:lnTo>
                    <a:pt x="6036" y="3001"/>
                  </a:lnTo>
                  <a:cubicBezTo>
                    <a:pt x="6073" y="2944"/>
                    <a:pt x="6069" y="2868"/>
                    <a:pt x="6021" y="2815"/>
                  </a:cubicBezTo>
                  <a:cubicBezTo>
                    <a:pt x="5965" y="2751"/>
                    <a:pt x="5867" y="2745"/>
                    <a:pt x="5803" y="2802"/>
                  </a:cubicBezTo>
                  <a:cubicBezTo>
                    <a:pt x="5739" y="2859"/>
                    <a:pt x="5733" y="2957"/>
                    <a:pt x="5790" y="3021"/>
                  </a:cubicBezTo>
                  <a:cubicBezTo>
                    <a:pt x="5841" y="3078"/>
                    <a:pt x="5925" y="3088"/>
                    <a:pt x="5988" y="3049"/>
                  </a:cubicBezTo>
                  <a:lnTo>
                    <a:pt x="6064" y="3195"/>
                  </a:lnTo>
                  <a:lnTo>
                    <a:pt x="5750" y="3474"/>
                  </a:lnTo>
                  <a:lnTo>
                    <a:pt x="5627" y="3335"/>
                  </a:lnTo>
                  <a:cubicBezTo>
                    <a:pt x="5647" y="3293"/>
                    <a:pt x="5645" y="3242"/>
                    <a:pt x="5618" y="3201"/>
                  </a:cubicBezTo>
                  <a:cubicBezTo>
                    <a:pt x="5576" y="3137"/>
                    <a:pt x="5491" y="3120"/>
                    <a:pt x="5428" y="3162"/>
                  </a:cubicBezTo>
                  <a:cubicBezTo>
                    <a:pt x="5365" y="3204"/>
                    <a:pt x="5348" y="3289"/>
                    <a:pt x="5389" y="3352"/>
                  </a:cubicBezTo>
                  <a:cubicBezTo>
                    <a:pt x="5416" y="3392"/>
                    <a:pt x="5461" y="3414"/>
                    <a:pt x="5506" y="3413"/>
                  </a:cubicBezTo>
                  <a:lnTo>
                    <a:pt x="5578" y="3627"/>
                  </a:lnTo>
                  <a:lnTo>
                    <a:pt x="5404" y="3782"/>
                  </a:lnTo>
                  <a:lnTo>
                    <a:pt x="5220" y="3663"/>
                  </a:lnTo>
                  <a:cubicBezTo>
                    <a:pt x="5226" y="3639"/>
                    <a:pt x="5224" y="3612"/>
                    <a:pt x="5213" y="3586"/>
                  </a:cubicBezTo>
                  <a:cubicBezTo>
                    <a:pt x="5187" y="3524"/>
                    <a:pt x="5115" y="3495"/>
                    <a:pt x="5053" y="3522"/>
                  </a:cubicBezTo>
                  <a:cubicBezTo>
                    <a:pt x="4991" y="3549"/>
                    <a:pt x="4962" y="3621"/>
                    <a:pt x="4989" y="3683"/>
                  </a:cubicBezTo>
                  <a:cubicBezTo>
                    <a:pt x="5015" y="3745"/>
                    <a:pt x="5087" y="3774"/>
                    <a:pt x="5149" y="3747"/>
                  </a:cubicBezTo>
                  <a:cubicBezTo>
                    <a:pt x="5154" y="3745"/>
                    <a:pt x="5158" y="3743"/>
                    <a:pt x="5163" y="3740"/>
                  </a:cubicBezTo>
                  <a:lnTo>
                    <a:pt x="5233" y="3934"/>
                  </a:lnTo>
                  <a:lnTo>
                    <a:pt x="4972" y="4167"/>
                  </a:lnTo>
                  <a:lnTo>
                    <a:pt x="4801" y="4039"/>
                  </a:lnTo>
                  <a:cubicBezTo>
                    <a:pt x="4811" y="4019"/>
                    <a:pt x="4814" y="3996"/>
                    <a:pt x="4809" y="3972"/>
                  </a:cubicBezTo>
                  <a:cubicBezTo>
                    <a:pt x="4798" y="3911"/>
                    <a:pt x="4739" y="3871"/>
                    <a:pt x="4677" y="3882"/>
                  </a:cubicBezTo>
                  <a:cubicBezTo>
                    <a:pt x="4616" y="3894"/>
                    <a:pt x="4576" y="3953"/>
                    <a:pt x="4588" y="4014"/>
                  </a:cubicBezTo>
                  <a:cubicBezTo>
                    <a:pt x="4597" y="4062"/>
                    <a:pt x="4636" y="4098"/>
                    <a:pt x="4682" y="4105"/>
                  </a:cubicBezTo>
                  <a:lnTo>
                    <a:pt x="4786" y="4333"/>
                  </a:lnTo>
                  <a:lnTo>
                    <a:pt x="4598" y="4500"/>
                  </a:lnTo>
                  <a:lnTo>
                    <a:pt x="4404" y="4333"/>
                  </a:lnTo>
                  <a:cubicBezTo>
                    <a:pt x="4396" y="4284"/>
                    <a:pt x="4354" y="4245"/>
                    <a:pt x="4302" y="4242"/>
                  </a:cubicBezTo>
                  <a:cubicBezTo>
                    <a:pt x="4242" y="4239"/>
                    <a:pt x="4190" y="4285"/>
                    <a:pt x="4187" y="4345"/>
                  </a:cubicBezTo>
                  <a:cubicBezTo>
                    <a:pt x="4183" y="4406"/>
                    <a:pt x="4229" y="4457"/>
                    <a:pt x="4290" y="4461"/>
                  </a:cubicBezTo>
                  <a:lnTo>
                    <a:pt x="4415" y="4663"/>
                  </a:lnTo>
                  <a:lnTo>
                    <a:pt x="4155" y="4895"/>
                  </a:lnTo>
                  <a:lnTo>
                    <a:pt x="4003" y="4736"/>
                  </a:lnTo>
                  <a:cubicBezTo>
                    <a:pt x="4017" y="4679"/>
                    <a:pt x="3984" y="4620"/>
                    <a:pt x="3927" y="4602"/>
                  </a:cubicBezTo>
                  <a:cubicBezTo>
                    <a:pt x="3868" y="4584"/>
                    <a:pt x="3804" y="4617"/>
                    <a:pt x="3786" y="4676"/>
                  </a:cubicBezTo>
                  <a:cubicBezTo>
                    <a:pt x="3767" y="4736"/>
                    <a:pt x="3800" y="4799"/>
                    <a:pt x="3860" y="4818"/>
                  </a:cubicBezTo>
                  <a:cubicBezTo>
                    <a:pt x="3889" y="4827"/>
                    <a:pt x="3918" y="4824"/>
                    <a:pt x="3943" y="4811"/>
                  </a:cubicBezTo>
                  <a:lnTo>
                    <a:pt x="3997" y="5036"/>
                  </a:lnTo>
                  <a:lnTo>
                    <a:pt x="3758" y="5248"/>
                  </a:lnTo>
                  <a:lnTo>
                    <a:pt x="3609" y="5100"/>
                  </a:lnTo>
                  <a:cubicBezTo>
                    <a:pt x="3623" y="5047"/>
                    <a:pt x="3601" y="4991"/>
                    <a:pt x="3552" y="4962"/>
                  </a:cubicBezTo>
                  <a:cubicBezTo>
                    <a:pt x="3494" y="4929"/>
                    <a:pt x="3419" y="4949"/>
                    <a:pt x="3385" y="5008"/>
                  </a:cubicBezTo>
                  <a:cubicBezTo>
                    <a:pt x="3351" y="5066"/>
                    <a:pt x="3371" y="5141"/>
                    <a:pt x="3430" y="5175"/>
                  </a:cubicBezTo>
                  <a:cubicBezTo>
                    <a:pt x="3461" y="5192"/>
                    <a:pt x="3496" y="5195"/>
                    <a:pt x="3528" y="5185"/>
                  </a:cubicBezTo>
                  <a:lnTo>
                    <a:pt x="3634" y="5358"/>
                  </a:lnTo>
                  <a:lnTo>
                    <a:pt x="3356" y="5607"/>
                  </a:lnTo>
                  <a:lnTo>
                    <a:pt x="3215" y="5479"/>
                  </a:lnTo>
                  <a:cubicBezTo>
                    <a:pt x="3237" y="5425"/>
                    <a:pt x="3223" y="5362"/>
                    <a:pt x="3177" y="5322"/>
                  </a:cubicBezTo>
                  <a:cubicBezTo>
                    <a:pt x="3119" y="5274"/>
                    <a:pt x="3033" y="5281"/>
                    <a:pt x="2984" y="5339"/>
                  </a:cubicBezTo>
                  <a:cubicBezTo>
                    <a:pt x="2935" y="5396"/>
                    <a:pt x="2943" y="5483"/>
                    <a:pt x="3000" y="5531"/>
                  </a:cubicBezTo>
                  <a:cubicBezTo>
                    <a:pt x="3034" y="5560"/>
                    <a:pt x="3077" y="5569"/>
                    <a:pt x="3117" y="5561"/>
                  </a:cubicBezTo>
                  <a:lnTo>
                    <a:pt x="3214" y="5733"/>
                  </a:lnTo>
                  <a:lnTo>
                    <a:pt x="2946" y="5971"/>
                  </a:lnTo>
                  <a:lnTo>
                    <a:pt x="2826" y="5852"/>
                  </a:lnTo>
                  <a:cubicBezTo>
                    <a:pt x="2852" y="5798"/>
                    <a:pt x="2845" y="5730"/>
                    <a:pt x="2802" y="5682"/>
                  </a:cubicBezTo>
                  <a:cubicBezTo>
                    <a:pt x="2745" y="5619"/>
                    <a:pt x="2647" y="5613"/>
                    <a:pt x="2583" y="5670"/>
                  </a:cubicBezTo>
                  <a:cubicBezTo>
                    <a:pt x="2519" y="5727"/>
                    <a:pt x="2514" y="5824"/>
                    <a:pt x="2571" y="5888"/>
                  </a:cubicBezTo>
                  <a:cubicBezTo>
                    <a:pt x="2609" y="5931"/>
                    <a:pt x="2666" y="5948"/>
                    <a:pt x="2718" y="5937"/>
                  </a:cubicBezTo>
                  <a:lnTo>
                    <a:pt x="2798" y="6103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79662" y="5108575"/>
              <a:ext cx="1311271" cy="1168400"/>
            </a:xfrm>
            <a:custGeom>
              <a:avLst/>
              <a:gdLst/>
              <a:ahLst/>
              <a:cxnLst/>
              <a:rect l="l" t="t" r="r" b="b"/>
              <a:pathLst>
                <a:path w="3643" h="3247" extrusionOk="0">
                  <a:moveTo>
                    <a:pt x="16" y="3246"/>
                  </a:moveTo>
                  <a:cubicBezTo>
                    <a:pt x="12" y="3246"/>
                    <a:pt x="8" y="3244"/>
                    <a:pt x="5" y="3241"/>
                  </a:cubicBezTo>
                  <a:cubicBezTo>
                    <a:pt x="0" y="3235"/>
                    <a:pt x="0" y="3225"/>
                    <a:pt x="6" y="3220"/>
                  </a:cubicBezTo>
                  <a:lnTo>
                    <a:pt x="3615" y="6"/>
                  </a:lnTo>
                  <a:cubicBezTo>
                    <a:pt x="3621" y="0"/>
                    <a:pt x="3631" y="1"/>
                    <a:pt x="3636" y="7"/>
                  </a:cubicBezTo>
                  <a:cubicBezTo>
                    <a:pt x="3642" y="13"/>
                    <a:pt x="3641" y="22"/>
                    <a:pt x="3635" y="28"/>
                  </a:cubicBezTo>
                  <a:lnTo>
                    <a:pt x="26" y="3242"/>
                  </a:lnTo>
                  <a:cubicBezTo>
                    <a:pt x="23" y="3244"/>
                    <a:pt x="20" y="3246"/>
                    <a:pt x="16" y="324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636712" y="5392737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1"/>
                    <a:pt x="0" y="11"/>
                    <a:pt x="6" y="6"/>
                  </a:cubicBezTo>
                  <a:cubicBezTo>
                    <a:pt x="13" y="0"/>
                    <a:pt x="22" y="1"/>
                    <a:pt x="27" y="7"/>
                  </a:cubicBezTo>
                  <a:lnTo>
                    <a:pt x="2066" y="2296"/>
                  </a:lnTo>
                  <a:cubicBezTo>
                    <a:pt x="2071" y="2302"/>
                    <a:pt x="2071" y="2311"/>
                    <a:pt x="2065" y="2317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773237" y="5272087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5" y="26"/>
                  </a:lnTo>
                  <a:cubicBezTo>
                    <a:pt x="0" y="20"/>
                    <a:pt x="0" y="11"/>
                    <a:pt x="6" y="5"/>
                  </a:cubicBezTo>
                  <a:cubicBezTo>
                    <a:pt x="13" y="0"/>
                    <a:pt x="22" y="0"/>
                    <a:pt x="27" y="6"/>
                  </a:cubicBezTo>
                  <a:lnTo>
                    <a:pt x="2066" y="2295"/>
                  </a:lnTo>
                  <a:cubicBezTo>
                    <a:pt x="2071" y="2301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909762" y="5149850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1"/>
                    <a:pt x="0" y="11"/>
                    <a:pt x="6" y="6"/>
                  </a:cubicBezTo>
                  <a:cubicBezTo>
                    <a:pt x="12" y="0"/>
                    <a:pt x="22" y="1"/>
                    <a:pt x="27" y="7"/>
                  </a:cubicBezTo>
                  <a:lnTo>
                    <a:pt x="2066" y="2296"/>
                  </a:lnTo>
                  <a:cubicBezTo>
                    <a:pt x="2071" y="2302"/>
                    <a:pt x="2071" y="2311"/>
                    <a:pt x="2065" y="2317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046287" y="5029200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5" y="26"/>
                  </a:lnTo>
                  <a:cubicBezTo>
                    <a:pt x="0" y="20"/>
                    <a:pt x="0" y="11"/>
                    <a:pt x="6" y="5"/>
                  </a:cubicBezTo>
                  <a:cubicBezTo>
                    <a:pt x="12" y="0"/>
                    <a:pt x="22" y="0"/>
                    <a:pt x="27" y="6"/>
                  </a:cubicBezTo>
                  <a:lnTo>
                    <a:pt x="2066" y="2295"/>
                  </a:lnTo>
                  <a:cubicBezTo>
                    <a:pt x="2071" y="2301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81225" y="4906962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1"/>
                    <a:pt x="0" y="11"/>
                    <a:pt x="6" y="6"/>
                  </a:cubicBezTo>
                  <a:cubicBezTo>
                    <a:pt x="12" y="0"/>
                    <a:pt x="22" y="1"/>
                    <a:pt x="27" y="7"/>
                  </a:cubicBezTo>
                  <a:lnTo>
                    <a:pt x="2066" y="2296"/>
                  </a:lnTo>
                  <a:cubicBezTo>
                    <a:pt x="2071" y="2302"/>
                    <a:pt x="2071" y="2311"/>
                    <a:pt x="2065" y="2317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317750" y="4786312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5" y="26"/>
                  </a:lnTo>
                  <a:cubicBezTo>
                    <a:pt x="0" y="20"/>
                    <a:pt x="0" y="11"/>
                    <a:pt x="6" y="5"/>
                  </a:cubicBezTo>
                  <a:cubicBezTo>
                    <a:pt x="12" y="0"/>
                    <a:pt x="22" y="0"/>
                    <a:pt x="27" y="6"/>
                  </a:cubicBezTo>
                  <a:lnTo>
                    <a:pt x="2066" y="2295"/>
                  </a:lnTo>
                  <a:cubicBezTo>
                    <a:pt x="2071" y="2301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4275" y="4664075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0"/>
                    <a:pt x="0" y="11"/>
                    <a:pt x="6" y="6"/>
                  </a:cubicBezTo>
                  <a:cubicBezTo>
                    <a:pt x="12" y="0"/>
                    <a:pt x="22" y="1"/>
                    <a:pt x="27" y="7"/>
                  </a:cubicBezTo>
                  <a:lnTo>
                    <a:pt x="2066" y="2295"/>
                  </a:lnTo>
                  <a:cubicBezTo>
                    <a:pt x="2071" y="2302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90800" y="4543425"/>
              <a:ext cx="746125" cy="835026"/>
            </a:xfrm>
            <a:custGeom>
              <a:avLst/>
              <a:gdLst/>
              <a:ahLst/>
              <a:cxnLst/>
              <a:rect l="l" t="t" r="r" b="b"/>
              <a:pathLst>
                <a:path w="2073" h="2321" extrusionOk="0">
                  <a:moveTo>
                    <a:pt x="2056" y="2320"/>
                  </a:moveTo>
                  <a:cubicBezTo>
                    <a:pt x="2052" y="2320"/>
                    <a:pt x="2047" y="2318"/>
                    <a:pt x="2045" y="2315"/>
                  </a:cubicBezTo>
                  <a:lnTo>
                    <a:pt x="6" y="26"/>
                  </a:lnTo>
                  <a:cubicBezTo>
                    <a:pt x="0" y="20"/>
                    <a:pt x="1" y="11"/>
                    <a:pt x="7" y="5"/>
                  </a:cubicBezTo>
                  <a:cubicBezTo>
                    <a:pt x="13" y="0"/>
                    <a:pt x="23" y="0"/>
                    <a:pt x="28" y="6"/>
                  </a:cubicBezTo>
                  <a:lnTo>
                    <a:pt x="2067" y="2295"/>
                  </a:lnTo>
                  <a:cubicBezTo>
                    <a:pt x="2072" y="2301"/>
                    <a:pt x="2072" y="2311"/>
                    <a:pt x="2066" y="2316"/>
                  </a:cubicBezTo>
                  <a:cubicBezTo>
                    <a:pt x="2063" y="2318"/>
                    <a:pt x="2059" y="2320"/>
                    <a:pt x="2056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727325" y="4421187"/>
              <a:ext cx="746125" cy="835026"/>
            </a:xfrm>
            <a:custGeom>
              <a:avLst/>
              <a:gdLst/>
              <a:ahLst/>
              <a:cxnLst/>
              <a:rect l="l" t="t" r="r" b="b"/>
              <a:pathLst>
                <a:path w="2073" h="2321" extrusionOk="0">
                  <a:moveTo>
                    <a:pt x="2056" y="2320"/>
                  </a:moveTo>
                  <a:cubicBezTo>
                    <a:pt x="2052" y="2320"/>
                    <a:pt x="2047" y="2319"/>
                    <a:pt x="2045" y="2315"/>
                  </a:cubicBezTo>
                  <a:lnTo>
                    <a:pt x="6" y="27"/>
                  </a:lnTo>
                  <a:cubicBezTo>
                    <a:pt x="0" y="20"/>
                    <a:pt x="1" y="11"/>
                    <a:pt x="7" y="6"/>
                  </a:cubicBezTo>
                  <a:cubicBezTo>
                    <a:pt x="13" y="0"/>
                    <a:pt x="23" y="1"/>
                    <a:pt x="28" y="7"/>
                  </a:cubicBezTo>
                  <a:lnTo>
                    <a:pt x="2067" y="2295"/>
                  </a:lnTo>
                  <a:cubicBezTo>
                    <a:pt x="2072" y="2302"/>
                    <a:pt x="2072" y="2311"/>
                    <a:pt x="2066" y="2316"/>
                  </a:cubicBezTo>
                  <a:cubicBezTo>
                    <a:pt x="2063" y="2319"/>
                    <a:pt x="2059" y="2320"/>
                    <a:pt x="2056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63850" y="4300537"/>
              <a:ext cx="746125" cy="835026"/>
            </a:xfrm>
            <a:custGeom>
              <a:avLst/>
              <a:gdLst/>
              <a:ahLst/>
              <a:cxnLst/>
              <a:rect l="l" t="t" r="r" b="b"/>
              <a:pathLst>
                <a:path w="2073" h="2321" extrusionOk="0">
                  <a:moveTo>
                    <a:pt x="2056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6" y="26"/>
                  </a:lnTo>
                  <a:cubicBezTo>
                    <a:pt x="0" y="20"/>
                    <a:pt x="1" y="11"/>
                    <a:pt x="7" y="5"/>
                  </a:cubicBezTo>
                  <a:cubicBezTo>
                    <a:pt x="13" y="0"/>
                    <a:pt x="23" y="0"/>
                    <a:pt x="28" y="6"/>
                  </a:cubicBezTo>
                  <a:lnTo>
                    <a:pt x="2067" y="2295"/>
                  </a:lnTo>
                  <a:cubicBezTo>
                    <a:pt x="2072" y="2301"/>
                    <a:pt x="2072" y="2310"/>
                    <a:pt x="2065" y="2316"/>
                  </a:cubicBezTo>
                  <a:cubicBezTo>
                    <a:pt x="2063" y="2318"/>
                    <a:pt x="2059" y="2320"/>
                    <a:pt x="2056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53106" y="-386123"/>
            <a:ext cx="6699506" cy="2078763"/>
            <a:chOff x="153106" y="-386123"/>
            <a:chExt cx="6699506" cy="2078763"/>
          </a:xfrm>
        </p:grpSpPr>
        <p:grpSp>
          <p:nvGrpSpPr>
            <p:cNvPr id="25" name="Google Shape;25;p2"/>
            <p:cNvGrpSpPr/>
            <p:nvPr/>
          </p:nvGrpSpPr>
          <p:grpSpPr>
            <a:xfrm rot="10800000">
              <a:off x="153106" y="1114390"/>
              <a:ext cx="311529" cy="578250"/>
              <a:chOff x="1196975" y="5856287"/>
              <a:chExt cx="231775" cy="430213"/>
            </a:xfrm>
          </p:grpSpPr>
          <p:sp>
            <p:nvSpPr>
              <p:cNvPr id="26" name="Google Shape;26;p2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33;p2"/>
            <p:cNvGrpSpPr/>
            <p:nvPr/>
          </p:nvGrpSpPr>
          <p:grpSpPr>
            <a:xfrm>
              <a:off x="5204946" y="-386123"/>
              <a:ext cx="1647666" cy="1132047"/>
              <a:chOff x="5204946" y="-386123"/>
              <a:chExt cx="1647666" cy="1132047"/>
            </a:xfrm>
          </p:grpSpPr>
          <p:grpSp>
            <p:nvGrpSpPr>
              <p:cNvPr id="34" name="Google Shape;34;p2"/>
              <p:cNvGrpSpPr/>
              <p:nvPr/>
            </p:nvGrpSpPr>
            <p:grpSpPr>
              <a:xfrm rot="5400000">
                <a:off x="5338306" y="94603"/>
                <a:ext cx="311529" cy="578250"/>
                <a:chOff x="1196975" y="5856287"/>
                <a:chExt cx="231775" cy="430213"/>
              </a:xfrm>
            </p:grpSpPr>
            <p:sp>
              <p:nvSpPr>
                <p:cNvPr id="35" name="Google Shape;35;p2"/>
                <p:cNvSpPr/>
                <p:nvPr/>
              </p:nvSpPr>
              <p:spPr>
                <a:xfrm>
                  <a:off x="1328737" y="6122987"/>
                  <a:ext cx="14287" cy="6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185" extrusionOk="0">
                      <a:moveTo>
                        <a:pt x="19" y="184"/>
                      </a:moveTo>
                      <a:cubicBezTo>
                        <a:pt x="9" y="184"/>
                        <a:pt x="0" y="175"/>
                        <a:pt x="0" y="165"/>
                      </a:cubicBezTo>
                      <a:lnTo>
                        <a:pt x="0" y="18"/>
                      </a:lnTo>
                      <a:cubicBezTo>
                        <a:pt x="0" y="8"/>
                        <a:pt x="9" y="0"/>
                        <a:pt x="19" y="0"/>
                      </a:cubicBezTo>
                      <a:cubicBezTo>
                        <a:pt x="29" y="0"/>
                        <a:pt x="37" y="8"/>
                        <a:pt x="37" y="18"/>
                      </a:cubicBezTo>
                      <a:lnTo>
                        <a:pt x="37" y="165"/>
                      </a:lnTo>
                      <a:cubicBezTo>
                        <a:pt x="37" y="175"/>
                        <a:pt x="29" y="184"/>
                        <a:pt x="19" y="184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1328737" y="6219825"/>
                  <a:ext cx="14287" cy="6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184" extrusionOk="0">
                      <a:moveTo>
                        <a:pt x="19" y="183"/>
                      </a:moveTo>
                      <a:cubicBezTo>
                        <a:pt x="9" y="183"/>
                        <a:pt x="0" y="175"/>
                        <a:pt x="0" y="165"/>
                      </a:cubicBezTo>
                      <a:lnTo>
                        <a:pt x="0" y="18"/>
                      </a:lnTo>
                      <a:cubicBezTo>
                        <a:pt x="0" y="8"/>
                        <a:pt x="9" y="0"/>
                        <a:pt x="19" y="0"/>
                      </a:cubicBezTo>
                      <a:cubicBezTo>
                        <a:pt x="29" y="0"/>
                        <a:pt x="37" y="8"/>
                        <a:pt x="37" y="18"/>
                      </a:cubicBezTo>
                      <a:lnTo>
                        <a:pt x="37" y="165"/>
                      </a:lnTo>
                      <a:cubicBezTo>
                        <a:pt x="37" y="175"/>
                        <a:pt x="29" y="183"/>
                        <a:pt x="19" y="183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1352550" y="6197600"/>
                  <a:ext cx="66675" cy="14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38" extrusionOk="0">
                      <a:moveTo>
                        <a:pt x="165" y="37"/>
                      </a:moveTo>
                      <a:lnTo>
                        <a:pt x="18" y="37"/>
                      </a:lnTo>
                      <a:cubicBezTo>
                        <a:pt x="8" y="37"/>
                        <a:pt x="0" y="29"/>
                        <a:pt x="0" y="19"/>
                      </a:cubicBezTo>
                      <a:cubicBezTo>
                        <a:pt x="0" y="8"/>
                        <a:pt x="8" y="0"/>
                        <a:pt x="18" y="0"/>
                      </a:cubicBezTo>
                      <a:lnTo>
                        <a:pt x="165" y="0"/>
                      </a:lnTo>
                      <a:cubicBezTo>
                        <a:pt x="175" y="0"/>
                        <a:pt x="184" y="8"/>
                        <a:pt x="184" y="19"/>
                      </a:cubicBezTo>
                      <a:cubicBezTo>
                        <a:pt x="184" y="29"/>
                        <a:pt x="175" y="37"/>
                        <a:pt x="165" y="37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1254125" y="6197600"/>
                  <a:ext cx="66675" cy="14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38" extrusionOk="0">
                      <a:moveTo>
                        <a:pt x="165" y="37"/>
                      </a:moveTo>
                      <a:lnTo>
                        <a:pt x="18" y="37"/>
                      </a:lnTo>
                      <a:cubicBezTo>
                        <a:pt x="8" y="37"/>
                        <a:pt x="0" y="29"/>
                        <a:pt x="0" y="19"/>
                      </a:cubicBezTo>
                      <a:cubicBezTo>
                        <a:pt x="0" y="8"/>
                        <a:pt x="8" y="0"/>
                        <a:pt x="18" y="0"/>
                      </a:cubicBezTo>
                      <a:lnTo>
                        <a:pt x="165" y="0"/>
                      </a:lnTo>
                      <a:cubicBezTo>
                        <a:pt x="176" y="0"/>
                        <a:pt x="184" y="8"/>
                        <a:pt x="184" y="19"/>
                      </a:cubicBezTo>
                      <a:cubicBezTo>
                        <a:pt x="184" y="29"/>
                        <a:pt x="176" y="37"/>
                        <a:pt x="165" y="37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1270000" y="5856287"/>
                  <a:ext cx="34925" cy="2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74" extrusionOk="0">
                      <a:moveTo>
                        <a:pt x="48" y="0"/>
                      </a:moveTo>
                      <a:cubicBezTo>
                        <a:pt x="0" y="0"/>
                        <a:pt x="0" y="73"/>
                        <a:pt x="48" y="73"/>
                      </a:cubicBezTo>
                      <a:cubicBezTo>
                        <a:pt x="95" y="73"/>
                        <a:pt x="95" y="0"/>
                        <a:pt x="48" y="0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1196975" y="6043612"/>
                  <a:ext cx="34925" cy="2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74" extrusionOk="0">
                      <a:moveTo>
                        <a:pt x="48" y="0"/>
                      </a:moveTo>
                      <a:cubicBezTo>
                        <a:pt x="0" y="0"/>
                        <a:pt x="0" y="73"/>
                        <a:pt x="48" y="73"/>
                      </a:cubicBezTo>
                      <a:cubicBezTo>
                        <a:pt x="95" y="73"/>
                        <a:pt x="95" y="0"/>
                        <a:pt x="48" y="0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1393825" y="6043612"/>
                  <a:ext cx="34925" cy="2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74" extrusionOk="0">
                      <a:moveTo>
                        <a:pt x="47" y="0"/>
                      </a:moveTo>
                      <a:cubicBezTo>
                        <a:pt x="0" y="0"/>
                        <a:pt x="0" y="73"/>
                        <a:pt x="47" y="73"/>
                      </a:cubicBezTo>
                      <a:cubicBezTo>
                        <a:pt x="95" y="73"/>
                        <a:pt x="95" y="0"/>
                        <a:pt x="47" y="0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2" name="Google Shape;42;p2"/>
              <p:cNvSpPr/>
              <p:nvPr/>
            </p:nvSpPr>
            <p:spPr>
              <a:xfrm rot="2950162">
                <a:off x="5775411" y="-58000"/>
                <a:ext cx="1084995" cy="4758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581" extrusionOk="0">
                    <a:moveTo>
                      <a:pt x="1063" y="580"/>
                    </a:moveTo>
                    <a:cubicBezTo>
                      <a:pt x="1025" y="580"/>
                      <a:pt x="987" y="571"/>
                      <a:pt x="955" y="552"/>
                    </a:cubicBezTo>
                    <a:cubicBezTo>
                      <a:pt x="930" y="537"/>
                      <a:pt x="909" y="517"/>
                      <a:pt x="893" y="493"/>
                    </a:cubicBezTo>
                    <a:cubicBezTo>
                      <a:pt x="879" y="501"/>
                      <a:pt x="864" y="508"/>
                      <a:pt x="849" y="512"/>
                    </a:cubicBezTo>
                    <a:cubicBezTo>
                      <a:pt x="769" y="536"/>
                      <a:pt x="675" y="509"/>
                      <a:pt x="620" y="446"/>
                    </a:cubicBezTo>
                    <a:cubicBezTo>
                      <a:pt x="608" y="432"/>
                      <a:pt x="598" y="418"/>
                      <a:pt x="591" y="402"/>
                    </a:cubicBezTo>
                    <a:cubicBezTo>
                      <a:pt x="575" y="413"/>
                      <a:pt x="558" y="422"/>
                      <a:pt x="540" y="428"/>
                    </a:cubicBezTo>
                    <a:cubicBezTo>
                      <a:pt x="455" y="461"/>
                      <a:pt x="354" y="439"/>
                      <a:pt x="295" y="377"/>
                    </a:cubicBezTo>
                    <a:cubicBezTo>
                      <a:pt x="282" y="364"/>
                      <a:pt x="272" y="349"/>
                      <a:pt x="264" y="333"/>
                    </a:cubicBezTo>
                    <a:cubicBezTo>
                      <a:pt x="262" y="335"/>
                      <a:pt x="259" y="336"/>
                      <a:pt x="257" y="338"/>
                    </a:cubicBezTo>
                    <a:cubicBezTo>
                      <a:pt x="212" y="373"/>
                      <a:pt x="141" y="393"/>
                      <a:pt x="84" y="362"/>
                    </a:cubicBezTo>
                    <a:cubicBezTo>
                      <a:pt x="16" y="326"/>
                      <a:pt x="0" y="234"/>
                      <a:pt x="23" y="167"/>
                    </a:cubicBezTo>
                    <a:cubicBezTo>
                      <a:pt x="47" y="98"/>
                      <a:pt x="104" y="46"/>
                      <a:pt x="156" y="4"/>
                    </a:cubicBezTo>
                    <a:cubicBezTo>
                      <a:pt x="161" y="0"/>
                      <a:pt x="167" y="1"/>
                      <a:pt x="171" y="6"/>
                    </a:cubicBezTo>
                    <a:cubicBezTo>
                      <a:pt x="175" y="11"/>
                      <a:pt x="174" y="18"/>
                      <a:pt x="170" y="21"/>
                    </a:cubicBezTo>
                    <a:cubicBezTo>
                      <a:pt x="120" y="61"/>
                      <a:pt x="66" y="110"/>
                      <a:pt x="44" y="174"/>
                    </a:cubicBezTo>
                    <a:cubicBezTo>
                      <a:pt x="23" y="233"/>
                      <a:pt x="37" y="312"/>
                      <a:pt x="94" y="343"/>
                    </a:cubicBezTo>
                    <a:cubicBezTo>
                      <a:pt x="143" y="370"/>
                      <a:pt x="204" y="351"/>
                      <a:pt x="244" y="321"/>
                    </a:cubicBezTo>
                    <a:cubicBezTo>
                      <a:pt x="247" y="318"/>
                      <a:pt x="251" y="315"/>
                      <a:pt x="254" y="312"/>
                    </a:cubicBezTo>
                    <a:cubicBezTo>
                      <a:pt x="232" y="252"/>
                      <a:pt x="238" y="182"/>
                      <a:pt x="275" y="131"/>
                    </a:cubicBezTo>
                    <a:cubicBezTo>
                      <a:pt x="289" y="111"/>
                      <a:pt x="312" y="97"/>
                      <a:pt x="332" y="95"/>
                    </a:cubicBezTo>
                    <a:cubicBezTo>
                      <a:pt x="346" y="94"/>
                      <a:pt x="358" y="97"/>
                      <a:pt x="367" y="106"/>
                    </a:cubicBezTo>
                    <a:cubicBezTo>
                      <a:pt x="388" y="125"/>
                      <a:pt x="387" y="158"/>
                      <a:pt x="364" y="199"/>
                    </a:cubicBezTo>
                    <a:cubicBezTo>
                      <a:pt x="338" y="244"/>
                      <a:pt x="314" y="285"/>
                      <a:pt x="281" y="317"/>
                    </a:cubicBezTo>
                    <a:cubicBezTo>
                      <a:pt x="288" y="334"/>
                      <a:pt x="298" y="349"/>
                      <a:pt x="311" y="362"/>
                    </a:cubicBezTo>
                    <a:cubicBezTo>
                      <a:pt x="364" y="418"/>
                      <a:pt x="455" y="437"/>
                      <a:pt x="532" y="408"/>
                    </a:cubicBezTo>
                    <a:cubicBezTo>
                      <a:pt x="550" y="401"/>
                      <a:pt x="566" y="392"/>
                      <a:pt x="582" y="381"/>
                    </a:cubicBezTo>
                    <a:cubicBezTo>
                      <a:pt x="561" y="326"/>
                      <a:pt x="562" y="263"/>
                      <a:pt x="587" y="209"/>
                    </a:cubicBezTo>
                    <a:cubicBezTo>
                      <a:pt x="598" y="186"/>
                      <a:pt x="612" y="170"/>
                      <a:pt x="628" y="161"/>
                    </a:cubicBezTo>
                    <a:cubicBezTo>
                      <a:pt x="648" y="150"/>
                      <a:pt x="678" y="149"/>
                      <a:pt x="695" y="168"/>
                    </a:cubicBezTo>
                    <a:cubicBezTo>
                      <a:pt x="710" y="183"/>
                      <a:pt x="713" y="207"/>
                      <a:pt x="705" y="237"/>
                    </a:cubicBezTo>
                    <a:cubicBezTo>
                      <a:pt x="689" y="298"/>
                      <a:pt x="655" y="351"/>
                      <a:pt x="609" y="389"/>
                    </a:cubicBezTo>
                    <a:cubicBezTo>
                      <a:pt x="616" y="404"/>
                      <a:pt x="625" y="419"/>
                      <a:pt x="636" y="432"/>
                    </a:cubicBezTo>
                    <a:cubicBezTo>
                      <a:pt x="686" y="489"/>
                      <a:pt x="770" y="513"/>
                      <a:pt x="843" y="491"/>
                    </a:cubicBezTo>
                    <a:cubicBezTo>
                      <a:pt x="856" y="487"/>
                      <a:pt x="870" y="481"/>
                      <a:pt x="882" y="474"/>
                    </a:cubicBezTo>
                    <a:cubicBezTo>
                      <a:pt x="853" y="419"/>
                      <a:pt x="850" y="352"/>
                      <a:pt x="878" y="299"/>
                    </a:cubicBezTo>
                    <a:cubicBezTo>
                      <a:pt x="892" y="275"/>
                      <a:pt x="917" y="255"/>
                      <a:pt x="941" y="250"/>
                    </a:cubicBezTo>
                    <a:cubicBezTo>
                      <a:pt x="956" y="247"/>
                      <a:pt x="971" y="250"/>
                      <a:pt x="983" y="260"/>
                    </a:cubicBezTo>
                    <a:cubicBezTo>
                      <a:pt x="1000" y="274"/>
                      <a:pt x="1007" y="298"/>
                      <a:pt x="1003" y="330"/>
                    </a:cubicBezTo>
                    <a:cubicBezTo>
                      <a:pt x="995" y="390"/>
                      <a:pt x="960" y="445"/>
                      <a:pt x="911" y="481"/>
                    </a:cubicBezTo>
                    <a:cubicBezTo>
                      <a:pt x="925" y="502"/>
                      <a:pt x="944" y="520"/>
                      <a:pt x="966" y="533"/>
                    </a:cubicBezTo>
                    <a:cubicBezTo>
                      <a:pt x="1039" y="576"/>
                      <a:pt x="1141" y="564"/>
                      <a:pt x="1209" y="504"/>
                    </a:cubicBezTo>
                    <a:cubicBezTo>
                      <a:pt x="1273" y="449"/>
                      <a:pt x="1306" y="357"/>
                      <a:pt x="1295" y="265"/>
                    </a:cubicBezTo>
                    <a:cubicBezTo>
                      <a:pt x="1294" y="259"/>
                      <a:pt x="1298" y="254"/>
                      <a:pt x="1304" y="253"/>
                    </a:cubicBezTo>
                    <a:cubicBezTo>
                      <a:pt x="1310" y="252"/>
                      <a:pt x="1316" y="257"/>
                      <a:pt x="1317" y="263"/>
                    </a:cubicBezTo>
                    <a:cubicBezTo>
                      <a:pt x="1328" y="362"/>
                      <a:pt x="1292" y="461"/>
                      <a:pt x="1223" y="521"/>
                    </a:cubicBezTo>
                    <a:cubicBezTo>
                      <a:pt x="1179" y="560"/>
                      <a:pt x="1120" y="580"/>
                      <a:pt x="1063" y="580"/>
                    </a:cubicBezTo>
                    <a:close/>
                    <a:moveTo>
                      <a:pt x="952" y="271"/>
                    </a:moveTo>
                    <a:cubicBezTo>
                      <a:pt x="949" y="271"/>
                      <a:pt x="947" y="271"/>
                      <a:pt x="945" y="272"/>
                    </a:cubicBezTo>
                    <a:cubicBezTo>
                      <a:pt x="927" y="275"/>
                      <a:pt x="908" y="291"/>
                      <a:pt x="898" y="310"/>
                    </a:cubicBezTo>
                    <a:cubicBezTo>
                      <a:pt x="873" y="356"/>
                      <a:pt x="876" y="414"/>
                      <a:pt x="900" y="462"/>
                    </a:cubicBezTo>
                    <a:cubicBezTo>
                      <a:pt x="944" y="430"/>
                      <a:pt x="974" y="381"/>
                      <a:pt x="981" y="327"/>
                    </a:cubicBezTo>
                    <a:cubicBezTo>
                      <a:pt x="983" y="314"/>
                      <a:pt x="984" y="289"/>
                      <a:pt x="969" y="277"/>
                    </a:cubicBezTo>
                    <a:cubicBezTo>
                      <a:pt x="964" y="273"/>
                      <a:pt x="958" y="271"/>
                      <a:pt x="952" y="271"/>
                    </a:cubicBezTo>
                    <a:close/>
                    <a:moveTo>
                      <a:pt x="658" y="175"/>
                    </a:moveTo>
                    <a:cubicBezTo>
                      <a:pt x="652" y="175"/>
                      <a:pt x="645" y="177"/>
                      <a:pt x="639" y="180"/>
                    </a:cubicBezTo>
                    <a:cubicBezTo>
                      <a:pt x="627" y="187"/>
                      <a:pt x="616" y="199"/>
                      <a:pt x="607" y="219"/>
                    </a:cubicBezTo>
                    <a:cubicBezTo>
                      <a:pt x="585" y="265"/>
                      <a:pt x="584" y="319"/>
                      <a:pt x="600" y="367"/>
                    </a:cubicBezTo>
                    <a:cubicBezTo>
                      <a:pt x="640" y="333"/>
                      <a:pt x="670" y="285"/>
                      <a:pt x="684" y="232"/>
                    </a:cubicBezTo>
                    <a:cubicBezTo>
                      <a:pt x="690" y="209"/>
                      <a:pt x="688" y="192"/>
                      <a:pt x="679" y="183"/>
                    </a:cubicBezTo>
                    <a:cubicBezTo>
                      <a:pt x="674" y="177"/>
                      <a:pt x="666" y="175"/>
                      <a:pt x="658" y="175"/>
                    </a:cubicBezTo>
                    <a:close/>
                    <a:moveTo>
                      <a:pt x="338" y="117"/>
                    </a:moveTo>
                    <a:cubicBezTo>
                      <a:pt x="337" y="117"/>
                      <a:pt x="336" y="117"/>
                      <a:pt x="334" y="117"/>
                    </a:cubicBezTo>
                    <a:cubicBezTo>
                      <a:pt x="320" y="118"/>
                      <a:pt x="303" y="130"/>
                      <a:pt x="292" y="144"/>
                    </a:cubicBezTo>
                    <a:cubicBezTo>
                      <a:pt x="262" y="186"/>
                      <a:pt x="256" y="244"/>
                      <a:pt x="272" y="295"/>
                    </a:cubicBezTo>
                    <a:cubicBezTo>
                      <a:pt x="300" y="265"/>
                      <a:pt x="322" y="229"/>
                      <a:pt x="345" y="188"/>
                    </a:cubicBezTo>
                    <a:cubicBezTo>
                      <a:pt x="355" y="170"/>
                      <a:pt x="369" y="138"/>
                      <a:pt x="352" y="122"/>
                    </a:cubicBezTo>
                    <a:cubicBezTo>
                      <a:pt x="348" y="118"/>
                      <a:pt x="343" y="117"/>
                      <a:pt x="338" y="1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25"/>
          <p:cNvSpPr txBox="1">
            <a:spLocks noGrp="1"/>
          </p:cNvSpPr>
          <p:nvPr>
            <p:ph type="subTitle" idx="1"/>
          </p:nvPr>
        </p:nvSpPr>
        <p:spPr>
          <a:xfrm>
            <a:off x="937625" y="2611400"/>
            <a:ext cx="2280300" cy="8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25"/>
          <p:cNvSpPr txBox="1">
            <a:spLocks noGrp="1"/>
          </p:cNvSpPr>
          <p:nvPr>
            <p:ph type="subTitle" idx="2"/>
          </p:nvPr>
        </p:nvSpPr>
        <p:spPr>
          <a:xfrm>
            <a:off x="3484350" y="2611400"/>
            <a:ext cx="2280300" cy="8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25"/>
          <p:cNvSpPr txBox="1">
            <a:spLocks noGrp="1"/>
          </p:cNvSpPr>
          <p:nvPr>
            <p:ph type="subTitle" idx="3"/>
          </p:nvPr>
        </p:nvSpPr>
        <p:spPr>
          <a:xfrm>
            <a:off x="6031075" y="2611400"/>
            <a:ext cx="2280300" cy="8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25"/>
          <p:cNvSpPr txBox="1">
            <a:spLocks noGrp="1"/>
          </p:cNvSpPr>
          <p:nvPr>
            <p:ph type="subTitle" idx="4"/>
          </p:nvPr>
        </p:nvSpPr>
        <p:spPr>
          <a:xfrm>
            <a:off x="937625" y="2256200"/>
            <a:ext cx="2280300" cy="4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12" name="Google Shape;612;p25"/>
          <p:cNvSpPr txBox="1">
            <a:spLocks noGrp="1"/>
          </p:cNvSpPr>
          <p:nvPr>
            <p:ph type="subTitle" idx="5"/>
          </p:nvPr>
        </p:nvSpPr>
        <p:spPr>
          <a:xfrm>
            <a:off x="3484354" y="2256200"/>
            <a:ext cx="2280300" cy="4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13" name="Google Shape;613;p25"/>
          <p:cNvSpPr txBox="1">
            <a:spLocks noGrp="1"/>
          </p:cNvSpPr>
          <p:nvPr>
            <p:ph type="subTitle" idx="6"/>
          </p:nvPr>
        </p:nvSpPr>
        <p:spPr>
          <a:xfrm>
            <a:off x="6031075" y="2256200"/>
            <a:ext cx="2280300" cy="4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614" name="Google Shape;614;p25"/>
          <p:cNvGrpSpPr/>
          <p:nvPr/>
        </p:nvGrpSpPr>
        <p:grpSpPr>
          <a:xfrm>
            <a:off x="3719282" y="211674"/>
            <a:ext cx="5189987" cy="4754466"/>
            <a:chOff x="3719282" y="211674"/>
            <a:chExt cx="5189987" cy="4754466"/>
          </a:xfrm>
        </p:grpSpPr>
        <p:sp>
          <p:nvSpPr>
            <p:cNvPr id="615" name="Google Shape;615;p25"/>
            <p:cNvSpPr/>
            <p:nvPr/>
          </p:nvSpPr>
          <p:spPr>
            <a:xfrm>
              <a:off x="3719282" y="4664907"/>
              <a:ext cx="280228" cy="301233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5"/>
            <p:cNvSpPr/>
            <p:nvPr/>
          </p:nvSpPr>
          <p:spPr>
            <a:xfrm>
              <a:off x="8643052" y="688060"/>
              <a:ext cx="266216" cy="284887"/>
            </a:xfrm>
            <a:custGeom>
              <a:avLst/>
              <a:gdLst/>
              <a:ahLst/>
              <a:cxnLst/>
              <a:rect l="l" t="t" r="r" b="b"/>
              <a:pathLst>
                <a:path w="501" h="537" extrusionOk="0">
                  <a:moveTo>
                    <a:pt x="498" y="321"/>
                  </a:moveTo>
                  <a:cubicBezTo>
                    <a:pt x="496" y="332"/>
                    <a:pt x="488" y="341"/>
                    <a:pt x="478" y="343"/>
                  </a:cubicBezTo>
                  <a:lnTo>
                    <a:pt x="341" y="379"/>
                  </a:lnTo>
                  <a:lnTo>
                    <a:pt x="318" y="514"/>
                  </a:lnTo>
                  <a:cubicBezTo>
                    <a:pt x="317" y="525"/>
                    <a:pt x="308" y="534"/>
                    <a:pt x="297" y="536"/>
                  </a:cubicBezTo>
                  <a:cubicBezTo>
                    <a:pt x="295" y="536"/>
                    <a:pt x="293" y="536"/>
                    <a:pt x="291" y="536"/>
                  </a:cubicBezTo>
                  <a:cubicBezTo>
                    <a:pt x="282" y="536"/>
                    <a:pt x="273" y="532"/>
                    <a:pt x="268" y="524"/>
                  </a:cubicBezTo>
                  <a:cubicBezTo>
                    <a:pt x="245" y="488"/>
                    <a:pt x="224" y="452"/>
                    <a:pt x="204" y="415"/>
                  </a:cubicBezTo>
                  <a:lnTo>
                    <a:pt x="37" y="459"/>
                  </a:lnTo>
                  <a:cubicBezTo>
                    <a:pt x="26" y="462"/>
                    <a:pt x="13" y="458"/>
                    <a:pt x="7" y="448"/>
                  </a:cubicBezTo>
                  <a:cubicBezTo>
                    <a:pt x="0" y="439"/>
                    <a:pt x="0" y="426"/>
                    <a:pt x="7" y="417"/>
                  </a:cubicBezTo>
                  <a:cubicBezTo>
                    <a:pt x="44" y="363"/>
                    <a:pt x="84" y="310"/>
                    <a:pt x="126" y="259"/>
                  </a:cubicBezTo>
                  <a:cubicBezTo>
                    <a:pt x="99" y="196"/>
                    <a:pt x="74" y="131"/>
                    <a:pt x="53" y="66"/>
                  </a:cubicBezTo>
                  <a:cubicBezTo>
                    <a:pt x="50" y="54"/>
                    <a:pt x="53" y="42"/>
                    <a:pt x="63" y="35"/>
                  </a:cubicBezTo>
                  <a:cubicBezTo>
                    <a:pt x="72" y="28"/>
                    <a:pt x="85" y="28"/>
                    <a:pt x="95" y="34"/>
                  </a:cubicBezTo>
                  <a:lnTo>
                    <a:pt x="237" y="129"/>
                  </a:lnTo>
                  <a:cubicBezTo>
                    <a:pt x="274" y="89"/>
                    <a:pt x="312" y="49"/>
                    <a:pt x="351" y="11"/>
                  </a:cubicBezTo>
                  <a:cubicBezTo>
                    <a:pt x="362" y="0"/>
                    <a:pt x="379" y="0"/>
                    <a:pt x="390" y="11"/>
                  </a:cubicBezTo>
                  <a:cubicBezTo>
                    <a:pt x="396" y="17"/>
                    <a:pt x="401" y="28"/>
                    <a:pt x="400" y="37"/>
                  </a:cubicBezTo>
                  <a:lnTo>
                    <a:pt x="369" y="216"/>
                  </a:lnTo>
                  <a:lnTo>
                    <a:pt x="486" y="294"/>
                  </a:lnTo>
                  <a:cubicBezTo>
                    <a:pt x="495" y="300"/>
                    <a:pt x="500" y="311"/>
                    <a:pt x="498" y="32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5"/>
            <p:cNvSpPr/>
            <p:nvPr/>
          </p:nvSpPr>
          <p:spPr>
            <a:xfrm>
              <a:off x="8183241" y="211674"/>
              <a:ext cx="422676" cy="476371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8" name="Google Shape;618;p25"/>
          <p:cNvGrpSpPr/>
          <p:nvPr/>
        </p:nvGrpSpPr>
        <p:grpSpPr>
          <a:xfrm>
            <a:off x="179070" y="1253243"/>
            <a:ext cx="8597929" cy="2445875"/>
            <a:chOff x="179070" y="1253243"/>
            <a:chExt cx="8597929" cy="2445875"/>
          </a:xfrm>
        </p:grpSpPr>
        <p:grpSp>
          <p:nvGrpSpPr>
            <p:cNvPr id="619" name="Google Shape;619;p25"/>
            <p:cNvGrpSpPr/>
            <p:nvPr/>
          </p:nvGrpSpPr>
          <p:grpSpPr>
            <a:xfrm>
              <a:off x="179070" y="3120868"/>
              <a:ext cx="311529" cy="578250"/>
              <a:chOff x="1196975" y="5856287"/>
              <a:chExt cx="231775" cy="430213"/>
            </a:xfrm>
          </p:grpSpPr>
          <p:sp>
            <p:nvSpPr>
              <p:cNvPr id="620" name="Google Shape;620;p25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25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25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25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25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25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25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7" name="Google Shape;627;p25"/>
            <p:cNvGrpSpPr/>
            <p:nvPr/>
          </p:nvGrpSpPr>
          <p:grpSpPr>
            <a:xfrm rot="10800000">
              <a:off x="8465470" y="1253243"/>
              <a:ext cx="311529" cy="578250"/>
              <a:chOff x="1196975" y="5856287"/>
              <a:chExt cx="231775" cy="430213"/>
            </a:xfrm>
          </p:grpSpPr>
          <p:sp>
            <p:nvSpPr>
              <p:cNvPr id="628" name="Google Shape;628;p25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25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25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25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25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25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25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26"/>
          <p:cNvSpPr txBox="1">
            <a:spLocks noGrp="1"/>
          </p:cNvSpPr>
          <p:nvPr>
            <p:ph type="subTitle" idx="1"/>
          </p:nvPr>
        </p:nvSpPr>
        <p:spPr>
          <a:xfrm>
            <a:off x="838150" y="2194800"/>
            <a:ext cx="197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26"/>
          <p:cNvSpPr txBox="1">
            <a:spLocks noGrp="1"/>
          </p:cNvSpPr>
          <p:nvPr>
            <p:ph type="subTitle" idx="2"/>
          </p:nvPr>
        </p:nvSpPr>
        <p:spPr>
          <a:xfrm>
            <a:off x="3783341" y="2194800"/>
            <a:ext cx="197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26"/>
          <p:cNvSpPr txBox="1">
            <a:spLocks noGrp="1"/>
          </p:cNvSpPr>
          <p:nvPr>
            <p:ph type="subTitle" idx="3"/>
          </p:nvPr>
        </p:nvSpPr>
        <p:spPr>
          <a:xfrm>
            <a:off x="838150" y="3938600"/>
            <a:ext cx="197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26"/>
          <p:cNvSpPr txBox="1">
            <a:spLocks noGrp="1"/>
          </p:cNvSpPr>
          <p:nvPr>
            <p:ph type="subTitle" idx="4"/>
          </p:nvPr>
        </p:nvSpPr>
        <p:spPr>
          <a:xfrm>
            <a:off x="3783341" y="3938600"/>
            <a:ext cx="197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26"/>
          <p:cNvSpPr txBox="1">
            <a:spLocks noGrp="1"/>
          </p:cNvSpPr>
          <p:nvPr>
            <p:ph type="subTitle" idx="5"/>
          </p:nvPr>
        </p:nvSpPr>
        <p:spPr>
          <a:xfrm>
            <a:off x="838161" y="191780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42" name="Google Shape;642;p26"/>
          <p:cNvSpPr txBox="1">
            <a:spLocks noGrp="1"/>
          </p:cNvSpPr>
          <p:nvPr>
            <p:ph type="subTitle" idx="6"/>
          </p:nvPr>
        </p:nvSpPr>
        <p:spPr>
          <a:xfrm>
            <a:off x="838161" y="366170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43" name="Google Shape;643;p26"/>
          <p:cNvSpPr txBox="1">
            <a:spLocks noGrp="1"/>
          </p:cNvSpPr>
          <p:nvPr>
            <p:ph type="subTitle" idx="7"/>
          </p:nvPr>
        </p:nvSpPr>
        <p:spPr>
          <a:xfrm>
            <a:off x="3783336" y="191780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44" name="Google Shape;644;p26"/>
          <p:cNvSpPr txBox="1">
            <a:spLocks noGrp="1"/>
          </p:cNvSpPr>
          <p:nvPr>
            <p:ph type="subTitle" idx="8"/>
          </p:nvPr>
        </p:nvSpPr>
        <p:spPr>
          <a:xfrm>
            <a:off x="3783336" y="366170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645" name="Google Shape;645;p26"/>
          <p:cNvGrpSpPr/>
          <p:nvPr/>
        </p:nvGrpSpPr>
        <p:grpSpPr>
          <a:xfrm rot="5400000">
            <a:off x="8557370" y="1229643"/>
            <a:ext cx="311529" cy="578250"/>
            <a:chOff x="1196975" y="5856287"/>
            <a:chExt cx="231775" cy="430213"/>
          </a:xfrm>
        </p:grpSpPr>
        <p:sp>
          <p:nvSpPr>
            <p:cNvPr id="646" name="Google Shape;646;p26"/>
            <p:cNvSpPr/>
            <p:nvPr/>
          </p:nvSpPr>
          <p:spPr>
            <a:xfrm>
              <a:off x="1328737" y="6122987"/>
              <a:ext cx="14287" cy="66675"/>
            </a:xfrm>
            <a:custGeom>
              <a:avLst/>
              <a:gdLst/>
              <a:ahLst/>
              <a:cxnLst/>
              <a:rect l="l" t="t" r="r" b="b"/>
              <a:pathLst>
                <a:path w="38" h="185" extrusionOk="0">
                  <a:moveTo>
                    <a:pt x="19" y="184"/>
                  </a:moveTo>
                  <a:cubicBezTo>
                    <a:pt x="9" y="184"/>
                    <a:pt x="0" y="175"/>
                    <a:pt x="0" y="165"/>
                  </a:cubicBezTo>
                  <a:lnTo>
                    <a:pt x="0" y="18"/>
                  </a:ln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165"/>
                  </a:lnTo>
                  <a:cubicBezTo>
                    <a:pt x="37" y="175"/>
                    <a:pt x="29" y="184"/>
                    <a:pt x="19" y="18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1328737" y="6219825"/>
              <a:ext cx="14287" cy="66675"/>
            </a:xfrm>
            <a:custGeom>
              <a:avLst/>
              <a:gdLst/>
              <a:ahLst/>
              <a:cxnLst/>
              <a:rect l="l" t="t" r="r" b="b"/>
              <a:pathLst>
                <a:path w="38" h="184" extrusionOk="0">
                  <a:moveTo>
                    <a:pt x="19" y="183"/>
                  </a:moveTo>
                  <a:cubicBezTo>
                    <a:pt x="9" y="183"/>
                    <a:pt x="0" y="175"/>
                    <a:pt x="0" y="165"/>
                  </a:cubicBezTo>
                  <a:lnTo>
                    <a:pt x="0" y="18"/>
                  </a:ln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165"/>
                  </a:lnTo>
                  <a:cubicBezTo>
                    <a:pt x="37" y="175"/>
                    <a:pt x="29" y="183"/>
                    <a:pt x="19" y="18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1352550" y="6197600"/>
              <a:ext cx="66675" cy="14287"/>
            </a:xfrm>
            <a:custGeom>
              <a:avLst/>
              <a:gdLst/>
              <a:ahLst/>
              <a:cxnLst/>
              <a:rect l="l" t="t" r="r" b="b"/>
              <a:pathLst>
                <a:path w="185" h="38" extrusionOk="0">
                  <a:moveTo>
                    <a:pt x="165" y="37"/>
                  </a:move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65" y="0"/>
                  </a:lnTo>
                  <a:cubicBezTo>
                    <a:pt x="175" y="0"/>
                    <a:pt x="184" y="8"/>
                    <a:pt x="184" y="19"/>
                  </a:cubicBezTo>
                  <a:cubicBezTo>
                    <a:pt x="184" y="29"/>
                    <a:pt x="175" y="37"/>
                    <a:pt x="165" y="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1254125" y="6197600"/>
              <a:ext cx="66675" cy="14287"/>
            </a:xfrm>
            <a:custGeom>
              <a:avLst/>
              <a:gdLst/>
              <a:ahLst/>
              <a:cxnLst/>
              <a:rect l="l" t="t" r="r" b="b"/>
              <a:pathLst>
                <a:path w="185" h="38" extrusionOk="0">
                  <a:moveTo>
                    <a:pt x="165" y="37"/>
                  </a:move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65" y="0"/>
                  </a:lnTo>
                  <a:cubicBezTo>
                    <a:pt x="176" y="0"/>
                    <a:pt x="184" y="8"/>
                    <a:pt x="184" y="19"/>
                  </a:cubicBezTo>
                  <a:cubicBezTo>
                    <a:pt x="184" y="29"/>
                    <a:pt x="176" y="37"/>
                    <a:pt x="165" y="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1270000" y="5856287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8" y="0"/>
                  </a:moveTo>
                  <a:cubicBezTo>
                    <a:pt x="0" y="0"/>
                    <a:pt x="0" y="73"/>
                    <a:pt x="48" y="73"/>
                  </a:cubicBezTo>
                  <a:cubicBezTo>
                    <a:pt x="95" y="73"/>
                    <a:pt x="95" y="0"/>
                    <a:pt x="4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1196975" y="6043612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8" y="0"/>
                  </a:moveTo>
                  <a:cubicBezTo>
                    <a:pt x="0" y="0"/>
                    <a:pt x="0" y="73"/>
                    <a:pt x="48" y="73"/>
                  </a:cubicBezTo>
                  <a:cubicBezTo>
                    <a:pt x="95" y="73"/>
                    <a:pt x="95" y="0"/>
                    <a:pt x="4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1393825" y="6043612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7" y="0"/>
                  </a:moveTo>
                  <a:cubicBezTo>
                    <a:pt x="0" y="0"/>
                    <a:pt x="0" y="73"/>
                    <a:pt x="47" y="73"/>
                  </a:cubicBezTo>
                  <a:cubicBezTo>
                    <a:pt x="95" y="73"/>
                    <a:pt x="95" y="0"/>
                    <a:pt x="4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27"/>
          <p:cNvSpPr txBox="1">
            <a:spLocks noGrp="1"/>
          </p:cNvSpPr>
          <p:nvPr>
            <p:ph type="subTitle" idx="1"/>
          </p:nvPr>
        </p:nvSpPr>
        <p:spPr>
          <a:xfrm>
            <a:off x="838777" y="199680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27"/>
          <p:cNvSpPr txBox="1">
            <a:spLocks noGrp="1"/>
          </p:cNvSpPr>
          <p:nvPr>
            <p:ph type="subTitle" idx="2"/>
          </p:nvPr>
        </p:nvSpPr>
        <p:spPr>
          <a:xfrm>
            <a:off x="3156750" y="199680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7" name="Google Shape;657;p27"/>
          <p:cNvSpPr txBox="1">
            <a:spLocks noGrp="1"/>
          </p:cNvSpPr>
          <p:nvPr>
            <p:ph type="subTitle" idx="3"/>
          </p:nvPr>
        </p:nvSpPr>
        <p:spPr>
          <a:xfrm>
            <a:off x="838777" y="34270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27"/>
          <p:cNvSpPr txBox="1">
            <a:spLocks noGrp="1"/>
          </p:cNvSpPr>
          <p:nvPr>
            <p:ph type="subTitle" idx="4"/>
          </p:nvPr>
        </p:nvSpPr>
        <p:spPr>
          <a:xfrm>
            <a:off x="3156750" y="34270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27"/>
          <p:cNvSpPr txBox="1">
            <a:spLocks noGrp="1"/>
          </p:cNvSpPr>
          <p:nvPr>
            <p:ph type="subTitle" idx="5"/>
          </p:nvPr>
        </p:nvSpPr>
        <p:spPr>
          <a:xfrm>
            <a:off x="5474723" y="199680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27"/>
          <p:cNvSpPr txBox="1">
            <a:spLocks noGrp="1"/>
          </p:cNvSpPr>
          <p:nvPr>
            <p:ph type="subTitle" idx="6"/>
          </p:nvPr>
        </p:nvSpPr>
        <p:spPr>
          <a:xfrm>
            <a:off x="5474723" y="34270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27"/>
          <p:cNvSpPr txBox="1">
            <a:spLocks noGrp="1"/>
          </p:cNvSpPr>
          <p:nvPr>
            <p:ph type="subTitle" idx="7"/>
          </p:nvPr>
        </p:nvSpPr>
        <p:spPr>
          <a:xfrm>
            <a:off x="839677" y="1656599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62" name="Google Shape;662;p27"/>
          <p:cNvSpPr txBox="1">
            <a:spLocks noGrp="1"/>
          </p:cNvSpPr>
          <p:nvPr>
            <p:ph type="subTitle" idx="8"/>
          </p:nvPr>
        </p:nvSpPr>
        <p:spPr>
          <a:xfrm>
            <a:off x="3157650" y="1656599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63" name="Google Shape;663;p27"/>
          <p:cNvSpPr txBox="1">
            <a:spLocks noGrp="1"/>
          </p:cNvSpPr>
          <p:nvPr>
            <p:ph type="subTitle" idx="9"/>
          </p:nvPr>
        </p:nvSpPr>
        <p:spPr>
          <a:xfrm>
            <a:off x="5475623" y="1656599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64" name="Google Shape;664;p27"/>
          <p:cNvSpPr txBox="1">
            <a:spLocks noGrp="1"/>
          </p:cNvSpPr>
          <p:nvPr>
            <p:ph type="subTitle" idx="13"/>
          </p:nvPr>
        </p:nvSpPr>
        <p:spPr>
          <a:xfrm>
            <a:off x="839677" y="3086800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65" name="Google Shape;665;p27"/>
          <p:cNvSpPr txBox="1">
            <a:spLocks noGrp="1"/>
          </p:cNvSpPr>
          <p:nvPr>
            <p:ph type="subTitle" idx="14"/>
          </p:nvPr>
        </p:nvSpPr>
        <p:spPr>
          <a:xfrm>
            <a:off x="3157650" y="3086800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66" name="Google Shape;666;p27"/>
          <p:cNvSpPr txBox="1">
            <a:spLocks noGrp="1"/>
          </p:cNvSpPr>
          <p:nvPr>
            <p:ph type="subTitle" idx="15"/>
          </p:nvPr>
        </p:nvSpPr>
        <p:spPr>
          <a:xfrm>
            <a:off x="5475623" y="3086800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667" name="Google Shape;667;p27"/>
          <p:cNvGrpSpPr/>
          <p:nvPr/>
        </p:nvGrpSpPr>
        <p:grpSpPr>
          <a:xfrm>
            <a:off x="54552" y="103749"/>
            <a:ext cx="8816720" cy="4862366"/>
            <a:chOff x="54552" y="103749"/>
            <a:chExt cx="8816720" cy="4862366"/>
          </a:xfrm>
        </p:grpSpPr>
        <p:grpSp>
          <p:nvGrpSpPr>
            <p:cNvPr id="668" name="Google Shape;668;p27"/>
            <p:cNvGrpSpPr/>
            <p:nvPr/>
          </p:nvGrpSpPr>
          <p:grpSpPr>
            <a:xfrm>
              <a:off x="7076182" y="3118894"/>
              <a:ext cx="1795091" cy="1847221"/>
              <a:chOff x="7118732" y="3271994"/>
              <a:chExt cx="1795091" cy="1847221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7118732" y="4817982"/>
                <a:ext cx="280228" cy="301233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8" extrusionOk="0">
                    <a:moveTo>
                      <a:pt x="202" y="339"/>
                    </a:moveTo>
                    <a:cubicBezTo>
                      <a:pt x="132" y="310"/>
                      <a:pt x="65" y="277"/>
                      <a:pt x="0" y="239"/>
                    </a:cubicBezTo>
                    <a:cubicBezTo>
                      <a:pt x="73" y="226"/>
                      <a:pt x="146" y="213"/>
                      <a:pt x="219" y="200"/>
                    </a:cubicBezTo>
                    <a:cubicBezTo>
                      <a:pt x="228" y="133"/>
                      <a:pt x="240" y="67"/>
                      <a:pt x="254" y="0"/>
                    </a:cubicBezTo>
                    <a:lnTo>
                      <a:pt x="257" y="0"/>
                    </a:lnTo>
                    <a:cubicBezTo>
                      <a:pt x="287" y="59"/>
                      <a:pt x="318" y="118"/>
                      <a:pt x="349" y="177"/>
                    </a:cubicBezTo>
                    <a:cubicBezTo>
                      <a:pt x="408" y="167"/>
                      <a:pt x="467" y="156"/>
                      <a:pt x="526" y="146"/>
                    </a:cubicBezTo>
                    <a:cubicBezTo>
                      <a:pt x="487" y="195"/>
                      <a:pt x="448" y="244"/>
                      <a:pt x="409" y="292"/>
                    </a:cubicBezTo>
                    <a:cubicBezTo>
                      <a:pt x="432" y="338"/>
                      <a:pt x="456" y="384"/>
                      <a:pt x="480" y="429"/>
                    </a:cubicBezTo>
                    <a:cubicBezTo>
                      <a:pt x="430" y="417"/>
                      <a:pt x="381" y="403"/>
                      <a:pt x="333" y="387"/>
                    </a:cubicBezTo>
                    <a:cubicBezTo>
                      <a:pt x="285" y="447"/>
                      <a:pt x="237" y="507"/>
                      <a:pt x="189" y="567"/>
                    </a:cubicBezTo>
                    <a:cubicBezTo>
                      <a:pt x="191" y="491"/>
                      <a:pt x="195" y="415"/>
                      <a:pt x="202" y="33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568944" y="3271994"/>
                <a:ext cx="344879" cy="388706"/>
              </a:xfrm>
              <a:custGeom>
                <a:avLst/>
                <a:gdLst/>
                <a:ahLst/>
                <a:cxnLst/>
                <a:rect l="l" t="t" r="r" b="b"/>
                <a:pathLst>
                  <a:path w="796" h="898" extrusionOk="0">
                    <a:moveTo>
                      <a:pt x="324" y="535"/>
                    </a:moveTo>
                    <a:cubicBezTo>
                      <a:pt x="212" y="479"/>
                      <a:pt x="104" y="416"/>
                      <a:pt x="0" y="347"/>
                    </a:cubicBezTo>
                    <a:cubicBezTo>
                      <a:pt x="110" y="337"/>
                      <a:pt x="220" y="326"/>
                      <a:pt x="330" y="316"/>
                    </a:cubicBezTo>
                    <a:cubicBezTo>
                      <a:pt x="335" y="210"/>
                      <a:pt x="344" y="105"/>
                      <a:pt x="356" y="0"/>
                    </a:cubicBezTo>
                    <a:lnTo>
                      <a:pt x="361" y="1"/>
                    </a:lnTo>
                    <a:cubicBezTo>
                      <a:pt x="416" y="99"/>
                      <a:pt x="472" y="198"/>
                      <a:pt x="527" y="297"/>
                    </a:cubicBezTo>
                    <a:cubicBezTo>
                      <a:pt x="616" y="288"/>
                      <a:pt x="706" y="280"/>
                      <a:pt x="795" y="271"/>
                    </a:cubicBezTo>
                    <a:cubicBezTo>
                      <a:pt x="742" y="344"/>
                      <a:pt x="688" y="417"/>
                      <a:pt x="635" y="489"/>
                    </a:cubicBezTo>
                    <a:cubicBezTo>
                      <a:pt x="678" y="565"/>
                      <a:pt x="721" y="642"/>
                      <a:pt x="763" y="718"/>
                    </a:cubicBezTo>
                    <a:cubicBezTo>
                      <a:pt x="685" y="692"/>
                      <a:pt x="608" y="663"/>
                      <a:pt x="531" y="631"/>
                    </a:cubicBezTo>
                    <a:cubicBezTo>
                      <a:pt x="466" y="720"/>
                      <a:pt x="401" y="808"/>
                      <a:pt x="336" y="897"/>
                    </a:cubicBezTo>
                    <a:cubicBezTo>
                      <a:pt x="327" y="777"/>
                      <a:pt x="324" y="656"/>
                      <a:pt x="324" y="53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27"/>
              <p:cNvSpPr/>
              <p:nvPr/>
            </p:nvSpPr>
            <p:spPr>
              <a:xfrm>
                <a:off x="8471771" y="4242285"/>
                <a:ext cx="228651" cy="245798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8" extrusionOk="0">
                    <a:moveTo>
                      <a:pt x="202" y="339"/>
                    </a:moveTo>
                    <a:cubicBezTo>
                      <a:pt x="132" y="310"/>
                      <a:pt x="65" y="277"/>
                      <a:pt x="0" y="239"/>
                    </a:cubicBezTo>
                    <a:cubicBezTo>
                      <a:pt x="73" y="226"/>
                      <a:pt x="146" y="213"/>
                      <a:pt x="219" y="200"/>
                    </a:cubicBezTo>
                    <a:cubicBezTo>
                      <a:pt x="228" y="133"/>
                      <a:pt x="240" y="67"/>
                      <a:pt x="254" y="0"/>
                    </a:cubicBezTo>
                    <a:lnTo>
                      <a:pt x="257" y="0"/>
                    </a:lnTo>
                    <a:cubicBezTo>
                      <a:pt x="287" y="59"/>
                      <a:pt x="318" y="118"/>
                      <a:pt x="349" y="177"/>
                    </a:cubicBezTo>
                    <a:cubicBezTo>
                      <a:pt x="408" y="167"/>
                      <a:pt x="467" y="156"/>
                      <a:pt x="526" y="146"/>
                    </a:cubicBezTo>
                    <a:cubicBezTo>
                      <a:pt x="487" y="195"/>
                      <a:pt x="448" y="244"/>
                      <a:pt x="409" y="292"/>
                    </a:cubicBezTo>
                    <a:cubicBezTo>
                      <a:pt x="432" y="338"/>
                      <a:pt x="456" y="384"/>
                      <a:pt x="480" y="429"/>
                    </a:cubicBezTo>
                    <a:cubicBezTo>
                      <a:pt x="430" y="417"/>
                      <a:pt x="381" y="403"/>
                      <a:pt x="333" y="387"/>
                    </a:cubicBezTo>
                    <a:cubicBezTo>
                      <a:pt x="285" y="447"/>
                      <a:pt x="237" y="507"/>
                      <a:pt x="189" y="567"/>
                    </a:cubicBezTo>
                    <a:cubicBezTo>
                      <a:pt x="191" y="491"/>
                      <a:pt x="195" y="415"/>
                      <a:pt x="202" y="339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2" name="Google Shape;672;p27"/>
            <p:cNvSpPr/>
            <p:nvPr/>
          </p:nvSpPr>
          <p:spPr>
            <a:xfrm>
              <a:off x="54552" y="789660"/>
              <a:ext cx="266216" cy="284887"/>
            </a:xfrm>
            <a:custGeom>
              <a:avLst/>
              <a:gdLst/>
              <a:ahLst/>
              <a:cxnLst/>
              <a:rect l="l" t="t" r="r" b="b"/>
              <a:pathLst>
                <a:path w="501" h="537" extrusionOk="0">
                  <a:moveTo>
                    <a:pt x="498" y="321"/>
                  </a:moveTo>
                  <a:cubicBezTo>
                    <a:pt x="496" y="332"/>
                    <a:pt x="488" y="341"/>
                    <a:pt x="478" y="343"/>
                  </a:cubicBezTo>
                  <a:lnTo>
                    <a:pt x="341" y="379"/>
                  </a:lnTo>
                  <a:lnTo>
                    <a:pt x="318" y="514"/>
                  </a:lnTo>
                  <a:cubicBezTo>
                    <a:pt x="317" y="525"/>
                    <a:pt x="308" y="534"/>
                    <a:pt x="297" y="536"/>
                  </a:cubicBezTo>
                  <a:cubicBezTo>
                    <a:pt x="295" y="536"/>
                    <a:pt x="293" y="536"/>
                    <a:pt x="291" y="536"/>
                  </a:cubicBezTo>
                  <a:cubicBezTo>
                    <a:pt x="282" y="536"/>
                    <a:pt x="273" y="532"/>
                    <a:pt x="268" y="524"/>
                  </a:cubicBezTo>
                  <a:cubicBezTo>
                    <a:pt x="245" y="488"/>
                    <a:pt x="224" y="452"/>
                    <a:pt x="204" y="415"/>
                  </a:cubicBezTo>
                  <a:lnTo>
                    <a:pt x="37" y="459"/>
                  </a:lnTo>
                  <a:cubicBezTo>
                    <a:pt x="26" y="462"/>
                    <a:pt x="13" y="458"/>
                    <a:pt x="7" y="448"/>
                  </a:cubicBezTo>
                  <a:cubicBezTo>
                    <a:pt x="0" y="439"/>
                    <a:pt x="0" y="426"/>
                    <a:pt x="7" y="417"/>
                  </a:cubicBezTo>
                  <a:cubicBezTo>
                    <a:pt x="44" y="363"/>
                    <a:pt x="84" y="310"/>
                    <a:pt x="126" y="259"/>
                  </a:cubicBezTo>
                  <a:cubicBezTo>
                    <a:pt x="99" y="196"/>
                    <a:pt x="74" y="131"/>
                    <a:pt x="53" y="66"/>
                  </a:cubicBezTo>
                  <a:cubicBezTo>
                    <a:pt x="50" y="54"/>
                    <a:pt x="53" y="42"/>
                    <a:pt x="63" y="35"/>
                  </a:cubicBezTo>
                  <a:cubicBezTo>
                    <a:pt x="72" y="28"/>
                    <a:pt x="85" y="28"/>
                    <a:pt x="95" y="34"/>
                  </a:cubicBezTo>
                  <a:lnTo>
                    <a:pt x="237" y="129"/>
                  </a:lnTo>
                  <a:cubicBezTo>
                    <a:pt x="274" y="89"/>
                    <a:pt x="312" y="49"/>
                    <a:pt x="351" y="11"/>
                  </a:cubicBezTo>
                  <a:cubicBezTo>
                    <a:pt x="362" y="0"/>
                    <a:pt x="379" y="0"/>
                    <a:pt x="390" y="11"/>
                  </a:cubicBezTo>
                  <a:cubicBezTo>
                    <a:pt x="396" y="17"/>
                    <a:pt x="401" y="28"/>
                    <a:pt x="400" y="37"/>
                  </a:cubicBezTo>
                  <a:lnTo>
                    <a:pt x="369" y="216"/>
                  </a:lnTo>
                  <a:lnTo>
                    <a:pt x="486" y="294"/>
                  </a:lnTo>
                  <a:cubicBezTo>
                    <a:pt x="495" y="300"/>
                    <a:pt x="500" y="311"/>
                    <a:pt x="498" y="32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139691" y="103749"/>
              <a:ext cx="422676" cy="476371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4" name="Google Shape;674;p27"/>
          <p:cNvGrpSpPr/>
          <p:nvPr/>
        </p:nvGrpSpPr>
        <p:grpSpPr>
          <a:xfrm>
            <a:off x="195270" y="1247307"/>
            <a:ext cx="8718364" cy="3613726"/>
            <a:chOff x="195270" y="1247307"/>
            <a:chExt cx="8718364" cy="3613726"/>
          </a:xfrm>
        </p:grpSpPr>
        <p:grpSp>
          <p:nvGrpSpPr>
            <p:cNvPr id="675" name="Google Shape;675;p27"/>
            <p:cNvGrpSpPr/>
            <p:nvPr/>
          </p:nvGrpSpPr>
          <p:grpSpPr>
            <a:xfrm rot="5400000">
              <a:off x="8468745" y="4416143"/>
              <a:ext cx="311529" cy="578250"/>
              <a:chOff x="1196975" y="5856287"/>
              <a:chExt cx="231775" cy="430213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27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27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27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27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3" name="Google Shape;683;p27"/>
            <p:cNvGrpSpPr/>
            <p:nvPr/>
          </p:nvGrpSpPr>
          <p:grpSpPr>
            <a:xfrm>
              <a:off x="8538242" y="1247307"/>
              <a:ext cx="311529" cy="578250"/>
              <a:chOff x="1196975" y="5856287"/>
              <a:chExt cx="231775" cy="430213"/>
            </a:xfrm>
          </p:grpSpPr>
          <p:sp>
            <p:nvSpPr>
              <p:cNvPr id="684" name="Google Shape;684;p27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27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7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27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7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27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1" name="Google Shape;691;p27"/>
            <p:cNvGrpSpPr/>
            <p:nvPr/>
          </p:nvGrpSpPr>
          <p:grpSpPr>
            <a:xfrm rot="10800000">
              <a:off x="195270" y="1461393"/>
              <a:ext cx="311529" cy="578250"/>
              <a:chOff x="1196975" y="5856287"/>
              <a:chExt cx="231775" cy="430213"/>
            </a:xfrm>
          </p:grpSpPr>
          <p:sp>
            <p:nvSpPr>
              <p:cNvPr id="692" name="Google Shape;692;p27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27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27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27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27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27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27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30"/>
          <p:cNvSpPr/>
          <p:nvPr/>
        </p:nvSpPr>
        <p:spPr>
          <a:xfrm>
            <a:off x="7247269" y="1668954"/>
            <a:ext cx="276031" cy="295396"/>
          </a:xfrm>
          <a:custGeom>
            <a:avLst/>
            <a:gdLst/>
            <a:ahLst/>
            <a:cxnLst/>
            <a:rect l="l" t="t" r="r" b="b"/>
            <a:pathLst>
              <a:path w="501" h="537" extrusionOk="0">
                <a:moveTo>
                  <a:pt x="498" y="321"/>
                </a:moveTo>
                <a:cubicBezTo>
                  <a:pt x="496" y="332"/>
                  <a:pt x="488" y="341"/>
                  <a:pt x="478" y="343"/>
                </a:cubicBezTo>
                <a:lnTo>
                  <a:pt x="341" y="379"/>
                </a:lnTo>
                <a:lnTo>
                  <a:pt x="318" y="514"/>
                </a:lnTo>
                <a:cubicBezTo>
                  <a:pt x="317" y="525"/>
                  <a:pt x="308" y="534"/>
                  <a:pt x="297" y="536"/>
                </a:cubicBezTo>
                <a:cubicBezTo>
                  <a:pt x="295" y="536"/>
                  <a:pt x="293" y="536"/>
                  <a:pt x="291" y="536"/>
                </a:cubicBezTo>
                <a:cubicBezTo>
                  <a:pt x="282" y="536"/>
                  <a:pt x="273" y="532"/>
                  <a:pt x="268" y="524"/>
                </a:cubicBezTo>
                <a:cubicBezTo>
                  <a:pt x="245" y="488"/>
                  <a:pt x="224" y="452"/>
                  <a:pt x="204" y="415"/>
                </a:cubicBezTo>
                <a:lnTo>
                  <a:pt x="37" y="459"/>
                </a:lnTo>
                <a:cubicBezTo>
                  <a:pt x="26" y="462"/>
                  <a:pt x="13" y="458"/>
                  <a:pt x="7" y="448"/>
                </a:cubicBezTo>
                <a:cubicBezTo>
                  <a:pt x="0" y="439"/>
                  <a:pt x="0" y="426"/>
                  <a:pt x="7" y="417"/>
                </a:cubicBezTo>
                <a:cubicBezTo>
                  <a:pt x="44" y="363"/>
                  <a:pt x="84" y="310"/>
                  <a:pt x="126" y="259"/>
                </a:cubicBezTo>
                <a:cubicBezTo>
                  <a:pt x="99" y="196"/>
                  <a:pt x="74" y="131"/>
                  <a:pt x="53" y="66"/>
                </a:cubicBezTo>
                <a:cubicBezTo>
                  <a:pt x="50" y="54"/>
                  <a:pt x="53" y="42"/>
                  <a:pt x="63" y="35"/>
                </a:cubicBezTo>
                <a:cubicBezTo>
                  <a:pt x="72" y="28"/>
                  <a:pt x="85" y="28"/>
                  <a:pt x="95" y="34"/>
                </a:cubicBezTo>
                <a:lnTo>
                  <a:pt x="237" y="129"/>
                </a:lnTo>
                <a:cubicBezTo>
                  <a:pt x="274" y="89"/>
                  <a:pt x="312" y="49"/>
                  <a:pt x="351" y="11"/>
                </a:cubicBezTo>
                <a:cubicBezTo>
                  <a:pt x="362" y="0"/>
                  <a:pt x="379" y="0"/>
                  <a:pt x="390" y="11"/>
                </a:cubicBezTo>
                <a:cubicBezTo>
                  <a:pt x="396" y="17"/>
                  <a:pt x="401" y="28"/>
                  <a:pt x="400" y="37"/>
                </a:cubicBezTo>
                <a:lnTo>
                  <a:pt x="369" y="216"/>
                </a:lnTo>
                <a:lnTo>
                  <a:pt x="486" y="294"/>
                </a:lnTo>
                <a:cubicBezTo>
                  <a:pt x="495" y="300"/>
                  <a:pt x="500" y="311"/>
                  <a:pt x="498" y="32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30"/>
          <p:cNvSpPr/>
          <p:nvPr/>
        </p:nvSpPr>
        <p:spPr>
          <a:xfrm>
            <a:off x="4853884" y="1120626"/>
            <a:ext cx="438258" cy="493943"/>
          </a:xfrm>
          <a:custGeom>
            <a:avLst/>
            <a:gdLst/>
            <a:ahLst/>
            <a:cxnLst/>
            <a:rect l="l" t="t" r="r" b="b"/>
            <a:pathLst>
              <a:path w="796" h="898" extrusionOk="0">
                <a:moveTo>
                  <a:pt x="324" y="535"/>
                </a:moveTo>
                <a:cubicBezTo>
                  <a:pt x="212" y="479"/>
                  <a:pt x="104" y="416"/>
                  <a:pt x="0" y="347"/>
                </a:cubicBezTo>
                <a:cubicBezTo>
                  <a:pt x="110" y="337"/>
                  <a:pt x="220" y="326"/>
                  <a:pt x="330" y="316"/>
                </a:cubicBezTo>
                <a:cubicBezTo>
                  <a:pt x="335" y="210"/>
                  <a:pt x="344" y="105"/>
                  <a:pt x="356" y="0"/>
                </a:cubicBezTo>
                <a:lnTo>
                  <a:pt x="361" y="1"/>
                </a:lnTo>
                <a:cubicBezTo>
                  <a:pt x="416" y="99"/>
                  <a:pt x="472" y="198"/>
                  <a:pt x="527" y="297"/>
                </a:cubicBezTo>
                <a:cubicBezTo>
                  <a:pt x="616" y="288"/>
                  <a:pt x="706" y="280"/>
                  <a:pt x="795" y="271"/>
                </a:cubicBezTo>
                <a:cubicBezTo>
                  <a:pt x="742" y="344"/>
                  <a:pt x="688" y="417"/>
                  <a:pt x="635" y="489"/>
                </a:cubicBezTo>
                <a:cubicBezTo>
                  <a:pt x="678" y="565"/>
                  <a:pt x="721" y="642"/>
                  <a:pt x="763" y="718"/>
                </a:cubicBezTo>
                <a:cubicBezTo>
                  <a:pt x="685" y="692"/>
                  <a:pt x="608" y="663"/>
                  <a:pt x="531" y="631"/>
                </a:cubicBezTo>
                <a:cubicBezTo>
                  <a:pt x="466" y="720"/>
                  <a:pt x="401" y="808"/>
                  <a:pt x="336" y="897"/>
                </a:cubicBezTo>
                <a:cubicBezTo>
                  <a:pt x="327" y="777"/>
                  <a:pt x="324" y="656"/>
                  <a:pt x="324" y="53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30"/>
          <p:cNvSpPr/>
          <p:nvPr/>
        </p:nvSpPr>
        <p:spPr>
          <a:xfrm>
            <a:off x="7043350" y="1964344"/>
            <a:ext cx="290559" cy="312345"/>
          </a:xfrm>
          <a:custGeom>
            <a:avLst/>
            <a:gdLst/>
            <a:ahLst/>
            <a:cxnLst/>
            <a:rect l="l" t="t" r="r" b="b"/>
            <a:pathLst>
              <a:path w="527" h="568" extrusionOk="0">
                <a:moveTo>
                  <a:pt x="202" y="339"/>
                </a:moveTo>
                <a:cubicBezTo>
                  <a:pt x="132" y="310"/>
                  <a:pt x="65" y="277"/>
                  <a:pt x="0" y="239"/>
                </a:cubicBezTo>
                <a:cubicBezTo>
                  <a:pt x="73" y="226"/>
                  <a:pt x="146" y="213"/>
                  <a:pt x="219" y="200"/>
                </a:cubicBezTo>
                <a:cubicBezTo>
                  <a:pt x="228" y="133"/>
                  <a:pt x="240" y="67"/>
                  <a:pt x="254" y="0"/>
                </a:cubicBezTo>
                <a:lnTo>
                  <a:pt x="257" y="0"/>
                </a:lnTo>
                <a:cubicBezTo>
                  <a:pt x="287" y="59"/>
                  <a:pt x="318" y="118"/>
                  <a:pt x="349" y="177"/>
                </a:cubicBezTo>
                <a:cubicBezTo>
                  <a:pt x="408" y="167"/>
                  <a:pt x="467" y="156"/>
                  <a:pt x="526" y="146"/>
                </a:cubicBezTo>
                <a:cubicBezTo>
                  <a:pt x="487" y="195"/>
                  <a:pt x="448" y="244"/>
                  <a:pt x="409" y="292"/>
                </a:cubicBezTo>
                <a:cubicBezTo>
                  <a:pt x="432" y="338"/>
                  <a:pt x="456" y="384"/>
                  <a:pt x="480" y="429"/>
                </a:cubicBezTo>
                <a:cubicBezTo>
                  <a:pt x="430" y="417"/>
                  <a:pt x="381" y="403"/>
                  <a:pt x="333" y="387"/>
                </a:cubicBezTo>
                <a:cubicBezTo>
                  <a:pt x="285" y="447"/>
                  <a:pt x="237" y="507"/>
                  <a:pt x="189" y="567"/>
                </a:cubicBezTo>
                <a:cubicBezTo>
                  <a:pt x="191" y="491"/>
                  <a:pt x="195" y="415"/>
                  <a:pt x="202" y="33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8" name="Google Shape;758;p30"/>
          <p:cNvGrpSpPr/>
          <p:nvPr/>
        </p:nvGrpSpPr>
        <p:grpSpPr>
          <a:xfrm>
            <a:off x="486821" y="-167136"/>
            <a:ext cx="8749791" cy="5549372"/>
            <a:chOff x="486821" y="-167136"/>
            <a:chExt cx="8749791" cy="5549372"/>
          </a:xfrm>
        </p:grpSpPr>
        <p:grpSp>
          <p:nvGrpSpPr>
            <p:cNvPr id="759" name="Google Shape;759;p30"/>
            <p:cNvGrpSpPr/>
            <p:nvPr/>
          </p:nvGrpSpPr>
          <p:grpSpPr>
            <a:xfrm>
              <a:off x="5124650" y="2426475"/>
              <a:ext cx="2842137" cy="1774187"/>
              <a:chOff x="5124650" y="2426475"/>
              <a:chExt cx="2842137" cy="1774187"/>
            </a:xfrm>
          </p:grpSpPr>
          <p:sp>
            <p:nvSpPr>
              <p:cNvPr id="760" name="Google Shape;760;p30"/>
              <p:cNvSpPr/>
              <p:nvPr/>
            </p:nvSpPr>
            <p:spPr>
              <a:xfrm rot="5400000">
                <a:off x="7581699" y="2558813"/>
                <a:ext cx="17910" cy="8358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30"/>
              <p:cNvSpPr/>
              <p:nvPr/>
            </p:nvSpPr>
            <p:spPr>
              <a:xfrm rot="5400000">
                <a:off x="7460301" y="2558813"/>
                <a:ext cx="17910" cy="8358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30"/>
              <p:cNvSpPr/>
              <p:nvPr/>
            </p:nvSpPr>
            <p:spPr>
              <a:xfrm rot="5400000">
                <a:off x="7488163" y="2654338"/>
                <a:ext cx="83583" cy="1791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30"/>
              <p:cNvSpPr/>
              <p:nvPr/>
            </p:nvSpPr>
            <p:spPr>
              <a:xfrm rot="5400000">
                <a:off x="7488163" y="2530954"/>
                <a:ext cx="83583" cy="1791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30"/>
              <p:cNvSpPr/>
              <p:nvPr/>
            </p:nvSpPr>
            <p:spPr>
              <a:xfrm rot="5400000">
                <a:off x="7927981" y="2522993"/>
                <a:ext cx="43782" cy="33832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30"/>
              <p:cNvSpPr/>
              <p:nvPr/>
            </p:nvSpPr>
            <p:spPr>
              <a:xfrm rot="5400000">
                <a:off x="7693146" y="2431450"/>
                <a:ext cx="43782" cy="33832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30"/>
              <p:cNvSpPr/>
              <p:nvPr/>
            </p:nvSpPr>
            <p:spPr>
              <a:xfrm rot="5400000">
                <a:off x="7693146" y="2678219"/>
                <a:ext cx="43782" cy="33832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30"/>
              <p:cNvSpPr/>
              <p:nvPr/>
            </p:nvSpPr>
            <p:spPr>
              <a:xfrm rot="10800000">
                <a:off x="5232115" y="3782736"/>
                <a:ext cx="17910" cy="8358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30"/>
              <p:cNvSpPr/>
              <p:nvPr/>
            </p:nvSpPr>
            <p:spPr>
              <a:xfrm rot="10800000">
                <a:off x="5232115" y="3661338"/>
                <a:ext cx="17910" cy="8358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30"/>
              <p:cNvSpPr/>
              <p:nvPr/>
            </p:nvSpPr>
            <p:spPr>
              <a:xfrm rot="10800000">
                <a:off x="5136591" y="3754875"/>
                <a:ext cx="83583" cy="1791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30"/>
              <p:cNvSpPr/>
              <p:nvPr/>
            </p:nvSpPr>
            <p:spPr>
              <a:xfrm rot="10800000">
                <a:off x="5259975" y="3754875"/>
                <a:ext cx="83583" cy="1791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30"/>
              <p:cNvSpPr/>
              <p:nvPr/>
            </p:nvSpPr>
            <p:spPr>
              <a:xfrm rot="10800000">
                <a:off x="5279875" y="4166831"/>
                <a:ext cx="43782" cy="33832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30"/>
              <p:cNvSpPr/>
              <p:nvPr/>
            </p:nvSpPr>
            <p:spPr>
              <a:xfrm rot="10800000">
                <a:off x="5371418" y="3931996"/>
                <a:ext cx="43782" cy="33832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30"/>
              <p:cNvSpPr/>
              <p:nvPr/>
            </p:nvSpPr>
            <p:spPr>
              <a:xfrm rot="10800000">
                <a:off x="5124650" y="3931996"/>
                <a:ext cx="43782" cy="33832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4" name="Google Shape;774;p30"/>
            <p:cNvSpPr/>
            <p:nvPr/>
          </p:nvSpPr>
          <p:spPr>
            <a:xfrm rot="-2950162" flipH="1">
              <a:off x="8159411" y="160988"/>
              <a:ext cx="1084995" cy="475800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5" name="Google Shape;775;p30"/>
            <p:cNvGrpSpPr/>
            <p:nvPr/>
          </p:nvGrpSpPr>
          <p:grpSpPr>
            <a:xfrm rot="-5400000">
              <a:off x="7782806" y="-27797"/>
              <a:ext cx="311529" cy="578250"/>
              <a:chOff x="1196975" y="5856287"/>
              <a:chExt cx="231775" cy="430213"/>
            </a:xfrm>
          </p:grpSpPr>
          <p:sp>
            <p:nvSpPr>
              <p:cNvPr id="776" name="Google Shape;776;p30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30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30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30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30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30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30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3" name="Google Shape;783;p30"/>
            <p:cNvGrpSpPr/>
            <p:nvPr/>
          </p:nvGrpSpPr>
          <p:grpSpPr>
            <a:xfrm rot="-5400000">
              <a:off x="620181" y="4403015"/>
              <a:ext cx="311529" cy="578250"/>
              <a:chOff x="1196975" y="5856287"/>
              <a:chExt cx="231775" cy="430213"/>
            </a:xfrm>
          </p:grpSpPr>
          <p:sp>
            <p:nvSpPr>
              <p:cNvPr id="784" name="Google Shape;784;p30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30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30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91" name="Google Shape;791;p30"/>
            <p:cNvSpPr/>
            <p:nvPr/>
          </p:nvSpPr>
          <p:spPr>
            <a:xfrm rot="6570380" flipH="1">
              <a:off x="992487" y="4553538"/>
              <a:ext cx="1084996" cy="475799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2" name="Google Shape;792;p30"/>
          <p:cNvGrpSpPr/>
          <p:nvPr/>
        </p:nvGrpSpPr>
        <p:grpSpPr>
          <a:xfrm>
            <a:off x="4399275" y="484485"/>
            <a:ext cx="3797273" cy="3484592"/>
            <a:chOff x="4399275" y="484485"/>
            <a:chExt cx="3797273" cy="3484592"/>
          </a:xfrm>
        </p:grpSpPr>
        <p:grpSp>
          <p:nvGrpSpPr>
            <p:cNvPr id="793" name="Google Shape;793;p30"/>
            <p:cNvGrpSpPr/>
            <p:nvPr/>
          </p:nvGrpSpPr>
          <p:grpSpPr>
            <a:xfrm>
              <a:off x="4399275" y="1614575"/>
              <a:ext cx="3208953" cy="2354502"/>
              <a:chOff x="1398350" y="2108850"/>
              <a:chExt cx="3208953" cy="2354502"/>
            </a:xfrm>
          </p:grpSpPr>
          <p:sp>
            <p:nvSpPr>
              <p:cNvPr id="794" name="Google Shape;794;p30"/>
              <p:cNvSpPr/>
              <p:nvPr/>
            </p:nvSpPr>
            <p:spPr>
              <a:xfrm>
                <a:off x="2971181" y="2805073"/>
                <a:ext cx="1636122" cy="1651940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300" extrusionOk="0">
                    <a:moveTo>
                      <a:pt x="2152" y="1502"/>
                    </a:moveTo>
                    <a:lnTo>
                      <a:pt x="2035" y="1306"/>
                    </a:lnTo>
                    <a:lnTo>
                      <a:pt x="1139" y="0"/>
                    </a:lnTo>
                    <a:lnTo>
                      <a:pt x="1257" y="2"/>
                    </a:lnTo>
                    <a:lnTo>
                      <a:pt x="2277" y="1530"/>
                    </a:lnTo>
                    <a:lnTo>
                      <a:pt x="16" y="2299"/>
                    </a:lnTo>
                    <a:lnTo>
                      <a:pt x="0" y="2253"/>
                    </a:lnTo>
                    <a:lnTo>
                      <a:pt x="2152" y="150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30"/>
              <p:cNvSpPr/>
              <p:nvPr/>
            </p:nvSpPr>
            <p:spPr>
              <a:xfrm>
                <a:off x="2879407" y="3735480"/>
                <a:ext cx="1636127" cy="686728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958" extrusionOk="0">
                    <a:moveTo>
                      <a:pt x="2280" y="206"/>
                    </a:moveTo>
                    <a:lnTo>
                      <a:pt x="128" y="957"/>
                    </a:lnTo>
                    <a:cubicBezTo>
                      <a:pt x="98" y="849"/>
                      <a:pt x="50" y="782"/>
                      <a:pt x="0" y="740"/>
                    </a:cubicBezTo>
                    <a:cubicBezTo>
                      <a:pt x="4" y="724"/>
                      <a:pt x="7" y="709"/>
                      <a:pt x="10" y="693"/>
                    </a:cubicBezTo>
                    <a:cubicBezTo>
                      <a:pt x="38" y="616"/>
                      <a:pt x="167" y="352"/>
                      <a:pt x="641" y="191"/>
                    </a:cubicBezTo>
                    <a:cubicBezTo>
                      <a:pt x="1200" y="0"/>
                      <a:pt x="2163" y="10"/>
                      <a:pt x="2163" y="10"/>
                    </a:cubicBezTo>
                    <a:lnTo>
                      <a:pt x="2280" y="20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30"/>
              <p:cNvSpPr/>
              <p:nvPr/>
            </p:nvSpPr>
            <p:spPr>
              <a:xfrm>
                <a:off x="2515471" y="2672158"/>
                <a:ext cx="1914617" cy="1563341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2178" extrusionOk="0">
                    <a:moveTo>
                      <a:pt x="1773" y="188"/>
                    </a:moveTo>
                    <a:lnTo>
                      <a:pt x="2669" y="1494"/>
                    </a:lnTo>
                    <a:cubicBezTo>
                      <a:pt x="2669" y="1494"/>
                      <a:pt x="1706" y="1484"/>
                      <a:pt x="1147" y="1675"/>
                    </a:cubicBezTo>
                    <a:cubicBezTo>
                      <a:pt x="673" y="1836"/>
                      <a:pt x="544" y="2100"/>
                      <a:pt x="516" y="2177"/>
                    </a:cubicBezTo>
                    <a:cubicBezTo>
                      <a:pt x="557" y="1965"/>
                      <a:pt x="527" y="1745"/>
                      <a:pt x="433" y="1550"/>
                    </a:cubicBezTo>
                    <a:lnTo>
                      <a:pt x="0" y="652"/>
                    </a:lnTo>
                    <a:cubicBezTo>
                      <a:pt x="492" y="0"/>
                      <a:pt x="1734" y="132"/>
                      <a:pt x="1734" y="132"/>
                    </a:cubicBezTo>
                    <a:lnTo>
                      <a:pt x="1773" y="188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30"/>
              <p:cNvSpPr/>
              <p:nvPr/>
            </p:nvSpPr>
            <p:spPr>
              <a:xfrm>
                <a:off x="1471136" y="2168977"/>
                <a:ext cx="1509536" cy="2098166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2923" extrusionOk="0">
                    <a:moveTo>
                      <a:pt x="1961" y="2922"/>
                    </a:moveTo>
                    <a:cubicBezTo>
                      <a:pt x="1863" y="2840"/>
                      <a:pt x="1755" y="2856"/>
                      <a:pt x="1755" y="2856"/>
                    </a:cubicBezTo>
                    <a:lnTo>
                      <a:pt x="412" y="1257"/>
                    </a:lnTo>
                    <a:lnTo>
                      <a:pt x="0" y="23"/>
                    </a:lnTo>
                    <a:lnTo>
                      <a:pt x="147" y="11"/>
                    </a:lnTo>
                    <a:lnTo>
                      <a:pt x="285" y="0"/>
                    </a:lnTo>
                    <a:lnTo>
                      <a:pt x="786" y="1341"/>
                    </a:lnTo>
                    <a:cubicBezTo>
                      <a:pt x="786" y="1341"/>
                      <a:pt x="2103" y="2229"/>
                      <a:pt x="1967" y="2895"/>
                    </a:cubicBezTo>
                    <a:cubicBezTo>
                      <a:pt x="1967" y="2897"/>
                      <a:pt x="1967" y="2898"/>
                      <a:pt x="1967" y="2898"/>
                    </a:cubicBezTo>
                    <a:cubicBezTo>
                      <a:pt x="1965" y="2908"/>
                      <a:pt x="1963" y="2916"/>
                      <a:pt x="1961" y="2922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30"/>
              <p:cNvSpPr/>
              <p:nvPr/>
            </p:nvSpPr>
            <p:spPr>
              <a:xfrm>
                <a:off x="1676839" y="2168977"/>
                <a:ext cx="1303832" cy="2079176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2896" extrusionOk="0">
                    <a:moveTo>
                      <a:pt x="1605" y="2250"/>
                    </a:moveTo>
                    <a:cubicBezTo>
                      <a:pt x="1699" y="2445"/>
                      <a:pt x="1729" y="2665"/>
                      <a:pt x="1688" y="2877"/>
                    </a:cubicBezTo>
                    <a:cubicBezTo>
                      <a:pt x="1685" y="2885"/>
                      <a:pt x="1683" y="2891"/>
                      <a:pt x="1682" y="2895"/>
                    </a:cubicBezTo>
                    <a:cubicBezTo>
                      <a:pt x="1818" y="2229"/>
                      <a:pt x="501" y="1341"/>
                      <a:pt x="501" y="1341"/>
                    </a:cubicBezTo>
                    <a:lnTo>
                      <a:pt x="0" y="0"/>
                    </a:lnTo>
                    <a:cubicBezTo>
                      <a:pt x="1086" y="825"/>
                      <a:pt x="1172" y="1352"/>
                      <a:pt x="1172" y="1352"/>
                    </a:cubicBezTo>
                    <a:lnTo>
                      <a:pt x="1605" y="225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30"/>
              <p:cNvSpPr/>
              <p:nvPr/>
            </p:nvSpPr>
            <p:spPr>
              <a:xfrm>
                <a:off x="1398350" y="2108850"/>
                <a:ext cx="1585487" cy="2354502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3283" extrusionOk="0">
                    <a:moveTo>
                      <a:pt x="447" y="1436"/>
                    </a:moveTo>
                    <a:lnTo>
                      <a:pt x="0" y="0"/>
                    </a:lnTo>
                    <a:lnTo>
                      <a:pt x="249" y="93"/>
                    </a:lnTo>
                    <a:lnTo>
                      <a:pt x="102" y="105"/>
                    </a:lnTo>
                    <a:lnTo>
                      <a:pt x="514" y="1339"/>
                    </a:lnTo>
                    <a:lnTo>
                      <a:pt x="1857" y="2938"/>
                    </a:lnTo>
                    <a:cubicBezTo>
                      <a:pt x="1857" y="2938"/>
                      <a:pt x="1965" y="2922"/>
                      <a:pt x="2063" y="3004"/>
                    </a:cubicBezTo>
                    <a:cubicBezTo>
                      <a:pt x="2058" y="3034"/>
                      <a:pt x="2058" y="3035"/>
                      <a:pt x="2062" y="3018"/>
                    </a:cubicBezTo>
                    <a:cubicBezTo>
                      <a:pt x="2063" y="3014"/>
                      <a:pt x="2064" y="3010"/>
                      <a:pt x="2065" y="3006"/>
                    </a:cubicBezTo>
                    <a:cubicBezTo>
                      <a:pt x="2115" y="3048"/>
                      <a:pt x="2163" y="3115"/>
                      <a:pt x="2193" y="3223"/>
                    </a:cubicBezTo>
                    <a:lnTo>
                      <a:pt x="2209" y="3269"/>
                    </a:lnTo>
                    <a:lnTo>
                      <a:pt x="2171" y="3282"/>
                    </a:lnTo>
                    <a:lnTo>
                      <a:pt x="1815" y="3002"/>
                    </a:lnTo>
                    <a:lnTo>
                      <a:pt x="447" y="1436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30"/>
              <p:cNvSpPr/>
              <p:nvPr/>
            </p:nvSpPr>
            <p:spPr>
              <a:xfrm>
                <a:off x="1661015" y="2153155"/>
                <a:ext cx="1313324" cy="2129818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2966" extrusionOk="0">
                    <a:moveTo>
                      <a:pt x="1700" y="2965"/>
                    </a:moveTo>
                    <a:cubicBezTo>
                      <a:pt x="1699" y="2965"/>
                      <a:pt x="1698" y="2965"/>
                      <a:pt x="1697" y="2965"/>
                    </a:cubicBezTo>
                    <a:cubicBezTo>
                      <a:pt x="1687" y="2963"/>
                      <a:pt x="1680" y="2954"/>
                      <a:pt x="1681" y="2944"/>
                    </a:cubicBezTo>
                    <a:cubicBezTo>
                      <a:pt x="1681" y="2941"/>
                      <a:pt x="1707" y="2557"/>
                      <a:pt x="1487" y="2290"/>
                    </a:cubicBezTo>
                    <a:cubicBezTo>
                      <a:pt x="1263" y="2019"/>
                      <a:pt x="518" y="1384"/>
                      <a:pt x="510" y="1377"/>
                    </a:cubicBezTo>
                    <a:cubicBezTo>
                      <a:pt x="508" y="1375"/>
                      <a:pt x="506" y="1373"/>
                      <a:pt x="505" y="1369"/>
                    </a:cubicBezTo>
                    <a:lnTo>
                      <a:pt x="4" y="29"/>
                    </a:lnTo>
                    <a:cubicBezTo>
                      <a:pt x="0" y="19"/>
                      <a:pt x="6" y="8"/>
                      <a:pt x="16" y="4"/>
                    </a:cubicBezTo>
                    <a:cubicBezTo>
                      <a:pt x="26" y="0"/>
                      <a:pt x="37" y="5"/>
                      <a:pt x="40" y="15"/>
                    </a:cubicBezTo>
                    <a:lnTo>
                      <a:pt x="539" y="1351"/>
                    </a:lnTo>
                    <a:cubicBezTo>
                      <a:pt x="598" y="1401"/>
                      <a:pt x="1299" y="2002"/>
                      <a:pt x="1517" y="2266"/>
                    </a:cubicBezTo>
                    <a:cubicBezTo>
                      <a:pt x="1650" y="2426"/>
                      <a:pt x="1697" y="2623"/>
                      <a:pt x="1713" y="2764"/>
                    </a:cubicBezTo>
                    <a:cubicBezTo>
                      <a:pt x="1737" y="2473"/>
                      <a:pt x="1613" y="2285"/>
                      <a:pt x="1611" y="2283"/>
                    </a:cubicBezTo>
                    <a:lnTo>
                      <a:pt x="1177" y="1382"/>
                    </a:lnTo>
                    <a:cubicBezTo>
                      <a:pt x="1172" y="1372"/>
                      <a:pt x="1176" y="1361"/>
                      <a:pt x="1186" y="1356"/>
                    </a:cubicBezTo>
                    <a:cubicBezTo>
                      <a:pt x="1195" y="1352"/>
                      <a:pt x="1207" y="1356"/>
                      <a:pt x="1211" y="1365"/>
                    </a:cubicBezTo>
                    <a:lnTo>
                      <a:pt x="1645" y="2264"/>
                    </a:lnTo>
                    <a:cubicBezTo>
                      <a:pt x="1651" y="2272"/>
                      <a:pt x="1831" y="2543"/>
                      <a:pt x="1719" y="2951"/>
                    </a:cubicBezTo>
                    <a:cubicBezTo>
                      <a:pt x="1717" y="2959"/>
                      <a:pt x="1709" y="2965"/>
                      <a:pt x="1700" y="296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30"/>
              <p:cNvSpPr/>
              <p:nvPr/>
            </p:nvSpPr>
            <p:spPr>
              <a:xfrm>
                <a:off x="2863582" y="3722821"/>
                <a:ext cx="1582331" cy="556976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778" extrusionOk="0">
                    <a:moveTo>
                      <a:pt x="22" y="777"/>
                    </a:moveTo>
                    <a:cubicBezTo>
                      <a:pt x="19" y="777"/>
                      <a:pt x="16" y="776"/>
                      <a:pt x="14" y="775"/>
                    </a:cubicBezTo>
                    <a:cubicBezTo>
                      <a:pt x="4" y="770"/>
                      <a:pt x="0" y="758"/>
                      <a:pt x="5" y="749"/>
                    </a:cubicBezTo>
                    <a:cubicBezTo>
                      <a:pt x="13" y="734"/>
                      <a:pt x="197" y="383"/>
                      <a:pt x="655" y="191"/>
                    </a:cubicBezTo>
                    <a:cubicBezTo>
                      <a:pt x="1111" y="0"/>
                      <a:pt x="2142" y="8"/>
                      <a:pt x="2185" y="8"/>
                    </a:cubicBezTo>
                    <a:cubicBezTo>
                      <a:pt x="2196" y="8"/>
                      <a:pt x="2205" y="17"/>
                      <a:pt x="2205" y="28"/>
                    </a:cubicBezTo>
                    <a:cubicBezTo>
                      <a:pt x="2204" y="38"/>
                      <a:pt x="2195" y="45"/>
                      <a:pt x="2185" y="47"/>
                    </a:cubicBezTo>
                    <a:cubicBezTo>
                      <a:pt x="2175" y="47"/>
                      <a:pt x="1119" y="39"/>
                      <a:pt x="670" y="226"/>
                    </a:cubicBezTo>
                    <a:cubicBezTo>
                      <a:pt x="225" y="413"/>
                      <a:pt x="41" y="763"/>
                      <a:pt x="40" y="767"/>
                    </a:cubicBezTo>
                    <a:cubicBezTo>
                      <a:pt x="36" y="773"/>
                      <a:pt x="29" y="777"/>
                      <a:pt x="22" y="77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30"/>
              <p:cNvSpPr/>
              <p:nvPr/>
            </p:nvSpPr>
            <p:spPr>
              <a:xfrm>
                <a:off x="2939534" y="3814595"/>
                <a:ext cx="1560170" cy="572799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799" extrusionOk="0">
                    <a:moveTo>
                      <a:pt x="22" y="798"/>
                    </a:moveTo>
                    <a:cubicBezTo>
                      <a:pt x="14" y="798"/>
                      <a:pt x="6" y="793"/>
                      <a:pt x="3" y="785"/>
                    </a:cubicBezTo>
                    <a:cubicBezTo>
                      <a:pt x="0" y="775"/>
                      <a:pt x="5" y="764"/>
                      <a:pt x="15" y="761"/>
                    </a:cubicBezTo>
                    <a:lnTo>
                      <a:pt x="2147" y="4"/>
                    </a:lnTo>
                    <a:cubicBezTo>
                      <a:pt x="2157" y="0"/>
                      <a:pt x="2168" y="5"/>
                      <a:pt x="2172" y="15"/>
                    </a:cubicBezTo>
                    <a:cubicBezTo>
                      <a:pt x="2175" y="25"/>
                      <a:pt x="2170" y="37"/>
                      <a:pt x="2160" y="40"/>
                    </a:cubicBezTo>
                    <a:lnTo>
                      <a:pt x="28" y="797"/>
                    </a:lnTo>
                    <a:cubicBezTo>
                      <a:pt x="26" y="798"/>
                      <a:pt x="24" y="798"/>
                      <a:pt x="22" y="79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30"/>
              <p:cNvSpPr/>
              <p:nvPr/>
            </p:nvSpPr>
            <p:spPr>
              <a:xfrm>
                <a:off x="2901558" y="3770290"/>
                <a:ext cx="1569671" cy="553813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771" extrusionOk="0">
                    <a:moveTo>
                      <a:pt x="23" y="770"/>
                    </a:moveTo>
                    <a:cubicBezTo>
                      <a:pt x="16" y="770"/>
                      <a:pt x="10" y="767"/>
                      <a:pt x="6" y="761"/>
                    </a:cubicBezTo>
                    <a:cubicBezTo>
                      <a:pt x="0" y="752"/>
                      <a:pt x="3" y="740"/>
                      <a:pt x="12" y="734"/>
                    </a:cubicBezTo>
                    <a:cubicBezTo>
                      <a:pt x="18" y="731"/>
                      <a:pt x="585" y="367"/>
                      <a:pt x="903" y="256"/>
                    </a:cubicBezTo>
                    <a:cubicBezTo>
                      <a:pt x="1221" y="146"/>
                      <a:pt x="2125" y="8"/>
                      <a:pt x="2163" y="2"/>
                    </a:cubicBezTo>
                    <a:cubicBezTo>
                      <a:pt x="2174" y="0"/>
                      <a:pt x="2184" y="7"/>
                      <a:pt x="2186" y="18"/>
                    </a:cubicBezTo>
                    <a:cubicBezTo>
                      <a:pt x="2187" y="28"/>
                      <a:pt x="2180" y="38"/>
                      <a:pt x="2169" y="40"/>
                    </a:cubicBezTo>
                    <a:cubicBezTo>
                      <a:pt x="2160" y="41"/>
                      <a:pt x="1230" y="183"/>
                      <a:pt x="916" y="293"/>
                    </a:cubicBezTo>
                    <a:cubicBezTo>
                      <a:pt x="602" y="402"/>
                      <a:pt x="39" y="763"/>
                      <a:pt x="33" y="767"/>
                    </a:cubicBezTo>
                    <a:cubicBezTo>
                      <a:pt x="30" y="769"/>
                      <a:pt x="26" y="770"/>
                      <a:pt x="23" y="77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30"/>
              <p:cNvSpPr/>
              <p:nvPr/>
            </p:nvSpPr>
            <p:spPr>
              <a:xfrm>
                <a:off x="1600888" y="2156319"/>
                <a:ext cx="1253202" cy="2095000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2921" extrusionOk="0">
                    <a:moveTo>
                      <a:pt x="1724" y="2920"/>
                    </a:moveTo>
                    <a:cubicBezTo>
                      <a:pt x="1714" y="2920"/>
                      <a:pt x="1706" y="2913"/>
                      <a:pt x="1705" y="2903"/>
                    </a:cubicBezTo>
                    <a:cubicBezTo>
                      <a:pt x="1704" y="2899"/>
                      <a:pt x="1639" y="2445"/>
                      <a:pt x="1402" y="2235"/>
                    </a:cubicBezTo>
                    <a:cubicBezTo>
                      <a:pt x="1158" y="2020"/>
                      <a:pt x="487" y="1390"/>
                      <a:pt x="481" y="1384"/>
                    </a:cubicBezTo>
                    <a:cubicBezTo>
                      <a:pt x="478" y="1382"/>
                      <a:pt x="477" y="1379"/>
                      <a:pt x="476" y="1376"/>
                    </a:cubicBezTo>
                    <a:lnTo>
                      <a:pt x="3" y="28"/>
                    </a:lnTo>
                    <a:cubicBezTo>
                      <a:pt x="0" y="18"/>
                      <a:pt x="5" y="7"/>
                      <a:pt x="15" y="3"/>
                    </a:cubicBezTo>
                    <a:cubicBezTo>
                      <a:pt x="25" y="0"/>
                      <a:pt x="36" y="5"/>
                      <a:pt x="40" y="15"/>
                    </a:cubicBezTo>
                    <a:lnTo>
                      <a:pt x="511" y="1359"/>
                    </a:lnTo>
                    <a:cubicBezTo>
                      <a:pt x="563" y="1408"/>
                      <a:pt x="1193" y="1999"/>
                      <a:pt x="1427" y="2206"/>
                    </a:cubicBezTo>
                    <a:cubicBezTo>
                      <a:pt x="1676" y="2425"/>
                      <a:pt x="1740" y="2879"/>
                      <a:pt x="1743" y="2898"/>
                    </a:cubicBezTo>
                    <a:cubicBezTo>
                      <a:pt x="1744" y="2909"/>
                      <a:pt x="1737" y="2918"/>
                      <a:pt x="1726" y="2920"/>
                    </a:cubicBezTo>
                    <a:cubicBezTo>
                      <a:pt x="1725" y="2920"/>
                      <a:pt x="1725" y="2920"/>
                      <a:pt x="1724" y="29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30"/>
              <p:cNvSpPr/>
              <p:nvPr/>
            </p:nvSpPr>
            <p:spPr>
              <a:xfrm>
                <a:off x="1509112" y="2165814"/>
                <a:ext cx="1237378" cy="2069687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2882" extrusionOk="0">
                    <a:moveTo>
                      <a:pt x="1703" y="2881"/>
                    </a:moveTo>
                    <a:cubicBezTo>
                      <a:pt x="1696" y="2881"/>
                      <a:pt x="1688" y="2876"/>
                      <a:pt x="1685" y="2868"/>
                    </a:cubicBezTo>
                    <a:cubicBezTo>
                      <a:pt x="1684" y="2864"/>
                      <a:pt x="1518" y="2457"/>
                      <a:pt x="1239" y="2178"/>
                    </a:cubicBezTo>
                    <a:cubicBezTo>
                      <a:pt x="957" y="1897"/>
                      <a:pt x="476" y="1368"/>
                      <a:pt x="471" y="1363"/>
                    </a:cubicBezTo>
                    <a:cubicBezTo>
                      <a:pt x="469" y="1361"/>
                      <a:pt x="468" y="1359"/>
                      <a:pt x="467" y="1356"/>
                    </a:cubicBezTo>
                    <a:lnTo>
                      <a:pt x="3" y="28"/>
                    </a:lnTo>
                    <a:cubicBezTo>
                      <a:pt x="0" y="18"/>
                      <a:pt x="5" y="7"/>
                      <a:pt x="15" y="4"/>
                    </a:cubicBezTo>
                    <a:cubicBezTo>
                      <a:pt x="25" y="0"/>
                      <a:pt x="36" y="6"/>
                      <a:pt x="40" y="16"/>
                    </a:cubicBezTo>
                    <a:lnTo>
                      <a:pt x="502" y="1340"/>
                    </a:lnTo>
                    <a:cubicBezTo>
                      <a:pt x="541" y="1382"/>
                      <a:pt x="996" y="1881"/>
                      <a:pt x="1266" y="2151"/>
                    </a:cubicBezTo>
                    <a:cubicBezTo>
                      <a:pt x="1551" y="2435"/>
                      <a:pt x="1719" y="2850"/>
                      <a:pt x="1721" y="2854"/>
                    </a:cubicBezTo>
                    <a:cubicBezTo>
                      <a:pt x="1725" y="2864"/>
                      <a:pt x="1720" y="2875"/>
                      <a:pt x="1710" y="2879"/>
                    </a:cubicBezTo>
                    <a:cubicBezTo>
                      <a:pt x="1708" y="2880"/>
                      <a:pt x="1706" y="2881"/>
                      <a:pt x="1703" y="288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6" name="Google Shape;806;p30"/>
            <p:cNvGrpSpPr/>
            <p:nvPr/>
          </p:nvGrpSpPr>
          <p:grpSpPr>
            <a:xfrm>
              <a:off x="5575149" y="1168371"/>
              <a:ext cx="1344455" cy="1742160"/>
              <a:chOff x="5575271" y="1168400"/>
              <a:chExt cx="2027224" cy="2626900"/>
            </a:xfrm>
          </p:grpSpPr>
          <p:sp>
            <p:nvSpPr>
              <p:cNvPr id="807" name="Google Shape;807;p30"/>
              <p:cNvSpPr/>
              <p:nvPr/>
            </p:nvSpPr>
            <p:spPr>
              <a:xfrm>
                <a:off x="5830001" y="1168400"/>
                <a:ext cx="1772494" cy="2181125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813" extrusionOk="0">
                    <a:moveTo>
                      <a:pt x="484" y="1392"/>
                    </a:moveTo>
                    <a:lnTo>
                      <a:pt x="484" y="1392"/>
                    </a:lnTo>
                    <a:cubicBezTo>
                      <a:pt x="539" y="1428"/>
                      <a:pt x="693" y="1542"/>
                      <a:pt x="760" y="1759"/>
                    </a:cubicBezTo>
                    <a:lnTo>
                      <a:pt x="760" y="1759"/>
                    </a:lnTo>
                    <a:cubicBezTo>
                      <a:pt x="760" y="1759"/>
                      <a:pt x="865" y="1812"/>
                      <a:pt x="1068" y="1749"/>
                    </a:cubicBezTo>
                    <a:lnTo>
                      <a:pt x="1068" y="1749"/>
                    </a:lnTo>
                    <a:cubicBezTo>
                      <a:pt x="1271" y="1685"/>
                      <a:pt x="1330" y="1578"/>
                      <a:pt x="1330" y="1578"/>
                    </a:cubicBezTo>
                    <a:lnTo>
                      <a:pt x="1330" y="1578"/>
                    </a:lnTo>
                    <a:cubicBezTo>
                      <a:pt x="1248" y="1314"/>
                      <a:pt x="1359" y="1099"/>
                      <a:pt x="1359" y="1099"/>
                    </a:cubicBezTo>
                    <a:lnTo>
                      <a:pt x="1359" y="1099"/>
                    </a:lnTo>
                    <a:lnTo>
                      <a:pt x="1359" y="1099"/>
                    </a:lnTo>
                    <a:cubicBezTo>
                      <a:pt x="1445" y="941"/>
                      <a:pt x="1471" y="749"/>
                      <a:pt x="1413" y="561"/>
                    </a:cubicBezTo>
                    <a:lnTo>
                      <a:pt x="1413" y="561"/>
                    </a:lnTo>
                    <a:cubicBezTo>
                      <a:pt x="1300" y="200"/>
                      <a:pt x="918" y="0"/>
                      <a:pt x="559" y="113"/>
                    </a:cubicBezTo>
                    <a:lnTo>
                      <a:pt x="559" y="113"/>
                    </a:lnTo>
                    <a:cubicBezTo>
                      <a:pt x="200" y="225"/>
                      <a:pt x="0" y="610"/>
                      <a:pt x="112" y="971"/>
                    </a:cubicBezTo>
                    <a:lnTo>
                      <a:pt x="112" y="971"/>
                    </a:lnTo>
                    <a:cubicBezTo>
                      <a:pt x="174" y="1167"/>
                      <a:pt x="312" y="1315"/>
                      <a:pt x="484" y="1392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30"/>
              <p:cNvSpPr/>
              <p:nvPr/>
            </p:nvSpPr>
            <p:spPr>
              <a:xfrm>
                <a:off x="6673794" y="3036421"/>
                <a:ext cx="923393" cy="758879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32" extrusionOk="0">
                    <a:moveTo>
                      <a:pt x="87" y="468"/>
                    </a:moveTo>
                    <a:lnTo>
                      <a:pt x="87" y="468"/>
                    </a:lnTo>
                    <a:cubicBezTo>
                      <a:pt x="91" y="502"/>
                      <a:pt x="122" y="528"/>
                      <a:pt x="156" y="528"/>
                    </a:cubicBezTo>
                    <a:lnTo>
                      <a:pt x="201" y="529"/>
                    </a:lnTo>
                    <a:lnTo>
                      <a:pt x="201" y="529"/>
                    </a:lnTo>
                    <a:cubicBezTo>
                      <a:pt x="201" y="529"/>
                      <a:pt x="273" y="631"/>
                      <a:pt x="482" y="565"/>
                    </a:cubicBezTo>
                    <a:lnTo>
                      <a:pt x="482" y="565"/>
                    </a:lnTo>
                    <a:cubicBezTo>
                      <a:pt x="691" y="499"/>
                      <a:pt x="691" y="374"/>
                      <a:pt x="691" y="374"/>
                    </a:cubicBezTo>
                    <a:lnTo>
                      <a:pt x="728" y="347"/>
                    </a:lnTo>
                    <a:lnTo>
                      <a:pt x="728" y="347"/>
                    </a:lnTo>
                    <a:cubicBezTo>
                      <a:pt x="755" y="327"/>
                      <a:pt x="767" y="289"/>
                      <a:pt x="751" y="259"/>
                    </a:cubicBezTo>
                    <a:lnTo>
                      <a:pt x="751" y="259"/>
                    </a:lnTo>
                    <a:cubicBezTo>
                      <a:pt x="739" y="238"/>
                      <a:pt x="720" y="231"/>
                      <a:pt x="720" y="231"/>
                    </a:cubicBezTo>
                    <a:lnTo>
                      <a:pt x="679" y="99"/>
                    </a:lnTo>
                    <a:lnTo>
                      <a:pt x="679" y="99"/>
                    </a:lnTo>
                    <a:cubicBezTo>
                      <a:pt x="680" y="0"/>
                      <a:pt x="629" y="26"/>
                      <a:pt x="629" y="26"/>
                    </a:cubicBezTo>
                    <a:lnTo>
                      <a:pt x="629" y="26"/>
                    </a:lnTo>
                    <a:cubicBezTo>
                      <a:pt x="629" y="26"/>
                      <a:pt x="570" y="133"/>
                      <a:pt x="367" y="197"/>
                    </a:cubicBezTo>
                    <a:lnTo>
                      <a:pt x="367" y="197"/>
                    </a:lnTo>
                    <a:cubicBezTo>
                      <a:pt x="164" y="260"/>
                      <a:pt x="59" y="207"/>
                      <a:pt x="59" y="207"/>
                    </a:cubicBezTo>
                    <a:lnTo>
                      <a:pt x="55" y="208"/>
                    </a:lnTo>
                    <a:lnTo>
                      <a:pt x="55" y="208"/>
                    </a:lnTo>
                    <a:cubicBezTo>
                      <a:pt x="55" y="208"/>
                      <a:pt x="0" y="215"/>
                      <a:pt x="56" y="296"/>
                    </a:cubicBezTo>
                    <a:lnTo>
                      <a:pt x="97" y="427"/>
                    </a:lnTo>
                    <a:lnTo>
                      <a:pt x="97" y="427"/>
                    </a:lnTo>
                    <a:cubicBezTo>
                      <a:pt x="97" y="427"/>
                      <a:pt x="85" y="443"/>
                      <a:pt x="87" y="46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30"/>
              <p:cNvSpPr/>
              <p:nvPr/>
            </p:nvSpPr>
            <p:spPr>
              <a:xfrm>
                <a:off x="6710941" y="3137250"/>
                <a:ext cx="806645" cy="270649"/>
              </a:xfrm>
              <a:custGeom>
                <a:avLst/>
                <a:gdLst/>
                <a:ahLst/>
                <a:cxnLst/>
                <a:rect l="l" t="t" r="r" b="b"/>
                <a:pathLst>
                  <a:path w="670" h="224" extrusionOk="0">
                    <a:moveTo>
                      <a:pt x="99" y="223"/>
                    </a:moveTo>
                    <a:lnTo>
                      <a:pt x="99" y="223"/>
                    </a:lnTo>
                    <a:cubicBezTo>
                      <a:pt x="71" y="223"/>
                      <a:pt x="44" y="222"/>
                      <a:pt x="17" y="220"/>
                    </a:cubicBezTo>
                    <a:lnTo>
                      <a:pt x="17" y="220"/>
                    </a:lnTo>
                    <a:cubicBezTo>
                      <a:pt x="7" y="219"/>
                      <a:pt x="0" y="210"/>
                      <a:pt x="1" y="201"/>
                    </a:cubicBezTo>
                    <a:lnTo>
                      <a:pt x="1" y="201"/>
                    </a:lnTo>
                    <a:cubicBezTo>
                      <a:pt x="1" y="191"/>
                      <a:pt x="11" y="184"/>
                      <a:pt x="19" y="185"/>
                    </a:cubicBezTo>
                    <a:lnTo>
                      <a:pt x="19" y="185"/>
                    </a:lnTo>
                    <a:cubicBezTo>
                      <a:pt x="182" y="199"/>
                      <a:pt x="346" y="170"/>
                      <a:pt x="494" y="103"/>
                    </a:cubicBezTo>
                    <a:lnTo>
                      <a:pt x="494" y="103"/>
                    </a:lnTo>
                    <a:cubicBezTo>
                      <a:pt x="561" y="74"/>
                      <a:pt x="605" y="44"/>
                      <a:pt x="636" y="7"/>
                    </a:cubicBezTo>
                    <a:lnTo>
                      <a:pt x="636" y="7"/>
                    </a:lnTo>
                    <a:cubicBezTo>
                      <a:pt x="642" y="0"/>
                      <a:pt x="652" y="0"/>
                      <a:pt x="660" y="6"/>
                    </a:cubicBezTo>
                    <a:lnTo>
                      <a:pt x="660" y="6"/>
                    </a:lnTo>
                    <a:cubicBezTo>
                      <a:pt x="668" y="12"/>
                      <a:pt x="669" y="24"/>
                      <a:pt x="662" y="31"/>
                    </a:cubicBezTo>
                    <a:lnTo>
                      <a:pt x="662" y="31"/>
                    </a:lnTo>
                    <a:cubicBezTo>
                      <a:pt x="617" y="83"/>
                      <a:pt x="556" y="114"/>
                      <a:pt x="508" y="136"/>
                    </a:cubicBezTo>
                    <a:lnTo>
                      <a:pt x="508" y="136"/>
                    </a:lnTo>
                    <a:cubicBezTo>
                      <a:pt x="379" y="193"/>
                      <a:pt x="240" y="223"/>
                      <a:pt x="99" y="22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30"/>
              <p:cNvSpPr/>
              <p:nvPr/>
            </p:nvSpPr>
            <p:spPr>
              <a:xfrm>
                <a:off x="6769318" y="3301765"/>
                <a:ext cx="796029" cy="26003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216" extrusionOk="0">
                    <a:moveTo>
                      <a:pt x="87" y="215"/>
                    </a:moveTo>
                    <a:lnTo>
                      <a:pt x="87" y="215"/>
                    </a:lnTo>
                    <a:cubicBezTo>
                      <a:pt x="63" y="215"/>
                      <a:pt x="40" y="215"/>
                      <a:pt x="16" y="213"/>
                    </a:cubicBezTo>
                    <a:lnTo>
                      <a:pt x="16" y="213"/>
                    </a:lnTo>
                    <a:cubicBezTo>
                      <a:pt x="7" y="212"/>
                      <a:pt x="0" y="204"/>
                      <a:pt x="1" y="194"/>
                    </a:cubicBezTo>
                    <a:lnTo>
                      <a:pt x="1" y="194"/>
                    </a:lnTo>
                    <a:cubicBezTo>
                      <a:pt x="1" y="184"/>
                      <a:pt x="10" y="177"/>
                      <a:pt x="19" y="178"/>
                    </a:cubicBezTo>
                    <a:lnTo>
                      <a:pt x="19" y="178"/>
                    </a:lnTo>
                    <a:cubicBezTo>
                      <a:pt x="234" y="194"/>
                      <a:pt x="456" y="130"/>
                      <a:pt x="631" y="6"/>
                    </a:cubicBezTo>
                    <a:lnTo>
                      <a:pt x="631" y="6"/>
                    </a:lnTo>
                    <a:cubicBezTo>
                      <a:pt x="639" y="0"/>
                      <a:pt x="650" y="2"/>
                      <a:pt x="656" y="10"/>
                    </a:cubicBezTo>
                    <a:lnTo>
                      <a:pt x="656" y="10"/>
                    </a:lnTo>
                    <a:cubicBezTo>
                      <a:pt x="662" y="18"/>
                      <a:pt x="660" y="29"/>
                      <a:pt x="652" y="34"/>
                    </a:cubicBezTo>
                    <a:lnTo>
                      <a:pt x="652" y="34"/>
                    </a:lnTo>
                    <a:cubicBezTo>
                      <a:pt x="486" y="153"/>
                      <a:pt x="288" y="215"/>
                      <a:pt x="87" y="21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30"/>
              <p:cNvSpPr/>
              <p:nvPr/>
            </p:nvSpPr>
            <p:spPr>
              <a:xfrm>
                <a:off x="6880760" y="3466276"/>
                <a:ext cx="642128" cy="222889"/>
              </a:xfrm>
              <a:custGeom>
                <a:avLst/>
                <a:gdLst/>
                <a:ahLst/>
                <a:cxnLst/>
                <a:rect l="l" t="t" r="r" b="b"/>
                <a:pathLst>
                  <a:path w="533" h="186" extrusionOk="0">
                    <a:moveTo>
                      <a:pt x="19" y="185"/>
                    </a:moveTo>
                    <a:lnTo>
                      <a:pt x="19" y="185"/>
                    </a:lnTo>
                    <a:cubicBezTo>
                      <a:pt x="9" y="185"/>
                      <a:pt x="2" y="177"/>
                      <a:pt x="1" y="169"/>
                    </a:cubicBezTo>
                    <a:lnTo>
                      <a:pt x="1" y="169"/>
                    </a:lnTo>
                    <a:cubicBezTo>
                      <a:pt x="0" y="159"/>
                      <a:pt x="6" y="150"/>
                      <a:pt x="16" y="150"/>
                    </a:cubicBezTo>
                    <a:lnTo>
                      <a:pt x="16" y="150"/>
                    </a:lnTo>
                    <a:cubicBezTo>
                      <a:pt x="186" y="135"/>
                      <a:pt x="354" y="85"/>
                      <a:pt x="504" y="4"/>
                    </a:cubicBezTo>
                    <a:lnTo>
                      <a:pt x="504" y="4"/>
                    </a:lnTo>
                    <a:cubicBezTo>
                      <a:pt x="511" y="0"/>
                      <a:pt x="523" y="3"/>
                      <a:pt x="527" y="11"/>
                    </a:cubicBezTo>
                    <a:lnTo>
                      <a:pt x="527" y="11"/>
                    </a:lnTo>
                    <a:cubicBezTo>
                      <a:pt x="532" y="20"/>
                      <a:pt x="528" y="30"/>
                      <a:pt x="520" y="36"/>
                    </a:cubicBezTo>
                    <a:lnTo>
                      <a:pt x="520" y="36"/>
                    </a:lnTo>
                    <a:cubicBezTo>
                      <a:pt x="365" y="118"/>
                      <a:pt x="193" y="169"/>
                      <a:pt x="20" y="185"/>
                    </a:cubicBezTo>
                    <a:lnTo>
                      <a:pt x="20" y="185"/>
                    </a:lnTo>
                    <a:lnTo>
                      <a:pt x="19" y="185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30"/>
              <p:cNvSpPr/>
              <p:nvPr/>
            </p:nvSpPr>
            <p:spPr>
              <a:xfrm>
                <a:off x="7220400" y="2229775"/>
                <a:ext cx="84910" cy="987081"/>
              </a:xfrm>
              <a:custGeom>
                <a:avLst/>
                <a:gdLst/>
                <a:ahLst/>
                <a:cxnLst/>
                <a:rect l="l" t="t" r="r" b="b"/>
                <a:pathLst>
                  <a:path w="69" h="820" extrusionOk="0">
                    <a:moveTo>
                      <a:pt x="51" y="819"/>
                    </a:moveTo>
                    <a:lnTo>
                      <a:pt x="51" y="819"/>
                    </a:lnTo>
                    <a:cubicBezTo>
                      <a:pt x="41" y="819"/>
                      <a:pt x="34" y="811"/>
                      <a:pt x="33" y="801"/>
                    </a:cubicBezTo>
                    <a:lnTo>
                      <a:pt x="0" y="19"/>
                    </a:lnTo>
                    <a:lnTo>
                      <a:pt x="0" y="19"/>
                    </a:lnTo>
                    <a:cubicBezTo>
                      <a:pt x="0" y="9"/>
                      <a:pt x="8" y="2"/>
                      <a:pt x="17" y="1"/>
                    </a:cubicBezTo>
                    <a:lnTo>
                      <a:pt x="17" y="1"/>
                    </a:lnTo>
                    <a:cubicBezTo>
                      <a:pt x="27" y="0"/>
                      <a:pt x="35" y="9"/>
                      <a:pt x="35" y="19"/>
                    </a:cubicBezTo>
                    <a:lnTo>
                      <a:pt x="68" y="801"/>
                    </a:lnTo>
                    <a:lnTo>
                      <a:pt x="68" y="801"/>
                    </a:lnTo>
                    <a:cubicBezTo>
                      <a:pt x="68" y="810"/>
                      <a:pt x="61" y="819"/>
                      <a:pt x="52" y="819"/>
                    </a:cubicBezTo>
                    <a:lnTo>
                      <a:pt x="52" y="819"/>
                    </a:lnTo>
                    <a:cubicBezTo>
                      <a:pt x="51" y="819"/>
                      <a:pt x="51" y="819"/>
                      <a:pt x="51" y="81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30"/>
              <p:cNvSpPr/>
              <p:nvPr/>
            </p:nvSpPr>
            <p:spPr>
              <a:xfrm>
                <a:off x="6472133" y="2415514"/>
                <a:ext cx="504152" cy="907477"/>
              </a:xfrm>
              <a:custGeom>
                <a:avLst/>
                <a:gdLst/>
                <a:ahLst/>
                <a:cxnLst/>
                <a:rect l="l" t="t" r="r" b="b"/>
                <a:pathLst>
                  <a:path w="418" h="754" extrusionOk="0">
                    <a:moveTo>
                      <a:pt x="397" y="753"/>
                    </a:moveTo>
                    <a:lnTo>
                      <a:pt x="397" y="753"/>
                    </a:lnTo>
                    <a:cubicBezTo>
                      <a:pt x="389" y="753"/>
                      <a:pt x="383" y="748"/>
                      <a:pt x="381" y="742"/>
                    </a:cubicBezTo>
                    <a:lnTo>
                      <a:pt x="381" y="742"/>
                    </a:lnTo>
                    <a:cubicBezTo>
                      <a:pt x="266" y="500"/>
                      <a:pt x="140" y="259"/>
                      <a:pt x="5" y="29"/>
                    </a:cubicBezTo>
                    <a:lnTo>
                      <a:pt x="5" y="29"/>
                    </a:lnTo>
                    <a:cubicBezTo>
                      <a:pt x="0" y="20"/>
                      <a:pt x="2" y="10"/>
                      <a:pt x="10" y="5"/>
                    </a:cubicBezTo>
                    <a:lnTo>
                      <a:pt x="10" y="5"/>
                    </a:lnTo>
                    <a:cubicBezTo>
                      <a:pt x="19" y="0"/>
                      <a:pt x="30" y="3"/>
                      <a:pt x="34" y="11"/>
                    </a:cubicBezTo>
                    <a:lnTo>
                      <a:pt x="34" y="11"/>
                    </a:lnTo>
                    <a:cubicBezTo>
                      <a:pt x="171" y="243"/>
                      <a:pt x="298" y="483"/>
                      <a:pt x="412" y="727"/>
                    </a:cubicBezTo>
                    <a:lnTo>
                      <a:pt x="412" y="727"/>
                    </a:lnTo>
                    <a:cubicBezTo>
                      <a:pt x="417" y="735"/>
                      <a:pt x="412" y="746"/>
                      <a:pt x="404" y="750"/>
                    </a:cubicBezTo>
                    <a:lnTo>
                      <a:pt x="404" y="750"/>
                    </a:lnTo>
                    <a:cubicBezTo>
                      <a:pt x="401" y="751"/>
                      <a:pt x="399" y="753"/>
                      <a:pt x="397" y="75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30"/>
              <p:cNvSpPr/>
              <p:nvPr/>
            </p:nvSpPr>
            <p:spPr>
              <a:xfrm>
                <a:off x="5575271" y="1316993"/>
                <a:ext cx="451083" cy="286572"/>
              </a:xfrm>
              <a:custGeom>
                <a:avLst/>
                <a:gdLst/>
                <a:ahLst/>
                <a:cxnLst/>
                <a:rect l="l" t="t" r="r" b="b"/>
                <a:pathLst>
                  <a:path w="375" h="239" extrusionOk="0">
                    <a:moveTo>
                      <a:pt x="354" y="238"/>
                    </a:moveTo>
                    <a:lnTo>
                      <a:pt x="354" y="238"/>
                    </a:lnTo>
                    <a:cubicBezTo>
                      <a:pt x="351" y="238"/>
                      <a:pt x="348" y="237"/>
                      <a:pt x="344" y="237"/>
                    </a:cubicBezTo>
                    <a:lnTo>
                      <a:pt x="12" y="34"/>
                    </a:lnTo>
                    <a:lnTo>
                      <a:pt x="12" y="34"/>
                    </a:lnTo>
                    <a:cubicBezTo>
                      <a:pt x="4" y="29"/>
                      <a:pt x="0" y="18"/>
                      <a:pt x="5" y="10"/>
                    </a:cubicBezTo>
                    <a:lnTo>
                      <a:pt x="5" y="10"/>
                    </a:lnTo>
                    <a:cubicBezTo>
                      <a:pt x="12" y="2"/>
                      <a:pt x="22" y="0"/>
                      <a:pt x="31" y="5"/>
                    </a:cubicBezTo>
                    <a:lnTo>
                      <a:pt x="362" y="206"/>
                    </a:lnTo>
                    <a:lnTo>
                      <a:pt x="362" y="206"/>
                    </a:lnTo>
                    <a:cubicBezTo>
                      <a:pt x="370" y="211"/>
                      <a:pt x="374" y="222"/>
                      <a:pt x="369" y="230"/>
                    </a:cubicBezTo>
                    <a:lnTo>
                      <a:pt x="369" y="230"/>
                    </a:lnTo>
                    <a:cubicBezTo>
                      <a:pt x="366" y="236"/>
                      <a:pt x="359" y="238"/>
                      <a:pt x="354" y="23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0"/>
              <p:cNvSpPr/>
              <p:nvPr/>
            </p:nvSpPr>
            <p:spPr>
              <a:xfrm>
                <a:off x="5867150" y="1216160"/>
                <a:ext cx="238807" cy="265344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22" extrusionOk="0">
                    <a:moveTo>
                      <a:pt x="177" y="221"/>
                    </a:moveTo>
                    <a:lnTo>
                      <a:pt x="177" y="221"/>
                    </a:lnTo>
                    <a:cubicBezTo>
                      <a:pt x="173" y="221"/>
                      <a:pt x="168" y="219"/>
                      <a:pt x="165" y="215"/>
                    </a:cubicBezTo>
                    <a:lnTo>
                      <a:pt x="6" y="30"/>
                    </a:lnTo>
                    <a:lnTo>
                      <a:pt x="6" y="30"/>
                    </a:lnTo>
                    <a:cubicBezTo>
                      <a:pt x="0" y="23"/>
                      <a:pt x="1" y="12"/>
                      <a:pt x="8" y="7"/>
                    </a:cubicBezTo>
                    <a:lnTo>
                      <a:pt x="8" y="7"/>
                    </a:lnTo>
                    <a:cubicBezTo>
                      <a:pt x="15" y="0"/>
                      <a:pt x="27" y="1"/>
                      <a:pt x="33" y="8"/>
                    </a:cubicBezTo>
                    <a:lnTo>
                      <a:pt x="191" y="193"/>
                    </a:lnTo>
                    <a:lnTo>
                      <a:pt x="191" y="193"/>
                    </a:lnTo>
                    <a:cubicBezTo>
                      <a:pt x="197" y="200"/>
                      <a:pt x="196" y="211"/>
                      <a:pt x="189" y="217"/>
                    </a:cubicBezTo>
                    <a:lnTo>
                      <a:pt x="189" y="217"/>
                    </a:lnTo>
                    <a:cubicBezTo>
                      <a:pt x="185" y="220"/>
                      <a:pt x="181" y="221"/>
                      <a:pt x="177" y="22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0"/>
              <p:cNvSpPr/>
              <p:nvPr/>
            </p:nvSpPr>
            <p:spPr>
              <a:xfrm>
                <a:off x="6127185" y="1194933"/>
                <a:ext cx="100829" cy="201661"/>
              </a:xfrm>
              <a:custGeom>
                <a:avLst/>
                <a:gdLst/>
                <a:ahLst/>
                <a:cxnLst/>
                <a:rect l="l" t="t" r="r" b="b"/>
                <a:pathLst>
                  <a:path w="84" h="167" extrusionOk="0">
                    <a:moveTo>
                      <a:pt x="64" y="166"/>
                    </a:moveTo>
                    <a:lnTo>
                      <a:pt x="64" y="166"/>
                    </a:lnTo>
                    <a:cubicBezTo>
                      <a:pt x="57" y="166"/>
                      <a:pt x="50" y="161"/>
                      <a:pt x="47" y="154"/>
                    </a:cubicBezTo>
                    <a:lnTo>
                      <a:pt x="3" y="25"/>
                    </a:lnTo>
                    <a:lnTo>
                      <a:pt x="3" y="25"/>
                    </a:lnTo>
                    <a:cubicBezTo>
                      <a:pt x="0" y="16"/>
                      <a:pt x="4" y="6"/>
                      <a:pt x="13" y="3"/>
                    </a:cubicBezTo>
                    <a:lnTo>
                      <a:pt x="13" y="3"/>
                    </a:lnTo>
                    <a:cubicBezTo>
                      <a:pt x="23" y="0"/>
                      <a:pt x="32" y="4"/>
                      <a:pt x="36" y="14"/>
                    </a:cubicBezTo>
                    <a:lnTo>
                      <a:pt x="80" y="143"/>
                    </a:lnTo>
                    <a:lnTo>
                      <a:pt x="80" y="143"/>
                    </a:lnTo>
                    <a:cubicBezTo>
                      <a:pt x="83" y="151"/>
                      <a:pt x="79" y="161"/>
                      <a:pt x="69" y="165"/>
                    </a:cubicBezTo>
                    <a:lnTo>
                      <a:pt x="69" y="165"/>
                    </a:lnTo>
                    <a:cubicBezTo>
                      <a:pt x="68" y="165"/>
                      <a:pt x="66" y="166"/>
                      <a:pt x="64" y="16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30"/>
              <p:cNvSpPr/>
              <p:nvPr/>
            </p:nvSpPr>
            <p:spPr>
              <a:xfrm>
                <a:off x="5665489" y="1608869"/>
                <a:ext cx="297184" cy="116751"/>
              </a:xfrm>
              <a:custGeom>
                <a:avLst/>
                <a:gdLst/>
                <a:ahLst/>
                <a:cxnLst/>
                <a:rect l="l" t="t" r="r" b="b"/>
                <a:pathLst>
                  <a:path w="249" h="96" extrusionOk="0">
                    <a:moveTo>
                      <a:pt x="229" y="95"/>
                    </a:moveTo>
                    <a:lnTo>
                      <a:pt x="229" y="95"/>
                    </a:lnTo>
                    <a:cubicBezTo>
                      <a:pt x="227" y="95"/>
                      <a:pt x="225" y="95"/>
                      <a:pt x="223" y="94"/>
                    </a:cubicBezTo>
                    <a:lnTo>
                      <a:pt x="14" y="37"/>
                    </a:lnTo>
                    <a:lnTo>
                      <a:pt x="14" y="37"/>
                    </a:lnTo>
                    <a:cubicBezTo>
                      <a:pt x="4" y="33"/>
                      <a:pt x="0" y="24"/>
                      <a:pt x="2" y="15"/>
                    </a:cubicBezTo>
                    <a:lnTo>
                      <a:pt x="2" y="15"/>
                    </a:lnTo>
                    <a:cubicBezTo>
                      <a:pt x="4" y="5"/>
                      <a:pt x="14" y="0"/>
                      <a:pt x="23" y="3"/>
                    </a:cubicBezTo>
                    <a:lnTo>
                      <a:pt x="233" y="61"/>
                    </a:lnTo>
                    <a:lnTo>
                      <a:pt x="233" y="61"/>
                    </a:lnTo>
                    <a:cubicBezTo>
                      <a:pt x="242" y="63"/>
                      <a:pt x="248" y="72"/>
                      <a:pt x="245" y="82"/>
                    </a:cubicBezTo>
                    <a:lnTo>
                      <a:pt x="245" y="82"/>
                    </a:lnTo>
                    <a:cubicBezTo>
                      <a:pt x="243" y="90"/>
                      <a:pt x="236" y="95"/>
                      <a:pt x="229" y="9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30"/>
              <p:cNvSpPr/>
              <p:nvPr/>
            </p:nvSpPr>
            <p:spPr>
              <a:xfrm>
                <a:off x="5745091" y="1805225"/>
                <a:ext cx="169820" cy="53069"/>
              </a:xfrm>
              <a:custGeom>
                <a:avLst/>
                <a:gdLst/>
                <a:ahLst/>
                <a:cxnLst/>
                <a:rect l="l" t="t" r="r" b="b"/>
                <a:pathLst>
                  <a:path w="140" h="46" extrusionOk="0">
                    <a:moveTo>
                      <a:pt x="121" y="45"/>
                    </a:moveTo>
                    <a:lnTo>
                      <a:pt x="121" y="45"/>
                    </a:lnTo>
                    <a:cubicBezTo>
                      <a:pt x="120" y="45"/>
                      <a:pt x="120" y="45"/>
                      <a:pt x="120" y="45"/>
                    </a:cubicBezTo>
                    <a:lnTo>
                      <a:pt x="17" y="35"/>
                    </a:lnTo>
                    <a:lnTo>
                      <a:pt x="17" y="35"/>
                    </a:lnTo>
                    <a:cubicBezTo>
                      <a:pt x="7" y="34"/>
                      <a:pt x="0" y="26"/>
                      <a:pt x="1" y="16"/>
                    </a:cubicBezTo>
                    <a:lnTo>
                      <a:pt x="1" y="16"/>
                    </a:lnTo>
                    <a:cubicBezTo>
                      <a:pt x="1" y="6"/>
                      <a:pt x="10" y="0"/>
                      <a:pt x="19" y="0"/>
                    </a:cubicBezTo>
                    <a:lnTo>
                      <a:pt x="122" y="10"/>
                    </a:lnTo>
                    <a:lnTo>
                      <a:pt x="122" y="10"/>
                    </a:lnTo>
                    <a:cubicBezTo>
                      <a:pt x="132" y="11"/>
                      <a:pt x="139" y="20"/>
                      <a:pt x="138" y="29"/>
                    </a:cubicBezTo>
                    <a:lnTo>
                      <a:pt x="138" y="29"/>
                    </a:lnTo>
                    <a:cubicBezTo>
                      <a:pt x="137" y="39"/>
                      <a:pt x="129" y="45"/>
                      <a:pt x="121" y="4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0"/>
              <p:cNvSpPr/>
              <p:nvPr/>
            </p:nvSpPr>
            <p:spPr>
              <a:xfrm>
                <a:off x="6275777" y="1725620"/>
                <a:ext cx="1140978" cy="992386"/>
              </a:xfrm>
              <a:custGeom>
                <a:avLst/>
                <a:gdLst/>
                <a:ahLst/>
                <a:cxnLst/>
                <a:rect l="l" t="t" r="r" b="b"/>
                <a:pathLst>
                  <a:path w="949" h="823" extrusionOk="0">
                    <a:moveTo>
                      <a:pt x="233" y="822"/>
                    </a:moveTo>
                    <a:lnTo>
                      <a:pt x="233" y="822"/>
                    </a:lnTo>
                    <a:cubicBezTo>
                      <a:pt x="130" y="822"/>
                      <a:pt x="34" y="757"/>
                      <a:pt x="3" y="666"/>
                    </a:cubicBezTo>
                    <a:lnTo>
                      <a:pt x="3" y="666"/>
                    </a:lnTo>
                    <a:cubicBezTo>
                      <a:pt x="0" y="658"/>
                      <a:pt x="6" y="647"/>
                      <a:pt x="15" y="643"/>
                    </a:cubicBezTo>
                    <a:lnTo>
                      <a:pt x="15" y="643"/>
                    </a:lnTo>
                    <a:cubicBezTo>
                      <a:pt x="24" y="641"/>
                      <a:pt x="34" y="646"/>
                      <a:pt x="37" y="655"/>
                    </a:cubicBezTo>
                    <a:lnTo>
                      <a:pt x="37" y="655"/>
                    </a:lnTo>
                    <a:cubicBezTo>
                      <a:pt x="64" y="736"/>
                      <a:pt x="153" y="793"/>
                      <a:pt x="245" y="787"/>
                    </a:cubicBezTo>
                    <a:lnTo>
                      <a:pt x="245" y="787"/>
                    </a:lnTo>
                    <a:cubicBezTo>
                      <a:pt x="332" y="781"/>
                      <a:pt x="413" y="727"/>
                      <a:pt x="462" y="642"/>
                    </a:cubicBezTo>
                    <a:lnTo>
                      <a:pt x="462" y="642"/>
                    </a:lnTo>
                    <a:cubicBezTo>
                      <a:pt x="475" y="617"/>
                      <a:pt x="487" y="590"/>
                      <a:pt x="494" y="561"/>
                    </a:cubicBezTo>
                    <a:lnTo>
                      <a:pt x="494" y="561"/>
                    </a:lnTo>
                    <a:cubicBezTo>
                      <a:pt x="492" y="559"/>
                      <a:pt x="490" y="558"/>
                      <a:pt x="488" y="556"/>
                    </a:cubicBezTo>
                    <a:lnTo>
                      <a:pt x="488" y="556"/>
                    </a:lnTo>
                    <a:cubicBezTo>
                      <a:pt x="361" y="448"/>
                      <a:pt x="279" y="291"/>
                      <a:pt x="265" y="123"/>
                    </a:cubicBezTo>
                    <a:lnTo>
                      <a:pt x="265" y="123"/>
                    </a:lnTo>
                    <a:cubicBezTo>
                      <a:pt x="260" y="56"/>
                      <a:pt x="282" y="29"/>
                      <a:pt x="304" y="17"/>
                    </a:cubicBezTo>
                    <a:lnTo>
                      <a:pt x="304" y="17"/>
                    </a:lnTo>
                    <a:cubicBezTo>
                      <a:pt x="334" y="0"/>
                      <a:pt x="369" y="10"/>
                      <a:pt x="391" y="28"/>
                    </a:cubicBezTo>
                    <a:lnTo>
                      <a:pt x="391" y="28"/>
                    </a:lnTo>
                    <a:cubicBezTo>
                      <a:pt x="413" y="45"/>
                      <a:pt x="427" y="69"/>
                      <a:pt x="440" y="93"/>
                    </a:cubicBezTo>
                    <a:lnTo>
                      <a:pt x="440" y="93"/>
                    </a:lnTo>
                    <a:cubicBezTo>
                      <a:pt x="494" y="195"/>
                      <a:pt x="526" y="283"/>
                      <a:pt x="538" y="368"/>
                    </a:cubicBezTo>
                    <a:lnTo>
                      <a:pt x="538" y="368"/>
                    </a:lnTo>
                    <a:cubicBezTo>
                      <a:pt x="548" y="431"/>
                      <a:pt x="546" y="492"/>
                      <a:pt x="534" y="547"/>
                    </a:cubicBezTo>
                    <a:lnTo>
                      <a:pt x="534" y="547"/>
                    </a:lnTo>
                    <a:cubicBezTo>
                      <a:pt x="580" y="582"/>
                      <a:pt x="625" y="603"/>
                      <a:pt x="669" y="613"/>
                    </a:cubicBezTo>
                    <a:lnTo>
                      <a:pt x="669" y="613"/>
                    </a:lnTo>
                    <a:cubicBezTo>
                      <a:pt x="730" y="626"/>
                      <a:pt x="793" y="615"/>
                      <a:pt x="838" y="583"/>
                    </a:cubicBezTo>
                    <a:lnTo>
                      <a:pt x="838" y="583"/>
                    </a:lnTo>
                    <a:cubicBezTo>
                      <a:pt x="885" y="548"/>
                      <a:pt x="910" y="487"/>
                      <a:pt x="897" y="434"/>
                    </a:cubicBezTo>
                    <a:lnTo>
                      <a:pt x="897" y="434"/>
                    </a:lnTo>
                    <a:cubicBezTo>
                      <a:pt x="895" y="425"/>
                      <a:pt x="902" y="415"/>
                      <a:pt x="911" y="413"/>
                    </a:cubicBezTo>
                    <a:lnTo>
                      <a:pt x="911" y="413"/>
                    </a:lnTo>
                    <a:cubicBezTo>
                      <a:pt x="921" y="411"/>
                      <a:pt x="930" y="417"/>
                      <a:pt x="931" y="426"/>
                    </a:cubicBezTo>
                    <a:lnTo>
                      <a:pt x="931" y="426"/>
                    </a:lnTo>
                    <a:cubicBezTo>
                      <a:pt x="948" y="493"/>
                      <a:pt x="917" y="568"/>
                      <a:pt x="857" y="612"/>
                    </a:cubicBezTo>
                    <a:lnTo>
                      <a:pt x="857" y="612"/>
                    </a:lnTo>
                    <a:cubicBezTo>
                      <a:pt x="804" y="649"/>
                      <a:pt x="734" y="663"/>
                      <a:pt x="661" y="647"/>
                    </a:cubicBezTo>
                    <a:lnTo>
                      <a:pt x="661" y="647"/>
                    </a:lnTo>
                    <a:cubicBezTo>
                      <a:pt x="616" y="638"/>
                      <a:pt x="570" y="616"/>
                      <a:pt x="525" y="583"/>
                    </a:cubicBezTo>
                    <a:lnTo>
                      <a:pt x="525" y="583"/>
                    </a:lnTo>
                    <a:cubicBezTo>
                      <a:pt x="517" y="611"/>
                      <a:pt x="505" y="636"/>
                      <a:pt x="491" y="660"/>
                    </a:cubicBezTo>
                    <a:lnTo>
                      <a:pt x="491" y="660"/>
                    </a:lnTo>
                    <a:cubicBezTo>
                      <a:pt x="439" y="754"/>
                      <a:pt x="345" y="815"/>
                      <a:pt x="247" y="821"/>
                    </a:cubicBezTo>
                    <a:lnTo>
                      <a:pt x="247" y="821"/>
                    </a:lnTo>
                    <a:cubicBezTo>
                      <a:pt x="242" y="822"/>
                      <a:pt x="237" y="822"/>
                      <a:pt x="233" y="822"/>
                    </a:cubicBezTo>
                    <a:close/>
                    <a:moveTo>
                      <a:pt x="337" y="44"/>
                    </a:moveTo>
                    <a:lnTo>
                      <a:pt x="337" y="44"/>
                    </a:lnTo>
                    <a:cubicBezTo>
                      <a:pt x="332" y="44"/>
                      <a:pt x="326" y="45"/>
                      <a:pt x="321" y="48"/>
                    </a:cubicBezTo>
                    <a:lnTo>
                      <a:pt x="321" y="48"/>
                    </a:lnTo>
                    <a:cubicBezTo>
                      <a:pt x="299" y="59"/>
                      <a:pt x="298" y="94"/>
                      <a:pt x="299" y="122"/>
                    </a:cubicBezTo>
                    <a:lnTo>
                      <a:pt x="299" y="122"/>
                    </a:lnTo>
                    <a:cubicBezTo>
                      <a:pt x="313" y="275"/>
                      <a:pt x="387" y="421"/>
                      <a:pt x="503" y="523"/>
                    </a:cubicBezTo>
                    <a:lnTo>
                      <a:pt x="503" y="523"/>
                    </a:lnTo>
                    <a:cubicBezTo>
                      <a:pt x="511" y="475"/>
                      <a:pt x="512" y="425"/>
                      <a:pt x="504" y="374"/>
                    </a:cubicBezTo>
                    <a:lnTo>
                      <a:pt x="504" y="374"/>
                    </a:lnTo>
                    <a:cubicBezTo>
                      <a:pt x="492" y="292"/>
                      <a:pt x="462" y="208"/>
                      <a:pt x="409" y="108"/>
                    </a:cubicBezTo>
                    <a:lnTo>
                      <a:pt x="409" y="108"/>
                    </a:lnTo>
                    <a:cubicBezTo>
                      <a:pt x="398" y="88"/>
                      <a:pt x="387" y="68"/>
                      <a:pt x="370" y="55"/>
                    </a:cubicBezTo>
                    <a:lnTo>
                      <a:pt x="370" y="55"/>
                    </a:lnTo>
                    <a:cubicBezTo>
                      <a:pt x="362" y="49"/>
                      <a:pt x="349" y="44"/>
                      <a:pt x="337" y="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0"/>
              <p:cNvSpPr/>
              <p:nvPr/>
            </p:nvSpPr>
            <p:spPr>
              <a:xfrm>
                <a:off x="5983901" y="1837067"/>
                <a:ext cx="106137" cy="504151"/>
              </a:xfrm>
              <a:custGeom>
                <a:avLst/>
                <a:gdLst/>
                <a:ahLst/>
                <a:cxnLst/>
                <a:rect l="l" t="t" r="r" b="b"/>
                <a:pathLst>
                  <a:path w="87" h="421" extrusionOk="0">
                    <a:moveTo>
                      <a:pt x="67" y="420"/>
                    </a:moveTo>
                    <a:lnTo>
                      <a:pt x="67" y="420"/>
                    </a:lnTo>
                    <a:cubicBezTo>
                      <a:pt x="59" y="420"/>
                      <a:pt x="53" y="415"/>
                      <a:pt x="49" y="409"/>
                    </a:cubicBezTo>
                    <a:lnTo>
                      <a:pt x="49" y="409"/>
                    </a:lnTo>
                    <a:cubicBezTo>
                      <a:pt x="3" y="283"/>
                      <a:pt x="0" y="140"/>
                      <a:pt x="42" y="14"/>
                    </a:cubicBezTo>
                    <a:lnTo>
                      <a:pt x="42" y="14"/>
                    </a:lnTo>
                    <a:cubicBezTo>
                      <a:pt x="45" y="4"/>
                      <a:pt x="56" y="0"/>
                      <a:pt x="64" y="2"/>
                    </a:cubicBezTo>
                    <a:lnTo>
                      <a:pt x="64" y="2"/>
                    </a:lnTo>
                    <a:cubicBezTo>
                      <a:pt x="74" y="6"/>
                      <a:pt x="79" y="17"/>
                      <a:pt x="76" y="26"/>
                    </a:cubicBezTo>
                    <a:lnTo>
                      <a:pt x="76" y="26"/>
                    </a:lnTo>
                    <a:cubicBezTo>
                      <a:pt x="36" y="145"/>
                      <a:pt x="38" y="279"/>
                      <a:pt x="82" y="396"/>
                    </a:cubicBezTo>
                    <a:lnTo>
                      <a:pt x="82" y="396"/>
                    </a:lnTo>
                    <a:cubicBezTo>
                      <a:pt x="86" y="405"/>
                      <a:pt x="81" y="415"/>
                      <a:pt x="73" y="419"/>
                    </a:cubicBezTo>
                    <a:lnTo>
                      <a:pt x="73" y="419"/>
                    </a:lnTo>
                    <a:cubicBezTo>
                      <a:pt x="71" y="420"/>
                      <a:pt x="68" y="420"/>
                      <a:pt x="67" y="4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1" name="Google Shape;821;p30"/>
            <p:cNvGrpSpPr/>
            <p:nvPr/>
          </p:nvGrpSpPr>
          <p:grpSpPr>
            <a:xfrm rot="1197753">
              <a:off x="6666069" y="539708"/>
              <a:ext cx="439729" cy="660387"/>
              <a:chOff x="7187488" y="603275"/>
              <a:chExt cx="439737" cy="660398"/>
            </a:xfrm>
          </p:grpSpPr>
          <p:sp>
            <p:nvSpPr>
              <p:cNvPr id="822" name="Google Shape;822;p30"/>
              <p:cNvSpPr/>
              <p:nvPr/>
            </p:nvSpPr>
            <p:spPr>
              <a:xfrm>
                <a:off x="7187488" y="603275"/>
                <a:ext cx="439737" cy="660398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1835" extrusionOk="0">
                    <a:moveTo>
                      <a:pt x="1209" y="1439"/>
                    </a:moveTo>
                    <a:lnTo>
                      <a:pt x="1209" y="1834"/>
                    </a:lnTo>
                    <a:lnTo>
                      <a:pt x="33" y="1834"/>
                    </a:lnTo>
                    <a:lnTo>
                      <a:pt x="33" y="1452"/>
                    </a:lnTo>
                    <a:lnTo>
                      <a:pt x="33" y="1452"/>
                    </a:lnTo>
                    <a:cubicBezTo>
                      <a:pt x="245" y="1259"/>
                      <a:pt x="404" y="1097"/>
                      <a:pt x="513" y="963"/>
                    </a:cubicBezTo>
                    <a:lnTo>
                      <a:pt x="513" y="963"/>
                    </a:lnTo>
                    <a:cubicBezTo>
                      <a:pt x="621" y="829"/>
                      <a:pt x="674" y="718"/>
                      <a:pt x="674" y="628"/>
                    </a:cubicBezTo>
                    <a:lnTo>
                      <a:pt x="674" y="628"/>
                    </a:lnTo>
                    <a:cubicBezTo>
                      <a:pt x="674" y="572"/>
                      <a:pt x="657" y="528"/>
                      <a:pt x="622" y="496"/>
                    </a:cubicBezTo>
                    <a:lnTo>
                      <a:pt x="622" y="496"/>
                    </a:lnTo>
                    <a:cubicBezTo>
                      <a:pt x="586" y="466"/>
                      <a:pt x="540" y="450"/>
                      <a:pt x="480" y="450"/>
                    </a:cubicBezTo>
                    <a:lnTo>
                      <a:pt x="480" y="450"/>
                    </a:lnTo>
                    <a:cubicBezTo>
                      <a:pt x="369" y="450"/>
                      <a:pt x="252" y="485"/>
                      <a:pt x="132" y="556"/>
                    </a:cubicBezTo>
                    <a:lnTo>
                      <a:pt x="0" y="151"/>
                    </a:lnTo>
                    <a:lnTo>
                      <a:pt x="0" y="151"/>
                    </a:lnTo>
                    <a:cubicBezTo>
                      <a:pt x="99" y="100"/>
                      <a:pt x="197" y="63"/>
                      <a:pt x="293" y="37"/>
                    </a:cubicBezTo>
                    <a:lnTo>
                      <a:pt x="293" y="37"/>
                    </a:lnTo>
                    <a:cubicBezTo>
                      <a:pt x="389" y="12"/>
                      <a:pt x="490" y="0"/>
                      <a:pt x="596" y="0"/>
                    </a:cubicBezTo>
                    <a:lnTo>
                      <a:pt x="596" y="0"/>
                    </a:lnTo>
                    <a:cubicBezTo>
                      <a:pt x="723" y="0"/>
                      <a:pt x="832" y="23"/>
                      <a:pt x="927" y="74"/>
                    </a:cubicBezTo>
                    <a:lnTo>
                      <a:pt x="927" y="74"/>
                    </a:lnTo>
                    <a:cubicBezTo>
                      <a:pt x="1021" y="124"/>
                      <a:pt x="1093" y="192"/>
                      <a:pt x="1144" y="277"/>
                    </a:cubicBezTo>
                    <a:lnTo>
                      <a:pt x="1144" y="277"/>
                    </a:lnTo>
                    <a:cubicBezTo>
                      <a:pt x="1194" y="364"/>
                      <a:pt x="1219" y="462"/>
                      <a:pt x="1219" y="573"/>
                    </a:cubicBezTo>
                    <a:lnTo>
                      <a:pt x="1219" y="573"/>
                    </a:lnTo>
                    <a:cubicBezTo>
                      <a:pt x="1219" y="736"/>
                      <a:pt x="1165" y="891"/>
                      <a:pt x="1054" y="1032"/>
                    </a:cubicBezTo>
                    <a:lnTo>
                      <a:pt x="1054" y="1032"/>
                    </a:lnTo>
                    <a:cubicBezTo>
                      <a:pt x="945" y="1174"/>
                      <a:pt x="779" y="1310"/>
                      <a:pt x="558" y="1439"/>
                    </a:cubicBezTo>
                    <a:lnTo>
                      <a:pt x="1209" y="1439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30"/>
              <p:cNvSpPr/>
              <p:nvPr/>
            </p:nvSpPr>
            <p:spPr>
              <a:xfrm>
                <a:off x="7535150" y="684237"/>
                <a:ext cx="69850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732" extrusionOk="0">
                    <a:moveTo>
                      <a:pt x="28" y="731"/>
                    </a:moveTo>
                    <a:lnTo>
                      <a:pt x="28" y="731"/>
                    </a:lnTo>
                    <a:cubicBezTo>
                      <a:pt x="22" y="731"/>
                      <a:pt x="16" y="729"/>
                      <a:pt x="12" y="725"/>
                    </a:cubicBezTo>
                    <a:lnTo>
                      <a:pt x="12" y="725"/>
                    </a:lnTo>
                    <a:cubicBezTo>
                      <a:pt x="1" y="715"/>
                      <a:pt x="0" y="700"/>
                      <a:pt x="9" y="690"/>
                    </a:cubicBezTo>
                    <a:lnTo>
                      <a:pt x="9" y="690"/>
                    </a:lnTo>
                    <a:cubicBezTo>
                      <a:pt x="85" y="602"/>
                      <a:pt x="130" y="489"/>
                      <a:pt x="136" y="373"/>
                    </a:cubicBezTo>
                    <a:lnTo>
                      <a:pt x="136" y="373"/>
                    </a:lnTo>
                    <a:cubicBezTo>
                      <a:pt x="143" y="255"/>
                      <a:pt x="110" y="138"/>
                      <a:pt x="44" y="41"/>
                    </a:cubicBezTo>
                    <a:lnTo>
                      <a:pt x="44" y="41"/>
                    </a:lnTo>
                    <a:cubicBezTo>
                      <a:pt x="36" y="30"/>
                      <a:pt x="39" y="15"/>
                      <a:pt x="51" y="7"/>
                    </a:cubicBezTo>
                    <a:lnTo>
                      <a:pt x="51" y="7"/>
                    </a:lnTo>
                    <a:cubicBezTo>
                      <a:pt x="61" y="0"/>
                      <a:pt x="77" y="1"/>
                      <a:pt x="85" y="13"/>
                    </a:cubicBezTo>
                    <a:lnTo>
                      <a:pt x="85" y="13"/>
                    </a:lnTo>
                    <a:cubicBezTo>
                      <a:pt x="157" y="118"/>
                      <a:pt x="193" y="247"/>
                      <a:pt x="186" y="374"/>
                    </a:cubicBezTo>
                    <a:lnTo>
                      <a:pt x="186" y="374"/>
                    </a:lnTo>
                    <a:cubicBezTo>
                      <a:pt x="180" y="502"/>
                      <a:pt x="130" y="627"/>
                      <a:pt x="47" y="723"/>
                    </a:cubicBezTo>
                    <a:lnTo>
                      <a:pt x="47" y="723"/>
                    </a:lnTo>
                    <a:cubicBezTo>
                      <a:pt x="42" y="728"/>
                      <a:pt x="35" y="731"/>
                      <a:pt x="28" y="73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4" name="Google Shape;824;p30"/>
            <p:cNvGrpSpPr/>
            <p:nvPr/>
          </p:nvGrpSpPr>
          <p:grpSpPr>
            <a:xfrm>
              <a:off x="7680612" y="1668962"/>
              <a:ext cx="515936" cy="682626"/>
              <a:chOff x="7655800" y="789012"/>
              <a:chExt cx="515936" cy="682626"/>
            </a:xfrm>
          </p:grpSpPr>
          <p:sp>
            <p:nvSpPr>
              <p:cNvPr id="825" name="Google Shape;825;p30"/>
              <p:cNvSpPr/>
              <p:nvPr/>
            </p:nvSpPr>
            <p:spPr>
              <a:xfrm>
                <a:off x="7655800" y="789012"/>
                <a:ext cx="515936" cy="682626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1894" extrusionOk="0">
                    <a:moveTo>
                      <a:pt x="1301" y="1477"/>
                    </a:moveTo>
                    <a:lnTo>
                      <a:pt x="1301" y="1477"/>
                    </a:lnTo>
                    <a:cubicBezTo>
                      <a:pt x="1279" y="1584"/>
                      <a:pt x="1230" y="1672"/>
                      <a:pt x="1156" y="1739"/>
                    </a:cubicBezTo>
                    <a:lnTo>
                      <a:pt x="1156" y="1739"/>
                    </a:lnTo>
                    <a:cubicBezTo>
                      <a:pt x="1083" y="1806"/>
                      <a:pt x="989" y="1852"/>
                      <a:pt x="876" y="1872"/>
                    </a:cubicBezTo>
                    <a:lnTo>
                      <a:pt x="876" y="1872"/>
                    </a:lnTo>
                    <a:cubicBezTo>
                      <a:pt x="765" y="1893"/>
                      <a:pt x="642" y="1889"/>
                      <a:pt x="508" y="1861"/>
                    </a:cubicBezTo>
                    <a:lnTo>
                      <a:pt x="508" y="1861"/>
                    </a:lnTo>
                    <a:cubicBezTo>
                      <a:pt x="316" y="1819"/>
                      <a:pt x="146" y="1746"/>
                      <a:pt x="0" y="1642"/>
                    </a:cubicBezTo>
                    <a:lnTo>
                      <a:pt x="170" y="1271"/>
                    </a:lnTo>
                    <a:lnTo>
                      <a:pt x="170" y="1271"/>
                    </a:lnTo>
                    <a:cubicBezTo>
                      <a:pt x="297" y="1357"/>
                      <a:pt x="420" y="1413"/>
                      <a:pt x="540" y="1440"/>
                    </a:cubicBezTo>
                    <a:lnTo>
                      <a:pt x="540" y="1440"/>
                    </a:lnTo>
                    <a:cubicBezTo>
                      <a:pt x="684" y="1471"/>
                      <a:pt x="768" y="1433"/>
                      <a:pt x="792" y="1325"/>
                    </a:cubicBezTo>
                    <a:lnTo>
                      <a:pt x="792" y="1325"/>
                    </a:lnTo>
                    <a:cubicBezTo>
                      <a:pt x="807" y="1248"/>
                      <a:pt x="782" y="1186"/>
                      <a:pt x="714" y="1138"/>
                    </a:cubicBezTo>
                    <a:lnTo>
                      <a:pt x="714" y="1138"/>
                    </a:lnTo>
                    <a:cubicBezTo>
                      <a:pt x="648" y="1091"/>
                      <a:pt x="529" y="1049"/>
                      <a:pt x="355" y="1011"/>
                    </a:cubicBezTo>
                    <a:lnTo>
                      <a:pt x="425" y="681"/>
                    </a:lnTo>
                    <a:lnTo>
                      <a:pt x="425" y="681"/>
                    </a:lnTo>
                    <a:cubicBezTo>
                      <a:pt x="583" y="715"/>
                      <a:pt x="703" y="725"/>
                      <a:pt x="788" y="710"/>
                    </a:cubicBezTo>
                    <a:lnTo>
                      <a:pt x="788" y="710"/>
                    </a:lnTo>
                    <a:cubicBezTo>
                      <a:pt x="874" y="695"/>
                      <a:pt x="922" y="659"/>
                      <a:pt x="934" y="600"/>
                    </a:cubicBezTo>
                    <a:lnTo>
                      <a:pt x="934" y="600"/>
                    </a:lnTo>
                    <a:cubicBezTo>
                      <a:pt x="951" y="521"/>
                      <a:pt x="893" y="466"/>
                      <a:pt x="757" y="437"/>
                    </a:cubicBezTo>
                    <a:lnTo>
                      <a:pt x="757" y="437"/>
                    </a:lnTo>
                    <a:cubicBezTo>
                      <a:pt x="629" y="409"/>
                      <a:pt x="490" y="410"/>
                      <a:pt x="339" y="441"/>
                    </a:cubicBezTo>
                    <a:lnTo>
                      <a:pt x="314" y="58"/>
                    </a:lnTo>
                    <a:lnTo>
                      <a:pt x="314" y="58"/>
                    </a:lnTo>
                    <a:cubicBezTo>
                      <a:pt x="527" y="3"/>
                      <a:pt x="740" y="0"/>
                      <a:pt x="953" y="46"/>
                    </a:cubicBezTo>
                    <a:lnTo>
                      <a:pt x="953" y="46"/>
                    </a:lnTo>
                    <a:cubicBezTo>
                      <a:pt x="1115" y="82"/>
                      <a:pt x="1238" y="148"/>
                      <a:pt x="1324" y="248"/>
                    </a:cubicBezTo>
                    <a:lnTo>
                      <a:pt x="1324" y="248"/>
                    </a:lnTo>
                    <a:cubicBezTo>
                      <a:pt x="1407" y="348"/>
                      <a:pt x="1434" y="465"/>
                      <a:pt x="1406" y="600"/>
                    </a:cubicBezTo>
                    <a:lnTo>
                      <a:pt x="1406" y="600"/>
                    </a:lnTo>
                    <a:cubicBezTo>
                      <a:pt x="1388" y="686"/>
                      <a:pt x="1349" y="760"/>
                      <a:pt x="1288" y="821"/>
                    </a:cubicBezTo>
                    <a:lnTo>
                      <a:pt x="1288" y="821"/>
                    </a:lnTo>
                    <a:cubicBezTo>
                      <a:pt x="1229" y="883"/>
                      <a:pt x="1157" y="926"/>
                      <a:pt x="1072" y="952"/>
                    </a:cubicBezTo>
                    <a:lnTo>
                      <a:pt x="1072" y="952"/>
                    </a:lnTo>
                    <a:cubicBezTo>
                      <a:pt x="1162" y="1020"/>
                      <a:pt x="1229" y="1099"/>
                      <a:pt x="1269" y="1192"/>
                    </a:cubicBezTo>
                    <a:lnTo>
                      <a:pt x="1269" y="1192"/>
                    </a:lnTo>
                    <a:cubicBezTo>
                      <a:pt x="1312" y="1285"/>
                      <a:pt x="1323" y="1380"/>
                      <a:pt x="1301" y="147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0"/>
              <p:cNvSpPr/>
              <p:nvPr/>
            </p:nvSpPr>
            <p:spPr>
              <a:xfrm>
                <a:off x="7819313" y="790600"/>
                <a:ext cx="255587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8" extrusionOk="0">
                    <a:moveTo>
                      <a:pt x="680" y="227"/>
                    </a:moveTo>
                    <a:lnTo>
                      <a:pt x="680" y="227"/>
                    </a:lnTo>
                    <a:cubicBezTo>
                      <a:pt x="675" y="227"/>
                      <a:pt x="670" y="226"/>
                      <a:pt x="665" y="224"/>
                    </a:cubicBezTo>
                    <a:lnTo>
                      <a:pt x="665" y="224"/>
                    </a:lnTo>
                    <a:cubicBezTo>
                      <a:pt x="487" y="94"/>
                      <a:pt x="246" y="53"/>
                      <a:pt x="34" y="117"/>
                    </a:cubicBezTo>
                    <a:lnTo>
                      <a:pt x="34" y="117"/>
                    </a:lnTo>
                    <a:cubicBezTo>
                      <a:pt x="22" y="120"/>
                      <a:pt x="8" y="113"/>
                      <a:pt x="4" y="99"/>
                    </a:cubicBezTo>
                    <a:lnTo>
                      <a:pt x="4" y="99"/>
                    </a:lnTo>
                    <a:cubicBezTo>
                      <a:pt x="0" y="87"/>
                      <a:pt x="7" y="73"/>
                      <a:pt x="21" y="68"/>
                    </a:cubicBezTo>
                    <a:lnTo>
                      <a:pt x="21" y="68"/>
                    </a:lnTo>
                    <a:cubicBezTo>
                      <a:pt x="246" y="0"/>
                      <a:pt x="504" y="44"/>
                      <a:pt x="695" y="182"/>
                    </a:cubicBezTo>
                    <a:lnTo>
                      <a:pt x="695" y="182"/>
                    </a:lnTo>
                    <a:cubicBezTo>
                      <a:pt x="706" y="190"/>
                      <a:pt x="708" y="205"/>
                      <a:pt x="700" y="217"/>
                    </a:cubicBezTo>
                    <a:lnTo>
                      <a:pt x="700" y="217"/>
                    </a:lnTo>
                    <a:cubicBezTo>
                      <a:pt x="696" y="224"/>
                      <a:pt x="688" y="227"/>
                      <a:pt x="680" y="22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7" name="Google Shape;827;p30"/>
            <p:cNvGrpSpPr/>
            <p:nvPr/>
          </p:nvGrpSpPr>
          <p:grpSpPr>
            <a:xfrm>
              <a:off x="5232124" y="1964350"/>
              <a:ext cx="438149" cy="635001"/>
              <a:chOff x="6766799" y="847750"/>
              <a:chExt cx="438149" cy="635001"/>
            </a:xfrm>
          </p:grpSpPr>
          <p:sp>
            <p:nvSpPr>
              <p:cNvPr id="828" name="Google Shape;828;p30"/>
              <p:cNvSpPr/>
              <p:nvPr/>
            </p:nvSpPr>
            <p:spPr>
              <a:xfrm>
                <a:off x="6766799" y="847750"/>
                <a:ext cx="438149" cy="635001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766" extrusionOk="0">
                    <a:moveTo>
                      <a:pt x="1143" y="1221"/>
                    </a:moveTo>
                    <a:lnTo>
                      <a:pt x="1215" y="1576"/>
                    </a:lnTo>
                    <a:lnTo>
                      <a:pt x="295" y="1765"/>
                    </a:lnTo>
                    <a:lnTo>
                      <a:pt x="223" y="1409"/>
                    </a:lnTo>
                    <a:lnTo>
                      <a:pt x="425" y="1368"/>
                    </a:lnTo>
                    <a:lnTo>
                      <a:pt x="262" y="564"/>
                    </a:lnTo>
                    <a:lnTo>
                      <a:pt x="64" y="619"/>
                    </a:lnTo>
                    <a:lnTo>
                      <a:pt x="0" y="305"/>
                    </a:lnTo>
                    <a:lnTo>
                      <a:pt x="0" y="305"/>
                    </a:lnTo>
                    <a:cubicBezTo>
                      <a:pt x="71" y="291"/>
                      <a:pt x="144" y="262"/>
                      <a:pt x="220" y="218"/>
                    </a:cubicBezTo>
                    <a:lnTo>
                      <a:pt x="220" y="218"/>
                    </a:lnTo>
                    <a:cubicBezTo>
                      <a:pt x="297" y="175"/>
                      <a:pt x="367" y="120"/>
                      <a:pt x="434" y="52"/>
                    </a:cubicBezTo>
                    <a:lnTo>
                      <a:pt x="686" y="0"/>
                    </a:lnTo>
                    <a:lnTo>
                      <a:pt x="941" y="1262"/>
                    </a:lnTo>
                    <a:lnTo>
                      <a:pt x="1143" y="122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0"/>
              <p:cNvSpPr/>
              <p:nvPr/>
            </p:nvSpPr>
            <p:spPr>
              <a:xfrm>
                <a:off x="6784263" y="879500"/>
                <a:ext cx="165100" cy="109537"/>
              </a:xfrm>
              <a:custGeom>
                <a:avLst/>
                <a:gdLst/>
                <a:ahLst/>
                <a:cxnLst/>
                <a:rect l="l" t="t" r="r" b="b"/>
                <a:pathLst>
                  <a:path w="459" h="303" extrusionOk="0">
                    <a:moveTo>
                      <a:pt x="27" y="302"/>
                    </a:moveTo>
                    <a:lnTo>
                      <a:pt x="27" y="302"/>
                    </a:lnTo>
                    <a:cubicBezTo>
                      <a:pt x="16" y="302"/>
                      <a:pt x="5" y="293"/>
                      <a:pt x="1" y="282"/>
                    </a:cubicBezTo>
                    <a:lnTo>
                      <a:pt x="1" y="282"/>
                    </a:lnTo>
                    <a:cubicBezTo>
                      <a:pt x="0" y="269"/>
                      <a:pt x="7" y="255"/>
                      <a:pt x="21" y="253"/>
                    </a:cubicBezTo>
                    <a:lnTo>
                      <a:pt x="21" y="253"/>
                    </a:lnTo>
                    <a:cubicBezTo>
                      <a:pt x="172" y="216"/>
                      <a:pt x="312" y="131"/>
                      <a:pt x="410" y="10"/>
                    </a:cubicBezTo>
                    <a:lnTo>
                      <a:pt x="410" y="10"/>
                    </a:lnTo>
                    <a:cubicBezTo>
                      <a:pt x="420" y="0"/>
                      <a:pt x="435" y="0"/>
                      <a:pt x="446" y="8"/>
                    </a:cubicBezTo>
                    <a:lnTo>
                      <a:pt x="446" y="8"/>
                    </a:lnTo>
                    <a:cubicBezTo>
                      <a:pt x="456" y="18"/>
                      <a:pt x="458" y="33"/>
                      <a:pt x="449" y="44"/>
                    </a:cubicBezTo>
                    <a:lnTo>
                      <a:pt x="449" y="44"/>
                    </a:lnTo>
                    <a:cubicBezTo>
                      <a:pt x="341" y="172"/>
                      <a:pt x="194" y="263"/>
                      <a:pt x="32" y="301"/>
                    </a:cubicBezTo>
                    <a:lnTo>
                      <a:pt x="32" y="301"/>
                    </a:lnTo>
                    <a:cubicBezTo>
                      <a:pt x="30" y="301"/>
                      <a:pt x="28" y="302"/>
                      <a:pt x="27" y="30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30"/>
              <p:cNvSpPr/>
              <p:nvPr/>
            </p:nvSpPr>
            <p:spPr>
              <a:xfrm>
                <a:off x="6892213" y="1068412"/>
                <a:ext cx="63500" cy="263524"/>
              </a:xfrm>
              <a:custGeom>
                <a:avLst/>
                <a:gdLst/>
                <a:ahLst/>
                <a:cxnLst/>
                <a:rect l="l" t="t" r="r" b="b"/>
                <a:pathLst>
                  <a:path w="178" h="734" extrusionOk="0">
                    <a:moveTo>
                      <a:pt x="150" y="733"/>
                    </a:moveTo>
                    <a:lnTo>
                      <a:pt x="150" y="733"/>
                    </a:lnTo>
                    <a:cubicBezTo>
                      <a:pt x="138" y="733"/>
                      <a:pt x="128" y="725"/>
                      <a:pt x="126" y="711"/>
                    </a:cubicBezTo>
                    <a:lnTo>
                      <a:pt x="2" y="30"/>
                    </a:lnTo>
                    <a:lnTo>
                      <a:pt x="2" y="30"/>
                    </a:lnTo>
                    <a:cubicBezTo>
                      <a:pt x="0" y="17"/>
                      <a:pt x="10" y="3"/>
                      <a:pt x="22" y="2"/>
                    </a:cubicBezTo>
                    <a:lnTo>
                      <a:pt x="22" y="2"/>
                    </a:lnTo>
                    <a:cubicBezTo>
                      <a:pt x="36" y="0"/>
                      <a:pt x="49" y="8"/>
                      <a:pt x="51" y="22"/>
                    </a:cubicBezTo>
                    <a:lnTo>
                      <a:pt x="174" y="703"/>
                    </a:lnTo>
                    <a:lnTo>
                      <a:pt x="174" y="703"/>
                    </a:lnTo>
                    <a:cubicBezTo>
                      <a:pt x="177" y="716"/>
                      <a:pt x="167" y="729"/>
                      <a:pt x="154" y="732"/>
                    </a:cubicBezTo>
                    <a:lnTo>
                      <a:pt x="154" y="732"/>
                    </a:lnTo>
                    <a:cubicBezTo>
                      <a:pt x="153" y="733"/>
                      <a:pt x="151" y="733"/>
                      <a:pt x="150" y="73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2" name="Google Shape;832;p31"/>
          <p:cNvGrpSpPr/>
          <p:nvPr/>
        </p:nvGrpSpPr>
        <p:grpSpPr>
          <a:xfrm>
            <a:off x="-353028" y="275261"/>
            <a:ext cx="9172503" cy="5344503"/>
            <a:chOff x="-353028" y="275261"/>
            <a:chExt cx="9172503" cy="5344503"/>
          </a:xfrm>
        </p:grpSpPr>
        <p:grpSp>
          <p:nvGrpSpPr>
            <p:cNvPr id="833" name="Google Shape;833;p31"/>
            <p:cNvGrpSpPr/>
            <p:nvPr/>
          </p:nvGrpSpPr>
          <p:grpSpPr>
            <a:xfrm>
              <a:off x="-353028" y="3364349"/>
              <a:ext cx="2338945" cy="2255415"/>
              <a:chOff x="-353024" y="3433401"/>
              <a:chExt cx="2267299" cy="2186327"/>
            </a:xfrm>
          </p:grpSpPr>
          <p:sp>
            <p:nvSpPr>
              <p:cNvPr id="834" name="Google Shape;834;p31"/>
              <p:cNvSpPr/>
              <p:nvPr/>
            </p:nvSpPr>
            <p:spPr>
              <a:xfrm>
                <a:off x="-296042" y="3958240"/>
                <a:ext cx="2210317" cy="1661488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2445" extrusionOk="0">
                    <a:moveTo>
                      <a:pt x="3249" y="151"/>
                    </a:moveTo>
                    <a:lnTo>
                      <a:pt x="1527" y="2444"/>
                    </a:lnTo>
                    <a:lnTo>
                      <a:pt x="0" y="1383"/>
                    </a:lnTo>
                    <a:lnTo>
                      <a:pt x="1510" y="2361"/>
                    </a:lnTo>
                    <a:lnTo>
                      <a:pt x="3187" y="171"/>
                    </a:lnTo>
                    <a:lnTo>
                      <a:pt x="3077" y="37"/>
                    </a:lnTo>
                    <a:lnTo>
                      <a:pt x="3107" y="0"/>
                    </a:lnTo>
                    <a:lnTo>
                      <a:pt x="3249" y="15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1"/>
              <p:cNvSpPr/>
              <p:nvPr/>
            </p:nvSpPr>
            <p:spPr>
              <a:xfrm>
                <a:off x="-353024" y="3985231"/>
                <a:ext cx="2222315" cy="1580512"/>
              </a:xfrm>
              <a:custGeom>
                <a:avLst/>
                <a:gdLst/>
                <a:ahLst/>
                <a:cxnLst/>
                <a:rect l="l" t="t" r="r" b="b"/>
                <a:pathLst>
                  <a:path w="3269" h="2325" extrusionOk="0">
                    <a:moveTo>
                      <a:pt x="3268" y="134"/>
                    </a:moveTo>
                    <a:lnTo>
                      <a:pt x="1591" y="2324"/>
                    </a:lnTo>
                    <a:lnTo>
                      <a:pt x="81" y="1346"/>
                    </a:lnTo>
                    <a:lnTo>
                      <a:pt x="81" y="1346"/>
                    </a:lnTo>
                    <a:cubicBezTo>
                      <a:pt x="0" y="1257"/>
                      <a:pt x="27" y="1101"/>
                      <a:pt x="27" y="1101"/>
                    </a:cubicBezTo>
                    <a:lnTo>
                      <a:pt x="1547" y="2081"/>
                    </a:lnTo>
                    <a:lnTo>
                      <a:pt x="3158" y="0"/>
                    </a:lnTo>
                    <a:lnTo>
                      <a:pt x="3268" y="134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1"/>
              <p:cNvSpPr/>
              <p:nvPr/>
            </p:nvSpPr>
            <p:spPr>
              <a:xfrm>
                <a:off x="-335029" y="3433401"/>
                <a:ext cx="2189334" cy="196440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2890" extrusionOk="0">
                    <a:moveTo>
                      <a:pt x="3161" y="771"/>
                    </a:moveTo>
                    <a:lnTo>
                      <a:pt x="3131" y="808"/>
                    </a:lnTo>
                    <a:lnTo>
                      <a:pt x="1520" y="2889"/>
                    </a:lnTo>
                    <a:lnTo>
                      <a:pt x="0" y="1909"/>
                    </a:lnTo>
                    <a:lnTo>
                      <a:pt x="1627" y="0"/>
                    </a:lnTo>
                    <a:lnTo>
                      <a:pt x="3217" y="698"/>
                    </a:lnTo>
                    <a:lnTo>
                      <a:pt x="3161" y="77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1"/>
              <p:cNvSpPr/>
              <p:nvPr/>
            </p:nvSpPr>
            <p:spPr>
              <a:xfrm>
                <a:off x="-350026" y="3982233"/>
                <a:ext cx="2195326" cy="1505537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2214" extrusionOk="0">
                    <a:moveTo>
                      <a:pt x="1561" y="2213"/>
                    </a:moveTo>
                    <a:lnTo>
                      <a:pt x="1561" y="2213"/>
                    </a:lnTo>
                    <a:cubicBezTo>
                      <a:pt x="1559" y="2213"/>
                      <a:pt x="1555" y="2212"/>
                      <a:pt x="1552" y="2211"/>
                    </a:cubicBezTo>
                    <a:lnTo>
                      <a:pt x="11" y="1203"/>
                    </a:lnTo>
                    <a:lnTo>
                      <a:pt x="11" y="1203"/>
                    </a:lnTo>
                    <a:cubicBezTo>
                      <a:pt x="2" y="1197"/>
                      <a:pt x="0" y="1187"/>
                      <a:pt x="6" y="1178"/>
                    </a:cubicBezTo>
                    <a:lnTo>
                      <a:pt x="6" y="1178"/>
                    </a:lnTo>
                    <a:cubicBezTo>
                      <a:pt x="11" y="1170"/>
                      <a:pt x="21" y="1167"/>
                      <a:pt x="30" y="1173"/>
                    </a:cubicBezTo>
                    <a:lnTo>
                      <a:pt x="1559" y="2172"/>
                    </a:lnTo>
                    <a:lnTo>
                      <a:pt x="3195" y="10"/>
                    </a:lnTo>
                    <a:lnTo>
                      <a:pt x="3195" y="10"/>
                    </a:lnTo>
                    <a:cubicBezTo>
                      <a:pt x="3200" y="2"/>
                      <a:pt x="3212" y="0"/>
                      <a:pt x="3219" y="5"/>
                    </a:cubicBezTo>
                    <a:lnTo>
                      <a:pt x="3219" y="5"/>
                    </a:lnTo>
                    <a:cubicBezTo>
                      <a:pt x="3226" y="13"/>
                      <a:pt x="3229" y="23"/>
                      <a:pt x="3222" y="32"/>
                    </a:cubicBezTo>
                    <a:lnTo>
                      <a:pt x="1577" y="2206"/>
                    </a:lnTo>
                    <a:lnTo>
                      <a:pt x="1577" y="2206"/>
                    </a:lnTo>
                    <a:cubicBezTo>
                      <a:pt x="1572" y="2211"/>
                      <a:pt x="1567" y="2213"/>
                      <a:pt x="1561" y="221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1"/>
              <p:cNvSpPr/>
              <p:nvPr/>
            </p:nvSpPr>
            <p:spPr>
              <a:xfrm>
                <a:off x="-269049" y="3448397"/>
                <a:ext cx="1118662" cy="134359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975" extrusionOk="0">
                    <a:moveTo>
                      <a:pt x="20" y="1974"/>
                    </a:moveTo>
                    <a:lnTo>
                      <a:pt x="20" y="1974"/>
                    </a:lnTo>
                    <a:cubicBezTo>
                      <a:pt x="16" y="1974"/>
                      <a:pt x="12" y="1973"/>
                      <a:pt x="8" y="1970"/>
                    </a:cubicBezTo>
                    <a:lnTo>
                      <a:pt x="8" y="1970"/>
                    </a:lnTo>
                    <a:cubicBezTo>
                      <a:pt x="1" y="1963"/>
                      <a:pt x="0" y="1952"/>
                      <a:pt x="6" y="1945"/>
                    </a:cubicBezTo>
                    <a:lnTo>
                      <a:pt x="1611" y="9"/>
                    </a:lnTo>
                    <a:lnTo>
                      <a:pt x="1611" y="9"/>
                    </a:lnTo>
                    <a:cubicBezTo>
                      <a:pt x="1617" y="1"/>
                      <a:pt x="1629" y="0"/>
                      <a:pt x="1636" y="6"/>
                    </a:cubicBezTo>
                    <a:lnTo>
                      <a:pt x="1636" y="6"/>
                    </a:lnTo>
                    <a:cubicBezTo>
                      <a:pt x="1643" y="12"/>
                      <a:pt x="1644" y="24"/>
                      <a:pt x="1639" y="31"/>
                    </a:cubicBezTo>
                    <a:lnTo>
                      <a:pt x="33" y="1968"/>
                    </a:lnTo>
                    <a:lnTo>
                      <a:pt x="33" y="1968"/>
                    </a:lnTo>
                    <a:cubicBezTo>
                      <a:pt x="29" y="1971"/>
                      <a:pt x="25" y="1974"/>
                      <a:pt x="20" y="197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1"/>
              <p:cNvSpPr/>
              <p:nvPr/>
            </p:nvSpPr>
            <p:spPr>
              <a:xfrm>
                <a:off x="675663" y="3568360"/>
                <a:ext cx="440866" cy="80974"/>
              </a:xfrm>
              <a:custGeom>
                <a:avLst/>
                <a:gdLst/>
                <a:ahLst/>
                <a:cxnLst/>
                <a:rect l="l" t="t" r="r" b="b"/>
                <a:pathLst>
                  <a:path w="649" h="117" extrusionOk="0">
                    <a:moveTo>
                      <a:pt x="19" y="116"/>
                    </a:moveTo>
                    <a:lnTo>
                      <a:pt x="19" y="116"/>
                    </a:lnTo>
                    <a:cubicBezTo>
                      <a:pt x="10" y="116"/>
                      <a:pt x="2" y="110"/>
                      <a:pt x="1" y="100"/>
                    </a:cubicBezTo>
                    <a:lnTo>
                      <a:pt x="1" y="100"/>
                    </a:lnTo>
                    <a:cubicBezTo>
                      <a:pt x="0" y="91"/>
                      <a:pt x="7" y="83"/>
                      <a:pt x="17" y="81"/>
                    </a:cubicBezTo>
                    <a:lnTo>
                      <a:pt x="628" y="1"/>
                    </a:lnTo>
                    <a:lnTo>
                      <a:pt x="628" y="1"/>
                    </a:lnTo>
                    <a:cubicBezTo>
                      <a:pt x="636" y="0"/>
                      <a:pt x="646" y="7"/>
                      <a:pt x="646" y="16"/>
                    </a:cubicBezTo>
                    <a:lnTo>
                      <a:pt x="646" y="16"/>
                    </a:lnTo>
                    <a:cubicBezTo>
                      <a:pt x="648" y="26"/>
                      <a:pt x="641" y="34"/>
                      <a:pt x="632" y="35"/>
                    </a:cubicBezTo>
                    <a:lnTo>
                      <a:pt x="21" y="116"/>
                    </a:lnTo>
                    <a:lnTo>
                      <a:pt x="21" y="116"/>
                    </a:lnTo>
                    <a:cubicBezTo>
                      <a:pt x="20" y="116"/>
                      <a:pt x="20" y="116"/>
                      <a:pt x="19" y="11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31"/>
              <p:cNvSpPr/>
              <p:nvPr/>
            </p:nvSpPr>
            <p:spPr>
              <a:xfrm>
                <a:off x="585690" y="3622344"/>
                <a:ext cx="650801" cy="14095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06" extrusionOk="0">
                    <a:moveTo>
                      <a:pt x="19" y="205"/>
                    </a:moveTo>
                    <a:lnTo>
                      <a:pt x="19" y="205"/>
                    </a:lnTo>
                    <a:cubicBezTo>
                      <a:pt x="10" y="205"/>
                      <a:pt x="3" y="199"/>
                      <a:pt x="1" y="191"/>
                    </a:cubicBezTo>
                    <a:lnTo>
                      <a:pt x="1" y="191"/>
                    </a:lnTo>
                    <a:cubicBezTo>
                      <a:pt x="0" y="182"/>
                      <a:pt x="6" y="172"/>
                      <a:pt x="15" y="171"/>
                    </a:cubicBezTo>
                    <a:lnTo>
                      <a:pt x="935" y="2"/>
                    </a:lnTo>
                    <a:lnTo>
                      <a:pt x="935" y="2"/>
                    </a:lnTo>
                    <a:cubicBezTo>
                      <a:pt x="943" y="0"/>
                      <a:pt x="953" y="6"/>
                      <a:pt x="955" y="16"/>
                    </a:cubicBezTo>
                    <a:lnTo>
                      <a:pt x="955" y="16"/>
                    </a:lnTo>
                    <a:cubicBezTo>
                      <a:pt x="956" y="26"/>
                      <a:pt x="951" y="35"/>
                      <a:pt x="941" y="36"/>
                    </a:cubicBezTo>
                    <a:lnTo>
                      <a:pt x="22" y="205"/>
                    </a:lnTo>
                    <a:lnTo>
                      <a:pt x="22" y="205"/>
                    </a:lnTo>
                    <a:cubicBezTo>
                      <a:pt x="20" y="205"/>
                      <a:pt x="19" y="205"/>
                      <a:pt x="19" y="20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31"/>
              <p:cNvSpPr/>
              <p:nvPr/>
            </p:nvSpPr>
            <p:spPr>
              <a:xfrm>
                <a:off x="465726" y="5202857"/>
                <a:ext cx="389881" cy="59982"/>
              </a:xfrm>
              <a:custGeom>
                <a:avLst/>
                <a:gdLst/>
                <a:ahLst/>
                <a:cxnLst/>
                <a:rect l="l" t="t" r="r" b="b"/>
                <a:pathLst>
                  <a:path w="572" h="89" extrusionOk="0">
                    <a:moveTo>
                      <a:pt x="18" y="88"/>
                    </a:moveTo>
                    <a:lnTo>
                      <a:pt x="18" y="88"/>
                    </a:lnTo>
                    <a:cubicBezTo>
                      <a:pt x="10" y="88"/>
                      <a:pt x="2" y="81"/>
                      <a:pt x="1" y="71"/>
                    </a:cubicBezTo>
                    <a:lnTo>
                      <a:pt x="1" y="71"/>
                    </a:lnTo>
                    <a:cubicBezTo>
                      <a:pt x="0" y="62"/>
                      <a:pt x="7" y="53"/>
                      <a:pt x="17" y="52"/>
                    </a:cubicBezTo>
                    <a:lnTo>
                      <a:pt x="552" y="1"/>
                    </a:lnTo>
                    <a:lnTo>
                      <a:pt x="552" y="1"/>
                    </a:lnTo>
                    <a:cubicBezTo>
                      <a:pt x="562" y="0"/>
                      <a:pt x="571" y="8"/>
                      <a:pt x="571" y="18"/>
                    </a:cubicBezTo>
                    <a:lnTo>
                      <a:pt x="571" y="18"/>
                    </a:lnTo>
                    <a:cubicBezTo>
                      <a:pt x="571" y="27"/>
                      <a:pt x="565" y="35"/>
                      <a:pt x="556" y="37"/>
                    </a:cubicBezTo>
                    <a:lnTo>
                      <a:pt x="20" y="88"/>
                    </a:lnTo>
                    <a:lnTo>
                      <a:pt x="20" y="88"/>
                    </a:lnTo>
                    <a:cubicBezTo>
                      <a:pt x="19" y="88"/>
                      <a:pt x="19" y="88"/>
                      <a:pt x="18" y="8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31"/>
              <p:cNvSpPr/>
              <p:nvPr/>
            </p:nvSpPr>
            <p:spPr>
              <a:xfrm>
                <a:off x="585690" y="5286832"/>
                <a:ext cx="197939" cy="53984"/>
              </a:xfrm>
              <a:custGeom>
                <a:avLst/>
                <a:gdLst/>
                <a:ahLst/>
                <a:cxnLst/>
                <a:rect l="l" t="t" r="r" b="b"/>
                <a:pathLst>
                  <a:path w="292" h="79" extrusionOk="0">
                    <a:moveTo>
                      <a:pt x="18" y="78"/>
                    </a:moveTo>
                    <a:lnTo>
                      <a:pt x="18" y="78"/>
                    </a:lnTo>
                    <a:cubicBezTo>
                      <a:pt x="10" y="78"/>
                      <a:pt x="3" y="72"/>
                      <a:pt x="2" y="64"/>
                    </a:cubicBezTo>
                    <a:lnTo>
                      <a:pt x="2" y="64"/>
                    </a:lnTo>
                    <a:cubicBezTo>
                      <a:pt x="0" y="54"/>
                      <a:pt x="6" y="46"/>
                      <a:pt x="15" y="44"/>
                    </a:cubicBezTo>
                    <a:lnTo>
                      <a:pt x="270" y="1"/>
                    </a:lnTo>
                    <a:lnTo>
                      <a:pt x="270" y="1"/>
                    </a:lnTo>
                    <a:cubicBezTo>
                      <a:pt x="279" y="0"/>
                      <a:pt x="287" y="6"/>
                      <a:pt x="290" y="15"/>
                    </a:cubicBezTo>
                    <a:lnTo>
                      <a:pt x="290" y="15"/>
                    </a:lnTo>
                    <a:cubicBezTo>
                      <a:pt x="291" y="26"/>
                      <a:pt x="284" y="34"/>
                      <a:pt x="275" y="37"/>
                    </a:cubicBezTo>
                    <a:lnTo>
                      <a:pt x="22" y="78"/>
                    </a:lnTo>
                    <a:lnTo>
                      <a:pt x="22" y="78"/>
                    </a:lnTo>
                    <a:cubicBezTo>
                      <a:pt x="21" y="78"/>
                      <a:pt x="19" y="78"/>
                      <a:pt x="18" y="7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31"/>
              <p:cNvSpPr/>
              <p:nvPr/>
            </p:nvSpPr>
            <p:spPr>
              <a:xfrm>
                <a:off x="-335029" y="4042215"/>
                <a:ext cx="2204326" cy="1511535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2221" extrusionOk="0">
                    <a:moveTo>
                      <a:pt x="1559" y="2220"/>
                    </a:moveTo>
                    <a:lnTo>
                      <a:pt x="1559" y="2220"/>
                    </a:lnTo>
                    <a:cubicBezTo>
                      <a:pt x="1556" y="2220"/>
                      <a:pt x="1553" y="2219"/>
                      <a:pt x="1550" y="2218"/>
                    </a:cubicBezTo>
                    <a:lnTo>
                      <a:pt x="11" y="1220"/>
                    </a:lnTo>
                    <a:lnTo>
                      <a:pt x="11" y="1220"/>
                    </a:lnTo>
                    <a:cubicBezTo>
                      <a:pt x="3" y="1215"/>
                      <a:pt x="0" y="1204"/>
                      <a:pt x="5" y="1196"/>
                    </a:cubicBezTo>
                    <a:lnTo>
                      <a:pt x="5" y="1196"/>
                    </a:lnTo>
                    <a:cubicBezTo>
                      <a:pt x="11" y="1187"/>
                      <a:pt x="22" y="1185"/>
                      <a:pt x="30" y="1190"/>
                    </a:cubicBezTo>
                    <a:lnTo>
                      <a:pt x="1556" y="2178"/>
                    </a:lnTo>
                    <a:lnTo>
                      <a:pt x="3206" y="9"/>
                    </a:lnTo>
                    <a:lnTo>
                      <a:pt x="3206" y="9"/>
                    </a:lnTo>
                    <a:cubicBezTo>
                      <a:pt x="3210" y="2"/>
                      <a:pt x="3222" y="0"/>
                      <a:pt x="3229" y="5"/>
                    </a:cubicBezTo>
                    <a:lnTo>
                      <a:pt x="3229" y="5"/>
                    </a:lnTo>
                    <a:cubicBezTo>
                      <a:pt x="3237" y="12"/>
                      <a:pt x="3238" y="23"/>
                      <a:pt x="3233" y="30"/>
                    </a:cubicBezTo>
                    <a:lnTo>
                      <a:pt x="1574" y="2214"/>
                    </a:lnTo>
                    <a:lnTo>
                      <a:pt x="1574" y="2214"/>
                    </a:lnTo>
                    <a:cubicBezTo>
                      <a:pt x="1570" y="2218"/>
                      <a:pt x="1565" y="2220"/>
                      <a:pt x="1559" y="22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31"/>
              <p:cNvSpPr/>
              <p:nvPr/>
            </p:nvSpPr>
            <p:spPr>
              <a:xfrm>
                <a:off x="597686" y="3769298"/>
                <a:ext cx="818753" cy="548831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805" extrusionOk="0">
                    <a:moveTo>
                      <a:pt x="280" y="0"/>
                    </a:moveTo>
                    <a:lnTo>
                      <a:pt x="1205" y="448"/>
                    </a:lnTo>
                    <a:lnTo>
                      <a:pt x="918" y="804"/>
                    </a:lnTo>
                    <a:lnTo>
                      <a:pt x="0" y="379"/>
                    </a:lnTo>
                    <a:lnTo>
                      <a:pt x="28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5" name="Google Shape;845;p31"/>
            <p:cNvGrpSpPr/>
            <p:nvPr/>
          </p:nvGrpSpPr>
          <p:grpSpPr>
            <a:xfrm>
              <a:off x="122625" y="1408075"/>
              <a:ext cx="768725" cy="1478100"/>
              <a:chOff x="122625" y="1408075"/>
              <a:chExt cx="768725" cy="1478100"/>
            </a:xfrm>
          </p:grpSpPr>
          <p:sp>
            <p:nvSpPr>
              <p:cNvPr id="846" name="Google Shape;846;p31"/>
              <p:cNvSpPr/>
              <p:nvPr/>
            </p:nvSpPr>
            <p:spPr>
              <a:xfrm>
                <a:off x="362683" y="1958317"/>
                <a:ext cx="291308" cy="169926"/>
              </a:xfrm>
              <a:custGeom>
                <a:avLst/>
                <a:gdLst/>
                <a:ahLst/>
                <a:cxnLst/>
                <a:rect l="l" t="t" r="r" b="b"/>
                <a:pathLst>
                  <a:path w="476" h="279" extrusionOk="0">
                    <a:moveTo>
                      <a:pt x="377" y="39"/>
                    </a:moveTo>
                    <a:lnTo>
                      <a:pt x="377" y="39"/>
                    </a:lnTo>
                    <a:cubicBezTo>
                      <a:pt x="419" y="0"/>
                      <a:pt x="475" y="68"/>
                      <a:pt x="434" y="105"/>
                    </a:cubicBezTo>
                    <a:lnTo>
                      <a:pt x="434" y="105"/>
                    </a:lnTo>
                    <a:cubicBezTo>
                      <a:pt x="426" y="113"/>
                      <a:pt x="417" y="120"/>
                      <a:pt x="409" y="127"/>
                    </a:cubicBezTo>
                    <a:lnTo>
                      <a:pt x="409" y="127"/>
                    </a:lnTo>
                    <a:cubicBezTo>
                      <a:pt x="315" y="205"/>
                      <a:pt x="199" y="256"/>
                      <a:pt x="78" y="273"/>
                    </a:cubicBezTo>
                    <a:lnTo>
                      <a:pt x="78" y="273"/>
                    </a:lnTo>
                    <a:cubicBezTo>
                      <a:pt x="71" y="274"/>
                      <a:pt x="62" y="275"/>
                      <a:pt x="54" y="275"/>
                    </a:cubicBezTo>
                    <a:lnTo>
                      <a:pt x="54" y="275"/>
                    </a:lnTo>
                    <a:cubicBezTo>
                      <a:pt x="30" y="278"/>
                      <a:pt x="8" y="263"/>
                      <a:pt x="4" y="239"/>
                    </a:cubicBezTo>
                    <a:lnTo>
                      <a:pt x="4" y="239"/>
                    </a:lnTo>
                    <a:cubicBezTo>
                      <a:pt x="0" y="218"/>
                      <a:pt x="16" y="192"/>
                      <a:pt x="37" y="189"/>
                    </a:cubicBezTo>
                    <a:lnTo>
                      <a:pt x="37" y="189"/>
                    </a:lnTo>
                    <a:cubicBezTo>
                      <a:pt x="38" y="189"/>
                      <a:pt x="39" y="189"/>
                      <a:pt x="39" y="188"/>
                    </a:cubicBezTo>
                    <a:lnTo>
                      <a:pt x="39" y="188"/>
                    </a:lnTo>
                    <a:cubicBezTo>
                      <a:pt x="163" y="177"/>
                      <a:pt x="279" y="127"/>
                      <a:pt x="371" y="44"/>
                    </a:cubicBezTo>
                    <a:lnTo>
                      <a:pt x="371" y="44"/>
                    </a:lnTo>
                    <a:cubicBezTo>
                      <a:pt x="373" y="42"/>
                      <a:pt x="375" y="40"/>
                      <a:pt x="377" y="3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31"/>
              <p:cNvSpPr/>
              <p:nvPr/>
            </p:nvSpPr>
            <p:spPr>
              <a:xfrm>
                <a:off x="411234" y="2036537"/>
                <a:ext cx="480116" cy="766024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252" extrusionOk="0">
                    <a:moveTo>
                      <a:pt x="331" y="0"/>
                    </a:moveTo>
                    <a:lnTo>
                      <a:pt x="737" y="889"/>
                    </a:lnTo>
                    <a:lnTo>
                      <a:pt x="737" y="889"/>
                    </a:lnTo>
                    <a:cubicBezTo>
                      <a:pt x="777" y="975"/>
                      <a:pt x="785" y="1071"/>
                      <a:pt x="761" y="1164"/>
                    </a:cubicBezTo>
                    <a:lnTo>
                      <a:pt x="755" y="1185"/>
                    </a:lnTo>
                    <a:lnTo>
                      <a:pt x="755" y="1185"/>
                    </a:lnTo>
                    <a:cubicBezTo>
                      <a:pt x="751" y="1203"/>
                      <a:pt x="741" y="1217"/>
                      <a:pt x="727" y="1228"/>
                    </a:cubicBezTo>
                    <a:lnTo>
                      <a:pt x="727" y="1228"/>
                    </a:lnTo>
                    <a:cubicBezTo>
                      <a:pt x="722" y="1234"/>
                      <a:pt x="715" y="1238"/>
                      <a:pt x="708" y="1241"/>
                    </a:cubicBezTo>
                    <a:lnTo>
                      <a:pt x="708" y="1241"/>
                    </a:lnTo>
                    <a:cubicBezTo>
                      <a:pt x="702" y="1244"/>
                      <a:pt x="695" y="1247"/>
                      <a:pt x="688" y="1247"/>
                    </a:cubicBezTo>
                    <a:lnTo>
                      <a:pt x="688" y="1247"/>
                    </a:lnTo>
                    <a:cubicBezTo>
                      <a:pt x="672" y="1251"/>
                      <a:pt x="655" y="1248"/>
                      <a:pt x="640" y="1242"/>
                    </a:cubicBezTo>
                    <a:lnTo>
                      <a:pt x="640" y="1242"/>
                    </a:lnTo>
                    <a:cubicBezTo>
                      <a:pt x="547" y="1204"/>
                      <a:pt x="473" y="1133"/>
                      <a:pt x="430" y="1042"/>
                    </a:cubicBezTo>
                    <a:lnTo>
                      <a:pt x="0" y="146"/>
                    </a:lnTo>
                    <a:lnTo>
                      <a:pt x="0" y="146"/>
                    </a:lnTo>
                    <a:cubicBezTo>
                      <a:pt x="121" y="129"/>
                      <a:pt x="237" y="78"/>
                      <a:pt x="33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31"/>
              <p:cNvSpPr/>
              <p:nvPr/>
            </p:nvSpPr>
            <p:spPr>
              <a:xfrm>
                <a:off x="128020" y="1408075"/>
                <a:ext cx="463931" cy="666226"/>
              </a:xfrm>
              <a:custGeom>
                <a:avLst/>
                <a:gdLst/>
                <a:ahLst/>
                <a:cxnLst/>
                <a:rect l="l" t="t" r="r" b="b"/>
                <a:pathLst>
                  <a:path w="757" h="1088" extrusionOk="0">
                    <a:moveTo>
                      <a:pt x="388" y="137"/>
                    </a:moveTo>
                    <a:lnTo>
                      <a:pt x="756" y="942"/>
                    </a:lnTo>
                    <a:lnTo>
                      <a:pt x="756" y="942"/>
                    </a:lnTo>
                    <a:cubicBezTo>
                      <a:pt x="664" y="1025"/>
                      <a:pt x="548" y="1075"/>
                      <a:pt x="424" y="1086"/>
                    </a:cubicBezTo>
                    <a:lnTo>
                      <a:pt x="424" y="1086"/>
                    </a:lnTo>
                    <a:cubicBezTo>
                      <a:pt x="424" y="1087"/>
                      <a:pt x="423" y="1087"/>
                      <a:pt x="422" y="1087"/>
                    </a:cubicBezTo>
                    <a:lnTo>
                      <a:pt x="172" y="564"/>
                    </a:lnTo>
                    <a:lnTo>
                      <a:pt x="172" y="564"/>
                    </a:lnTo>
                    <a:lnTo>
                      <a:pt x="165" y="549"/>
                    </a:lnTo>
                    <a:lnTo>
                      <a:pt x="162" y="543"/>
                    </a:lnTo>
                    <a:lnTo>
                      <a:pt x="45" y="299"/>
                    </a:lnTo>
                    <a:lnTo>
                      <a:pt x="45" y="299"/>
                    </a:lnTo>
                    <a:cubicBezTo>
                      <a:pt x="0" y="204"/>
                      <a:pt x="41" y="88"/>
                      <a:pt x="137" y="43"/>
                    </a:cubicBezTo>
                    <a:lnTo>
                      <a:pt x="140" y="42"/>
                    </a:lnTo>
                    <a:lnTo>
                      <a:pt x="140" y="42"/>
                    </a:lnTo>
                    <a:cubicBezTo>
                      <a:pt x="234" y="0"/>
                      <a:pt x="345" y="42"/>
                      <a:pt x="388" y="13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31"/>
              <p:cNvSpPr/>
              <p:nvPr/>
            </p:nvSpPr>
            <p:spPr>
              <a:xfrm>
                <a:off x="832010" y="2786377"/>
                <a:ext cx="59340" cy="99798"/>
              </a:xfrm>
              <a:custGeom>
                <a:avLst/>
                <a:gdLst/>
                <a:ahLst/>
                <a:cxnLst/>
                <a:rect l="l" t="t" r="r" b="b"/>
                <a:pathLst>
                  <a:path w="99" h="163" extrusionOk="0">
                    <a:moveTo>
                      <a:pt x="39" y="0"/>
                    </a:moveTo>
                    <a:lnTo>
                      <a:pt x="39" y="0"/>
                    </a:lnTo>
                    <a:cubicBezTo>
                      <a:pt x="39" y="0"/>
                      <a:pt x="98" y="140"/>
                      <a:pt x="74" y="152"/>
                    </a:cubicBezTo>
                    <a:lnTo>
                      <a:pt x="74" y="152"/>
                    </a:lnTo>
                    <a:cubicBezTo>
                      <a:pt x="50" y="162"/>
                      <a:pt x="0" y="19"/>
                      <a:pt x="0" y="19"/>
                    </a:cubicBezTo>
                    <a:lnTo>
                      <a:pt x="0" y="19"/>
                    </a:lnTo>
                    <a:cubicBezTo>
                      <a:pt x="7" y="19"/>
                      <a:pt x="14" y="16"/>
                      <a:pt x="20" y="13"/>
                    </a:cubicBezTo>
                    <a:lnTo>
                      <a:pt x="20" y="13"/>
                    </a:lnTo>
                    <a:cubicBezTo>
                      <a:pt x="27" y="10"/>
                      <a:pt x="34" y="6"/>
                      <a:pt x="39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31"/>
              <p:cNvSpPr/>
              <p:nvPr/>
            </p:nvSpPr>
            <p:spPr>
              <a:xfrm>
                <a:off x="227818" y="1745232"/>
                <a:ext cx="5395" cy="10789"/>
              </a:xfrm>
              <a:custGeom>
                <a:avLst/>
                <a:gdLst/>
                <a:ahLst/>
                <a:cxnLst/>
                <a:rect l="l" t="t" r="r" b="b"/>
                <a:pathLst>
                  <a:path w="8" h="16" extrusionOk="0">
                    <a:moveTo>
                      <a:pt x="0" y="0"/>
                    </a:moveTo>
                    <a:lnTo>
                      <a:pt x="7" y="15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5E7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31"/>
              <p:cNvSpPr/>
              <p:nvPr/>
            </p:nvSpPr>
            <p:spPr>
              <a:xfrm>
                <a:off x="122625" y="1642736"/>
                <a:ext cx="231967" cy="655433"/>
              </a:xfrm>
              <a:custGeom>
                <a:avLst/>
                <a:gdLst/>
                <a:ahLst/>
                <a:cxnLst/>
                <a:rect l="l" t="t" r="r" b="b"/>
                <a:pathLst>
                  <a:path w="379" h="1071" extrusionOk="0">
                    <a:moveTo>
                      <a:pt x="171" y="169"/>
                    </a:moveTo>
                    <a:lnTo>
                      <a:pt x="178" y="184"/>
                    </a:lnTo>
                    <a:lnTo>
                      <a:pt x="178" y="184"/>
                    </a:lnTo>
                    <a:cubicBezTo>
                      <a:pt x="175" y="189"/>
                      <a:pt x="115" y="252"/>
                      <a:pt x="106" y="319"/>
                    </a:cubicBezTo>
                    <a:lnTo>
                      <a:pt x="106" y="319"/>
                    </a:lnTo>
                    <a:cubicBezTo>
                      <a:pt x="98" y="389"/>
                      <a:pt x="260" y="722"/>
                      <a:pt x="260" y="722"/>
                    </a:cubicBezTo>
                    <a:lnTo>
                      <a:pt x="260" y="722"/>
                    </a:lnTo>
                    <a:cubicBezTo>
                      <a:pt x="260" y="722"/>
                      <a:pt x="341" y="783"/>
                      <a:pt x="360" y="872"/>
                    </a:cubicBezTo>
                    <a:lnTo>
                      <a:pt x="360" y="872"/>
                    </a:lnTo>
                    <a:cubicBezTo>
                      <a:pt x="378" y="962"/>
                      <a:pt x="348" y="1070"/>
                      <a:pt x="312" y="1021"/>
                    </a:cubicBezTo>
                    <a:lnTo>
                      <a:pt x="312" y="1021"/>
                    </a:lnTo>
                    <a:cubicBezTo>
                      <a:pt x="275" y="972"/>
                      <a:pt x="11" y="411"/>
                      <a:pt x="6" y="301"/>
                    </a:cubicBezTo>
                    <a:lnTo>
                      <a:pt x="6" y="301"/>
                    </a:lnTo>
                    <a:cubicBezTo>
                      <a:pt x="0" y="192"/>
                      <a:pt x="88" y="0"/>
                      <a:pt x="88" y="0"/>
                    </a:cubicBezTo>
                    <a:lnTo>
                      <a:pt x="168" y="163"/>
                    </a:lnTo>
                    <a:lnTo>
                      <a:pt x="171" y="169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31"/>
              <p:cNvSpPr/>
              <p:nvPr/>
            </p:nvSpPr>
            <p:spPr>
              <a:xfrm>
                <a:off x="171176" y="1470111"/>
                <a:ext cx="64735" cy="183414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00" extrusionOk="0">
                    <a:moveTo>
                      <a:pt x="85" y="299"/>
                    </a:moveTo>
                    <a:lnTo>
                      <a:pt x="85" y="299"/>
                    </a:lnTo>
                    <a:cubicBezTo>
                      <a:pt x="80" y="299"/>
                      <a:pt x="75" y="297"/>
                      <a:pt x="72" y="293"/>
                    </a:cubicBezTo>
                    <a:lnTo>
                      <a:pt x="72" y="293"/>
                    </a:lnTo>
                    <a:cubicBezTo>
                      <a:pt x="10" y="215"/>
                      <a:pt x="0" y="98"/>
                      <a:pt x="48" y="11"/>
                    </a:cubicBezTo>
                    <a:lnTo>
                      <a:pt x="48" y="11"/>
                    </a:lnTo>
                    <a:cubicBezTo>
                      <a:pt x="54" y="1"/>
                      <a:pt x="64" y="0"/>
                      <a:pt x="73" y="3"/>
                    </a:cubicBezTo>
                    <a:lnTo>
                      <a:pt x="73" y="3"/>
                    </a:lnTo>
                    <a:cubicBezTo>
                      <a:pt x="81" y="9"/>
                      <a:pt x="85" y="20"/>
                      <a:pt x="79" y="28"/>
                    </a:cubicBezTo>
                    <a:lnTo>
                      <a:pt x="79" y="28"/>
                    </a:lnTo>
                    <a:cubicBezTo>
                      <a:pt x="37" y="103"/>
                      <a:pt x="46" y="203"/>
                      <a:pt x="99" y="271"/>
                    </a:cubicBezTo>
                    <a:lnTo>
                      <a:pt x="99" y="271"/>
                    </a:lnTo>
                    <a:cubicBezTo>
                      <a:pt x="105" y="278"/>
                      <a:pt x="104" y="290"/>
                      <a:pt x="96" y="295"/>
                    </a:cubicBezTo>
                    <a:lnTo>
                      <a:pt x="96" y="295"/>
                    </a:lnTo>
                    <a:cubicBezTo>
                      <a:pt x="93" y="298"/>
                      <a:pt x="90" y="299"/>
                      <a:pt x="85" y="29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31"/>
              <p:cNvSpPr/>
              <p:nvPr/>
            </p:nvSpPr>
            <p:spPr>
              <a:xfrm>
                <a:off x="459785" y="2174098"/>
                <a:ext cx="237361" cy="48011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783" extrusionOk="0">
                    <a:moveTo>
                      <a:pt x="365" y="782"/>
                    </a:moveTo>
                    <a:lnTo>
                      <a:pt x="365" y="782"/>
                    </a:lnTo>
                    <a:cubicBezTo>
                      <a:pt x="359" y="782"/>
                      <a:pt x="353" y="779"/>
                      <a:pt x="349" y="773"/>
                    </a:cubicBezTo>
                    <a:lnTo>
                      <a:pt x="5" y="28"/>
                    </a:lnTo>
                    <a:lnTo>
                      <a:pt x="5" y="28"/>
                    </a:lnTo>
                    <a:cubicBezTo>
                      <a:pt x="0" y="19"/>
                      <a:pt x="5" y="9"/>
                      <a:pt x="13" y="4"/>
                    </a:cubicBezTo>
                    <a:lnTo>
                      <a:pt x="13" y="4"/>
                    </a:lnTo>
                    <a:cubicBezTo>
                      <a:pt x="22" y="0"/>
                      <a:pt x="32" y="4"/>
                      <a:pt x="36" y="13"/>
                    </a:cubicBezTo>
                    <a:lnTo>
                      <a:pt x="381" y="758"/>
                    </a:lnTo>
                    <a:lnTo>
                      <a:pt x="381" y="758"/>
                    </a:lnTo>
                    <a:cubicBezTo>
                      <a:pt x="385" y="766"/>
                      <a:pt x="382" y="777"/>
                      <a:pt x="372" y="781"/>
                    </a:cubicBezTo>
                    <a:lnTo>
                      <a:pt x="372" y="781"/>
                    </a:lnTo>
                    <a:cubicBezTo>
                      <a:pt x="371" y="782"/>
                      <a:pt x="368" y="782"/>
                      <a:pt x="365" y="78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4" name="Google Shape;854;p31"/>
            <p:cNvGrpSpPr/>
            <p:nvPr/>
          </p:nvGrpSpPr>
          <p:grpSpPr>
            <a:xfrm>
              <a:off x="8430775" y="275261"/>
              <a:ext cx="388700" cy="528500"/>
              <a:chOff x="5489575" y="3008286"/>
              <a:chExt cx="388700" cy="528500"/>
            </a:xfrm>
          </p:grpSpPr>
          <p:sp>
            <p:nvSpPr>
              <p:cNvPr id="855" name="Google Shape;855;p31"/>
              <p:cNvSpPr/>
              <p:nvPr/>
            </p:nvSpPr>
            <p:spPr>
              <a:xfrm>
                <a:off x="5513441" y="3233326"/>
                <a:ext cx="173890" cy="303461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92" extrusionOk="0">
                    <a:moveTo>
                      <a:pt x="13" y="391"/>
                    </a:moveTo>
                    <a:lnTo>
                      <a:pt x="13" y="391"/>
                    </a:lnTo>
                    <a:cubicBezTo>
                      <a:pt x="11" y="391"/>
                      <a:pt x="9" y="391"/>
                      <a:pt x="8" y="390"/>
                    </a:cubicBezTo>
                    <a:lnTo>
                      <a:pt x="8" y="390"/>
                    </a:lnTo>
                    <a:cubicBezTo>
                      <a:pt x="1" y="386"/>
                      <a:pt x="0" y="378"/>
                      <a:pt x="2" y="372"/>
                    </a:cubicBezTo>
                    <a:lnTo>
                      <a:pt x="195" y="10"/>
                    </a:lnTo>
                    <a:lnTo>
                      <a:pt x="195" y="10"/>
                    </a:lnTo>
                    <a:cubicBezTo>
                      <a:pt x="199" y="4"/>
                      <a:pt x="206" y="0"/>
                      <a:pt x="213" y="4"/>
                    </a:cubicBezTo>
                    <a:lnTo>
                      <a:pt x="213" y="4"/>
                    </a:lnTo>
                    <a:cubicBezTo>
                      <a:pt x="219" y="7"/>
                      <a:pt x="222" y="15"/>
                      <a:pt x="218" y="23"/>
                    </a:cubicBezTo>
                    <a:lnTo>
                      <a:pt x="26" y="385"/>
                    </a:lnTo>
                    <a:lnTo>
                      <a:pt x="26" y="385"/>
                    </a:lnTo>
                    <a:cubicBezTo>
                      <a:pt x="24" y="388"/>
                      <a:pt x="19" y="391"/>
                      <a:pt x="13" y="39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31"/>
              <p:cNvSpPr/>
              <p:nvPr/>
            </p:nvSpPr>
            <p:spPr>
              <a:xfrm>
                <a:off x="5489575" y="3008286"/>
                <a:ext cx="388700" cy="3887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501" extrusionOk="0">
                    <a:moveTo>
                      <a:pt x="379" y="500"/>
                    </a:moveTo>
                    <a:lnTo>
                      <a:pt x="379" y="500"/>
                    </a:lnTo>
                    <a:cubicBezTo>
                      <a:pt x="379" y="500"/>
                      <a:pt x="333" y="498"/>
                      <a:pt x="180" y="416"/>
                    </a:cubicBezTo>
                    <a:lnTo>
                      <a:pt x="180" y="416"/>
                    </a:lnTo>
                    <a:cubicBezTo>
                      <a:pt x="28" y="334"/>
                      <a:pt x="0" y="295"/>
                      <a:pt x="0" y="295"/>
                    </a:cubicBezTo>
                    <a:lnTo>
                      <a:pt x="0" y="295"/>
                    </a:lnTo>
                    <a:cubicBezTo>
                      <a:pt x="11" y="254"/>
                      <a:pt x="25" y="250"/>
                      <a:pt x="25" y="250"/>
                    </a:cubicBezTo>
                    <a:lnTo>
                      <a:pt x="51" y="263"/>
                    </a:lnTo>
                    <a:lnTo>
                      <a:pt x="51" y="263"/>
                    </a:lnTo>
                    <a:cubicBezTo>
                      <a:pt x="122" y="301"/>
                      <a:pt x="276" y="81"/>
                      <a:pt x="239" y="61"/>
                    </a:cubicBezTo>
                    <a:lnTo>
                      <a:pt x="239" y="61"/>
                    </a:lnTo>
                    <a:cubicBezTo>
                      <a:pt x="178" y="29"/>
                      <a:pt x="227" y="0"/>
                      <a:pt x="227" y="0"/>
                    </a:cubicBezTo>
                    <a:lnTo>
                      <a:pt x="227" y="0"/>
                    </a:lnTo>
                    <a:lnTo>
                      <a:pt x="227" y="0"/>
                    </a:lnTo>
                    <a:cubicBezTo>
                      <a:pt x="324" y="37"/>
                      <a:pt x="415" y="86"/>
                      <a:pt x="498" y="146"/>
                    </a:cubicBezTo>
                    <a:lnTo>
                      <a:pt x="498" y="146"/>
                    </a:lnTo>
                    <a:lnTo>
                      <a:pt x="498" y="146"/>
                    </a:lnTo>
                    <a:cubicBezTo>
                      <a:pt x="498" y="146"/>
                      <a:pt x="502" y="204"/>
                      <a:pt x="440" y="170"/>
                    </a:cubicBezTo>
                    <a:lnTo>
                      <a:pt x="440" y="170"/>
                    </a:lnTo>
                    <a:cubicBezTo>
                      <a:pt x="403" y="150"/>
                      <a:pt x="308" y="402"/>
                      <a:pt x="378" y="440"/>
                    </a:cubicBezTo>
                    <a:lnTo>
                      <a:pt x="403" y="453"/>
                    </a:lnTo>
                    <a:lnTo>
                      <a:pt x="403" y="453"/>
                    </a:lnTo>
                    <a:cubicBezTo>
                      <a:pt x="403" y="453"/>
                      <a:pt x="407" y="468"/>
                      <a:pt x="379" y="50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31"/>
              <p:cNvSpPr/>
              <p:nvPr/>
            </p:nvSpPr>
            <p:spPr>
              <a:xfrm>
                <a:off x="5677104" y="3049203"/>
                <a:ext cx="153432" cy="9206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20" extrusionOk="0">
                    <a:moveTo>
                      <a:pt x="182" y="119"/>
                    </a:moveTo>
                    <a:lnTo>
                      <a:pt x="182" y="119"/>
                    </a:lnTo>
                    <a:cubicBezTo>
                      <a:pt x="180" y="119"/>
                      <a:pt x="178" y="117"/>
                      <a:pt x="176" y="116"/>
                    </a:cubicBezTo>
                    <a:lnTo>
                      <a:pt x="9" y="26"/>
                    </a:lnTo>
                    <a:lnTo>
                      <a:pt x="9" y="26"/>
                    </a:lnTo>
                    <a:cubicBezTo>
                      <a:pt x="1" y="24"/>
                      <a:pt x="0" y="15"/>
                      <a:pt x="2" y="8"/>
                    </a:cubicBezTo>
                    <a:lnTo>
                      <a:pt x="2" y="8"/>
                    </a:lnTo>
                    <a:cubicBezTo>
                      <a:pt x="7" y="3"/>
                      <a:pt x="14" y="0"/>
                      <a:pt x="20" y="4"/>
                    </a:cubicBezTo>
                    <a:lnTo>
                      <a:pt x="189" y="94"/>
                    </a:lnTo>
                    <a:lnTo>
                      <a:pt x="189" y="94"/>
                    </a:lnTo>
                    <a:cubicBezTo>
                      <a:pt x="195" y="96"/>
                      <a:pt x="197" y="105"/>
                      <a:pt x="194" y="112"/>
                    </a:cubicBezTo>
                    <a:lnTo>
                      <a:pt x="194" y="112"/>
                    </a:lnTo>
                    <a:cubicBezTo>
                      <a:pt x="192" y="115"/>
                      <a:pt x="186" y="119"/>
                      <a:pt x="182" y="11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31"/>
              <p:cNvSpPr/>
              <p:nvPr/>
            </p:nvSpPr>
            <p:spPr>
              <a:xfrm>
                <a:off x="5523671" y="3206048"/>
                <a:ext cx="262541" cy="150026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96" extrusionOk="0">
                    <a:moveTo>
                      <a:pt x="323" y="195"/>
                    </a:moveTo>
                    <a:lnTo>
                      <a:pt x="323" y="195"/>
                    </a:lnTo>
                    <a:cubicBezTo>
                      <a:pt x="321" y="195"/>
                      <a:pt x="319" y="195"/>
                      <a:pt x="318" y="193"/>
                    </a:cubicBezTo>
                    <a:lnTo>
                      <a:pt x="318" y="193"/>
                    </a:lnTo>
                    <a:cubicBezTo>
                      <a:pt x="158" y="140"/>
                      <a:pt x="14" y="31"/>
                      <a:pt x="7" y="26"/>
                    </a:cubicBezTo>
                    <a:lnTo>
                      <a:pt x="7" y="26"/>
                    </a:lnTo>
                    <a:cubicBezTo>
                      <a:pt x="1" y="21"/>
                      <a:pt x="0" y="13"/>
                      <a:pt x="5" y="9"/>
                    </a:cubicBezTo>
                    <a:lnTo>
                      <a:pt x="5" y="9"/>
                    </a:lnTo>
                    <a:cubicBezTo>
                      <a:pt x="9" y="1"/>
                      <a:pt x="17" y="0"/>
                      <a:pt x="24" y="5"/>
                    </a:cubicBezTo>
                    <a:lnTo>
                      <a:pt x="24" y="5"/>
                    </a:lnTo>
                    <a:cubicBezTo>
                      <a:pt x="25" y="6"/>
                      <a:pt x="170" y="117"/>
                      <a:pt x="327" y="168"/>
                    </a:cubicBezTo>
                    <a:lnTo>
                      <a:pt x="327" y="168"/>
                    </a:lnTo>
                    <a:cubicBezTo>
                      <a:pt x="333" y="171"/>
                      <a:pt x="337" y="178"/>
                      <a:pt x="335" y="185"/>
                    </a:cubicBezTo>
                    <a:lnTo>
                      <a:pt x="335" y="185"/>
                    </a:lnTo>
                    <a:cubicBezTo>
                      <a:pt x="333" y="191"/>
                      <a:pt x="328" y="195"/>
                      <a:pt x="323" y="19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59" name="Google Shape;859;p31"/>
          <p:cNvGrpSpPr/>
          <p:nvPr/>
        </p:nvGrpSpPr>
        <p:grpSpPr>
          <a:xfrm>
            <a:off x="122631" y="907790"/>
            <a:ext cx="8880154" cy="4134239"/>
            <a:chOff x="122631" y="907790"/>
            <a:chExt cx="8880154" cy="4134239"/>
          </a:xfrm>
        </p:grpSpPr>
        <p:grpSp>
          <p:nvGrpSpPr>
            <p:cNvPr id="860" name="Google Shape;860;p31"/>
            <p:cNvGrpSpPr/>
            <p:nvPr/>
          </p:nvGrpSpPr>
          <p:grpSpPr>
            <a:xfrm rot="10800000">
              <a:off x="122631" y="2567115"/>
              <a:ext cx="311529" cy="578250"/>
              <a:chOff x="1196975" y="5856287"/>
              <a:chExt cx="231775" cy="430213"/>
            </a:xfrm>
          </p:grpSpPr>
          <p:sp>
            <p:nvSpPr>
              <p:cNvPr id="861" name="Google Shape;861;p31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31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1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31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1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1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1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8" name="Google Shape;868;p31"/>
            <p:cNvGrpSpPr/>
            <p:nvPr/>
          </p:nvGrpSpPr>
          <p:grpSpPr>
            <a:xfrm rot="5400000">
              <a:off x="1861406" y="4597140"/>
              <a:ext cx="311529" cy="578250"/>
              <a:chOff x="1196975" y="5856287"/>
              <a:chExt cx="231775" cy="430213"/>
            </a:xfrm>
          </p:grpSpPr>
          <p:sp>
            <p:nvSpPr>
              <p:cNvPr id="869" name="Google Shape;869;p31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1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1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31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31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31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31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6" name="Google Shape;876;p31"/>
            <p:cNvGrpSpPr/>
            <p:nvPr/>
          </p:nvGrpSpPr>
          <p:grpSpPr>
            <a:xfrm rot="10800000">
              <a:off x="8691256" y="907790"/>
              <a:ext cx="311529" cy="578250"/>
              <a:chOff x="1196975" y="5856287"/>
              <a:chExt cx="231775" cy="430213"/>
            </a:xfrm>
          </p:grpSpPr>
          <p:sp>
            <p:nvSpPr>
              <p:cNvPr id="877" name="Google Shape;877;p31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31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31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31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31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1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31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84" name="Google Shape;884;p31"/>
          <p:cNvGrpSpPr/>
          <p:nvPr/>
        </p:nvGrpSpPr>
        <p:grpSpPr>
          <a:xfrm>
            <a:off x="133113" y="176226"/>
            <a:ext cx="7983429" cy="3547962"/>
            <a:chOff x="133113" y="176226"/>
            <a:chExt cx="7983429" cy="3547962"/>
          </a:xfrm>
        </p:grpSpPr>
        <p:sp>
          <p:nvSpPr>
            <p:cNvPr id="885" name="Google Shape;885;p31"/>
            <p:cNvSpPr/>
            <p:nvPr/>
          </p:nvSpPr>
          <p:spPr>
            <a:xfrm>
              <a:off x="521669" y="1112679"/>
              <a:ext cx="276031" cy="295396"/>
            </a:xfrm>
            <a:custGeom>
              <a:avLst/>
              <a:gdLst/>
              <a:ahLst/>
              <a:cxnLst/>
              <a:rect l="l" t="t" r="r" b="b"/>
              <a:pathLst>
                <a:path w="501" h="537" extrusionOk="0">
                  <a:moveTo>
                    <a:pt x="498" y="321"/>
                  </a:moveTo>
                  <a:cubicBezTo>
                    <a:pt x="496" y="332"/>
                    <a:pt x="488" y="341"/>
                    <a:pt x="478" y="343"/>
                  </a:cubicBezTo>
                  <a:lnTo>
                    <a:pt x="341" y="379"/>
                  </a:lnTo>
                  <a:lnTo>
                    <a:pt x="318" y="514"/>
                  </a:lnTo>
                  <a:cubicBezTo>
                    <a:pt x="317" y="525"/>
                    <a:pt x="308" y="534"/>
                    <a:pt x="297" y="536"/>
                  </a:cubicBezTo>
                  <a:cubicBezTo>
                    <a:pt x="295" y="536"/>
                    <a:pt x="293" y="536"/>
                    <a:pt x="291" y="536"/>
                  </a:cubicBezTo>
                  <a:cubicBezTo>
                    <a:pt x="282" y="536"/>
                    <a:pt x="273" y="532"/>
                    <a:pt x="268" y="524"/>
                  </a:cubicBezTo>
                  <a:cubicBezTo>
                    <a:pt x="245" y="488"/>
                    <a:pt x="224" y="452"/>
                    <a:pt x="204" y="415"/>
                  </a:cubicBezTo>
                  <a:lnTo>
                    <a:pt x="37" y="459"/>
                  </a:lnTo>
                  <a:cubicBezTo>
                    <a:pt x="26" y="462"/>
                    <a:pt x="13" y="458"/>
                    <a:pt x="7" y="448"/>
                  </a:cubicBezTo>
                  <a:cubicBezTo>
                    <a:pt x="0" y="439"/>
                    <a:pt x="0" y="426"/>
                    <a:pt x="7" y="417"/>
                  </a:cubicBezTo>
                  <a:cubicBezTo>
                    <a:pt x="44" y="363"/>
                    <a:pt x="84" y="310"/>
                    <a:pt x="126" y="259"/>
                  </a:cubicBezTo>
                  <a:cubicBezTo>
                    <a:pt x="99" y="196"/>
                    <a:pt x="74" y="131"/>
                    <a:pt x="53" y="66"/>
                  </a:cubicBezTo>
                  <a:cubicBezTo>
                    <a:pt x="50" y="54"/>
                    <a:pt x="53" y="42"/>
                    <a:pt x="63" y="35"/>
                  </a:cubicBezTo>
                  <a:cubicBezTo>
                    <a:pt x="72" y="28"/>
                    <a:pt x="85" y="28"/>
                    <a:pt x="95" y="34"/>
                  </a:cubicBezTo>
                  <a:lnTo>
                    <a:pt x="237" y="129"/>
                  </a:lnTo>
                  <a:cubicBezTo>
                    <a:pt x="274" y="89"/>
                    <a:pt x="312" y="49"/>
                    <a:pt x="351" y="11"/>
                  </a:cubicBezTo>
                  <a:cubicBezTo>
                    <a:pt x="362" y="0"/>
                    <a:pt x="379" y="0"/>
                    <a:pt x="390" y="11"/>
                  </a:cubicBezTo>
                  <a:cubicBezTo>
                    <a:pt x="396" y="17"/>
                    <a:pt x="401" y="28"/>
                    <a:pt x="400" y="37"/>
                  </a:cubicBezTo>
                  <a:lnTo>
                    <a:pt x="369" y="216"/>
                  </a:lnTo>
                  <a:lnTo>
                    <a:pt x="486" y="294"/>
                  </a:lnTo>
                  <a:cubicBezTo>
                    <a:pt x="495" y="300"/>
                    <a:pt x="500" y="311"/>
                    <a:pt x="498" y="32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7678284" y="176226"/>
              <a:ext cx="438258" cy="493943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33113" y="3411844"/>
              <a:ext cx="290559" cy="312345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888550" y="1915100"/>
            <a:ext cx="34806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888550" y="775575"/>
            <a:ext cx="11274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>
            <a:off x="888550" y="2709675"/>
            <a:ext cx="2708700" cy="7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"/>
          <p:cNvSpPr/>
          <p:nvPr/>
        </p:nvSpPr>
        <p:spPr>
          <a:xfrm rot="10800000" flipH="1">
            <a:off x="4980557" y="49137"/>
            <a:ext cx="280228" cy="301233"/>
          </a:xfrm>
          <a:custGeom>
            <a:avLst/>
            <a:gdLst/>
            <a:ahLst/>
            <a:cxnLst/>
            <a:rect l="l" t="t" r="r" b="b"/>
            <a:pathLst>
              <a:path w="527" h="568" extrusionOk="0">
                <a:moveTo>
                  <a:pt x="202" y="339"/>
                </a:moveTo>
                <a:cubicBezTo>
                  <a:pt x="132" y="310"/>
                  <a:pt x="65" y="277"/>
                  <a:pt x="0" y="239"/>
                </a:cubicBezTo>
                <a:cubicBezTo>
                  <a:pt x="73" y="226"/>
                  <a:pt x="146" y="213"/>
                  <a:pt x="219" y="200"/>
                </a:cubicBezTo>
                <a:cubicBezTo>
                  <a:pt x="228" y="133"/>
                  <a:pt x="240" y="67"/>
                  <a:pt x="254" y="0"/>
                </a:cubicBezTo>
                <a:lnTo>
                  <a:pt x="257" y="0"/>
                </a:lnTo>
                <a:cubicBezTo>
                  <a:pt x="287" y="59"/>
                  <a:pt x="318" y="118"/>
                  <a:pt x="349" y="177"/>
                </a:cubicBezTo>
                <a:cubicBezTo>
                  <a:pt x="408" y="167"/>
                  <a:pt x="467" y="156"/>
                  <a:pt x="526" y="146"/>
                </a:cubicBezTo>
                <a:cubicBezTo>
                  <a:pt x="487" y="195"/>
                  <a:pt x="448" y="244"/>
                  <a:pt x="409" y="292"/>
                </a:cubicBezTo>
                <a:cubicBezTo>
                  <a:pt x="432" y="338"/>
                  <a:pt x="456" y="384"/>
                  <a:pt x="480" y="429"/>
                </a:cubicBezTo>
                <a:cubicBezTo>
                  <a:pt x="430" y="417"/>
                  <a:pt x="381" y="403"/>
                  <a:pt x="333" y="387"/>
                </a:cubicBezTo>
                <a:cubicBezTo>
                  <a:pt x="285" y="447"/>
                  <a:pt x="237" y="507"/>
                  <a:pt x="189" y="567"/>
                </a:cubicBezTo>
                <a:cubicBezTo>
                  <a:pt x="191" y="491"/>
                  <a:pt x="195" y="415"/>
                  <a:pt x="202" y="33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" name="Google Shape;48;p3"/>
          <p:cNvGrpSpPr/>
          <p:nvPr/>
        </p:nvGrpSpPr>
        <p:grpSpPr>
          <a:xfrm>
            <a:off x="114632" y="3213543"/>
            <a:ext cx="2306788" cy="1802724"/>
            <a:chOff x="114632" y="3213543"/>
            <a:chExt cx="2306788" cy="1802724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114632" y="3213543"/>
              <a:ext cx="311529" cy="578250"/>
              <a:chOff x="1196975" y="5856287"/>
              <a:chExt cx="231775" cy="430213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" name="Google Shape;57;p3"/>
            <p:cNvGrpSpPr/>
            <p:nvPr/>
          </p:nvGrpSpPr>
          <p:grpSpPr>
            <a:xfrm rot="5400000">
              <a:off x="1976531" y="4571378"/>
              <a:ext cx="311529" cy="578250"/>
              <a:chOff x="1196975" y="5856287"/>
              <a:chExt cx="231775" cy="430213"/>
            </a:xfrm>
          </p:grpSpPr>
          <p:sp>
            <p:nvSpPr>
              <p:cNvPr id="58" name="Google Shape;58;p3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3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68" name="Google Shape;68;p4"/>
          <p:cNvGrpSpPr/>
          <p:nvPr/>
        </p:nvGrpSpPr>
        <p:grpSpPr>
          <a:xfrm flipH="1">
            <a:off x="-423679" y="1314026"/>
            <a:ext cx="972700" cy="2040700"/>
            <a:chOff x="6589696" y="4258501"/>
            <a:chExt cx="972700" cy="2040700"/>
          </a:xfrm>
        </p:grpSpPr>
        <p:sp>
          <p:nvSpPr>
            <p:cNvPr id="69" name="Google Shape;69;p4"/>
            <p:cNvSpPr/>
            <p:nvPr/>
          </p:nvSpPr>
          <p:spPr>
            <a:xfrm>
              <a:off x="6656854" y="4451306"/>
              <a:ext cx="327121" cy="361781"/>
            </a:xfrm>
            <a:custGeom>
              <a:avLst/>
              <a:gdLst/>
              <a:ahLst/>
              <a:cxnLst/>
              <a:rect l="l" t="t" r="r" b="b"/>
              <a:pathLst>
                <a:path w="668" h="736" extrusionOk="0">
                  <a:moveTo>
                    <a:pt x="507" y="0"/>
                  </a:moveTo>
                  <a:cubicBezTo>
                    <a:pt x="561" y="66"/>
                    <a:pt x="604" y="142"/>
                    <a:pt x="628" y="224"/>
                  </a:cubicBezTo>
                  <a:cubicBezTo>
                    <a:pt x="667" y="357"/>
                    <a:pt x="652" y="510"/>
                    <a:pt x="573" y="623"/>
                  </a:cubicBezTo>
                  <a:cubicBezTo>
                    <a:pt x="572" y="623"/>
                    <a:pt x="572" y="623"/>
                    <a:pt x="572" y="622"/>
                  </a:cubicBezTo>
                  <a:cubicBezTo>
                    <a:pt x="570" y="626"/>
                    <a:pt x="568" y="630"/>
                    <a:pt x="565" y="634"/>
                  </a:cubicBezTo>
                  <a:cubicBezTo>
                    <a:pt x="564" y="636"/>
                    <a:pt x="562" y="638"/>
                    <a:pt x="560" y="640"/>
                  </a:cubicBezTo>
                  <a:cubicBezTo>
                    <a:pt x="543" y="665"/>
                    <a:pt x="516" y="691"/>
                    <a:pt x="474" y="708"/>
                  </a:cubicBezTo>
                  <a:cubicBezTo>
                    <a:pt x="408" y="735"/>
                    <a:pt x="350" y="722"/>
                    <a:pt x="315" y="708"/>
                  </a:cubicBezTo>
                  <a:cubicBezTo>
                    <a:pt x="316" y="709"/>
                    <a:pt x="316" y="711"/>
                    <a:pt x="316" y="712"/>
                  </a:cubicBezTo>
                  <a:cubicBezTo>
                    <a:pt x="203" y="664"/>
                    <a:pt x="108" y="574"/>
                    <a:pt x="45" y="467"/>
                  </a:cubicBezTo>
                  <a:cubicBezTo>
                    <a:pt x="28" y="438"/>
                    <a:pt x="13" y="408"/>
                    <a:pt x="0" y="377"/>
                  </a:cubicBezTo>
                  <a:cubicBezTo>
                    <a:pt x="52" y="372"/>
                    <a:pt x="89" y="308"/>
                    <a:pt x="144" y="303"/>
                  </a:cubicBezTo>
                  <a:cubicBezTo>
                    <a:pt x="189" y="299"/>
                    <a:pt x="226" y="337"/>
                    <a:pt x="249" y="376"/>
                  </a:cubicBezTo>
                  <a:cubicBezTo>
                    <a:pt x="272" y="414"/>
                    <a:pt x="290" y="459"/>
                    <a:pt x="326" y="486"/>
                  </a:cubicBezTo>
                  <a:cubicBezTo>
                    <a:pt x="357" y="510"/>
                    <a:pt x="401" y="517"/>
                    <a:pt x="439" y="503"/>
                  </a:cubicBezTo>
                  <a:cubicBezTo>
                    <a:pt x="476" y="490"/>
                    <a:pt x="506" y="456"/>
                    <a:pt x="514" y="417"/>
                  </a:cubicBezTo>
                  <a:cubicBezTo>
                    <a:pt x="526" y="363"/>
                    <a:pt x="500" y="309"/>
                    <a:pt x="477" y="259"/>
                  </a:cubicBezTo>
                  <a:cubicBezTo>
                    <a:pt x="454" y="209"/>
                    <a:pt x="433" y="151"/>
                    <a:pt x="454" y="100"/>
                  </a:cubicBezTo>
                  <a:cubicBezTo>
                    <a:pt x="465" y="73"/>
                    <a:pt x="487" y="53"/>
                    <a:pt x="499" y="27"/>
                  </a:cubicBezTo>
                  <a:cubicBezTo>
                    <a:pt x="502" y="18"/>
                    <a:pt x="505" y="9"/>
                    <a:pt x="507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6589696" y="4258501"/>
              <a:ext cx="327121" cy="448435"/>
            </a:xfrm>
            <a:custGeom>
              <a:avLst/>
              <a:gdLst/>
              <a:ahLst/>
              <a:cxnLst/>
              <a:rect l="l" t="t" r="r" b="b"/>
              <a:pathLst>
                <a:path w="664" h="912" extrusionOk="0">
                  <a:moveTo>
                    <a:pt x="627" y="298"/>
                  </a:moveTo>
                  <a:cubicBezTo>
                    <a:pt x="642" y="327"/>
                    <a:pt x="650" y="362"/>
                    <a:pt x="644" y="394"/>
                  </a:cubicBezTo>
                  <a:cubicBezTo>
                    <a:pt x="642" y="403"/>
                    <a:pt x="639" y="412"/>
                    <a:pt x="636" y="421"/>
                  </a:cubicBezTo>
                  <a:cubicBezTo>
                    <a:pt x="624" y="447"/>
                    <a:pt x="602" y="467"/>
                    <a:pt x="591" y="494"/>
                  </a:cubicBezTo>
                  <a:cubicBezTo>
                    <a:pt x="570" y="545"/>
                    <a:pt x="591" y="603"/>
                    <a:pt x="614" y="653"/>
                  </a:cubicBezTo>
                  <a:cubicBezTo>
                    <a:pt x="637" y="703"/>
                    <a:pt x="663" y="757"/>
                    <a:pt x="651" y="811"/>
                  </a:cubicBezTo>
                  <a:cubicBezTo>
                    <a:pt x="643" y="850"/>
                    <a:pt x="613" y="884"/>
                    <a:pt x="576" y="897"/>
                  </a:cubicBezTo>
                  <a:cubicBezTo>
                    <a:pt x="538" y="911"/>
                    <a:pt x="494" y="904"/>
                    <a:pt x="463" y="880"/>
                  </a:cubicBezTo>
                  <a:cubicBezTo>
                    <a:pt x="427" y="853"/>
                    <a:pt x="409" y="808"/>
                    <a:pt x="386" y="770"/>
                  </a:cubicBezTo>
                  <a:cubicBezTo>
                    <a:pt x="363" y="731"/>
                    <a:pt x="326" y="693"/>
                    <a:pt x="281" y="697"/>
                  </a:cubicBezTo>
                  <a:cubicBezTo>
                    <a:pt x="226" y="702"/>
                    <a:pt x="189" y="766"/>
                    <a:pt x="137" y="771"/>
                  </a:cubicBezTo>
                  <a:cubicBezTo>
                    <a:pt x="133" y="772"/>
                    <a:pt x="128" y="772"/>
                    <a:pt x="124" y="771"/>
                  </a:cubicBezTo>
                  <a:cubicBezTo>
                    <a:pt x="99" y="768"/>
                    <a:pt x="77" y="751"/>
                    <a:pt x="64" y="729"/>
                  </a:cubicBezTo>
                  <a:cubicBezTo>
                    <a:pt x="52" y="707"/>
                    <a:pt x="46" y="682"/>
                    <a:pt x="42" y="658"/>
                  </a:cubicBezTo>
                  <a:lnTo>
                    <a:pt x="40" y="658"/>
                  </a:lnTo>
                  <a:cubicBezTo>
                    <a:pt x="0" y="462"/>
                    <a:pt x="19" y="255"/>
                    <a:pt x="95" y="70"/>
                  </a:cubicBezTo>
                  <a:cubicBezTo>
                    <a:pt x="104" y="46"/>
                    <a:pt x="117" y="21"/>
                    <a:pt x="141" y="10"/>
                  </a:cubicBezTo>
                  <a:cubicBezTo>
                    <a:pt x="163" y="0"/>
                    <a:pt x="190" y="7"/>
                    <a:pt x="213" y="14"/>
                  </a:cubicBezTo>
                  <a:cubicBezTo>
                    <a:pt x="335" y="53"/>
                    <a:pt x="449" y="117"/>
                    <a:pt x="546" y="202"/>
                  </a:cubicBezTo>
                  <a:cubicBezTo>
                    <a:pt x="578" y="229"/>
                    <a:pt x="608" y="260"/>
                    <a:pt x="627" y="2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6890822" y="5044887"/>
              <a:ext cx="671573" cy="1254314"/>
            </a:xfrm>
            <a:custGeom>
              <a:avLst/>
              <a:gdLst/>
              <a:ahLst/>
              <a:cxnLst/>
              <a:rect l="l" t="t" r="r" b="b"/>
              <a:pathLst>
                <a:path w="1365" h="2554" extrusionOk="0">
                  <a:moveTo>
                    <a:pt x="431" y="0"/>
                  </a:moveTo>
                  <a:cubicBezTo>
                    <a:pt x="620" y="343"/>
                    <a:pt x="840" y="768"/>
                    <a:pt x="970" y="1101"/>
                  </a:cubicBezTo>
                  <a:cubicBezTo>
                    <a:pt x="1232" y="1770"/>
                    <a:pt x="1364" y="2420"/>
                    <a:pt x="1200" y="2486"/>
                  </a:cubicBezTo>
                  <a:cubicBezTo>
                    <a:pt x="1035" y="2553"/>
                    <a:pt x="676" y="1995"/>
                    <a:pt x="397" y="1334"/>
                  </a:cubicBezTo>
                  <a:cubicBezTo>
                    <a:pt x="252" y="989"/>
                    <a:pt x="106" y="503"/>
                    <a:pt x="0" y="116"/>
                  </a:cubicBezTo>
                  <a:cubicBezTo>
                    <a:pt x="0" y="116"/>
                    <a:pt x="103" y="193"/>
                    <a:pt x="244" y="135"/>
                  </a:cubicBezTo>
                  <a:cubicBezTo>
                    <a:pt x="385" y="78"/>
                    <a:pt x="431" y="0"/>
                    <a:pt x="431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6812833" y="4756763"/>
              <a:ext cx="290293" cy="383445"/>
            </a:xfrm>
            <a:custGeom>
              <a:avLst/>
              <a:gdLst/>
              <a:ahLst/>
              <a:cxnLst/>
              <a:rect l="l" t="t" r="r" b="b"/>
              <a:pathLst>
                <a:path w="591" h="779" extrusionOk="0">
                  <a:moveTo>
                    <a:pt x="590" y="585"/>
                  </a:moveTo>
                  <a:cubicBezTo>
                    <a:pt x="590" y="585"/>
                    <a:pt x="544" y="663"/>
                    <a:pt x="403" y="720"/>
                  </a:cubicBezTo>
                  <a:cubicBezTo>
                    <a:pt x="262" y="778"/>
                    <a:pt x="159" y="701"/>
                    <a:pt x="159" y="701"/>
                  </a:cubicBezTo>
                  <a:cubicBezTo>
                    <a:pt x="76" y="397"/>
                    <a:pt x="17" y="154"/>
                    <a:pt x="1" y="90"/>
                  </a:cubicBezTo>
                  <a:cubicBezTo>
                    <a:pt x="1" y="89"/>
                    <a:pt x="1" y="87"/>
                    <a:pt x="0" y="86"/>
                  </a:cubicBezTo>
                  <a:cubicBezTo>
                    <a:pt x="35" y="100"/>
                    <a:pt x="93" y="113"/>
                    <a:pt x="159" y="86"/>
                  </a:cubicBezTo>
                  <a:cubicBezTo>
                    <a:pt x="201" y="69"/>
                    <a:pt x="228" y="43"/>
                    <a:pt x="245" y="18"/>
                  </a:cubicBezTo>
                  <a:cubicBezTo>
                    <a:pt x="247" y="16"/>
                    <a:pt x="249" y="14"/>
                    <a:pt x="250" y="12"/>
                  </a:cubicBezTo>
                  <a:cubicBezTo>
                    <a:pt x="253" y="8"/>
                    <a:pt x="255" y="4"/>
                    <a:pt x="257" y="0"/>
                  </a:cubicBezTo>
                  <a:cubicBezTo>
                    <a:pt x="257" y="1"/>
                    <a:pt x="257" y="1"/>
                    <a:pt x="258" y="1"/>
                  </a:cubicBezTo>
                  <a:cubicBezTo>
                    <a:pt x="302" y="76"/>
                    <a:pt x="436" y="303"/>
                    <a:pt x="590" y="585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6797667" y="4735099"/>
              <a:ext cx="71490" cy="71489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32" y="145"/>
                  </a:moveTo>
                  <a:cubicBezTo>
                    <a:pt x="129" y="145"/>
                    <a:pt x="127" y="144"/>
                    <a:pt x="124" y="142"/>
                  </a:cubicBezTo>
                  <a:lnTo>
                    <a:pt x="4" y="19"/>
                  </a:ln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lnTo>
                    <a:pt x="140" y="126"/>
                  </a:lnTo>
                  <a:cubicBezTo>
                    <a:pt x="144" y="131"/>
                    <a:pt x="144" y="137"/>
                    <a:pt x="140" y="142"/>
                  </a:cubicBezTo>
                  <a:cubicBezTo>
                    <a:pt x="138" y="144"/>
                    <a:pt x="135" y="145"/>
                    <a:pt x="132" y="145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6845328" y="4722101"/>
              <a:ext cx="49826" cy="80155"/>
            </a:xfrm>
            <a:custGeom>
              <a:avLst/>
              <a:gdLst/>
              <a:ahLst/>
              <a:cxnLst/>
              <a:rect l="l" t="t" r="r" b="b"/>
              <a:pathLst>
                <a:path w="100" h="162" extrusionOk="0">
                  <a:moveTo>
                    <a:pt x="87" y="161"/>
                  </a:moveTo>
                  <a:cubicBezTo>
                    <a:pt x="83" y="161"/>
                    <a:pt x="79" y="159"/>
                    <a:pt x="77" y="156"/>
                  </a:cubicBezTo>
                  <a:lnTo>
                    <a:pt x="3" y="18"/>
                  </a:lnTo>
                  <a:cubicBezTo>
                    <a:pt x="0" y="13"/>
                    <a:pt x="2" y="6"/>
                    <a:pt x="7" y="3"/>
                  </a:cubicBezTo>
                  <a:cubicBezTo>
                    <a:pt x="12" y="0"/>
                    <a:pt x="19" y="2"/>
                    <a:pt x="22" y="8"/>
                  </a:cubicBezTo>
                  <a:lnTo>
                    <a:pt x="96" y="145"/>
                  </a:lnTo>
                  <a:cubicBezTo>
                    <a:pt x="99" y="150"/>
                    <a:pt x="97" y="157"/>
                    <a:pt x="92" y="160"/>
                  </a:cubicBezTo>
                  <a:cubicBezTo>
                    <a:pt x="90" y="161"/>
                    <a:pt x="89" y="161"/>
                    <a:pt x="87" y="16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6888655" y="4724267"/>
              <a:ext cx="25996" cy="69323"/>
            </a:xfrm>
            <a:custGeom>
              <a:avLst/>
              <a:gdLst/>
              <a:ahLst/>
              <a:cxnLst/>
              <a:rect l="l" t="t" r="r" b="b"/>
              <a:pathLst>
                <a:path w="52" h="140" extrusionOk="0">
                  <a:moveTo>
                    <a:pt x="39" y="139"/>
                  </a:moveTo>
                  <a:cubicBezTo>
                    <a:pt x="34" y="139"/>
                    <a:pt x="29" y="136"/>
                    <a:pt x="28" y="131"/>
                  </a:cubicBezTo>
                  <a:lnTo>
                    <a:pt x="1" y="15"/>
                  </a:lnTo>
                  <a:cubicBezTo>
                    <a:pt x="0" y="9"/>
                    <a:pt x="4" y="3"/>
                    <a:pt x="10" y="1"/>
                  </a:cubicBezTo>
                  <a:cubicBezTo>
                    <a:pt x="16" y="0"/>
                    <a:pt x="21" y="4"/>
                    <a:pt x="23" y="10"/>
                  </a:cubicBezTo>
                  <a:lnTo>
                    <a:pt x="49" y="126"/>
                  </a:lnTo>
                  <a:cubicBezTo>
                    <a:pt x="51" y="132"/>
                    <a:pt x="47" y="137"/>
                    <a:pt x="41" y="139"/>
                  </a:cubicBezTo>
                  <a:cubicBezTo>
                    <a:pt x="40" y="139"/>
                    <a:pt x="40" y="139"/>
                    <a:pt x="39" y="139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6611359" y="4312660"/>
              <a:ext cx="43328" cy="275126"/>
            </a:xfrm>
            <a:custGeom>
              <a:avLst/>
              <a:gdLst/>
              <a:ahLst/>
              <a:cxnLst/>
              <a:rect l="l" t="t" r="r" b="b"/>
              <a:pathLst>
                <a:path w="89" h="562" extrusionOk="0">
                  <a:moveTo>
                    <a:pt x="73" y="561"/>
                  </a:moveTo>
                  <a:cubicBezTo>
                    <a:pt x="68" y="561"/>
                    <a:pt x="64" y="558"/>
                    <a:pt x="63" y="554"/>
                  </a:cubicBezTo>
                  <a:cubicBezTo>
                    <a:pt x="0" y="380"/>
                    <a:pt x="1" y="181"/>
                    <a:pt x="66" y="8"/>
                  </a:cubicBezTo>
                  <a:cubicBezTo>
                    <a:pt x="68" y="3"/>
                    <a:pt x="74" y="0"/>
                    <a:pt x="80" y="2"/>
                  </a:cubicBezTo>
                  <a:cubicBezTo>
                    <a:pt x="85" y="4"/>
                    <a:pt x="88" y="10"/>
                    <a:pt x="86" y="16"/>
                  </a:cubicBezTo>
                  <a:cubicBezTo>
                    <a:pt x="24" y="184"/>
                    <a:pt x="22" y="377"/>
                    <a:pt x="83" y="546"/>
                  </a:cubicBezTo>
                  <a:cubicBezTo>
                    <a:pt x="85" y="552"/>
                    <a:pt x="82" y="558"/>
                    <a:pt x="77" y="560"/>
                  </a:cubicBezTo>
                  <a:cubicBezTo>
                    <a:pt x="75" y="561"/>
                    <a:pt x="74" y="561"/>
                    <a:pt x="73" y="56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6927650" y="5090381"/>
              <a:ext cx="71490" cy="168976"/>
            </a:xfrm>
            <a:custGeom>
              <a:avLst/>
              <a:gdLst/>
              <a:ahLst/>
              <a:cxnLst/>
              <a:rect l="l" t="t" r="r" b="b"/>
              <a:pathLst>
                <a:path w="146" h="342" extrusionOk="0">
                  <a:moveTo>
                    <a:pt x="12" y="341"/>
                  </a:moveTo>
                  <a:cubicBezTo>
                    <a:pt x="11" y="341"/>
                    <a:pt x="10" y="341"/>
                    <a:pt x="8" y="340"/>
                  </a:cubicBezTo>
                  <a:cubicBezTo>
                    <a:pt x="3" y="338"/>
                    <a:pt x="0" y="332"/>
                    <a:pt x="2" y="326"/>
                  </a:cubicBezTo>
                  <a:lnTo>
                    <a:pt x="123" y="9"/>
                  </a:lnTo>
                  <a:cubicBezTo>
                    <a:pt x="125" y="3"/>
                    <a:pt x="131" y="0"/>
                    <a:pt x="137" y="3"/>
                  </a:cubicBezTo>
                  <a:cubicBezTo>
                    <a:pt x="143" y="5"/>
                    <a:pt x="145" y="11"/>
                    <a:pt x="143" y="17"/>
                  </a:cubicBezTo>
                  <a:lnTo>
                    <a:pt x="22" y="334"/>
                  </a:lnTo>
                  <a:cubicBezTo>
                    <a:pt x="21" y="338"/>
                    <a:pt x="17" y="341"/>
                    <a:pt x="12" y="34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6955813" y="5055720"/>
              <a:ext cx="116984" cy="307622"/>
            </a:xfrm>
            <a:custGeom>
              <a:avLst/>
              <a:gdLst/>
              <a:ahLst/>
              <a:cxnLst/>
              <a:rect l="l" t="t" r="r" b="b"/>
              <a:pathLst>
                <a:path w="237" h="625" extrusionOk="0">
                  <a:moveTo>
                    <a:pt x="13" y="624"/>
                  </a:moveTo>
                  <a:cubicBezTo>
                    <a:pt x="12" y="624"/>
                    <a:pt x="10" y="624"/>
                    <a:pt x="9" y="623"/>
                  </a:cubicBezTo>
                  <a:cubicBezTo>
                    <a:pt x="3" y="621"/>
                    <a:pt x="0" y="615"/>
                    <a:pt x="2" y="609"/>
                  </a:cubicBezTo>
                  <a:lnTo>
                    <a:pt x="213" y="9"/>
                  </a:lnTo>
                  <a:cubicBezTo>
                    <a:pt x="215" y="3"/>
                    <a:pt x="221" y="0"/>
                    <a:pt x="227" y="2"/>
                  </a:cubicBezTo>
                  <a:cubicBezTo>
                    <a:pt x="233" y="4"/>
                    <a:pt x="236" y="10"/>
                    <a:pt x="234" y="16"/>
                  </a:cubicBezTo>
                  <a:lnTo>
                    <a:pt x="23" y="617"/>
                  </a:lnTo>
                  <a:cubicBezTo>
                    <a:pt x="22" y="621"/>
                    <a:pt x="17" y="624"/>
                    <a:pt x="13" y="6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" name="Google Shape;79;p4"/>
          <p:cNvGrpSpPr/>
          <p:nvPr/>
        </p:nvGrpSpPr>
        <p:grpSpPr>
          <a:xfrm>
            <a:off x="88399" y="160135"/>
            <a:ext cx="8765056" cy="1055616"/>
            <a:chOff x="88399" y="160135"/>
            <a:chExt cx="8765056" cy="1055616"/>
          </a:xfrm>
        </p:grpSpPr>
        <p:sp>
          <p:nvSpPr>
            <p:cNvPr id="80" name="Google Shape;80;p4"/>
            <p:cNvSpPr/>
            <p:nvPr/>
          </p:nvSpPr>
          <p:spPr>
            <a:xfrm>
              <a:off x="8068515" y="160135"/>
              <a:ext cx="266216" cy="284887"/>
            </a:xfrm>
            <a:custGeom>
              <a:avLst/>
              <a:gdLst/>
              <a:ahLst/>
              <a:cxnLst/>
              <a:rect l="l" t="t" r="r" b="b"/>
              <a:pathLst>
                <a:path w="501" h="537" extrusionOk="0">
                  <a:moveTo>
                    <a:pt x="498" y="321"/>
                  </a:moveTo>
                  <a:cubicBezTo>
                    <a:pt x="496" y="332"/>
                    <a:pt x="488" y="341"/>
                    <a:pt x="478" y="343"/>
                  </a:cubicBezTo>
                  <a:lnTo>
                    <a:pt x="341" y="379"/>
                  </a:lnTo>
                  <a:lnTo>
                    <a:pt x="318" y="514"/>
                  </a:lnTo>
                  <a:cubicBezTo>
                    <a:pt x="317" y="525"/>
                    <a:pt x="308" y="534"/>
                    <a:pt x="297" y="536"/>
                  </a:cubicBezTo>
                  <a:cubicBezTo>
                    <a:pt x="295" y="536"/>
                    <a:pt x="293" y="536"/>
                    <a:pt x="291" y="536"/>
                  </a:cubicBezTo>
                  <a:cubicBezTo>
                    <a:pt x="282" y="536"/>
                    <a:pt x="273" y="532"/>
                    <a:pt x="268" y="524"/>
                  </a:cubicBezTo>
                  <a:cubicBezTo>
                    <a:pt x="245" y="488"/>
                    <a:pt x="224" y="452"/>
                    <a:pt x="204" y="415"/>
                  </a:cubicBezTo>
                  <a:lnTo>
                    <a:pt x="37" y="459"/>
                  </a:lnTo>
                  <a:cubicBezTo>
                    <a:pt x="26" y="462"/>
                    <a:pt x="13" y="458"/>
                    <a:pt x="7" y="448"/>
                  </a:cubicBezTo>
                  <a:cubicBezTo>
                    <a:pt x="0" y="439"/>
                    <a:pt x="0" y="426"/>
                    <a:pt x="7" y="417"/>
                  </a:cubicBezTo>
                  <a:cubicBezTo>
                    <a:pt x="44" y="363"/>
                    <a:pt x="84" y="310"/>
                    <a:pt x="126" y="259"/>
                  </a:cubicBezTo>
                  <a:cubicBezTo>
                    <a:pt x="99" y="196"/>
                    <a:pt x="74" y="131"/>
                    <a:pt x="53" y="66"/>
                  </a:cubicBezTo>
                  <a:cubicBezTo>
                    <a:pt x="50" y="54"/>
                    <a:pt x="53" y="42"/>
                    <a:pt x="63" y="35"/>
                  </a:cubicBezTo>
                  <a:cubicBezTo>
                    <a:pt x="72" y="28"/>
                    <a:pt x="85" y="28"/>
                    <a:pt x="95" y="34"/>
                  </a:cubicBezTo>
                  <a:lnTo>
                    <a:pt x="237" y="129"/>
                  </a:lnTo>
                  <a:cubicBezTo>
                    <a:pt x="274" y="89"/>
                    <a:pt x="312" y="49"/>
                    <a:pt x="351" y="11"/>
                  </a:cubicBezTo>
                  <a:cubicBezTo>
                    <a:pt x="362" y="0"/>
                    <a:pt x="379" y="0"/>
                    <a:pt x="390" y="11"/>
                  </a:cubicBezTo>
                  <a:cubicBezTo>
                    <a:pt x="396" y="17"/>
                    <a:pt x="401" y="28"/>
                    <a:pt x="400" y="37"/>
                  </a:cubicBezTo>
                  <a:lnTo>
                    <a:pt x="369" y="216"/>
                  </a:lnTo>
                  <a:lnTo>
                    <a:pt x="486" y="294"/>
                  </a:lnTo>
                  <a:cubicBezTo>
                    <a:pt x="495" y="300"/>
                    <a:pt x="500" y="311"/>
                    <a:pt x="498" y="32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8430779" y="493186"/>
              <a:ext cx="422676" cy="476371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 rot="-10007116">
              <a:off x="137253" y="697374"/>
              <a:ext cx="422677" cy="476371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" name="Google Shape;83;p4"/>
          <p:cNvGrpSpPr/>
          <p:nvPr/>
        </p:nvGrpSpPr>
        <p:grpSpPr>
          <a:xfrm>
            <a:off x="123470" y="2916281"/>
            <a:ext cx="8897054" cy="2122814"/>
            <a:chOff x="123470" y="2916281"/>
            <a:chExt cx="8897054" cy="2122814"/>
          </a:xfrm>
        </p:grpSpPr>
        <p:grpSp>
          <p:nvGrpSpPr>
            <p:cNvPr id="84" name="Google Shape;84;p4"/>
            <p:cNvGrpSpPr/>
            <p:nvPr/>
          </p:nvGrpSpPr>
          <p:grpSpPr>
            <a:xfrm rot="10800000">
              <a:off x="8708995" y="3209193"/>
              <a:ext cx="311529" cy="578250"/>
              <a:chOff x="1196975" y="5856287"/>
              <a:chExt cx="231775" cy="430213"/>
            </a:xfrm>
          </p:grpSpPr>
          <p:sp>
            <p:nvSpPr>
              <p:cNvPr id="85" name="Google Shape;85;p4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4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2" name="Google Shape;92;p4"/>
            <p:cNvGrpSpPr/>
            <p:nvPr/>
          </p:nvGrpSpPr>
          <p:grpSpPr>
            <a:xfrm rot="-5400000">
              <a:off x="7040995" y="4594206"/>
              <a:ext cx="311529" cy="578250"/>
              <a:chOff x="1196975" y="5856287"/>
              <a:chExt cx="231775" cy="430213"/>
            </a:xfrm>
          </p:grpSpPr>
          <p:sp>
            <p:nvSpPr>
              <p:cNvPr id="93" name="Google Shape;93;p4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4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" name="Google Shape;100;p4"/>
            <p:cNvGrpSpPr/>
            <p:nvPr/>
          </p:nvGrpSpPr>
          <p:grpSpPr>
            <a:xfrm rot="10800000">
              <a:off x="123470" y="2916281"/>
              <a:ext cx="311529" cy="578250"/>
              <a:chOff x="1196975" y="5856287"/>
              <a:chExt cx="231775" cy="430213"/>
            </a:xfrm>
          </p:grpSpPr>
          <p:sp>
            <p:nvSpPr>
              <p:cNvPr id="101" name="Google Shape;101;p4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0" name="Google Shape;130;p6"/>
          <p:cNvGrpSpPr/>
          <p:nvPr/>
        </p:nvGrpSpPr>
        <p:grpSpPr>
          <a:xfrm>
            <a:off x="-518633" y="1773571"/>
            <a:ext cx="10764919" cy="4583842"/>
            <a:chOff x="-518633" y="1773571"/>
            <a:chExt cx="10764919" cy="4583842"/>
          </a:xfrm>
        </p:grpSpPr>
        <p:grpSp>
          <p:nvGrpSpPr>
            <p:cNvPr id="131" name="Google Shape;131;p6"/>
            <p:cNvGrpSpPr/>
            <p:nvPr/>
          </p:nvGrpSpPr>
          <p:grpSpPr>
            <a:xfrm flipH="1">
              <a:off x="-518633" y="1773571"/>
              <a:ext cx="1232021" cy="2584750"/>
              <a:chOff x="6589696" y="4258501"/>
              <a:chExt cx="972700" cy="2040700"/>
            </a:xfrm>
          </p:grpSpPr>
          <p:sp>
            <p:nvSpPr>
              <p:cNvPr id="132" name="Google Shape;132;p6"/>
              <p:cNvSpPr/>
              <p:nvPr/>
            </p:nvSpPr>
            <p:spPr>
              <a:xfrm>
                <a:off x="6656854" y="4451306"/>
                <a:ext cx="327121" cy="361781"/>
              </a:xfrm>
              <a:custGeom>
                <a:avLst/>
                <a:gdLst/>
                <a:ahLst/>
                <a:cxnLst/>
                <a:rect l="l" t="t" r="r" b="b"/>
                <a:pathLst>
                  <a:path w="668" h="736" extrusionOk="0">
                    <a:moveTo>
                      <a:pt x="507" y="0"/>
                    </a:moveTo>
                    <a:cubicBezTo>
                      <a:pt x="561" y="66"/>
                      <a:pt x="604" y="142"/>
                      <a:pt x="628" y="224"/>
                    </a:cubicBezTo>
                    <a:cubicBezTo>
                      <a:pt x="667" y="357"/>
                      <a:pt x="652" y="510"/>
                      <a:pt x="573" y="623"/>
                    </a:cubicBezTo>
                    <a:cubicBezTo>
                      <a:pt x="572" y="623"/>
                      <a:pt x="572" y="623"/>
                      <a:pt x="572" y="622"/>
                    </a:cubicBezTo>
                    <a:cubicBezTo>
                      <a:pt x="570" y="626"/>
                      <a:pt x="568" y="630"/>
                      <a:pt x="565" y="634"/>
                    </a:cubicBezTo>
                    <a:cubicBezTo>
                      <a:pt x="564" y="636"/>
                      <a:pt x="562" y="638"/>
                      <a:pt x="560" y="640"/>
                    </a:cubicBezTo>
                    <a:cubicBezTo>
                      <a:pt x="543" y="665"/>
                      <a:pt x="516" y="691"/>
                      <a:pt x="474" y="708"/>
                    </a:cubicBezTo>
                    <a:cubicBezTo>
                      <a:pt x="408" y="735"/>
                      <a:pt x="350" y="722"/>
                      <a:pt x="315" y="708"/>
                    </a:cubicBezTo>
                    <a:cubicBezTo>
                      <a:pt x="316" y="709"/>
                      <a:pt x="316" y="711"/>
                      <a:pt x="316" y="712"/>
                    </a:cubicBezTo>
                    <a:cubicBezTo>
                      <a:pt x="203" y="664"/>
                      <a:pt x="108" y="574"/>
                      <a:pt x="45" y="467"/>
                    </a:cubicBezTo>
                    <a:cubicBezTo>
                      <a:pt x="28" y="438"/>
                      <a:pt x="13" y="408"/>
                      <a:pt x="0" y="377"/>
                    </a:cubicBezTo>
                    <a:cubicBezTo>
                      <a:pt x="52" y="372"/>
                      <a:pt x="89" y="308"/>
                      <a:pt x="144" y="303"/>
                    </a:cubicBezTo>
                    <a:cubicBezTo>
                      <a:pt x="189" y="299"/>
                      <a:pt x="226" y="337"/>
                      <a:pt x="249" y="376"/>
                    </a:cubicBezTo>
                    <a:cubicBezTo>
                      <a:pt x="272" y="414"/>
                      <a:pt x="290" y="459"/>
                      <a:pt x="326" y="486"/>
                    </a:cubicBezTo>
                    <a:cubicBezTo>
                      <a:pt x="357" y="510"/>
                      <a:pt x="401" y="517"/>
                      <a:pt x="439" y="503"/>
                    </a:cubicBezTo>
                    <a:cubicBezTo>
                      <a:pt x="476" y="490"/>
                      <a:pt x="506" y="456"/>
                      <a:pt x="514" y="417"/>
                    </a:cubicBezTo>
                    <a:cubicBezTo>
                      <a:pt x="526" y="363"/>
                      <a:pt x="500" y="309"/>
                      <a:pt x="477" y="259"/>
                    </a:cubicBezTo>
                    <a:cubicBezTo>
                      <a:pt x="454" y="209"/>
                      <a:pt x="433" y="151"/>
                      <a:pt x="454" y="100"/>
                    </a:cubicBezTo>
                    <a:cubicBezTo>
                      <a:pt x="465" y="73"/>
                      <a:pt x="487" y="53"/>
                      <a:pt x="499" y="27"/>
                    </a:cubicBezTo>
                    <a:cubicBezTo>
                      <a:pt x="502" y="18"/>
                      <a:pt x="505" y="9"/>
                      <a:pt x="507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6"/>
              <p:cNvSpPr/>
              <p:nvPr/>
            </p:nvSpPr>
            <p:spPr>
              <a:xfrm>
                <a:off x="6589696" y="4258501"/>
                <a:ext cx="327121" cy="44843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912" extrusionOk="0">
                    <a:moveTo>
                      <a:pt x="627" y="298"/>
                    </a:moveTo>
                    <a:cubicBezTo>
                      <a:pt x="642" y="327"/>
                      <a:pt x="650" y="362"/>
                      <a:pt x="644" y="394"/>
                    </a:cubicBezTo>
                    <a:cubicBezTo>
                      <a:pt x="642" y="403"/>
                      <a:pt x="639" y="412"/>
                      <a:pt x="636" y="421"/>
                    </a:cubicBezTo>
                    <a:cubicBezTo>
                      <a:pt x="624" y="447"/>
                      <a:pt x="602" y="467"/>
                      <a:pt x="591" y="494"/>
                    </a:cubicBezTo>
                    <a:cubicBezTo>
                      <a:pt x="570" y="545"/>
                      <a:pt x="591" y="603"/>
                      <a:pt x="614" y="653"/>
                    </a:cubicBezTo>
                    <a:cubicBezTo>
                      <a:pt x="637" y="703"/>
                      <a:pt x="663" y="757"/>
                      <a:pt x="651" y="811"/>
                    </a:cubicBezTo>
                    <a:cubicBezTo>
                      <a:pt x="643" y="850"/>
                      <a:pt x="613" y="884"/>
                      <a:pt x="576" y="897"/>
                    </a:cubicBezTo>
                    <a:cubicBezTo>
                      <a:pt x="538" y="911"/>
                      <a:pt x="494" y="904"/>
                      <a:pt x="463" y="880"/>
                    </a:cubicBezTo>
                    <a:cubicBezTo>
                      <a:pt x="427" y="853"/>
                      <a:pt x="409" y="808"/>
                      <a:pt x="386" y="770"/>
                    </a:cubicBezTo>
                    <a:cubicBezTo>
                      <a:pt x="363" y="731"/>
                      <a:pt x="326" y="693"/>
                      <a:pt x="281" y="697"/>
                    </a:cubicBezTo>
                    <a:cubicBezTo>
                      <a:pt x="226" y="702"/>
                      <a:pt x="189" y="766"/>
                      <a:pt x="137" y="771"/>
                    </a:cubicBezTo>
                    <a:cubicBezTo>
                      <a:pt x="133" y="772"/>
                      <a:pt x="128" y="772"/>
                      <a:pt x="124" y="771"/>
                    </a:cubicBezTo>
                    <a:cubicBezTo>
                      <a:pt x="99" y="768"/>
                      <a:pt x="77" y="751"/>
                      <a:pt x="64" y="729"/>
                    </a:cubicBezTo>
                    <a:cubicBezTo>
                      <a:pt x="52" y="707"/>
                      <a:pt x="46" y="682"/>
                      <a:pt x="42" y="658"/>
                    </a:cubicBezTo>
                    <a:lnTo>
                      <a:pt x="40" y="658"/>
                    </a:lnTo>
                    <a:cubicBezTo>
                      <a:pt x="0" y="462"/>
                      <a:pt x="19" y="255"/>
                      <a:pt x="95" y="70"/>
                    </a:cubicBezTo>
                    <a:cubicBezTo>
                      <a:pt x="104" y="46"/>
                      <a:pt x="117" y="21"/>
                      <a:pt x="141" y="10"/>
                    </a:cubicBezTo>
                    <a:cubicBezTo>
                      <a:pt x="163" y="0"/>
                      <a:pt x="190" y="7"/>
                      <a:pt x="213" y="14"/>
                    </a:cubicBezTo>
                    <a:cubicBezTo>
                      <a:pt x="335" y="53"/>
                      <a:pt x="449" y="117"/>
                      <a:pt x="546" y="202"/>
                    </a:cubicBezTo>
                    <a:cubicBezTo>
                      <a:pt x="578" y="229"/>
                      <a:pt x="608" y="260"/>
                      <a:pt x="627" y="29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6"/>
              <p:cNvSpPr/>
              <p:nvPr/>
            </p:nvSpPr>
            <p:spPr>
              <a:xfrm>
                <a:off x="6890822" y="5044887"/>
                <a:ext cx="671573" cy="1254314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554" extrusionOk="0">
                    <a:moveTo>
                      <a:pt x="431" y="0"/>
                    </a:moveTo>
                    <a:cubicBezTo>
                      <a:pt x="620" y="343"/>
                      <a:pt x="840" y="768"/>
                      <a:pt x="970" y="1101"/>
                    </a:cubicBezTo>
                    <a:cubicBezTo>
                      <a:pt x="1232" y="1770"/>
                      <a:pt x="1364" y="2420"/>
                      <a:pt x="1200" y="2486"/>
                    </a:cubicBezTo>
                    <a:cubicBezTo>
                      <a:pt x="1035" y="2553"/>
                      <a:pt x="676" y="1995"/>
                      <a:pt x="397" y="1334"/>
                    </a:cubicBezTo>
                    <a:cubicBezTo>
                      <a:pt x="252" y="989"/>
                      <a:pt x="106" y="503"/>
                      <a:pt x="0" y="116"/>
                    </a:cubicBezTo>
                    <a:cubicBezTo>
                      <a:pt x="0" y="116"/>
                      <a:pt x="103" y="193"/>
                      <a:pt x="244" y="135"/>
                    </a:cubicBezTo>
                    <a:cubicBezTo>
                      <a:pt x="385" y="78"/>
                      <a:pt x="431" y="0"/>
                      <a:pt x="431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6"/>
              <p:cNvSpPr/>
              <p:nvPr/>
            </p:nvSpPr>
            <p:spPr>
              <a:xfrm>
                <a:off x="6812833" y="4756763"/>
                <a:ext cx="290293" cy="38344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79" extrusionOk="0">
                    <a:moveTo>
                      <a:pt x="590" y="585"/>
                    </a:moveTo>
                    <a:cubicBezTo>
                      <a:pt x="590" y="585"/>
                      <a:pt x="544" y="663"/>
                      <a:pt x="403" y="720"/>
                    </a:cubicBezTo>
                    <a:cubicBezTo>
                      <a:pt x="262" y="778"/>
                      <a:pt x="159" y="701"/>
                      <a:pt x="159" y="701"/>
                    </a:cubicBezTo>
                    <a:cubicBezTo>
                      <a:pt x="76" y="397"/>
                      <a:pt x="17" y="154"/>
                      <a:pt x="1" y="90"/>
                    </a:cubicBezTo>
                    <a:cubicBezTo>
                      <a:pt x="1" y="89"/>
                      <a:pt x="1" y="87"/>
                      <a:pt x="0" y="86"/>
                    </a:cubicBezTo>
                    <a:cubicBezTo>
                      <a:pt x="35" y="100"/>
                      <a:pt x="93" y="113"/>
                      <a:pt x="159" y="86"/>
                    </a:cubicBezTo>
                    <a:cubicBezTo>
                      <a:pt x="201" y="69"/>
                      <a:pt x="228" y="43"/>
                      <a:pt x="245" y="18"/>
                    </a:cubicBezTo>
                    <a:cubicBezTo>
                      <a:pt x="247" y="16"/>
                      <a:pt x="249" y="14"/>
                      <a:pt x="250" y="12"/>
                    </a:cubicBezTo>
                    <a:cubicBezTo>
                      <a:pt x="253" y="8"/>
                      <a:pt x="255" y="4"/>
                      <a:pt x="257" y="0"/>
                    </a:cubicBezTo>
                    <a:cubicBezTo>
                      <a:pt x="257" y="1"/>
                      <a:pt x="257" y="1"/>
                      <a:pt x="258" y="1"/>
                    </a:cubicBezTo>
                    <a:cubicBezTo>
                      <a:pt x="302" y="76"/>
                      <a:pt x="436" y="303"/>
                      <a:pt x="590" y="58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6"/>
              <p:cNvSpPr/>
              <p:nvPr/>
            </p:nvSpPr>
            <p:spPr>
              <a:xfrm>
                <a:off x="6797667" y="4735099"/>
                <a:ext cx="71490" cy="71489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46" extrusionOk="0">
                    <a:moveTo>
                      <a:pt x="132" y="145"/>
                    </a:moveTo>
                    <a:cubicBezTo>
                      <a:pt x="129" y="145"/>
                      <a:pt x="127" y="144"/>
                      <a:pt x="124" y="142"/>
                    </a:cubicBezTo>
                    <a:lnTo>
                      <a:pt x="4" y="19"/>
                    </a:lnTo>
                    <a:cubicBezTo>
                      <a:pt x="0" y="15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lnTo>
                      <a:pt x="140" y="126"/>
                    </a:lnTo>
                    <a:cubicBezTo>
                      <a:pt x="144" y="131"/>
                      <a:pt x="144" y="137"/>
                      <a:pt x="140" y="142"/>
                    </a:cubicBezTo>
                    <a:cubicBezTo>
                      <a:pt x="138" y="144"/>
                      <a:pt x="135" y="145"/>
                      <a:pt x="132" y="14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6845328" y="4722101"/>
                <a:ext cx="49826" cy="8015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62" extrusionOk="0">
                    <a:moveTo>
                      <a:pt x="87" y="161"/>
                    </a:moveTo>
                    <a:cubicBezTo>
                      <a:pt x="83" y="161"/>
                      <a:pt x="79" y="159"/>
                      <a:pt x="77" y="156"/>
                    </a:cubicBezTo>
                    <a:lnTo>
                      <a:pt x="3" y="18"/>
                    </a:lnTo>
                    <a:cubicBezTo>
                      <a:pt x="0" y="13"/>
                      <a:pt x="2" y="6"/>
                      <a:pt x="7" y="3"/>
                    </a:cubicBezTo>
                    <a:cubicBezTo>
                      <a:pt x="12" y="0"/>
                      <a:pt x="19" y="2"/>
                      <a:pt x="22" y="8"/>
                    </a:cubicBezTo>
                    <a:lnTo>
                      <a:pt x="96" y="145"/>
                    </a:lnTo>
                    <a:cubicBezTo>
                      <a:pt x="99" y="150"/>
                      <a:pt x="97" y="157"/>
                      <a:pt x="92" y="160"/>
                    </a:cubicBezTo>
                    <a:cubicBezTo>
                      <a:pt x="90" y="161"/>
                      <a:pt x="89" y="161"/>
                      <a:pt x="87" y="16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6888655" y="4724267"/>
                <a:ext cx="25996" cy="69323"/>
              </a:xfrm>
              <a:custGeom>
                <a:avLst/>
                <a:gdLst/>
                <a:ahLst/>
                <a:cxnLst/>
                <a:rect l="l" t="t" r="r" b="b"/>
                <a:pathLst>
                  <a:path w="52" h="140" extrusionOk="0">
                    <a:moveTo>
                      <a:pt x="39" y="139"/>
                    </a:moveTo>
                    <a:cubicBezTo>
                      <a:pt x="34" y="139"/>
                      <a:pt x="29" y="136"/>
                      <a:pt x="28" y="131"/>
                    </a:cubicBezTo>
                    <a:lnTo>
                      <a:pt x="1" y="15"/>
                    </a:lnTo>
                    <a:cubicBezTo>
                      <a:pt x="0" y="9"/>
                      <a:pt x="4" y="3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lnTo>
                      <a:pt x="49" y="126"/>
                    </a:lnTo>
                    <a:cubicBezTo>
                      <a:pt x="51" y="132"/>
                      <a:pt x="47" y="137"/>
                      <a:pt x="41" y="139"/>
                    </a:cubicBezTo>
                    <a:cubicBezTo>
                      <a:pt x="40" y="139"/>
                      <a:pt x="40" y="139"/>
                      <a:pt x="39" y="13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6611359" y="4312660"/>
                <a:ext cx="43328" cy="275126"/>
              </a:xfrm>
              <a:custGeom>
                <a:avLst/>
                <a:gdLst/>
                <a:ahLst/>
                <a:cxnLst/>
                <a:rect l="l" t="t" r="r" b="b"/>
                <a:pathLst>
                  <a:path w="89" h="562" extrusionOk="0">
                    <a:moveTo>
                      <a:pt x="73" y="561"/>
                    </a:moveTo>
                    <a:cubicBezTo>
                      <a:pt x="68" y="561"/>
                      <a:pt x="64" y="558"/>
                      <a:pt x="63" y="554"/>
                    </a:cubicBezTo>
                    <a:cubicBezTo>
                      <a:pt x="0" y="380"/>
                      <a:pt x="1" y="181"/>
                      <a:pt x="66" y="8"/>
                    </a:cubicBezTo>
                    <a:cubicBezTo>
                      <a:pt x="68" y="3"/>
                      <a:pt x="74" y="0"/>
                      <a:pt x="80" y="2"/>
                    </a:cubicBezTo>
                    <a:cubicBezTo>
                      <a:pt x="85" y="4"/>
                      <a:pt x="88" y="10"/>
                      <a:pt x="86" y="16"/>
                    </a:cubicBezTo>
                    <a:cubicBezTo>
                      <a:pt x="24" y="184"/>
                      <a:pt x="22" y="377"/>
                      <a:pt x="83" y="546"/>
                    </a:cubicBezTo>
                    <a:cubicBezTo>
                      <a:pt x="85" y="552"/>
                      <a:pt x="82" y="558"/>
                      <a:pt x="77" y="560"/>
                    </a:cubicBezTo>
                    <a:cubicBezTo>
                      <a:pt x="75" y="561"/>
                      <a:pt x="74" y="561"/>
                      <a:pt x="73" y="56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6927650" y="5090381"/>
                <a:ext cx="71490" cy="168976"/>
              </a:xfrm>
              <a:custGeom>
                <a:avLst/>
                <a:gdLst/>
                <a:ahLst/>
                <a:cxnLst/>
                <a:rect l="l" t="t" r="r" b="b"/>
                <a:pathLst>
                  <a:path w="146" h="342" extrusionOk="0">
                    <a:moveTo>
                      <a:pt x="12" y="341"/>
                    </a:moveTo>
                    <a:cubicBezTo>
                      <a:pt x="11" y="341"/>
                      <a:pt x="10" y="341"/>
                      <a:pt x="8" y="340"/>
                    </a:cubicBezTo>
                    <a:cubicBezTo>
                      <a:pt x="3" y="338"/>
                      <a:pt x="0" y="332"/>
                      <a:pt x="2" y="326"/>
                    </a:cubicBezTo>
                    <a:lnTo>
                      <a:pt x="123" y="9"/>
                    </a:lnTo>
                    <a:cubicBezTo>
                      <a:pt x="125" y="3"/>
                      <a:pt x="131" y="0"/>
                      <a:pt x="137" y="3"/>
                    </a:cubicBezTo>
                    <a:cubicBezTo>
                      <a:pt x="143" y="5"/>
                      <a:pt x="145" y="11"/>
                      <a:pt x="143" y="17"/>
                    </a:cubicBezTo>
                    <a:lnTo>
                      <a:pt x="22" y="334"/>
                    </a:lnTo>
                    <a:cubicBezTo>
                      <a:pt x="21" y="338"/>
                      <a:pt x="17" y="341"/>
                      <a:pt x="12" y="3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6955813" y="5055720"/>
                <a:ext cx="116984" cy="307622"/>
              </a:xfrm>
              <a:custGeom>
                <a:avLst/>
                <a:gdLst/>
                <a:ahLst/>
                <a:cxnLst/>
                <a:rect l="l" t="t" r="r" b="b"/>
                <a:pathLst>
                  <a:path w="237" h="625" extrusionOk="0">
                    <a:moveTo>
                      <a:pt x="13" y="624"/>
                    </a:moveTo>
                    <a:cubicBezTo>
                      <a:pt x="12" y="624"/>
                      <a:pt x="10" y="624"/>
                      <a:pt x="9" y="623"/>
                    </a:cubicBezTo>
                    <a:cubicBezTo>
                      <a:pt x="3" y="621"/>
                      <a:pt x="0" y="615"/>
                      <a:pt x="2" y="609"/>
                    </a:cubicBezTo>
                    <a:lnTo>
                      <a:pt x="213" y="9"/>
                    </a:lnTo>
                    <a:cubicBezTo>
                      <a:pt x="215" y="3"/>
                      <a:pt x="221" y="0"/>
                      <a:pt x="227" y="2"/>
                    </a:cubicBezTo>
                    <a:cubicBezTo>
                      <a:pt x="233" y="4"/>
                      <a:pt x="236" y="10"/>
                      <a:pt x="234" y="16"/>
                    </a:cubicBezTo>
                    <a:lnTo>
                      <a:pt x="23" y="617"/>
                    </a:lnTo>
                    <a:cubicBezTo>
                      <a:pt x="22" y="621"/>
                      <a:pt x="17" y="624"/>
                      <a:pt x="13" y="6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" name="Google Shape;142;p6"/>
            <p:cNvGrpSpPr/>
            <p:nvPr/>
          </p:nvGrpSpPr>
          <p:grpSpPr>
            <a:xfrm rot="7746633">
              <a:off x="7205367" y="3432229"/>
              <a:ext cx="2614285" cy="2343526"/>
              <a:chOff x="84238" y="4032313"/>
              <a:chExt cx="1846948" cy="1655661"/>
            </a:xfrm>
          </p:grpSpPr>
          <p:sp>
            <p:nvSpPr>
              <p:cNvPr id="143" name="Google Shape;143;p6"/>
              <p:cNvSpPr/>
              <p:nvPr/>
            </p:nvSpPr>
            <p:spPr>
              <a:xfrm rot="6299997">
                <a:off x="360375" y="4077545"/>
                <a:ext cx="1294673" cy="1565196"/>
              </a:xfrm>
              <a:custGeom>
                <a:avLst/>
                <a:gdLst/>
                <a:ahLst/>
                <a:cxnLst/>
                <a:rect l="l" t="t" r="r" b="b"/>
                <a:pathLst>
                  <a:path w="2956" h="3571" extrusionOk="0">
                    <a:moveTo>
                      <a:pt x="504" y="0"/>
                    </a:moveTo>
                    <a:lnTo>
                      <a:pt x="2955" y="3570"/>
                    </a:lnTo>
                    <a:lnTo>
                      <a:pt x="0" y="3264"/>
                    </a:lnTo>
                    <a:lnTo>
                      <a:pt x="504" y="0"/>
                    </a:lnTo>
                    <a:close/>
                    <a:moveTo>
                      <a:pt x="1782" y="2873"/>
                    </a:moveTo>
                    <a:lnTo>
                      <a:pt x="850" y="1516"/>
                    </a:lnTo>
                    <a:lnTo>
                      <a:pt x="658" y="2756"/>
                    </a:lnTo>
                    <a:lnTo>
                      <a:pt x="1782" y="287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 rot="6300009">
                <a:off x="186006" y="5140040"/>
                <a:ext cx="102414" cy="695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60" extrusionOk="0">
                    <a:moveTo>
                      <a:pt x="17" y="159"/>
                    </a:moveTo>
                    <a:cubicBezTo>
                      <a:pt x="12" y="159"/>
                      <a:pt x="7" y="157"/>
                      <a:pt x="4" y="152"/>
                    </a:cubicBezTo>
                    <a:cubicBezTo>
                      <a:pt x="0" y="145"/>
                      <a:pt x="2" y="136"/>
                      <a:pt x="9" y="132"/>
                    </a:cubicBezTo>
                    <a:lnTo>
                      <a:pt x="209" y="5"/>
                    </a:lnTo>
                    <a:cubicBezTo>
                      <a:pt x="216" y="0"/>
                      <a:pt x="225" y="2"/>
                      <a:pt x="229" y="9"/>
                    </a:cubicBezTo>
                    <a:cubicBezTo>
                      <a:pt x="234" y="16"/>
                      <a:pt x="232" y="25"/>
                      <a:pt x="225" y="30"/>
                    </a:cubicBezTo>
                    <a:lnTo>
                      <a:pt x="25" y="157"/>
                    </a:lnTo>
                    <a:cubicBezTo>
                      <a:pt x="22" y="158"/>
                      <a:pt x="19" y="159"/>
                      <a:pt x="17" y="15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 rot="6299992">
                <a:off x="352274" y="5117800"/>
                <a:ext cx="69564" cy="4830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2" extrusionOk="0">
                    <a:moveTo>
                      <a:pt x="17" y="111"/>
                    </a:moveTo>
                    <a:cubicBezTo>
                      <a:pt x="13" y="111"/>
                      <a:pt x="8" y="109"/>
                      <a:pt x="5" y="104"/>
                    </a:cubicBezTo>
                    <a:cubicBezTo>
                      <a:pt x="0" y="97"/>
                      <a:pt x="3" y="88"/>
                      <a:pt x="9" y="84"/>
                    </a:cubicBezTo>
                    <a:lnTo>
                      <a:pt x="134" y="5"/>
                    </a:lnTo>
                    <a:cubicBezTo>
                      <a:pt x="141" y="0"/>
                      <a:pt x="150" y="2"/>
                      <a:pt x="154" y="9"/>
                    </a:cubicBezTo>
                    <a:cubicBezTo>
                      <a:pt x="159" y="16"/>
                      <a:pt x="157" y="25"/>
                      <a:pt x="150" y="30"/>
                    </a:cubicBezTo>
                    <a:lnTo>
                      <a:pt x="25" y="109"/>
                    </a:lnTo>
                    <a:cubicBezTo>
                      <a:pt x="23" y="110"/>
                      <a:pt x="20" y="111"/>
                      <a:pt x="17" y="11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 rot="6300009">
                <a:off x="475529" y="5037572"/>
                <a:ext cx="102414" cy="695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60" extrusionOk="0">
                    <a:moveTo>
                      <a:pt x="17" y="159"/>
                    </a:moveTo>
                    <a:cubicBezTo>
                      <a:pt x="12" y="159"/>
                      <a:pt x="7" y="156"/>
                      <a:pt x="4" y="152"/>
                    </a:cubicBezTo>
                    <a:cubicBezTo>
                      <a:pt x="0" y="145"/>
                      <a:pt x="2" y="136"/>
                      <a:pt x="9" y="132"/>
                    </a:cubicBezTo>
                    <a:lnTo>
                      <a:pt x="209" y="5"/>
                    </a:lnTo>
                    <a:cubicBezTo>
                      <a:pt x="216" y="0"/>
                      <a:pt x="225" y="2"/>
                      <a:pt x="230" y="9"/>
                    </a:cubicBezTo>
                    <a:cubicBezTo>
                      <a:pt x="234" y="16"/>
                      <a:pt x="232" y="25"/>
                      <a:pt x="225" y="30"/>
                    </a:cubicBezTo>
                    <a:lnTo>
                      <a:pt x="25" y="157"/>
                    </a:lnTo>
                    <a:cubicBezTo>
                      <a:pt x="22" y="158"/>
                      <a:pt x="20" y="159"/>
                      <a:pt x="17" y="15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 rot="6300006">
                <a:off x="643664" y="5015832"/>
                <a:ext cx="69565" cy="4830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2" extrusionOk="0">
                    <a:moveTo>
                      <a:pt x="17" y="111"/>
                    </a:moveTo>
                    <a:cubicBezTo>
                      <a:pt x="12" y="111"/>
                      <a:pt x="7" y="109"/>
                      <a:pt x="4" y="104"/>
                    </a:cubicBezTo>
                    <a:cubicBezTo>
                      <a:pt x="0" y="97"/>
                      <a:pt x="2" y="88"/>
                      <a:pt x="9" y="84"/>
                    </a:cubicBezTo>
                    <a:lnTo>
                      <a:pt x="133" y="5"/>
                    </a:lnTo>
                    <a:cubicBezTo>
                      <a:pt x="140" y="0"/>
                      <a:pt x="149" y="2"/>
                      <a:pt x="154" y="9"/>
                    </a:cubicBezTo>
                    <a:cubicBezTo>
                      <a:pt x="158" y="16"/>
                      <a:pt x="156" y="25"/>
                      <a:pt x="149" y="30"/>
                    </a:cubicBezTo>
                    <a:lnTo>
                      <a:pt x="25" y="109"/>
                    </a:lnTo>
                    <a:cubicBezTo>
                      <a:pt x="22" y="110"/>
                      <a:pt x="19" y="111"/>
                      <a:pt x="17" y="11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 rot="6300009">
                <a:off x="766920" y="4935603"/>
                <a:ext cx="102414" cy="695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60" extrusionOk="0">
                    <a:moveTo>
                      <a:pt x="17" y="159"/>
                    </a:moveTo>
                    <a:cubicBezTo>
                      <a:pt x="12" y="159"/>
                      <a:pt x="7" y="156"/>
                      <a:pt x="5" y="152"/>
                    </a:cubicBezTo>
                    <a:cubicBezTo>
                      <a:pt x="0" y="145"/>
                      <a:pt x="2" y="136"/>
                      <a:pt x="9" y="132"/>
                    </a:cubicBezTo>
                    <a:lnTo>
                      <a:pt x="209" y="5"/>
                    </a:lnTo>
                    <a:cubicBezTo>
                      <a:pt x="216" y="0"/>
                      <a:pt x="225" y="2"/>
                      <a:pt x="230" y="9"/>
                    </a:cubicBezTo>
                    <a:cubicBezTo>
                      <a:pt x="234" y="16"/>
                      <a:pt x="232" y="25"/>
                      <a:pt x="225" y="30"/>
                    </a:cubicBezTo>
                    <a:lnTo>
                      <a:pt x="25" y="157"/>
                    </a:lnTo>
                    <a:cubicBezTo>
                      <a:pt x="23" y="158"/>
                      <a:pt x="20" y="159"/>
                      <a:pt x="17" y="15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 rot="6300006">
                <a:off x="933188" y="4913364"/>
                <a:ext cx="69565" cy="4830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2" extrusionOk="0">
                    <a:moveTo>
                      <a:pt x="17" y="111"/>
                    </a:moveTo>
                    <a:cubicBezTo>
                      <a:pt x="12" y="111"/>
                      <a:pt x="7" y="109"/>
                      <a:pt x="4" y="104"/>
                    </a:cubicBezTo>
                    <a:cubicBezTo>
                      <a:pt x="0" y="97"/>
                      <a:pt x="2" y="88"/>
                      <a:pt x="9" y="84"/>
                    </a:cubicBezTo>
                    <a:lnTo>
                      <a:pt x="133" y="5"/>
                    </a:lnTo>
                    <a:cubicBezTo>
                      <a:pt x="140" y="0"/>
                      <a:pt x="150" y="2"/>
                      <a:pt x="154" y="9"/>
                    </a:cubicBezTo>
                    <a:cubicBezTo>
                      <a:pt x="158" y="16"/>
                      <a:pt x="156" y="25"/>
                      <a:pt x="149" y="30"/>
                    </a:cubicBezTo>
                    <a:lnTo>
                      <a:pt x="25" y="109"/>
                    </a:lnTo>
                    <a:cubicBezTo>
                      <a:pt x="22" y="110"/>
                      <a:pt x="20" y="111"/>
                      <a:pt x="17" y="11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 rot="6299991">
                <a:off x="1055944" y="4835001"/>
                <a:ext cx="102414" cy="69564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60" extrusionOk="0">
                    <a:moveTo>
                      <a:pt x="16" y="159"/>
                    </a:moveTo>
                    <a:cubicBezTo>
                      <a:pt x="12" y="159"/>
                      <a:pt x="7" y="156"/>
                      <a:pt x="4" y="152"/>
                    </a:cubicBezTo>
                    <a:cubicBezTo>
                      <a:pt x="0" y="145"/>
                      <a:pt x="2" y="136"/>
                      <a:pt x="9" y="131"/>
                    </a:cubicBezTo>
                    <a:lnTo>
                      <a:pt x="209" y="5"/>
                    </a:lnTo>
                    <a:cubicBezTo>
                      <a:pt x="215" y="0"/>
                      <a:pt x="225" y="2"/>
                      <a:pt x="229" y="9"/>
                    </a:cubicBezTo>
                    <a:cubicBezTo>
                      <a:pt x="233" y="16"/>
                      <a:pt x="231" y="25"/>
                      <a:pt x="224" y="30"/>
                    </a:cubicBezTo>
                    <a:lnTo>
                      <a:pt x="24" y="157"/>
                    </a:lnTo>
                    <a:cubicBezTo>
                      <a:pt x="22" y="158"/>
                      <a:pt x="19" y="159"/>
                      <a:pt x="16" y="15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6"/>
              <p:cNvSpPr/>
              <p:nvPr/>
            </p:nvSpPr>
            <p:spPr>
              <a:xfrm rot="6299992">
                <a:off x="1224079" y="4813261"/>
                <a:ext cx="69564" cy="4830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2" extrusionOk="0">
                    <a:moveTo>
                      <a:pt x="17" y="111"/>
                    </a:moveTo>
                    <a:cubicBezTo>
                      <a:pt x="12" y="111"/>
                      <a:pt x="7" y="109"/>
                      <a:pt x="5" y="104"/>
                    </a:cubicBezTo>
                    <a:cubicBezTo>
                      <a:pt x="0" y="97"/>
                      <a:pt x="2" y="88"/>
                      <a:pt x="9" y="84"/>
                    </a:cubicBezTo>
                    <a:lnTo>
                      <a:pt x="134" y="5"/>
                    </a:lnTo>
                    <a:cubicBezTo>
                      <a:pt x="141" y="0"/>
                      <a:pt x="150" y="2"/>
                      <a:pt x="154" y="9"/>
                    </a:cubicBezTo>
                    <a:cubicBezTo>
                      <a:pt x="159" y="16"/>
                      <a:pt x="157" y="25"/>
                      <a:pt x="150" y="30"/>
                    </a:cubicBezTo>
                    <a:lnTo>
                      <a:pt x="25" y="109"/>
                    </a:lnTo>
                    <a:cubicBezTo>
                      <a:pt x="23" y="110"/>
                      <a:pt x="20" y="111"/>
                      <a:pt x="17" y="11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6"/>
              <p:cNvSpPr/>
              <p:nvPr/>
            </p:nvSpPr>
            <p:spPr>
              <a:xfrm rot="6300009">
                <a:off x="1345467" y="4732533"/>
                <a:ext cx="102414" cy="695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60" extrusionOk="0">
                    <a:moveTo>
                      <a:pt x="17" y="159"/>
                    </a:moveTo>
                    <a:cubicBezTo>
                      <a:pt x="12" y="159"/>
                      <a:pt x="7" y="156"/>
                      <a:pt x="4" y="152"/>
                    </a:cubicBezTo>
                    <a:cubicBezTo>
                      <a:pt x="0" y="145"/>
                      <a:pt x="2" y="136"/>
                      <a:pt x="9" y="131"/>
                    </a:cubicBezTo>
                    <a:lnTo>
                      <a:pt x="209" y="5"/>
                    </a:lnTo>
                    <a:cubicBezTo>
                      <a:pt x="216" y="0"/>
                      <a:pt x="225" y="2"/>
                      <a:pt x="229" y="9"/>
                    </a:cubicBezTo>
                    <a:cubicBezTo>
                      <a:pt x="234" y="16"/>
                      <a:pt x="232" y="25"/>
                      <a:pt x="225" y="30"/>
                    </a:cubicBezTo>
                    <a:lnTo>
                      <a:pt x="25" y="157"/>
                    </a:lnTo>
                    <a:cubicBezTo>
                      <a:pt x="22" y="158"/>
                      <a:pt x="19" y="159"/>
                      <a:pt x="17" y="15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 rot="6300006">
                <a:off x="1513602" y="4710793"/>
                <a:ext cx="69565" cy="4830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2" extrusionOk="0">
                    <a:moveTo>
                      <a:pt x="17" y="111"/>
                    </a:moveTo>
                    <a:cubicBezTo>
                      <a:pt x="12" y="111"/>
                      <a:pt x="7" y="109"/>
                      <a:pt x="4" y="104"/>
                    </a:cubicBezTo>
                    <a:cubicBezTo>
                      <a:pt x="0" y="97"/>
                      <a:pt x="2" y="88"/>
                      <a:pt x="9" y="84"/>
                    </a:cubicBezTo>
                    <a:lnTo>
                      <a:pt x="133" y="5"/>
                    </a:lnTo>
                    <a:cubicBezTo>
                      <a:pt x="140" y="0"/>
                      <a:pt x="149" y="2"/>
                      <a:pt x="153" y="9"/>
                    </a:cubicBezTo>
                    <a:cubicBezTo>
                      <a:pt x="158" y="16"/>
                      <a:pt x="156" y="25"/>
                      <a:pt x="149" y="30"/>
                    </a:cubicBezTo>
                    <a:lnTo>
                      <a:pt x="24" y="109"/>
                    </a:lnTo>
                    <a:cubicBezTo>
                      <a:pt x="22" y="110"/>
                      <a:pt x="19" y="111"/>
                      <a:pt x="17" y="11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 rot="6300009">
                <a:off x="1636858" y="4630564"/>
                <a:ext cx="102414" cy="695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60" extrusionOk="0">
                    <a:moveTo>
                      <a:pt x="17" y="159"/>
                    </a:moveTo>
                    <a:cubicBezTo>
                      <a:pt x="12" y="159"/>
                      <a:pt x="7" y="156"/>
                      <a:pt x="4" y="152"/>
                    </a:cubicBezTo>
                    <a:cubicBezTo>
                      <a:pt x="0" y="145"/>
                      <a:pt x="2" y="136"/>
                      <a:pt x="9" y="131"/>
                    </a:cubicBezTo>
                    <a:lnTo>
                      <a:pt x="209" y="5"/>
                    </a:lnTo>
                    <a:cubicBezTo>
                      <a:pt x="216" y="0"/>
                      <a:pt x="225" y="2"/>
                      <a:pt x="230" y="9"/>
                    </a:cubicBezTo>
                    <a:cubicBezTo>
                      <a:pt x="234" y="16"/>
                      <a:pt x="232" y="25"/>
                      <a:pt x="225" y="30"/>
                    </a:cubicBezTo>
                    <a:lnTo>
                      <a:pt x="25" y="157"/>
                    </a:lnTo>
                    <a:cubicBezTo>
                      <a:pt x="22" y="158"/>
                      <a:pt x="20" y="159"/>
                      <a:pt x="17" y="15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 rot="6300008">
                <a:off x="559825" y="4352916"/>
                <a:ext cx="649272" cy="732356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672" extrusionOk="0">
                    <a:moveTo>
                      <a:pt x="1464" y="1671"/>
                    </a:moveTo>
                    <a:cubicBezTo>
                      <a:pt x="1464" y="1671"/>
                      <a:pt x="1464" y="1671"/>
                      <a:pt x="1463" y="1671"/>
                    </a:cubicBezTo>
                    <a:lnTo>
                      <a:pt x="14" y="1570"/>
                    </a:lnTo>
                    <a:cubicBezTo>
                      <a:pt x="10" y="1570"/>
                      <a:pt x="6" y="1568"/>
                      <a:pt x="4" y="1564"/>
                    </a:cubicBezTo>
                    <a:cubicBezTo>
                      <a:pt x="1" y="1561"/>
                      <a:pt x="0" y="1556"/>
                      <a:pt x="1" y="1552"/>
                    </a:cubicBezTo>
                    <a:lnTo>
                      <a:pt x="350" y="12"/>
                    </a:lnTo>
                    <a:cubicBezTo>
                      <a:pt x="351" y="6"/>
                      <a:pt x="356" y="2"/>
                      <a:pt x="362" y="1"/>
                    </a:cubicBezTo>
                    <a:cubicBezTo>
                      <a:pt x="368" y="0"/>
                      <a:pt x="373" y="2"/>
                      <a:pt x="377" y="7"/>
                    </a:cubicBezTo>
                    <a:lnTo>
                      <a:pt x="1477" y="1648"/>
                    </a:lnTo>
                    <a:cubicBezTo>
                      <a:pt x="1480" y="1653"/>
                      <a:pt x="1480" y="1659"/>
                      <a:pt x="1477" y="1664"/>
                    </a:cubicBezTo>
                    <a:cubicBezTo>
                      <a:pt x="1475" y="1668"/>
                      <a:pt x="1470" y="1671"/>
                      <a:pt x="1464" y="1671"/>
                    </a:cubicBezTo>
                    <a:close/>
                    <a:moveTo>
                      <a:pt x="34" y="1542"/>
                    </a:moveTo>
                    <a:lnTo>
                      <a:pt x="1435" y="1639"/>
                    </a:lnTo>
                    <a:lnTo>
                      <a:pt x="371" y="52"/>
                    </a:lnTo>
                    <a:lnTo>
                      <a:pt x="34" y="154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6" name="Google Shape;156;p6"/>
          <p:cNvGrpSpPr/>
          <p:nvPr/>
        </p:nvGrpSpPr>
        <p:grpSpPr>
          <a:xfrm>
            <a:off x="135477" y="1371560"/>
            <a:ext cx="8816240" cy="3604930"/>
            <a:chOff x="135477" y="1371560"/>
            <a:chExt cx="8816240" cy="3604930"/>
          </a:xfrm>
        </p:grpSpPr>
        <p:sp>
          <p:nvSpPr>
            <p:cNvPr id="157" name="Google Shape;157;p6"/>
            <p:cNvSpPr/>
            <p:nvPr/>
          </p:nvSpPr>
          <p:spPr>
            <a:xfrm>
              <a:off x="7537582" y="4675257"/>
              <a:ext cx="280228" cy="301233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135477" y="1371560"/>
              <a:ext cx="266216" cy="284887"/>
            </a:xfrm>
            <a:custGeom>
              <a:avLst/>
              <a:gdLst/>
              <a:ahLst/>
              <a:cxnLst/>
              <a:rect l="l" t="t" r="r" b="b"/>
              <a:pathLst>
                <a:path w="501" h="537" extrusionOk="0">
                  <a:moveTo>
                    <a:pt x="498" y="321"/>
                  </a:moveTo>
                  <a:cubicBezTo>
                    <a:pt x="496" y="332"/>
                    <a:pt x="488" y="341"/>
                    <a:pt x="478" y="343"/>
                  </a:cubicBezTo>
                  <a:lnTo>
                    <a:pt x="341" y="379"/>
                  </a:lnTo>
                  <a:lnTo>
                    <a:pt x="318" y="514"/>
                  </a:lnTo>
                  <a:cubicBezTo>
                    <a:pt x="317" y="525"/>
                    <a:pt x="308" y="534"/>
                    <a:pt x="297" y="536"/>
                  </a:cubicBezTo>
                  <a:cubicBezTo>
                    <a:pt x="295" y="536"/>
                    <a:pt x="293" y="536"/>
                    <a:pt x="291" y="536"/>
                  </a:cubicBezTo>
                  <a:cubicBezTo>
                    <a:pt x="282" y="536"/>
                    <a:pt x="273" y="532"/>
                    <a:pt x="268" y="524"/>
                  </a:cubicBezTo>
                  <a:cubicBezTo>
                    <a:pt x="245" y="488"/>
                    <a:pt x="224" y="452"/>
                    <a:pt x="204" y="415"/>
                  </a:cubicBezTo>
                  <a:lnTo>
                    <a:pt x="37" y="459"/>
                  </a:lnTo>
                  <a:cubicBezTo>
                    <a:pt x="26" y="462"/>
                    <a:pt x="13" y="458"/>
                    <a:pt x="7" y="448"/>
                  </a:cubicBezTo>
                  <a:cubicBezTo>
                    <a:pt x="0" y="439"/>
                    <a:pt x="0" y="426"/>
                    <a:pt x="7" y="417"/>
                  </a:cubicBezTo>
                  <a:cubicBezTo>
                    <a:pt x="44" y="363"/>
                    <a:pt x="84" y="310"/>
                    <a:pt x="126" y="259"/>
                  </a:cubicBezTo>
                  <a:cubicBezTo>
                    <a:pt x="99" y="196"/>
                    <a:pt x="74" y="131"/>
                    <a:pt x="53" y="66"/>
                  </a:cubicBezTo>
                  <a:cubicBezTo>
                    <a:pt x="50" y="54"/>
                    <a:pt x="53" y="42"/>
                    <a:pt x="63" y="35"/>
                  </a:cubicBezTo>
                  <a:cubicBezTo>
                    <a:pt x="72" y="28"/>
                    <a:pt x="85" y="28"/>
                    <a:pt x="95" y="34"/>
                  </a:cubicBezTo>
                  <a:lnTo>
                    <a:pt x="237" y="129"/>
                  </a:lnTo>
                  <a:cubicBezTo>
                    <a:pt x="274" y="89"/>
                    <a:pt x="312" y="49"/>
                    <a:pt x="351" y="11"/>
                  </a:cubicBezTo>
                  <a:cubicBezTo>
                    <a:pt x="362" y="0"/>
                    <a:pt x="379" y="0"/>
                    <a:pt x="390" y="11"/>
                  </a:cubicBezTo>
                  <a:cubicBezTo>
                    <a:pt x="396" y="17"/>
                    <a:pt x="401" y="28"/>
                    <a:pt x="400" y="37"/>
                  </a:cubicBezTo>
                  <a:lnTo>
                    <a:pt x="369" y="216"/>
                  </a:lnTo>
                  <a:lnTo>
                    <a:pt x="486" y="294"/>
                  </a:lnTo>
                  <a:cubicBezTo>
                    <a:pt x="495" y="300"/>
                    <a:pt x="500" y="311"/>
                    <a:pt x="498" y="32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8529041" y="2534236"/>
              <a:ext cx="422676" cy="476371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6"/>
          <p:cNvGrpSpPr/>
          <p:nvPr/>
        </p:nvGrpSpPr>
        <p:grpSpPr>
          <a:xfrm>
            <a:off x="401706" y="689303"/>
            <a:ext cx="8494454" cy="3125075"/>
            <a:chOff x="401706" y="689303"/>
            <a:chExt cx="8494454" cy="3125075"/>
          </a:xfrm>
        </p:grpSpPr>
        <p:grpSp>
          <p:nvGrpSpPr>
            <p:cNvPr id="161" name="Google Shape;161;p6"/>
            <p:cNvGrpSpPr/>
            <p:nvPr/>
          </p:nvGrpSpPr>
          <p:grpSpPr>
            <a:xfrm rot="10800000">
              <a:off x="401706" y="3236128"/>
              <a:ext cx="311529" cy="578250"/>
              <a:chOff x="1196975" y="5856287"/>
              <a:chExt cx="231775" cy="430213"/>
            </a:xfrm>
          </p:grpSpPr>
          <p:sp>
            <p:nvSpPr>
              <p:cNvPr id="162" name="Google Shape;162;p6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Google Shape;169;p6"/>
            <p:cNvGrpSpPr/>
            <p:nvPr/>
          </p:nvGrpSpPr>
          <p:grpSpPr>
            <a:xfrm rot="10800000">
              <a:off x="8584631" y="689303"/>
              <a:ext cx="311529" cy="578250"/>
              <a:chOff x="1196975" y="5856287"/>
              <a:chExt cx="231775" cy="430213"/>
            </a:xfrm>
          </p:grpSpPr>
          <p:sp>
            <p:nvSpPr>
              <p:cNvPr id="170" name="Google Shape;170;p6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6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7"/>
          <p:cNvSpPr txBox="1">
            <a:spLocks noGrp="1"/>
          </p:cNvSpPr>
          <p:nvPr>
            <p:ph type="subTitle" idx="1"/>
          </p:nvPr>
        </p:nvSpPr>
        <p:spPr>
          <a:xfrm>
            <a:off x="720000" y="1700300"/>
            <a:ext cx="38655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80" name="Google Shape;180;p7"/>
          <p:cNvGrpSpPr/>
          <p:nvPr/>
        </p:nvGrpSpPr>
        <p:grpSpPr>
          <a:xfrm rot="10800000" flipH="1">
            <a:off x="-1514919" y="3718776"/>
            <a:ext cx="3254667" cy="3205252"/>
            <a:chOff x="1570037" y="4211637"/>
            <a:chExt cx="2300281" cy="2265356"/>
          </a:xfrm>
        </p:grpSpPr>
        <p:sp>
          <p:nvSpPr>
            <p:cNvPr id="181" name="Google Shape;181;p7"/>
            <p:cNvSpPr/>
            <p:nvPr/>
          </p:nvSpPr>
          <p:spPr>
            <a:xfrm>
              <a:off x="1570037" y="4211637"/>
              <a:ext cx="2300281" cy="2265356"/>
            </a:xfrm>
            <a:custGeom>
              <a:avLst/>
              <a:gdLst/>
              <a:ahLst/>
              <a:cxnLst/>
              <a:rect l="l" t="t" r="r" b="b"/>
              <a:pathLst>
                <a:path w="6391" h="6292" extrusionOk="0">
                  <a:moveTo>
                    <a:pt x="2798" y="6103"/>
                  </a:moveTo>
                  <a:lnTo>
                    <a:pt x="2587" y="6291"/>
                  </a:lnTo>
                  <a:lnTo>
                    <a:pt x="0" y="3387"/>
                  </a:lnTo>
                  <a:lnTo>
                    <a:pt x="3803" y="0"/>
                  </a:lnTo>
                  <a:lnTo>
                    <a:pt x="6390" y="2904"/>
                  </a:lnTo>
                  <a:lnTo>
                    <a:pt x="6179" y="3092"/>
                  </a:lnTo>
                  <a:lnTo>
                    <a:pt x="6036" y="3001"/>
                  </a:lnTo>
                  <a:lnTo>
                    <a:pt x="6036" y="3001"/>
                  </a:lnTo>
                  <a:cubicBezTo>
                    <a:pt x="6073" y="2944"/>
                    <a:pt x="6069" y="2868"/>
                    <a:pt x="6021" y="2815"/>
                  </a:cubicBezTo>
                  <a:cubicBezTo>
                    <a:pt x="5965" y="2751"/>
                    <a:pt x="5867" y="2745"/>
                    <a:pt x="5803" y="2802"/>
                  </a:cubicBezTo>
                  <a:cubicBezTo>
                    <a:pt x="5739" y="2859"/>
                    <a:pt x="5733" y="2957"/>
                    <a:pt x="5790" y="3021"/>
                  </a:cubicBezTo>
                  <a:cubicBezTo>
                    <a:pt x="5841" y="3078"/>
                    <a:pt x="5925" y="3088"/>
                    <a:pt x="5988" y="3049"/>
                  </a:cubicBezTo>
                  <a:lnTo>
                    <a:pt x="6064" y="3195"/>
                  </a:lnTo>
                  <a:lnTo>
                    <a:pt x="5750" y="3474"/>
                  </a:lnTo>
                  <a:lnTo>
                    <a:pt x="5627" y="3335"/>
                  </a:lnTo>
                  <a:cubicBezTo>
                    <a:pt x="5647" y="3293"/>
                    <a:pt x="5645" y="3242"/>
                    <a:pt x="5618" y="3201"/>
                  </a:cubicBezTo>
                  <a:cubicBezTo>
                    <a:pt x="5576" y="3137"/>
                    <a:pt x="5491" y="3120"/>
                    <a:pt x="5428" y="3162"/>
                  </a:cubicBezTo>
                  <a:cubicBezTo>
                    <a:pt x="5365" y="3204"/>
                    <a:pt x="5348" y="3289"/>
                    <a:pt x="5389" y="3352"/>
                  </a:cubicBezTo>
                  <a:cubicBezTo>
                    <a:pt x="5416" y="3392"/>
                    <a:pt x="5461" y="3414"/>
                    <a:pt x="5506" y="3413"/>
                  </a:cubicBezTo>
                  <a:lnTo>
                    <a:pt x="5578" y="3627"/>
                  </a:lnTo>
                  <a:lnTo>
                    <a:pt x="5404" y="3782"/>
                  </a:lnTo>
                  <a:lnTo>
                    <a:pt x="5220" y="3663"/>
                  </a:lnTo>
                  <a:cubicBezTo>
                    <a:pt x="5226" y="3639"/>
                    <a:pt x="5224" y="3612"/>
                    <a:pt x="5213" y="3586"/>
                  </a:cubicBezTo>
                  <a:cubicBezTo>
                    <a:pt x="5187" y="3524"/>
                    <a:pt x="5115" y="3495"/>
                    <a:pt x="5053" y="3522"/>
                  </a:cubicBezTo>
                  <a:cubicBezTo>
                    <a:pt x="4991" y="3549"/>
                    <a:pt x="4962" y="3621"/>
                    <a:pt x="4989" y="3683"/>
                  </a:cubicBezTo>
                  <a:cubicBezTo>
                    <a:pt x="5015" y="3745"/>
                    <a:pt x="5087" y="3774"/>
                    <a:pt x="5149" y="3747"/>
                  </a:cubicBezTo>
                  <a:cubicBezTo>
                    <a:pt x="5154" y="3745"/>
                    <a:pt x="5158" y="3743"/>
                    <a:pt x="5163" y="3740"/>
                  </a:cubicBezTo>
                  <a:lnTo>
                    <a:pt x="5233" y="3934"/>
                  </a:lnTo>
                  <a:lnTo>
                    <a:pt x="4972" y="4167"/>
                  </a:lnTo>
                  <a:lnTo>
                    <a:pt x="4801" y="4039"/>
                  </a:lnTo>
                  <a:cubicBezTo>
                    <a:pt x="4811" y="4019"/>
                    <a:pt x="4814" y="3996"/>
                    <a:pt x="4809" y="3972"/>
                  </a:cubicBezTo>
                  <a:cubicBezTo>
                    <a:pt x="4798" y="3911"/>
                    <a:pt x="4739" y="3871"/>
                    <a:pt x="4677" y="3882"/>
                  </a:cubicBezTo>
                  <a:cubicBezTo>
                    <a:pt x="4616" y="3894"/>
                    <a:pt x="4576" y="3953"/>
                    <a:pt x="4588" y="4014"/>
                  </a:cubicBezTo>
                  <a:cubicBezTo>
                    <a:pt x="4597" y="4062"/>
                    <a:pt x="4636" y="4098"/>
                    <a:pt x="4682" y="4105"/>
                  </a:cubicBezTo>
                  <a:lnTo>
                    <a:pt x="4786" y="4333"/>
                  </a:lnTo>
                  <a:lnTo>
                    <a:pt x="4598" y="4500"/>
                  </a:lnTo>
                  <a:lnTo>
                    <a:pt x="4404" y="4333"/>
                  </a:lnTo>
                  <a:cubicBezTo>
                    <a:pt x="4396" y="4284"/>
                    <a:pt x="4354" y="4245"/>
                    <a:pt x="4302" y="4242"/>
                  </a:cubicBezTo>
                  <a:cubicBezTo>
                    <a:pt x="4242" y="4239"/>
                    <a:pt x="4190" y="4285"/>
                    <a:pt x="4187" y="4345"/>
                  </a:cubicBezTo>
                  <a:cubicBezTo>
                    <a:pt x="4183" y="4406"/>
                    <a:pt x="4229" y="4457"/>
                    <a:pt x="4290" y="4461"/>
                  </a:cubicBezTo>
                  <a:lnTo>
                    <a:pt x="4415" y="4663"/>
                  </a:lnTo>
                  <a:lnTo>
                    <a:pt x="4155" y="4895"/>
                  </a:lnTo>
                  <a:lnTo>
                    <a:pt x="4003" y="4736"/>
                  </a:lnTo>
                  <a:cubicBezTo>
                    <a:pt x="4017" y="4679"/>
                    <a:pt x="3984" y="4620"/>
                    <a:pt x="3927" y="4602"/>
                  </a:cubicBezTo>
                  <a:cubicBezTo>
                    <a:pt x="3868" y="4584"/>
                    <a:pt x="3804" y="4617"/>
                    <a:pt x="3786" y="4676"/>
                  </a:cubicBezTo>
                  <a:cubicBezTo>
                    <a:pt x="3767" y="4736"/>
                    <a:pt x="3800" y="4799"/>
                    <a:pt x="3860" y="4818"/>
                  </a:cubicBezTo>
                  <a:cubicBezTo>
                    <a:pt x="3889" y="4827"/>
                    <a:pt x="3918" y="4824"/>
                    <a:pt x="3943" y="4811"/>
                  </a:cubicBezTo>
                  <a:lnTo>
                    <a:pt x="3997" y="5036"/>
                  </a:lnTo>
                  <a:lnTo>
                    <a:pt x="3758" y="5248"/>
                  </a:lnTo>
                  <a:lnTo>
                    <a:pt x="3609" y="5100"/>
                  </a:lnTo>
                  <a:cubicBezTo>
                    <a:pt x="3623" y="5047"/>
                    <a:pt x="3601" y="4991"/>
                    <a:pt x="3552" y="4962"/>
                  </a:cubicBezTo>
                  <a:cubicBezTo>
                    <a:pt x="3494" y="4929"/>
                    <a:pt x="3419" y="4949"/>
                    <a:pt x="3385" y="5008"/>
                  </a:cubicBezTo>
                  <a:cubicBezTo>
                    <a:pt x="3351" y="5066"/>
                    <a:pt x="3371" y="5141"/>
                    <a:pt x="3430" y="5175"/>
                  </a:cubicBezTo>
                  <a:cubicBezTo>
                    <a:pt x="3461" y="5192"/>
                    <a:pt x="3496" y="5195"/>
                    <a:pt x="3528" y="5185"/>
                  </a:cubicBezTo>
                  <a:lnTo>
                    <a:pt x="3634" y="5358"/>
                  </a:lnTo>
                  <a:lnTo>
                    <a:pt x="3356" y="5607"/>
                  </a:lnTo>
                  <a:lnTo>
                    <a:pt x="3215" y="5479"/>
                  </a:lnTo>
                  <a:cubicBezTo>
                    <a:pt x="3237" y="5425"/>
                    <a:pt x="3223" y="5362"/>
                    <a:pt x="3177" y="5322"/>
                  </a:cubicBezTo>
                  <a:cubicBezTo>
                    <a:pt x="3119" y="5274"/>
                    <a:pt x="3033" y="5281"/>
                    <a:pt x="2984" y="5339"/>
                  </a:cubicBezTo>
                  <a:cubicBezTo>
                    <a:pt x="2935" y="5396"/>
                    <a:pt x="2943" y="5483"/>
                    <a:pt x="3000" y="5531"/>
                  </a:cubicBezTo>
                  <a:cubicBezTo>
                    <a:pt x="3034" y="5560"/>
                    <a:pt x="3077" y="5569"/>
                    <a:pt x="3117" y="5561"/>
                  </a:cubicBezTo>
                  <a:lnTo>
                    <a:pt x="3214" y="5733"/>
                  </a:lnTo>
                  <a:lnTo>
                    <a:pt x="2946" y="5971"/>
                  </a:lnTo>
                  <a:lnTo>
                    <a:pt x="2826" y="5852"/>
                  </a:lnTo>
                  <a:cubicBezTo>
                    <a:pt x="2852" y="5798"/>
                    <a:pt x="2845" y="5730"/>
                    <a:pt x="2802" y="5682"/>
                  </a:cubicBezTo>
                  <a:cubicBezTo>
                    <a:pt x="2745" y="5619"/>
                    <a:pt x="2647" y="5613"/>
                    <a:pt x="2583" y="5670"/>
                  </a:cubicBezTo>
                  <a:cubicBezTo>
                    <a:pt x="2519" y="5727"/>
                    <a:pt x="2514" y="5824"/>
                    <a:pt x="2571" y="5888"/>
                  </a:cubicBezTo>
                  <a:cubicBezTo>
                    <a:pt x="2609" y="5931"/>
                    <a:pt x="2666" y="5948"/>
                    <a:pt x="2718" y="5937"/>
                  </a:cubicBezTo>
                  <a:lnTo>
                    <a:pt x="2798" y="6103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2379662" y="5108575"/>
              <a:ext cx="1311271" cy="1168400"/>
            </a:xfrm>
            <a:custGeom>
              <a:avLst/>
              <a:gdLst/>
              <a:ahLst/>
              <a:cxnLst/>
              <a:rect l="l" t="t" r="r" b="b"/>
              <a:pathLst>
                <a:path w="3643" h="3247" extrusionOk="0">
                  <a:moveTo>
                    <a:pt x="16" y="3246"/>
                  </a:moveTo>
                  <a:cubicBezTo>
                    <a:pt x="12" y="3246"/>
                    <a:pt x="8" y="3244"/>
                    <a:pt x="5" y="3241"/>
                  </a:cubicBezTo>
                  <a:cubicBezTo>
                    <a:pt x="0" y="3235"/>
                    <a:pt x="0" y="3225"/>
                    <a:pt x="6" y="3220"/>
                  </a:cubicBezTo>
                  <a:lnTo>
                    <a:pt x="3615" y="6"/>
                  </a:lnTo>
                  <a:cubicBezTo>
                    <a:pt x="3621" y="0"/>
                    <a:pt x="3631" y="1"/>
                    <a:pt x="3636" y="7"/>
                  </a:cubicBezTo>
                  <a:cubicBezTo>
                    <a:pt x="3642" y="13"/>
                    <a:pt x="3641" y="22"/>
                    <a:pt x="3635" y="28"/>
                  </a:cubicBezTo>
                  <a:lnTo>
                    <a:pt x="26" y="3242"/>
                  </a:lnTo>
                  <a:cubicBezTo>
                    <a:pt x="23" y="3244"/>
                    <a:pt x="20" y="3246"/>
                    <a:pt x="16" y="324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1636712" y="5392737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1"/>
                    <a:pt x="0" y="11"/>
                    <a:pt x="6" y="6"/>
                  </a:cubicBezTo>
                  <a:cubicBezTo>
                    <a:pt x="13" y="0"/>
                    <a:pt x="22" y="1"/>
                    <a:pt x="27" y="7"/>
                  </a:cubicBezTo>
                  <a:lnTo>
                    <a:pt x="2066" y="2296"/>
                  </a:lnTo>
                  <a:cubicBezTo>
                    <a:pt x="2071" y="2302"/>
                    <a:pt x="2071" y="2311"/>
                    <a:pt x="2065" y="2317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1773237" y="5272087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5" y="26"/>
                  </a:lnTo>
                  <a:cubicBezTo>
                    <a:pt x="0" y="20"/>
                    <a:pt x="0" y="11"/>
                    <a:pt x="6" y="5"/>
                  </a:cubicBezTo>
                  <a:cubicBezTo>
                    <a:pt x="13" y="0"/>
                    <a:pt x="22" y="0"/>
                    <a:pt x="27" y="6"/>
                  </a:cubicBezTo>
                  <a:lnTo>
                    <a:pt x="2066" y="2295"/>
                  </a:lnTo>
                  <a:cubicBezTo>
                    <a:pt x="2071" y="2301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1909762" y="5149850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1"/>
                    <a:pt x="0" y="11"/>
                    <a:pt x="6" y="6"/>
                  </a:cubicBezTo>
                  <a:cubicBezTo>
                    <a:pt x="12" y="0"/>
                    <a:pt x="22" y="1"/>
                    <a:pt x="27" y="7"/>
                  </a:cubicBezTo>
                  <a:lnTo>
                    <a:pt x="2066" y="2296"/>
                  </a:lnTo>
                  <a:cubicBezTo>
                    <a:pt x="2071" y="2302"/>
                    <a:pt x="2071" y="2311"/>
                    <a:pt x="2065" y="2317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2046287" y="5029200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5" y="26"/>
                  </a:lnTo>
                  <a:cubicBezTo>
                    <a:pt x="0" y="20"/>
                    <a:pt x="0" y="11"/>
                    <a:pt x="6" y="5"/>
                  </a:cubicBezTo>
                  <a:cubicBezTo>
                    <a:pt x="12" y="0"/>
                    <a:pt x="22" y="0"/>
                    <a:pt x="27" y="6"/>
                  </a:cubicBezTo>
                  <a:lnTo>
                    <a:pt x="2066" y="2295"/>
                  </a:lnTo>
                  <a:cubicBezTo>
                    <a:pt x="2071" y="2301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2181225" y="4906962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1"/>
                    <a:pt x="0" y="11"/>
                    <a:pt x="6" y="6"/>
                  </a:cubicBezTo>
                  <a:cubicBezTo>
                    <a:pt x="12" y="0"/>
                    <a:pt x="22" y="1"/>
                    <a:pt x="27" y="7"/>
                  </a:cubicBezTo>
                  <a:lnTo>
                    <a:pt x="2066" y="2296"/>
                  </a:lnTo>
                  <a:cubicBezTo>
                    <a:pt x="2071" y="2302"/>
                    <a:pt x="2071" y="2311"/>
                    <a:pt x="2065" y="2317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2317750" y="4786312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5" y="26"/>
                  </a:lnTo>
                  <a:cubicBezTo>
                    <a:pt x="0" y="20"/>
                    <a:pt x="0" y="11"/>
                    <a:pt x="6" y="5"/>
                  </a:cubicBezTo>
                  <a:cubicBezTo>
                    <a:pt x="12" y="0"/>
                    <a:pt x="22" y="0"/>
                    <a:pt x="27" y="6"/>
                  </a:cubicBezTo>
                  <a:lnTo>
                    <a:pt x="2066" y="2295"/>
                  </a:lnTo>
                  <a:cubicBezTo>
                    <a:pt x="2071" y="2301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2454275" y="4664075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0"/>
                    <a:pt x="0" y="11"/>
                    <a:pt x="6" y="6"/>
                  </a:cubicBezTo>
                  <a:cubicBezTo>
                    <a:pt x="12" y="0"/>
                    <a:pt x="22" y="1"/>
                    <a:pt x="27" y="7"/>
                  </a:cubicBezTo>
                  <a:lnTo>
                    <a:pt x="2066" y="2295"/>
                  </a:lnTo>
                  <a:cubicBezTo>
                    <a:pt x="2071" y="2302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590800" y="4543425"/>
              <a:ext cx="746125" cy="835026"/>
            </a:xfrm>
            <a:custGeom>
              <a:avLst/>
              <a:gdLst/>
              <a:ahLst/>
              <a:cxnLst/>
              <a:rect l="l" t="t" r="r" b="b"/>
              <a:pathLst>
                <a:path w="2073" h="2321" extrusionOk="0">
                  <a:moveTo>
                    <a:pt x="2056" y="2320"/>
                  </a:moveTo>
                  <a:cubicBezTo>
                    <a:pt x="2052" y="2320"/>
                    <a:pt x="2047" y="2318"/>
                    <a:pt x="2045" y="2315"/>
                  </a:cubicBezTo>
                  <a:lnTo>
                    <a:pt x="6" y="26"/>
                  </a:lnTo>
                  <a:cubicBezTo>
                    <a:pt x="0" y="20"/>
                    <a:pt x="1" y="11"/>
                    <a:pt x="7" y="5"/>
                  </a:cubicBezTo>
                  <a:cubicBezTo>
                    <a:pt x="13" y="0"/>
                    <a:pt x="23" y="0"/>
                    <a:pt x="28" y="6"/>
                  </a:cubicBezTo>
                  <a:lnTo>
                    <a:pt x="2067" y="2295"/>
                  </a:lnTo>
                  <a:cubicBezTo>
                    <a:pt x="2072" y="2301"/>
                    <a:pt x="2072" y="2311"/>
                    <a:pt x="2066" y="2316"/>
                  </a:cubicBezTo>
                  <a:cubicBezTo>
                    <a:pt x="2063" y="2318"/>
                    <a:pt x="2059" y="2320"/>
                    <a:pt x="2056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2727325" y="4421187"/>
              <a:ext cx="746125" cy="835026"/>
            </a:xfrm>
            <a:custGeom>
              <a:avLst/>
              <a:gdLst/>
              <a:ahLst/>
              <a:cxnLst/>
              <a:rect l="l" t="t" r="r" b="b"/>
              <a:pathLst>
                <a:path w="2073" h="2321" extrusionOk="0">
                  <a:moveTo>
                    <a:pt x="2056" y="2320"/>
                  </a:moveTo>
                  <a:cubicBezTo>
                    <a:pt x="2052" y="2320"/>
                    <a:pt x="2047" y="2319"/>
                    <a:pt x="2045" y="2315"/>
                  </a:cubicBezTo>
                  <a:lnTo>
                    <a:pt x="6" y="27"/>
                  </a:lnTo>
                  <a:cubicBezTo>
                    <a:pt x="0" y="20"/>
                    <a:pt x="1" y="11"/>
                    <a:pt x="7" y="6"/>
                  </a:cubicBezTo>
                  <a:cubicBezTo>
                    <a:pt x="13" y="0"/>
                    <a:pt x="23" y="1"/>
                    <a:pt x="28" y="7"/>
                  </a:cubicBezTo>
                  <a:lnTo>
                    <a:pt x="2067" y="2295"/>
                  </a:lnTo>
                  <a:cubicBezTo>
                    <a:pt x="2072" y="2302"/>
                    <a:pt x="2072" y="2311"/>
                    <a:pt x="2066" y="2316"/>
                  </a:cubicBezTo>
                  <a:cubicBezTo>
                    <a:pt x="2063" y="2319"/>
                    <a:pt x="2059" y="2320"/>
                    <a:pt x="2056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863850" y="4300537"/>
              <a:ext cx="746125" cy="835026"/>
            </a:xfrm>
            <a:custGeom>
              <a:avLst/>
              <a:gdLst/>
              <a:ahLst/>
              <a:cxnLst/>
              <a:rect l="l" t="t" r="r" b="b"/>
              <a:pathLst>
                <a:path w="2073" h="2321" extrusionOk="0">
                  <a:moveTo>
                    <a:pt x="2056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6" y="26"/>
                  </a:lnTo>
                  <a:cubicBezTo>
                    <a:pt x="0" y="20"/>
                    <a:pt x="1" y="11"/>
                    <a:pt x="7" y="5"/>
                  </a:cubicBezTo>
                  <a:cubicBezTo>
                    <a:pt x="13" y="0"/>
                    <a:pt x="23" y="0"/>
                    <a:pt x="28" y="6"/>
                  </a:cubicBezTo>
                  <a:lnTo>
                    <a:pt x="2067" y="2295"/>
                  </a:lnTo>
                  <a:cubicBezTo>
                    <a:pt x="2072" y="2301"/>
                    <a:pt x="2072" y="2310"/>
                    <a:pt x="2065" y="2316"/>
                  </a:cubicBezTo>
                  <a:cubicBezTo>
                    <a:pt x="2063" y="2318"/>
                    <a:pt x="2059" y="2320"/>
                    <a:pt x="2056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193;p7"/>
          <p:cNvGrpSpPr/>
          <p:nvPr/>
        </p:nvGrpSpPr>
        <p:grpSpPr>
          <a:xfrm>
            <a:off x="134295" y="3190243"/>
            <a:ext cx="311529" cy="578250"/>
            <a:chOff x="1196975" y="5856287"/>
            <a:chExt cx="231775" cy="430213"/>
          </a:xfrm>
        </p:grpSpPr>
        <p:sp>
          <p:nvSpPr>
            <p:cNvPr id="194" name="Google Shape;194;p7"/>
            <p:cNvSpPr/>
            <p:nvPr/>
          </p:nvSpPr>
          <p:spPr>
            <a:xfrm>
              <a:off x="1328737" y="6122987"/>
              <a:ext cx="14287" cy="66675"/>
            </a:xfrm>
            <a:custGeom>
              <a:avLst/>
              <a:gdLst/>
              <a:ahLst/>
              <a:cxnLst/>
              <a:rect l="l" t="t" r="r" b="b"/>
              <a:pathLst>
                <a:path w="38" h="185" extrusionOk="0">
                  <a:moveTo>
                    <a:pt x="19" y="184"/>
                  </a:moveTo>
                  <a:cubicBezTo>
                    <a:pt x="9" y="184"/>
                    <a:pt x="0" y="175"/>
                    <a:pt x="0" y="165"/>
                  </a:cubicBezTo>
                  <a:lnTo>
                    <a:pt x="0" y="18"/>
                  </a:ln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165"/>
                  </a:lnTo>
                  <a:cubicBezTo>
                    <a:pt x="37" y="175"/>
                    <a:pt x="29" y="184"/>
                    <a:pt x="19" y="18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1328737" y="6219825"/>
              <a:ext cx="14287" cy="66675"/>
            </a:xfrm>
            <a:custGeom>
              <a:avLst/>
              <a:gdLst/>
              <a:ahLst/>
              <a:cxnLst/>
              <a:rect l="l" t="t" r="r" b="b"/>
              <a:pathLst>
                <a:path w="38" h="184" extrusionOk="0">
                  <a:moveTo>
                    <a:pt x="19" y="183"/>
                  </a:moveTo>
                  <a:cubicBezTo>
                    <a:pt x="9" y="183"/>
                    <a:pt x="0" y="175"/>
                    <a:pt x="0" y="165"/>
                  </a:cubicBezTo>
                  <a:lnTo>
                    <a:pt x="0" y="18"/>
                  </a:ln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165"/>
                  </a:lnTo>
                  <a:cubicBezTo>
                    <a:pt x="37" y="175"/>
                    <a:pt x="29" y="183"/>
                    <a:pt x="19" y="18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1352550" y="6197600"/>
              <a:ext cx="66675" cy="14287"/>
            </a:xfrm>
            <a:custGeom>
              <a:avLst/>
              <a:gdLst/>
              <a:ahLst/>
              <a:cxnLst/>
              <a:rect l="l" t="t" r="r" b="b"/>
              <a:pathLst>
                <a:path w="185" h="38" extrusionOk="0">
                  <a:moveTo>
                    <a:pt x="165" y="37"/>
                  </a:move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65" y="0"/>
                  </a:lnTo>
                  <a:cubicBezTo>
                    <a:pt x="175" y="0"/>
                    <a:pt x="184" y="8"/>
                    <a:pt x="184" y="19"/>
                  </a:cubicBezTo>
                  <a:cubicBezTo>
                    <a:pt x="184" y="29"/>
                    <a:pt x="175" y="37"/>
                    <a:pt x="165" y="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1254125" y="6197600"/>
              <a:ext cx="66675" cy="14287"/>
            </a:xfrm>
            <a:custGeom>
              <a:avLst/>
              <a:gdLst/>
              <a:ahLst/>
              <a:cxnLst/>
              <a:rect l="l" t="t" r="r" b="b"/>
              <a:pathLst>
                <a:path w="185" h="38" extrusionOk="0">
                  <a:moveTo>
                    <a:pt x="165" y="37"/>
                  </a:move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65" y="0"/>
                  </a:lnTo>
                  <a:cubicBezTo>
                    <a:pt x="176" y="0"/>
                    <a:pt x="184" y="8"/>
                    <a:pt x="184" y="19"/>
                  </a:cubicBezTo>
                  <a:cubicBezTo>
                    <a:pt x="184" y="29"/>
                    <a:pt x="176" y="37"/>
                    <a:pt x="165" y="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1270000" y="5856287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8" y="0"/>
                  </a:moveTo>
                  <a:cubicBezTo>
                    <a:pt x="0" y="0"/>
                    <a:pt x="0" y="73"/>
                    <a:pt x="48" y="73"/>
                  </a:cubicBezTo>
                  <a:cubicBezTo>
                    <a:pt x="95" y="73"/>
                    <a:pt x="95" y="0"/>
                    <a:pt x="4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1196975" y="6043612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8" y="0"/>
                  </a:moveTo>
                  <a:cubicBezTo>
                    <a:pt x="0" y="0"/>
                    <a:pt x="0" y="73"/>
                    <a:pt x="48" y="73"/>
                  </a:cubicBezTo>
                  <a:cubicBezTo>
                    <a:pt x="95" y="73"/>
                    <a:pt x="95" y="0"/>
                    <a:pt x="4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1393825" y="6043612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7" y="0"/>
                  </a:moveTo>
                  <a:cubicBezTo>
                    <a:pt x="0" y="0"/>
                    <a:pt x="0" y="73"/>
                    <a:pt x="47" y="73"/>
                  </a:cubicBezTo>
                  <a:cubicBezTo>
                    <a:pt x="95" y="73"/>
                    <a:pt x="95" y="0"/>
                    <a:pt x="4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35133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9"/>
          <p:cNvSpPr txBox="1">
            <a:spLocks noGrp="1"/>
          </p:cNvSpPr>
          <p:nvPr>
            <p:ph type="subTitle" idx="1"/>
          </p:nvPr>
        </p:nvSpPr>
        <p:spPr>
          <a:xfrm>
            <a:off x="713225" y="1700925"/>
            <a:ext cx="3513300" cy="10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5" name="Google Shape;225;p9"/>
          <p:cNvGrpSpPr/>
          <p:nvPr/>
        </p:nvGrpSpPr>
        <p:grpSpPr>
          <a:xfrm>
            <a:off x="-183107" y="180602"/>
            <a:ext cx="9542420" cy="4245972"/>
            <a:chOff x="-183107" y="180602"/>
            <a:chExt cx="9542420" cy="4245972"/>
          </a:xfrm>
        </p:grpSpPr>
        <p:sp>
          <p:nvSpPr>
            <p:cNvPr id="226" name="Google Shape;226;p9"/>
            <p:cNvSpPr/>
            <p:nvPr/>
          </p:nvSpPr>
          <p:spPr>
            <a:xfrm rot="-4207670">
              <a:off x="-317464" y="3597614"/>
              <a:ext cx="1084994" cy="475799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 rot="2950162">
              <a:off x="8282111" y="508725"/>
              <a:ext cx="1084995" cy="475800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3"/>
          <p:cNvSpPr txBox="1">
            <a:spLocks noGrp="1"/>
          </p:cNvSpPr>
          <p:nvPr>
            <p:ph type="subTitle" idx="1"/>
          </p:nvPr>
        </p:nvSpPr>
        <p:spPr>
          <a:xfrm>
            <a:off x="720000" y="21329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3"/>
          <p:cNvSpPr txBox="1">
            <a:spLocks noGrp="1"/>
          </p:cNvSpPr>
          <p:nvPr>
            <p:ph type="subTitle" idx="2"/>
          </p:nvPr>
        </p:nvSpPr>
        <p:spPr>
          <a:xfrm>
            <a:off x="3266871" y="21329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3"/>
          <p:cNvSpPr txBox="1">
            <a:spLocks noGrp="1"/>
          </p:cNvSpPr>
          <p:nvPr>
            <p:ph type="subTitle" idx="3"/>
          </p:nvPr>
        </p:nvSpPr>
        <p:spPr>
          <a:xfrm>
            <a:off x="720000" y="38661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3"/>
          <p:cNvSpPr txBox="1">
            <a:spLocks noGrp="1"/>
          </p:cNvSpPr>
          <p:nvPr>
            <p:ph type="subTitle" idx="4"/>
          </p:nvPr>
        </p:nvSpPr>
        <p:spPr>
          <a:xfrm>
            <a:off x="3266871" y="38661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3"/>
          <p:cNvSpPr txBox="1">
            <a:spLocks noGrp="1"/>
          </p:cNvSpPr>
          <p:nvPr>
            <p:ph type="subTitle" idx="5"/>
          </p:nvPr>
        </p:nvSpPr>
        <p:spPr>
          <a:xfrm>
            <a:off x="5813749" y="21329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3"/>
          <p:cNvSpPr txBox="1">
            <a:spLocks noGrp="1"/>
          </p:cNvSpPr>
          <p:nvPr>
            <p:ph type="subTitle" idx="6"/>
          </p:nvPr>
        </p:nvSpPr>
        <p:spPr>
          <a:xfrm>
            <a:off x="5813749" y="38661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1357420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8" hasCustomPrompt="1"/>
          </p:nvPr>
        </p:nvSpPr>
        <p:spPr>
          <a:xfrm>
            <a:off x="720000" y="30900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6" name="Google Shape;266;p13"/>
          <p:cNvSpPr txBox="1">
            <a:spLocks noGrp="1"/>
          </p:cNvSpPr>
          <p:nvPr>
            <p:ph type="title" idx="9" hasCustomPrompt="1"/>
          </p:nvPr>
        </p:nvSpPr>
        <p:spPr>
          <a:xfrm>
            <a:off x="3266871" y="1357420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7" name="Google Shape;267;p13"/>
          <p:cNvSpPr txBox="1">
            <a:spLocks noGrp="1"/>
          </p:cNvSpPr>
          <p:nvPr>
            <p:ph type="title" idx="13" hasCustomPrompt="1"/>
          </p:nvPr>
        </p:nvSpPr>
        <p:spPr>
          <a:xfrm>
            <a:off x="3266871" y="30900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14" hasCustomPrompt="1"/>
          </p:nvPr>
        </p:nvSpPr>
        <p:spPr>
          <a:xfrm>
            <a:off x="5813749" y="1357420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idx="15" hasCustomPrompt="1"/>
          </p:nvPr>
        </p:nvSpPr>
        <p:spPr>
          <a:xfrm>
            <a:off x="5813749" y="30900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16"/>
          </p:nvPr>
        </p:nvSpPr>
        <p:spPr>
          <a:xfrm>
            <a:off x="720000" y="18773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17"/>
          </p:nvPr>
        </p:nvSpPr>
        <p:spPr>
          <a:xfrm>
            <a:off x="3266871" y="18773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18"/>
          </p:nvPr>
        </p:nvSpPr>
        <p:spPr>
          <a:xfrm>
            <a:off x="5813749" y="18773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19"/>
          </p:nvPr>
        </p:nvSpPr>
        <p:spPr>
          <a:xfrm>
            <a:off x="720000" y="3609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subTitle" idx="20"/>
          </p:nvPr>
        </p:nvSpPr>
        <p:spPr>
          <a:xfrm>
            <a:off x="3266871" y="3609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21"/>
          </p:nvPr>
        </p:nvSpPr>
        <p:spPr>
          <a:xfrm>
            <a:off x="5813749" y="3609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276" name="Google Shape;276;p13"/>
          <p:cNvGrpSpPr/>
          <p:nvPr/>
        </p:nvGrpSpPr>
        <p:grpSpPr>
          <a:xfrm rot="10800000" flipH="1">
            <a:off x="-1514919" y="3718776"/>
            <a:ext cx="3254667" cy="3205252"/>
            <a:chOff x="1570037" y="4211637"/>
            <a:chExt cx="2300281" cy="2265356"/>
          </a:xfrm>
        </p:grpSpPr>
        <p:sp>
          <p:nvSpPr>
            <p:cNvPr id="277" name="Google Shape;277;p13"/>
            <p:cNvSpPr/>
            <p:nvPr/>
          </p:nvSpPr>
          <p:spPr>
            <a:xfrm>
              <a:off x="1570037" y="4211637"/>
              <a:ext cx="2300281" cy="2265356"/>
            </a:xfrm>
            <a:custGeom>
              <a:avLst/>
              <a:gdLst/>
              <a:ahLst/>
              <a:cxnLst/>
              <a:rect l="l" t="t" r="r" b="b"/>
              <a:pathLst>
                <a:path w="6391" h="6292" extrusionOk="0">
                  <a:moveTo>
                    <a:pt x="2798" y="6103"/>
                  </a:moveTo>
                  <a:lnTo>
                    <a:pt x="2587" y="6291"/>
                  </a:lnTo>
                  <a:lnTo>
                    <a:pt x="0" y="3387"/>
                  </a:lnTo>
                  <a:lnTo>
                    <a:pt x="3803" y="0"/>
                  </a:lnTo>
                  <a:lnTo>
                    <a:pt x="6390" y="2904"/>
                  </a:lnTo>
                  <a:lnTo>
                    <a:pt x="6179" y="3092"/>
                  </a:lnTo>
                  <a:lnTo>
                    <a:pt x="6036" y="3001"/>
                  </a:lnTo>
                  <a:lnTo>
                    <a:pt x="6036" y="3001"/>
                  </a:lnTo>
                  <a:cubicBezTo>
                    <a:pt x="6073" y="2944"/>
                    <a:pt x="6069" y="2868"/>
                    <a:pt x="6021" y="2815"/>
                  </a:cubicBezTo>
                  <a:cubicBezTo>
                    <a:pt x="5965" y="2751"/>
                    <a:pt x="5867" y="2745"/>
                    <a:pt x="5803" y="2802"/>
                  </a:cubicBezTo>
                  <a:cubicBezTo>
                    <a:pt x="5739" y="2859"/>
                    <a:pt x="5733" y="2957"/>
                    <a:pt x="5790" y="3021"/>
                  </a:cubicBezTo>
                  <a:cubicBezTo>
                    <a:pt x="5841" y="3078"/>
                    <a:pt x="5925" y="3088"/>
                    <a:pt x="5988" y="3049"/>
                  </a:cubicBezTo>
                  <a:lnTo>
                    <a:pt x="6064" y="3195"/>
                  </a:lnTo>
                  <a:lnTo>
                    <a:pt x="5750" y="3474"/>
                  </a:lnTo>
                  <a:lnTo>
                    <a:pt x="5627" y="3335"/>
                  </a:lnTo>
                  <a:cubicBezTo>
                    <a:pt x="5647" y="3293"/>
                    <a:pt x="5645" y="3242"/>
                    <a:pt x="5618" y="3201"/>
                  </a:cubicBezTo>
                  <a:cubicBezTo>
                    <a:pt x="5576" y="3137"/>
                    <a:pt x="5491" y="3120"/>
                    <a:pt x="5428" y="3162"/>
                  </a:cubicBezTo>
                  <a:cubicBezTo>
                    <a:pt x="5365" y="3204"/>
                    <a:pt x="5348" y="3289"/>
                    <a:pt x="5389" y="3352"/>
                  </a:cubicBezTo>
                  <a:cubicBezTo>
                    <a:pt x="5416" y="3392"/>
                    <a:pt x="5461" y="3414"/>
                    <a:pt x="5506" y="3413"/>
                  </a:cubicBezTo>
                  <a:lnTo>
                    <a:pt x="5578" y="3627"/>
                  </a:lnTo>
                  <a:lnTo>
                    <a:pt x="5404" y="3782"/>
                  </a:lnTo>
                  <a:lnTo>
                    <a:pt x="5220" y="3663"/>
                  </a:lnTo>
                  <a:cubicBezTo>
                    <a:pt x="5226" y="3639"/>
                    <a:pt x="5224" y="3612"/>
                    <a:pt x="5213" y="3586"/>
                  </a:cubicBezTo>
                  <a:cubicBezTo>
                    <a:pt x="5187" y="3524"/>
                    <a:pt x="5115" y="3495"/>
                    <a:pt x="5053" y="3522"/>
                  </a:cubicBezTo>
                  <a:cubicBezTo>
                    <a:pt x="4991" y="3549"/>
                    <a:pt x="4962" y="3621"/>
                    <a:pt x="4989" y="3683"/>
                  </a:cubicBezTo>
                  <a:cubicBezTo>
                    <a:pt x="5015" y="3745"/>
                    <a:pt x="5087" y="3774"/>
                    <a:pt x="5149" y="3747"/>
                  </a:cubicBezTo>
                  <a:cubicBezTo>
                    <a:pt x="5154" y="3745"/>
                    <a:pt x="5158" y="3743"/>
                    <a:pt x="5163" y="3740"/>
                  </a:cubicBezTo>
                  <a:lnTo>
                    <a:pt x="5233" y="3934"/>
                  </a:lnTo>
                  <a:lnTo>
                    <a:pt x="4972" y="4167"/>
                  </a:lnTo>
                  <a:lnTo>
                    <a:pt x="4801" y="4039"/>
                  </a:lnTo>
                  <a:cubicBezTo>
                    <a:pt x="4811" y="4019"/>
                    <a:pt x="4814" y="3996"/>
                    <a:pt x="4809" y="3972"/>
                  </a:cubicBezTo>
                  <a:cubicBezTo>
                    <a:pt x="4798" y="3911"/>
                    <a:pt x="4739" y="3871"/>
                    <a:pt x="4677" y="3882"/>
                  </a:cubicBezTo>
                  <a:cubicBezTo>
                    <a:pt x="4616" y="3894"/>
                    <a:pt x="4576" y="3953"/>
                    <a:pt x="4588" y="4014"/>
                  </a:cubicBezTo>
                  <a:cubicBezTo>
                    <a:pt x="4597" y="4062"/>
                    <a:pt x="4636" y="4098"/>
                    <a:pt x="4682" y="4105"/>
                  </a:cubicBezTo>
                  <a:lnTo>
                    <a:pt x="4786" y="4333"/>
                  </a:lnTo>
                  <a:lnTo>
                    <a:pt x="4598" y="4500"/>
                  </a:lnTo>
                  <a:lnTo>
                    <a:pt x="4404" y="4333"/>
                  </a:lnTo>
                  <a:cubicBezTo>
                    <a:pt x="4396" y="4284"/>
                    <a:pt x="4354" y="4245"/>
                    <a:pt x="4302" y="4242"/>
                  </a:cubicBezTo>
                  <a:cubicBezTo>
                    <a:pt x="4242" y="4239"/>
                    <a:pt x="4190" y="4285"/>
                    <a:pt x="4187" y="4345"/>
                  </a:cubicBezTo>
                  <a:cubicBezTo>
                    <a:pt x="4183" y="4406"/>
                    <a:pt x="4229" y="4457"/>
                    <a:pt x="4290" y="4461"/>
                  </a:cubicBezTo>
                  <a:lnTo>
                    <a:pt x="4415" y="4663"/>
                  </a:lnTo>
                  <a:lnTo>
                    <a:pt x="4155" y="4895"/>
                  </a:lnTo>
                  <a:lnTo>
                    <a:pt x="4003" y="4736"/>
                  </a:lnTo>
                  <a:cubicBezTo>
                    <a:pt x="4017" y="4679"/>
                    <a:pt x="3984" y="4620"/>
                    <a:pt x="3927" y="4602"/>
                  </a:cubicBezTo>
                  <a:cubicBezTo>
                    <a:pt x="3868" y="4584"/>
                    <a:pt x="3804" y="4617"/>
                    <a:pt x="3786" y="4676"/>
                  </a:cubicBezTo>
                  <a:cubicBezTo>
                    <a:pt x="3767" y="4736"/>
                    <a:pt x="3800" y="4799"/>
                    <a:pt x="3860" y="4818"/>
                  </a:cubicBezTo>
                  <a:cubicBezTo>
                    <a:pt x="3889" y="4827"/>
                    <a:pt x="3918" y="4824"/>
                    <a:pt x="3943" y="4811"/>
                  </a:cubicBezTo>
                  <a:lnTo>
                    <a:pt x="3997" y="5036"/>
                  </a:lnTo>
                  <a:lnTo>
                    <a:pt x="3758" y="5248"/>
                  </a:lnTo>
                  <a:lnTo>
                    <a:pt x="3609" y="5100"/>
                  </a:lnTo>
                  <a:cubicBezTo>
                    <a:pt x="3623" y="5047"/>
                    <a:pt x="3601" y="4991"/>
                    <a:pt x="3552" y="4962"/>
                  </a:cubicBezTo>
                  <a:cubicBezTo>
                    <a:pt x="3494" y="4929"/>
                    <a:pt x="3419" y="4949"/>
                    <a:pt x="3385" y="5008"/>
                  </a:cubicBezTo>
                  <a:cubicBezTo>
                    <a:pt x="3351" y="5066"/>
                    <a:pt x="3371" y="5141"/>
                    <a:pt x="3430" y="5175"/>
                  </a:cubicBezTo>
                  <a:cubicBezTo>
                    <a:pt x="3461" y="5192"/>
                    <a:pt x="3496" y="5195"/>
                    <a:pt x="3528" y="5185"/>
                  </a:cubicBezTo>
                  <a:lnTo>
                    <a:pt x="3634" y="5358"/>
                  </a:lnTo>
                  <a:lnTo>
                    <a:pt x="3356" y="5607"/>
                  </a:lnTo>
                  <a:lnTo>
                    <a:pt x="3215" y="5479"/>
                  </a:lnTo>
                  <a:cubicBezTo>
                    <a:pt x="3237" y="5425"/>
                    <a:pt x="3223" y="5362"/>
                    <a:pt x="3177" y="5322"/>
                  </a:cubicBezTo>
                  <a:cubicBezTo>
                    <a:pt x="3119" y="5274"/>
                    <a:pt x="3033" y="5281"/>
                    <a:pt x="2984" y="5339"/>
                  </a:cubicBezTo>
                  <a:cubicBezTo>
                    <a:pt x="2935" y="5396"/>
                    <a:pt x="2943" y="5483"/>
                    <a:pt x="3000" y="5531"/>
                  </a:cubicBezTo>
                  <a:cubicBezTo>
                    <a:pt x="3034" y="5560"/>
                    <a:pt x="3077" y="5569"/>
                    <a:pt x="3117" y="5561"/>
                  </a:cubicBezTo>
                  <a:lnTo>
                    <a:pt x="3214" y="5733"/>
                  </a:lnTo>
                  <a:lnTo>
                    <a:pt x="2946" y="5971"/>
                  </a:lnTo>
                  <a:lnTo>
                    <a:pt x="2826" y="5852"/>
                  </a:lnTo>
                  <a:cubicBezTo>
                    <a:pt x="2852" y="5798"/>
                    <a:pt x="2845" y="5730"/>
                    <a:pt x="2802" y="5682"/>
                  </a:cubicBezTo>
                  <a:cubicBezTo>
                    <a:pt x="2745" y="5619"/>
                    <a:pt x="2647" y="5613"/>
                    <a:pt x="2583" y="5670"/>
                  </a:cubicBezTo>
                  <a:cubicBezTo>
                    <a:pt x="2519" y="5727"/>
                    <a:pt x="2514" y="5824"/>
                    <a:pt x="2571" y="5888"/>
                  </a:cubicBezTo>
                  <a:cubicBezTo>
                    <a:pt x="2609" y="5931"/>
                    <a:pt x="2666" y="5948"/>
                    <a:pt x="2718" y="5937"/>
                  </a:cubicBezTo>
                  <a:lnTo>
                    <a:pt x="2798" y="6103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2379662" y="5108575"/>
              <a:ext cx="1311271" cy="1168400"/>
            </a:xfrm>
            <a:custGeom>
              <a:avLst/>
              <a:gdLst/>
              <a:ahLst/>
              <a:cxnLst/>
              <a:rect l="l" t="t" r="r" b="b"/>
              <a:pathLst>
                <a:path w="3643" h="3247" extrusionOk="0">
                  <a:moveTo>
                    <a:pt x="16" y="3246"/>
                  </a:moveTo>
                  <a:cubicBezTo>
                    <a:pt x="12" y="3246"/>
                    <a:pt x="8" y="3244"/>
                    <a:pt x="5" y="3241"/>
                  </a:cubicBezTo>
                  <a:cubicBezTo>
                    <a:pt x="0" y="3235"/>
                    <a:pt x="0" y="3225"/>
                    <a:pt x="6" y="3220"/>
                  </a:cubicBezTo>
                  <a:lnTo>
                    <a:pt x="3615" y="6"/>
                  </a:lnTo>
                  <a:cubicBezTo>
                    <a:pt x="3621" y="0"/>
                    <a:pt x="3631" y="1"/>
                    <a:pt x="3636" y="7"/>
                  </a:cubicBezTo>
                  <a:cubicBezTo>
                    <a:pt x="3642" y="13"/>
                    <a:pt x="3641" y="22"/>
                    <a:pt x="3635" y="28"/>
                  </a:cubicBezTo>
                  <a:lnTo>
                    <a:pt x="26" y="3242"/>
                  </a:lnTo>
                  <a:cubicBezTo>
                    <a:pt x="23" y="3244"/>
                    <a:pt x="20" y="3246"/>
                    <a:pt x="16" y="324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1636712" y="5392737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1"/>
                    <a:pt x="0" y="11"/>
                    <a:pt x="6" y="6"/>
                  </a:cubicBezTo>
                  <a:cubicBezTo>
                    <a:pt x="13" y="0"/>
                    <a:pt x="22" y="1"/>
                    <a:pt x="27" y="7"/>
                  </a:cubicBezTo>
                  <a:lnTo>
                    <a:pt x="2066" y="2296"/>
                  </a:lnTo>
                  <a:cubicBezTo>
                    <a:pt x="2071" y="2302"/>
                    <a:pt x="2071" y="2311"/>
                    <a:pt x="2065" y="2317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1773237" y="5272087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5" y="26"/>
                  </a:lnTo>
                  <a:cubicBezTo>
                    <a:pt x="0" y="20"/>
                    <a:pt x="0" y="11"/>
                    <a:pt x="6" y="5"/>
                  </a:cubicBezTo>
                  <a:cubicBezTo>
                    <a:pt x="13" y="0"/>
                    <a:pt x="22" y="0"/>
                    <a:pt x="27" y="6"/>
                  </a:cubicBezTo>
                  <a:lnTo>
                    <a:pt x="2066" y="2295"/>
                  </a:lnTo>
                  <a:cubicBezTo>
                    <a:pt x="2071" y="2301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1909762" y="5149850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1"/>
                    <a:pt x="0" y="11"/>
                    <a:pt x="6" y="6"/>
                  </a:cubicBezTo>
                  <a:cubicBezTo>
                    <a:pt x="12" y="0"/>
                    <a:pt x="22" y="1"/>
                    <a:pt x="27" y="7"/>
                  </a:cubicBezTo>
                  <a:lnTo>
                    <a:pt x="2066" y="2296"/>
                  </a:lnTo>
                  <a:cubicBezTo>
                    <a:pt x="2071" y="2302"/>
                    <a:pt x="2071" y="2311"/>
                    <a:pt x="2065" y="2317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2046287" y="5029200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5" y="26"/>
                  </a:lnTo>
                  <a:cubicBezTo>
                    <a:pt x="0" y="20"/>
                    <a:pt x="0" y="11"/>
                    <a:pt x="6" y="5"/>
                  </a:cubicBezTo>
                  <a:cubicBezTo>
                    <a:pt x="12" y="0"/>
                    <a:pt x="22" y="0"/>
                    <a:pt x="27" y="6"/>
                  </a:cubicBezTo>
                  <a:lnTo>
                    <a:pt x="2066" y="2295"/>
                  </a:lnTo>
                  <a:cubicBezTo>
                    <a:pt x="2071" y="2301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2181225" y="4906962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1"/>
                    <a:pt x="0" y="11"/>
                    <a:pt x="6" y="6"/>
                  </a:cubicBezTo>
                  <a:cubicBezTo>
                    <a:pt x="12" y="0"/>
                    <a:pt x="22" y="1"/>
                    <a:pt x="27" y="7"/>
                  </a:cubicBezTo>
                  <a:lnTo>
                    <a:pt x="2066" y="2296"/>
                  </a:lnTo>
                  <a:cubicBezTo>
                    <a:pt x="2071" y="2302"/>
                    <a:pt x="2071" y="2311"/>
                    <a:pt x="2065" y="2317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2317750" y="4786312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5" y="26"/>
                  </a:lnTo>
                  <a:cubicBezTo>
                    <a:pt x="0" y="20"/>
                    <a:pt x="0" y="11"/>
                    <a:pt x="6" y="5"/>
                  </a:cubicBezTo>
                  <a:cubicBezTo>
                    <a:pt x="12" y="0"/>
                    <a:pt x="22" y="0"/>
                    <a:pt x="27" y="6"/>
                  </a:cubicBezTo>
                  <a:lnTo>
                    <a:pt x="2066" y="2295"/>
                  </a:lnTo>
                  <a:cubicBezTo>
                    <a:pt x="2071" y="2301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2454275" y="4664075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0"/>
                    <a:pt x="0" y="11"/>
                    <a:pt x="6" y="6"/>
                  </a:cubicBezTo>
                  <a:cubicBezTo>
                    <a:pt x="12" y="0"/>
                    <a:pt x="22" y="1"/>
                    <a:pt x="27" y="7"/>
                  </a:cubicBezTo>
                  <a:lnTo>
                    <a:pt x="2066" y="2295"/>
                  </a:lnTo>
                  <a:cubicBezTo>
                    <a:pt x="2071" y="2302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2590800" y="4543425"/>
              <a:ext cx="746125" cy="835026"/>
            </a:xfrm>
            <a:custGeom>
              <a:avLst/>
              <a:gdLst/>
              <a:ahLst/>
              <a:cxnLst/>
              <a:rect l="l" t="t" r="r" b="b"/>
              <a:pathLst>
                <a:path w="2073" h="2321" extrusionOk="0">
                  <a:moveTo>
                    <a:pt x="2056" y="2320"/>
                  </a:moveTo>
                  <a:cubicBezTo>
                    <a:pt x="2052" y="2320"/>
                    <a:pt x="2047" y="2318"/>
                    <a:pt x="2045" y="2315"/>
                  </a:cubicBezTo>
                  <a:lnTo>
                    <a:pt x="6" y="26"/>
                  </a:lnTo>
                  <a:cubicBezTo>
                    <a:pt x="0" y="20"/>
                    <a:pt x="1" y="11"/>
                    <a:pt x="7" y="5"/>
                  </a:cubicBezTo>
                  <a:cubicBezTo>
                    <a:pt x="13" y="0"/>
                    <a:pt x="23" y="0"/>
                    <a:pt x="28" y="6"/>
                  </a:cubicBezTo>
                  <a:lnTo>
                    <a:pt x="2067" y="2295"/>
                  </a:lnTo>
                  <a:cubicBezTo>
                    <a:pt x="2072" y="2301"/>
                    <a:pt x="2072" y="2311"/>
                    <a:pt x="2066" y="2316"/>
                  </a:cubicBezTo>
                  <a:cubicBezTo>
                    <a:pt x="2063" y="2318"/>
                    <a:pt x="2059" y="2320"/>
                    <a:pt x="2056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2727325" y="4421187"/>
              <a:ext cx="746125" cy="835026"/>
            </a:xfrm>
            <a:custGeom>
              <a:avLst/>
              <a:gdLst/>
              <a:ahLst/>
              <a:cxnLst/>
              <a:rect l="l" t="t" r="r" b="b"/>
              <a:pathLst>
                <a:path w="2073" h="2321" extrusionOk="0">
                  <a:moveTo>
                    <a:pt x="2056" y="2320"/>
                  </a:moveTo>
                  <a:cubicBezTo>
                    <a:pt x="2052" y="2320"/>
                    <a:pt x="2047" y="2319"/>
                    <a:pt x="2045" y="2315"/>
                  </a:cubicBezTo>
                  <a:lnTo>
                    <a:pt x="6" y="27"/>
                  </a:lnTo>
                  <a:cubicBezTo>
                    <a:pt x="0" y="20"/>
                    <a:pt x="1" y="11"/>
                    <a:pt x="7" y="6"/>
                  </a:cubicBezTo>
                  <a:cubicBezTo>
                    <a:pt x="13" y="0"/>
                    <a:pt x="23" y="1"/>
                    <a:pt x="28" y="7"/>
                  </a:cubicBezTo>
                  <a:lnTo>
                    <a:pt x="2067" y="2295"/>
                  </a:lnTo>
                  <a:cubicBezTo>
                    <a:pt x="2072" y="2302"/>
                    <a:pt x="2072" y="2311"/>
                    <a:pt x="2066" y="2316"/>
                  </a:cubicBezTo>
                  <a:cubicBezTo>
                    <a:pt x="2063" y="2319"/>
                    <a:pt x="2059" y="2320"/>
                    <a:pt x="2056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2863850" y="4300537"/>
              <a:ext cx="746125" cy="835026"/>
            </a:xfrm>
            <a:custGeom>
              <a:avLst/>
              <a:gdLst/>
              <a:ahLst/>
              <a:cxnLst/>
              <a:rect l="l" t="t" r="r" b="b"/>
              <a:pathLst>
                <a:path w="2073" h="2321" extrusionOk="0">
                  <a:moveTo>
                    <a:pt x="2056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6" y="26"/>
                  </a:lnTo>
                  <a:cubicBezTo>
                    <a:pt x="0" y="20"/>
                    <a:pt x="1" y="11"/>
                    <a:pt x="7" y="5"/>
                  </a:cubicBezTo>
                  <a:cubicBezTo>
                    <a:pt x="13" y="0"/>
                    <a:pt x="23" y="0"/>
                    <a:pt x="28" y="6"/>
                  </a:cubicBezTo>
                  <a:lnTo>
                    <a:pt x="2067" y="2295"/>
                  </a:lnTo>
                  <a:cubicBezTo>
                    <a:pt x="2072" y="2301"/>
                    <a:pt x="2072" y="2310"/>
                    <a:pt x="2065" y="2316"/>
                  </a:cubicBezTo>
                  <a:cubicBezTo>
                    <a:pt x="2063" y="2318"/>
                    <a:pt x="2059" y="2320"/>
                    <a:pt x="2056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13"/>
          <p:cNvGrpSpPr/>
          <p:nvPr/>
        </p:nvGrpSpPr>
        <p:grpSpPr>
          <a:xfrm>
            <a:off x="55941" y="2077210"/>
            <a:ext cx="8942603" cy="2838035"/>
            <a:chOff x="55941" y="2077210"/>
            <a:chExt cx="8942603" cy="2838035"/>
          </a:xfrm>
        </p:grpSpPr>
        <p:sp>
          <p:nvSpPr>
            <p:cNvPr id="290" name="Google Shape;290;p13"/>
            <p:cNvSpPr/>
            <p:nvPr/>
          </p:nvSpPr>
          <p:spPr>
            <a:xfrm>
              <a:off x="8732327" y="2077210"/>
              <a:ext cx="266216" cy="284887"/>
            </a:xfrm>
            <a:custGeom>
              <a:avLst/>
              <a:gdLst/>
              <a:ahLst/>
              <a:cxnLst/>
              <a:rect l="l" t="t" r="r" b="b"/>
              <a:pathLst>
                <a:path w="501" h="537" extrusionOk="0">
                  <a:moveTo>
                    <a:pt x="498" y="321"/>
                  </a:moveTo>
                  <a:cubicBezTo>
                    <a:pt x="496" y="332"/>
                    <a:pt x="488" y="341"/>
                    <a:pt x="478" y="343"/>
                  </a:cubicBezTo>
                  <a:lnTo>
                    <a:pt x="341" y="379"/>
                  </a:lnTo>
                  <a:lnTo>
                    <a:pt x="318" y="514"/>
                  </a:lnTo>
                  <a:cubicBezTo>
                    <a:pt x="317" y="525"/>
                    <a:pt x="308" y="534"/>
                    <a:pt x="297" y="536"/>
                  </a:cubicBezTo>
                  <a:cubicBezTo>
                    <a:pt x="295" y="536"/>
                    <a:pt x="293" y="536"/>
                    <a:pt x="291" y="536"/>
                  </a:cubicBezTo>
                  <a:cubicBezTo>
                    <a:pt x="282" y="536"/>
                    <a:pt x="273" y="532"/>
                    <a:pt x="268" y="524"/>
                  </a:cubicBezTo>
                  <a:cubicBezTo>
                    <a:pt x="245" y="488"/>
                    <a:pt x="224" y="452"/>
                    <a:pt x="204" y="415"/>
                  </a:cubicBezTo>
                  <a:lnTo>
                    <a:pt x="37" y="459"/>
                  </a:lnTo>
                  <a:cubicBezTo>
                    <a:pt x="26" y="462"/>
                    <a:pt x="13" y="458"/>
                    <a:pt x="7" y="448"/>
                  </a:cubicBezTo>
                  <a:cubicBezTo>
                    <a:pt x="0" y="439"/>
                    <a:pt x="0" y="426"/>
                    <a:pt x="7" y="417"/>
                  </a:cubicBezTo>
                  <a:cubicBezTo>
                    <a:pt x="44" y="363"/>
                    <a:pt x="84" y="310"/>
                    <a:pt x="126" y="259"/>
                  </a:cubicBezTo>
                  <a:cubicBezTo>
                    <a:pt x="99" y="196"/>
                    <a:pt x="74" y="131"/>
                    <a:pt x="53" y="66"/>
                  </a:cubicBezTo>
                  <a:cubicBezTo>
                    <a:pt x="50" y="54"/>
                    <a:pt x="53" y="42"/>
                    <a:pt x="63" y="35"/>
                  </a:cubicBezTo>
                  <a:cubicBezTo>
                    <a:pt x="72" y="28"/>
                    <a:pt x="85" y="28"/>
                    <a:pt x="95" y="34"/>
                  </a:cubicBezTo>
                  <a:lnTo>
                    <a:pt x="237" y="129"/>
                  </a:lnTo>
                  <a:cubicBezTo>
                    <a:pt x="274" y="89"/>
                    <a:pt x="312" y="49"/>
                    <a:pt x="351" y="11"/>
                  </a:cubicBezTo>
                  <a:cubicBezTo>
                    <a:pt x="362" y="0"/>
                    <a:pt x="379" y="0"/>
                    <a:pt x="390" y="11"/>
                  </a:cubicBezTo>
                  <a:cubicBezTo>
                    <a:pt x="396" y="17"/>
                    <a:pt x="401" y="28"/>
                    <a:pt x="400" y="37"/>
                  </a:cubicBezTo>
                  <a:lnTo>
                    <a:pt x="369" y="216"/>
                  </a:lnTo>
                  <a:lnTo>
                    <a:pt x="486" y="294"/>
                  </a:lnTo>
                  <a:cubicBezTo>
                    <a:pt x="495" y="300"/>
                    <a:pt x="500" y="311"/>
                    <a:pt x="498" y="32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8309641" y="4438874"/>
              <a:ext cx="422676" cy="476371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55941" y="2512049"/>
              <a:ext cx="422676" cy="476371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" name="Google Shape;293;p13"/>
          <p:cNvGrpSpPr/>
          <p:nvPr/>
        </p:nvGrpSpPr>
        <p:grpSpPr>
          <a:xfrm>
            <a:off x="268795" y="133504"/>
            <a:ext cx="8619114" cy="3687039"/>
            <a:chOff x="268795" y="133504"/>
            <a:chExt cx="8619114" cy="3687039"/>
          </a:xfrm>
        </p:grpSpPr>
        <p:grpSp>
          <p:nvGrpSpPr>
            <p:cNvPr id="294" name="Google Shape;294;p13"/>
            <p:cNvGrpSpPr/>
            <p:nvPr/>
          </p:nvGrpSpPr>
          <p:grpSpPr>
            <a:xfrm>
              <a:off x="268795" y="3242293"/>
              <a:ext cx="311529" cy="578250"/>
              <a:chOff x="1196975" y="5856287"/>
              <a:chExt cx="231775" cy="430213"/>
            </a:xfrm>
          </p:grpSpPr>
          <p:sp>
            <p:nvSpPr>
              <p:cNvPr id="295" name="Google Shape;295;p13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2" name="Google Shape;302;p13"/>
            <p:cNvGrpSpPr/>
            <p:nvPr/>
          </p:nvGrpSpPr>
          <p:grpSpPr>
            <a:xfrm rot="-5400000">
              <a:off x="8443020" y="143"/>
              <a:ext cx="311529" cy="578250"/>
              <a:chOff x="1196975" y="5856287"/>
              <a:chExt cx="231775" cy="430213"/>
            </a:xfrm>
          </p:grpSpPr>
          <p:sp>
            <p:nvSpPr>
              <p:cNvPr id="303" name="Google Shape;303;p13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23"/>
          <p:cNvSpPr txBox="1">
            <a:spLocks noGrp="1"/>
          </p:cNvSpPr>
          <p:nvPr>
            <p:ph type="subTitle" idx="1"/>
          </p:nvPr>
        </p:nvSpPr>
        <p:spPr>
          <a:xfrm>
            <a:off x="4003472" y="2636725"/>
            <a:ext cx="2829300" cy="11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23"/>
          <p:cNvSpPr txBox="1">
            <a:spLocks noGrp="1"/>
          </p:cNvSpPr>
          <p:nvPr>
            <p:ph type="subTitle" idx="2"/>
          </p:nvPr>
        </p:nvSpPr>
        <p:spPr>
          <a:xfrm>
            <a:off x="877175" y="2636725"/>
            <a:ext cx="2829300" cy="11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23"/>
          <p:cNvSpPr txBox="1">
            <a:spLocks noGrp="1"/>
          </p:cNvSpPr>
          <p:nvPr>
            <p:ph type="subTitle" idx="3"/>
          </p:nvPr>
        </p:nvSpPr>
        <p:spPr>
          <a:xfrm>
            <a:off x="877175" y="2306425"/>
            <a:ext cx="2829300" cy="4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58" name="Google Shape;558;p23"/>
          <p:cNvSpPr txBox="1">
            <a:spLocks noGrp="1"/>
          </p:cNvSpPr>
          <p:nvPr>
            <p:ph type="subTitle" idx="4"/>
          </p:nvPr>
        </p:nvSpPr>
        <p:spPr>
          <a:xfrm>
            <a:off x="4003479" y="2306425"/>
            <a:ext cx="2829300" cy="4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559" name="Google Shape;559;p23"/>
          <p:cNvGrpSpPr/>
          <p:nvPr/>
        </p:nvGrpSpPr>
        <p:grpSpPr>
          <a:xfrm>
            <a:off x="132959" y="1462494"/>
            <a:ext cx="8680639" cy="3543063"/>
            <a:chOff x="132959" y="1462494"/>
            <a:chExt cx="8680639" cy="3543063"/>
          </a:xfrm>
        </p:grpSpPr>
        <p:sp>
          <p:nvSpPr>
            <p:cNvPr id="560" name="Google Shape;560;p23"/>
            <p:cNvSpPr/>
            <p:nvPr/>
          </p:nvSpPr>
          <p:spPr>
            <a:xfrm>
              <a:off x="8468719" y="1462494"/>
              <a:ext cx="344879" cy="388706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1799734" y="4759760"/>
              <a:ext cx="228651" cy="245798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3"/>
            <p:cNvSpPr/>
            <p:nvPr/>
          </p:nvSpPr>
          <p:spPr>
            <a:xfrm rot="10800000">
              <a:off x="132959" y="3694010"/>
              <a:ext cx="228651" cy="245798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3" name="Google Shape;563;p23"/>
          <p:cNvGrpSpPr/>
          <p:nvPr/>
        </p:nvGrpSpPr>
        <p:grpSpPr>
          <a:xfrm rot="5400000">
            <a:off x="2375895" y="4416468"/>
            <a:ext cx="311529" cy="578250"/>
            <a:chOff x="1196975" y="5856287"/>
            <a:chExt cx="231775" cy="430213"/>
          </a:xfrm>
        </p:grpSpPr>
        <p:sp>
          <p:nvSpPr>
            <p:cNvPr id="564" name="Google Shape;564;p23"/>
            <p:cNvSpPr/>
            <p:nvPr/>
          </p:nvSpPr>
          <p:spPr>
            <a:xfrm>
              <a:off x="1328737" y="6122987"/>
              <a:ext cx="14287" cy="66675"/>
            </a:xfrm>
            <a:custGeom>
              <a:avLst/>
              <a:gdLst/>
              <a:ahLst/>
              <a:cxnLst/>
              <a:rect l="l" t="t" r="r" b="b"/>
              <a:pathLst>
                <a:path w="38" h="185" extrusionOk="0">
                  <a:moveTo>
                    <a:pt x="19" y="184"/>
                  </a:moveTo>
                  <a:cubicBezTo>
                    <a:pt x="9" y="184"/>
                    <a:pt x="0" y="175"/>
                    <a:pt x="0" y="165"/>
                  </a:cubicBezTo>
                  <a:lnTo>
                    <a:pt x="0" y="18"/>
                  </a:ln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165"/>
                  </a:lnTo>
                  <a:cubicBezTo>
                    <a:pt x="37" y="175"/>
                    <a:pt x="29" y="184"/>
                    <a:pt x="19" y="18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1328737" y="6219825"/>
              <a:ext cx="14287" cy="66675"/>
            </a:xfrm>
            <a:custGeom>
              <a:avLst/>
              <a:gdLst/>
              <a:ahLst/>
              <a:cxnLst/>
              <a:rect l="l" t="t" r="r" b="b"/>
              <a:pathLst>
                <a:path w="38" h="184" extrusionOk="0">
                  <a:moveTo>
                    <a:pt x="19" y="183"/>
                  </a:moveTo>
                  <a:cubicBezTo>
                    <a:pt x="9" y="183"/>
                    <a:pt x="0" y="175"/>
                    <a:pt x="0" y="165"/>
                  </a:cubicBezTo>
                  <a:lnTo>
                    <a:pt x="0" y="18"/>
                  </a:ln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165"/>
                  </a:lnTo>
                  <a:cubicBezTo>
                    <a:pt x="37" y="175"/>
                    <a:pt x="29" y="183"/>
                    <a:pt x="19" y="18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1352550" y="6197600"/>
              <a:ext cx="66675" cy="14287"/>
            </a:xfrm>
            <a:custGeom>
              <a:avLst/>
              <a:gdLst/>
              <a:ahLst/>
              <a:cxnLst/>
              <a:rect l="l" t="t" r="r" b="b"/>
              <a:pathLst>
                <a:path w="185" h="38" extrusionOk="0">
                  <a:moveTo>
                    <a:pt x="165" y="37"/>
                  </a:move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65" y="0"/>
                  </a:lnTo>
                  <a:cubicBezTo>
                    <a:pt x="175" y="0"/>
                    <a:pt x="184" y="8"/>
                    <a:pt x="184" y="19"/>
                  </a:cubicBezTo>
                  <a:cubicBezTo>
                    <a:pt x="184" y="29"/>
                    <a:pt x="175" y="37"/>
                    <a:pt x="165" y="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1254125" y="6197600"/>
              <a:ext cx="66675" cy="14287"/>
            </a:xfrm>
            <a:custGeom>
              <a:avLst/>
              <a:gdLst/>
              <a:ahLst/>
              <a:cxnLst/>
              <a:rect l="l" t="t" r="r" b="b"/>
              <a:pathLst>
                <a:path w="185" h="38" extrusionOk="0">
                  <a:moveTo>
                    <a:pt x="165" y="37"/>
                  </a:move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65" y="0"/>
                  </a:lnTo>
                  <a:cubicBezTo>
                    <a:pt x="176" y="0"/>
                    <a:pt x="184" y="8"/>
                    <a:pt x="184" y="19"/>
                  </a:cubicBezTo>
                  <a:cubicBezTo>
                    <a:pt x="184" y="29"/>
                    <a:pt x="176" y="37"/>
                    <a:pt x="165" y="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1270000" y="5856287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8" y="0"/>
                  </a:moveTo>
                  <a:cubicBezTo>
                    <a:pt x="0" y="0"/>
                    <a:pt x="0" y="73"/>
                    <a:pt x="48" y="73"/>
                  </a:cubicBezTo>
                  <a:cubicBezTo>
                    <a:pt x="95" y="73"/>
                    <a:pt x="95" y="0"/>
                    <a:pt x="4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1196975" y="6043612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8" y="0"/>
                  </a:moveTo>
                  <a:cubicBezTo>
                    <a:pt x="0" y="0"/>
                    <a:pt x="0" y="73"/>
                    <a:pt x="48" y="73"/>
                  </a:cubicBezTo>
                  <a:cubicBezTo>
                    <a:pt x="95" y="73"/>
                    <a:pt x="95" y="0"/>
                    <a:pt x="4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1393825" y="6043612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7" y="0"/>
                  </a:moveTo>
                  <a:cubicBezTo>
                    <a:pt x="0" y="0"/>
                    <a:pt x="0" y="73"/>
                    <a:pt x="47" y="73"/>
                  </a:cubicBezTo>
                  <a:cubicBezTo>
                    <a:pt x="95" y="73"/>
                    <a:pt x="95" y="0"/>
                    <a:pt x="4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8" r:id="rId7"/>
    <p:sldLayoutId id="2147483659" r:id="rId8"/>
    <p:sldLayoutId id="2147483669" r:id="rId9"/>
    <p:sldLayoutId id="2147483671" r:id="rId10"/>
    <p:sldLayoutId id="2147483672" r:id="rId11"/>
    <p:sldLayoutId id="2147483673" r:id="rId12"/>
    <p:sldLayoutId id="2147483676" r:id="rId13"/>
    <p:sldLayoutId id="2147483677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6" Type="http://schemas.openxmlformats.org/officeDocument/2006/relationships/image" Target="../media/image28.jpeg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6" Type="http://schemas.openxmlformats.org/officeDocument/2006/relationships/image" Target="../media/image31.png"/><Relationship Id="rId5" Type="http://schemas.openxmlformats.org/officeDocument/2006/relationships/image" Target="../media/image18.jpe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5" Type="http://schemas.openxmlformats.org/officeDocument/2006/relationships/image" Target="../media/image18.jpe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6" Type="http://schemas.openxmlformats.org/officeDocument/2006/relationships/image" Target="../media/image40.png"/><Relationship Id="rId5" Type="http://schemas.openxmlformats.org/officeDocument/2006/relationships/image" Target="../media/image44.sv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5" Type="http://schemas.openxmlformats.org/officeDocument/2006/relationships/image" Target="../media/image7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6" Type="http://schemas.openxmlformats.org/officeDocument/2006/relationships/image" Target="../media/image38.png"/><Relationship Id="rId5" Type="http://schemas.openxmlformats.org/officeDocument/2006/relationships/image" Target="../media/image32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6" Type="http://schemas.openxmlformats.org/officeDocument/2006/relationships/image" Target="../media/image38.png"/><Relationship Id="rId5" Type="http://schemas.openxmlformats.org/officeDocument/2006/relationships/image" Target="../media/image32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6" Type="http://schemas.openxmlformats.org/officeDocument/2006/relationships/image" Target="../media/image55.sv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38"/>
          <p:cNvSpPr txBox="1">
            <a:spLocks noGrp="1"/>
          </p:cNvSpPr>
          <p:nvPr>
            <p:ph type="title"/>
          </p:nvPr>
        </p:nvSpPr>
        <p:spPr>
          <a:xfrm>
            <a:off x="722976" y="1162046"/>
            <a:ext cx="8264927" cy="23987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Arial" panose="020B0604020202020204" pitchFamily="34" charset="0"/>
                <a:cs typeface="Arial" panose="020B0604020202020204" pitchFamily="34" charset="0"/>
              </a:rPr>
              <a:t>BÀI 14: </a:t>
            </a:r>
            <a:r>
              <a:rPr lang="en" sz="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BIẾN </a:t>
            </a:r>
            <a:r>
              <a:rPr lang="en" sz="5000" dirty="0">
                <a:latin typeface="Arial" panose="020B0604020202020204" pitchFamily="34" charset="0"/>
                <a:cs typeface="Arial" panose="020B0604020202020204" pitchFamily="34" charset="0"/>
              </a:rPr>
              <a:t>TRONG CHƯƠNG TRÌNH</a:t>
            </a:r>
            <a:endParaRPr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63" name="Google Shape;1063;p38"/>
          <p:cNvGrpSpPr/>
          <p:nvPr/>
        </p:nvGrpSpPr>
        <p:grpSpPr>
          <a:xfrm>
            <a:off x="633182" y="3385279"/>
            <a:ext cx="793665" cy="858011"/>
            <a:chOff x="633182" y="3385279"/>
            <a:chExt cx="793665" cy="858011"/>
          </a:xfrm>
        </p:grpSpPr>
        <p:sp>
          <p:nvSpPr>
            <p:cNvPr id="1064" name="Google Shape;1064;p38"/>
            <p:cNvSpPr/>
            <p:nvPr/>
          </p:nvSpPr>
          <p:spPr>
            <a:xfrm>
              <a:off x="633182" y="3942057"/>
              <a:ext cx="280228" cy="301233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5" name="Google Shape;1065;p38"/>
            <p:cNvGrpSpPr/>
            <p:nvPr/>
          </p:nvGrpSpPr>
          <p:grpSpPr>
            <a:xfrm rot="5400000">
              <a:off x="981957" y="3251918"/>
              <a:ext cx="311529" cy="578250"/>
              <a:chOff x="1196975" y="5856287"/>
              <a:chExt cx="231775" cy="430213"/>
            </a:xfrm>
          </p:grpSpPr>
          <p:sp>
            <p:nvSpPr>
              <p:cNvPr id="1066" name="Google Shape;1066;p38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38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38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38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38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38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38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73" name="Google Shape;1073;p38"/>
          <p:cNvGrpSpPr/>
          <p:nvPr/>
        </p:nvGrpSpPr>
        <p:grpSpPr>
          <a:xfrm>
            <a:off x="-1506841" y="3234418"/>
            <a:ext cx="3013681" cy="1941499"/>
            <a:chOff x="3608909" y="794688"/>
            <a:chExt cx="4902896" cy="3809300"/>
          </a:xfrm>
        </p:grpSpPr>
        <p:grpSp>
          <p:nvGrpSpPr>
            <p:cNvPr id="1074" name="Google Shape;1074;p38"/>
            <p:cNvGrpSpPr/>
            <p:nvPr/>
          </p:nvGrpSpPr>
          <p:grpSpPr>
            <a:xfrm>
              <a:off x="4226535" y="1747760"/>
              <a:ext cx="4285271" cy="2856228"/>
              <a:chOff x="4478125" y="2215350"/>
              <a:chExt cx="3912775" cy="2607951"/>
            </a:xfrm>
          </p:grpSpPr>
          <p:sp>
            <p:nvSpPr>
              <p:cNvPr id="1075" name="Google Shape;1075;p38"/>
              <p:cNvSpPr/>
              <p:nvPr/>
            </p:nvSpPr>
            <p:spPr>
              <a:xfrm>
                <a:off x="4478125" y="4477082"/>
                <a:ext cx="3912775" cy="346219"/>
              </a:xfrm>
              <a:custGeom>
                <a:avLst/>
                <a:gdLst/>
                <a:ahLst/>
                <a:cxnLst/>
                <a:rect l="l" t="t" r="r" b="b"/>
                <a:pathLst>
                  <a:path w="9918" h="876" extrusionOk="0">
                    <a:moveTo>
                      <a:pt x="9917" y="438"/>
                    </a:moveTo>
                    <a:cubicBezTo>
                      <a:pt x="9917" y="518"/>
                      <a:pt x="9709" y="586"/>
                      <a:pt x="9253" y="656"/>
                    </a:cubicBezTo>
                    <a:cubicBezTo>
                      <a:pt x="8797" y="726"/>
                      <a:pt x="8228" y="776"/>
                      <a:pt x="7438" y="816"/>
                    </a:cubicBezTo>
                    <a:cubicBezTo>
                      <a:pt x="6647" y="856"/>
                      <a:pt x="5872" y="875"/>
                      <a:pt x="4959" y="875"/>
                    </a:cubicBezTo>
                    <a:cubicBezTo>
                      <a:pt x="4046" y="875"/>
                      <a:pt x="3270" y="856"/>
                      <a:pt x="2480" y="816"/>
                    </a:cubicBezTo>
                    <a:cubicBezTo>
                      <a:pt x="1689" y="776"/>
                      <a:pt x="1121" y="726"/>
                      <a:pt x="665" y="656"/>
                    </a:cubicBezTo>
                    <a:cubicBezTo>
                      <a:pt x="208" y="586"/>
                      <a:pt x="0" y="519"/>
                      <a:pt x="0" y="438"/>
                    </a:cubicBezTo>
                    <a:cubicBezTo>
                      <a:pt x="0" y="358"/>
                      <a:pt x="208" y="289"/>
                      <a:pt x="665" y="219"/>
                    </a:cubicBezTo>
                    <a:cubicBezTo>
                      <a:pt x="1121" y="149"/>
                      <a:pt x="1689" y="99"/>
                      <a:pt x="2480" y="59"/>
                    </a:cubicBezTo>
                    <a:cubicBezTo>
                      <a:pt x="3270" y="19"/>
                      <a:pt x="4046" y="0"/>
                      <a:pt x="4959" y="0"/>
                    </a:cubicBezTo>
                    <a:cubicBezTo>
                      <a:pt x="5872" y="0"/>
                      <a:pt x="6647" y="19"/>
                      <a:pt x="7438" y="59"/>
                    </a:cubicBezTo>
                    <a:cubicBezTo>
                      <a:pt x="8228" y="99"/>
                      <a:pt x="8797" y="149"/>
                      <a:pt x="9253" y="219"/>
                    </a:cubicBezTo>
                    <a:cubicBezTo>
                      <a:pt x="9709" y="289"/>
                      <a:pt x="9917" y="357"/>
                      <a:pt x="9917" y="438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38"/>
              <p:cNvSpPr/>
              <p:nvPr/>
            </p:nvSpPr>
            <p:spPr>
              <a:xfrm>
                <a:off x="5017459" y="4341378"/>
                <a:ext cx="339257" cy="2244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571" extrusionOk="0">
                    <a:moveTo>
                      <a:pt x="859" y="82"/>
                    </a:moveTo>
                    <a:lnTo>
                      <a:pt x="831" y="444"/>
                    </a:lnTo>
                    <a:cubicBezTo>
                      <a:pt x="461" y="570"/>
                      <a:pt x="0" y="363"/>
                      <a:pt x="0" y="363"/>
                    </a:cubicBezTo>
                    <a:lnTo>
                      <a:pt x="40" y="0"/>
                    </a:lnTo>
                    <a:cubicBezTo>
                      <a:pt x="81" y="16"/>
                      <a:pt x="456" y="154"/>
                      <a:pt x="859" y="82"/>
                    </a:cubicBezTo>
                  </a:path>
                </a:pathLst>
              </a:custGeom>
              <a:solidFill>
                <a:srgbClr val="EC707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38"/>
              <p:cNvSpPr/>
              <p:nvPr/>
            </p:nvSpPr>
            <p:spPr>
              <a:xfrm>
                <a:off x="5033117" y="4236990"/>
                <a:ext cx="332298" cy="165280"/>
              </a:xfrm>
              <a:custGeom>
                <a:avLst/>
                <a:gdLst/>
                <a:ahLst/>
                <a:cxnLst/>
                <a:rect l="l" t="t" r="r" b="b"/>
                <a:pathLst>
                  <a:path w="841" h="417" extrusionOk="0">
                    <a:moveTo>
                      <a:pt x="840" y="81"/>
                    </a:moveTo>
                    <a:lnTo>
                      <a:pt x="819" y="344"/>
                    </a:lnTo>
                    <a:cubicBezTo>
                      <a:pt x="416" y="416"/>
                      <a:pt x="41" y="278"/>
                      <a:pt x="0" y="262"/>
                    </a:cubicBezTo>
                    <a:lnTo>
                      <a:pt x="29" y="0"/>
                    </a:lnTo>
                    <a:cubicBezTo>
                      <a:pt x="81" y="20"/>
                      <a:pt x="446" y="150"/>
                      <a:pt x="840" y="81"/>
                    </a:cubicBezTo>
                  </a:path>
                </a:pathLst>
              </a:custGeom>
              <a:solidFill>
                <a:srgbClr val="5622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38"/>
              <p:cNvSpPr/>
              <p:nvPr/>
            </p:nvSpPr>
            <p:spPr>
              <a:xfrm>
                <a:off x="5045296" y="2999998"/>
                <a:ext cx="415810" cy="1297889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3289" extrusionOk="0">
                    <a:moveTo>
                      <a:pt x="1054" y="93"/>
                    </a:moveTo>
                    <a:lnTo>
                      <a:pt x="811" y="3219"/>
                    </a:lnTo>
                    <a:cubicBezTo>
                      <a:pt x="417" y="3288"/>
                      <a:pt x="52" y="3158"/>
                      <a:pt x="0" y="3138"/>
                    </a:cubicBezTo>
                    <a:lnTo>
                      <a:pt x="341" y="0"/>
                    </a:lnTo>
                    <a:cubicBezTo>
                      <a:pt x="341" y="0"/>
                      <a:pt x="409" y="107"/>
                      <a:pt x="448" y="124"/>
                    </a:cubicBezTo>
                    <a:cubicBezTo>
                      <a:pt x="487" y="140"/>
                      <a:pt x="556" y="21"/>
                      <a:pt x="556" y="21"/>
                    </a:cubicBezTo>
                    <a:cubicBezTo>
                      <a:pt x="556" y="21"/>
                      <a:pt x="644" y="135"/>
                      <a:pt x="697" y="142"/>
                    </a:cubicBezTo>
                    <a:cubicBezTo>
                      <a:pt x="750" y="149"/>
                      <a:pt x="813" y="36"/>
                      <a:pt x="813" y="36"/>
                    </a:cubicBezTo>
                    <a:cubicBezTo>
                      <a:pt x="813" y="36"/>
                      <a:pt x="878" y="159"/>
                      <a:pt x="936" y="167"/>
                    </a:cubicBezTo>
                    <a:cubicBezTo>
                      <a:pt x="994" y="174"/>
                      <a:pt x="1054" y="93"/>
                      <a:pt x="1054" y="93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38"/>
              <p:cNvSpPr/>
              <p:nvPr/>
            </p:nvSpPr>
            <p:spPr>
              <a:xfrm>
                <a:off x="5179259" y="2855594"/>
                <a:ext cx="281846" cy="21399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542" extrusionOk="0">
                    <a:moveTo>
                      <a:pt x="564" y="0"/>
                    </a:moveTo>
                    <a:lnTo>
                      <a:pt x="713" y="460"/>
                    </a:lnTo>
                    <a:cubicBezTo>
                      <a:pt x="713" y="460"/>
                      <a:pt x="653" y="541"/>
                      <a:pt x="595" y="534"/>
                    </a:cubicBezTo>
                    <a:cubicBezTo>
                      <a:pt x="537" y="526"/>
                      <a:pt x="472" y="403"/>
                      <a:pt x="472" y="403"/>
                    </a:cubicBezTo>
                    <a:cubicBezTo>
                      <a:pt x="472" y="403"/>
                      <a:pt x="409" y="516"/>
                      <a:pt x="356" y="509"/>
                    </a:cubicBezTo>
                    <a:cubicBezTo>
                      <a:pt x="303" y="502"/>
                      <a:pt x="215" y="388"/>
                      <a:pt x="215" y="388"/>
                    </a:cubicBezTo>
                    <a:cubicBezTo>
                      <a:pt x="215" y="388"/>
                      <a:pt x="146" y="507"/>
                      <a:pt x="107" y="491"/>
                    </a:cubicBezTo>
                    <a:cubicBezTo>
                      <a:pt x="68" y="474"/>
                      <a:pt x="0" y="367"/>
                      <a:pt x="0" y="367"/>
                    </a:cubicBezTo>
                    <a:lnTo>
                      <a:pt x="0" y="367"/>
                    </a:lnTo>
                    <a:lnTo>
                      <a:pt x="168" y="64"/>
                    </a:lnTo>
                    <a:cubicBezTo>
                      <a:pt x="168" y="64"/>
                      <a:pt x="414" y="75"/>
                      <a:pt x="564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38"/>
              <p:cNvSpPr/>
              <p:nvPr/>
            </p:nvSpPr>
            <p:spPr>
              <a:xfrm>
                <a:off x="5245371" y="2765125"/>
                <a:ext cx="156581" cy="120045"/>
              </a:xfrm>
              <a:custGeom>
                <a:avLst/>
                <a:gdLst/>
                <a:ahLst/>
                <a:cxnLst/>
                <a:rect l="l" t="t" r="r" b="b"/>
                <a:pathLst>
                  <a:path w="397" h="305" extrusionOk="0">
                    <a:moveTo>
                      <a:pt x="322" y="0"/>
                    </a:moveTo>
                    <a:lnTo>
                      <a:pt x="396" y="229"/>
                    </a:lnTo>
                    <a:cubicBezTo>
                      <a:pt x="246" y="304"/>
                      <a:pt x="0" y="293"/>
                      <a:pt x="0" y="293"/>
                    </a:cubicBezTo>
                    <a:lnTo>
                      <a:pt x="130" y="57"/>
                    </a:lnTo>
                    <a:lnTo>
                      <a:pt x="32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38"/>
              <p:cNvSpPr/>
              <p:nvPr/>
            </p:nvSpPr>
            <p:spPr>
              <a:xfrm>
                <a:off x="5099228" y="2996518"/>
                <a:ext cx="177457" cy="127178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225" extrusionOk="0">
                    <a:moveTo>
                      <a:pt x="29" y="3224"/>
                    </a:moveTo>
                    <a:cubicBezTo>
                      <a:pt x="28" y="3224"/>
                      <a:pt x="27" y="3224"/>
                      <a:pt x="26" y="3224"/>
                    </a:cubicBezTo>
                    <a:cubicBezTo>
                      <a:pt x="11" y="3222"/>
                      <a:pt x="0" y="3208"/>
                      <a:pt x="2" y="3193"/>
                    </a:cubicBezTo>
                    <a:lnTo>
                      <a:pt x="392" y="26"/>
                    </a:lnTo>
                    <a:cubicBezTo>
                      <a:pt x="394" y="11"/>
                      <a:pt x="407" y="0"/>
                      <a:pt x="423" y="2"/>
                    </a:cubicBezTo>
                    <a:cubicBezTo>
                      <a:pt x="438" y="4"/>
                      <a:pt x="449" y="18"/>
                      <a:pt x="447" y="33"/>
                    </a:cubicBezTo>
                    <a:lnTo>
                      <a:pt x="57" y="3200"/>
                    </a:lnTo>
                    <a:cubicBezTo>
                      <a:pt x="55" y="3214"/>
                      <a:pt x="43" y="3224"/>
                      <a:pt x="29" y="3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38"/>
              <p:cNvSpPr/>
              <p:nvPr/>
            </p:nvSpPr>
            <p:spPr>
              <a:xfrm>
                <a:off x="5294085" y="3001737"/>
                <a:ext cx="83510" cy="1285713"/>
              </a:xfrm>
              <a:custGeom>
                <a:avLst/>
                <a:gdLst/>
                <a:ahLst/>
                <a:cxnLst/>
                <a:rect l="l" t="t" r="r" b="b"/>
                <a:pathLst>
                  <a:path w="211" h="3258" extrusionOk="0">
                    <a:moveTo>
                      <a:pt x="28" y="3257"/>
                    </a:moveTo>
                    <a:lnTo>
                      <a:pt x="27" y="3257"/>
                    </a:lnTo>
                    <a:cubicBezTo>
                      <a:pt x="12" y="3256"/>
                      <a:pt x="0" y="3244"/>
                      <a:pt x="1" y="3228"/>
                    </a:cubicBezTo>
                    <a:lnTo>
                      <a:pt x="154" y="28"/>
                    </a:lnTo>
                    <a:cubicBezTo>
                      <a:pt x="155" y="12"/>
                      <a:pt x="168" y="0"/>
                      <a:pt x="183" y="1"/>
                    </a:cubicBezTo>
                    <a:cubicBezTo>
                      <a:pt x="198" y="2"/>
                      <a:pt x="210" y="15"/>
                      <a:pt x="209" y="30"/>
                    </a:cubicBezTo>
                    <a:lnTo>
                      <a:pt x="56" y="3231"/>
                    </a:lnTo>
                    <a:cubicBezTo>
                      <a:pt x="55" y="3246"/>
                      <a:pt x="43" y="3257"/>
                      <a:pt x="28" y="325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38"/>
              <p:cNvSpPr/>
              <p:nvPr/>
            </p:nvSpPr>
            <p:spPr>
              <a:xfrm>
                <a:off x="7228728" y="3154839"/>
                <a:ext cx="976025" cy="1278745"/>
              </a:xfrm>
              <a:custGeom>
                <a:avLst/>
                <a:gdLst/>
                <a:ahLst/>
                <a:cxnLst/>
                <a:rect l="l" t="t" r="r" b="b"/>
                <a:pathLst>
                  <a:path w="2473" h="3241" extrusionOk="0">
                    <a:moveTo>
                      <a:pt x="2472" y="430"/>
                    </a:moveTo>
                    <a:lnTo>
                      <a:pt x="767" y="3240"/>
                    </a:lnTo>
                    <a:lnTo>
                      <a:pt x="0" y="2775"/>
                    </a:lnTo>
                    <a:lnTo>
                      <a:pt x="1705" y="0"/>
                    </a:lnTo>
                    <a:cubicBezTo>
                      <a:pt x="1705" y="0"/>
                      <a:pt x="1632" y="212"/>
                      <a:pt x="1702" y="255"/>
                    </a:cubicBezTo>
                    <a:cubicBezTo>
                      <a:pt x="1773" y="298"/>
                      <a:pt x="1867" y="146"/>
                      <a:pt x="1867" y="146"/>
                    </a:cubicBezTo>
                    <a:cubicBezTo>
                      <a:pt x="1867" y="146"/>
                      <a:pt x="1817" y="320"/>
                      <a:pt x="1880" y="363"/>
                    </a:cubicBezTo>
                    <a:cubicBezTo>
                      <a:pt x="1943" y="406"/>
                      <a:pt x="2105" y="260"/>
                      <a:pt x="2105" y="260"/>
                    </a:cubicBezTo>
                    <a:cubicBezTo>
                      <a:pt x="2105" y="260"/>
                      <a:pt x="2020" y="429"/>
                      <a:pt x="2083" y="477"/>
                    </a:cubicBezTo>
                    <a:cubicBezTo>
                      <a:pt x="2146" y="525"/>
                      <a:pt x="2297" y="359"/>
                      <a:pt x="2297" y="359"/>
                    </a:cubicBezTo>
                    <a:cubicBezTo>
                      <a:pt x="2297" y="359"/>
                      <a:pt x="2192" y="503"/>
                      <a:pt x="2246" y="552"/>
                    </a:cubicBezTo>
                    <a:cubicBezTo>
                      <a:pt x="2299" y="602"/>
                      <a:pt x="2472" y="430"/>
                      <a:pt x="2472" y="43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38"/>
              <p:cNvSpPr/>
              <p:nvPr/>
            </p:nvSpPr>
            <p:spPr>
              <a:xfrm>
                <a:off x="7874190" y="2994778"/>
                <a:ext cx="365354" cy="3984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009" extrusionOk="0">
                    <a:moveTo>
                      <a:pt x="924" y="294"/>
                    </a:moveTo>
                    <a:lnTo>
                      <a:pt x="840" y="836"/>
                    </a:lnTo>
                    <a:cubicBezTo>
                      <a:pt x="840" y="836"/>
                      <a:pt x="667" y="1008"/>
                      <a:pt x="614" y="958"/>
                    </a:cubicBezTo>
                    <a:cubicBezTo>
                      <a:pt x="560" y="909"/>
                      <a:pt x="665" y="765"/>
                      <a:pt x="665" y="765"/>
                    </a:cubicBezTo>
                    <a:cubicBezTo>
                      <a:pt x="665" y="765"/>
                      <a:pt x="514" y="931"/>
                      <a:pt x="451" y="883"/>
                    </a:cubicBezTo>
                    <a:cubicBezTo>
                      <a:pt x="388" y="835"/>
                      <a:pt x="473" y="666"/>
                      <a:pt x="473" y="666"/>
                    </a:cubicBezTo>
                    <a:cubicBezTo>
                      <a:pt x="473" y="666"/>
                      <a:pt x="311" y="812"/>
                      <a:pt x="248" y="769"/>
                    </a:cubicBezTo>
                    <a:cubicBezTo>
                      <a:pt x="185" y="726"/>
                      <a:pt x="235" y="552"/>
                      <a:pt x="235" y="552"/>
                    </a:cubicBezTo>
                    <a:cubicBezTo>
                      <a:pt x="235" y="552"/>
                      <a:pt x="141" y="704"/>
                      <a:pt x="70" y="661"/>
                    </a:cubicBezTo>
                    <a:cubicBezTo>
                      <a:pt x="0" y="618"/>
                      <a:pt x="73" y="406"/>
                      <a:pt x="73" y="406"/>
                    </a:cubicBezTo>
                    <a:lnTo>
                      <a:pt x="650" y="0"/>
                    </a:lnTo>
                    <a:lnTo>
                      <a:pt x="924" y="294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38"/>
              <p:cNvSpPr/>
              <p:nvPr/>
            </p:nvSpPr>
            <p:spPr>
              <a:xfrm>
                <a:off x="8129938" y="2944324"/>
                <a:ext cx="133963" cy="167019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23" extrusionOk="0">
                    <a:moveTo>
                      <a:pt x="338" y="10"/>
                    </a:moveTo>
                    <a:lnTo>
                      <a:pt x="274" y="422"/>
                    </a:lnTo>
                    <a:lnTo>
                      <a:pt x="0" y="128"/>
                    </a:lnTo>
                    <a:lnTo>
                      <a:pt x="182" y="0"/>
                    </a:lnTo>
                    <a:lnTo>
                      <a:pt x="338" y="1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38"/>
              <p:cNvSpPr/>
              <p:nvPr/>
            </p:nvSpPr>
            <p:spPr>
              <a:xfrm>
                <a:off x="7284401" y="3200073"/>
                <a:ext cx="695915" cy="1101287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791" extrusionOk="0">
                    <a:moveTo>
                      <a:pt x="31" y="2790"/>
                    </a:moveTo>
                    <a:cubicBezTo>
                      <a:pt x="26" y="2790"/>
                      <a:pt x="21" y="2789"/>
                      <a:pt x="17" y="2786"/>
                    </a:cubicBezTo>
                    <a:cubicBezTo>
                      <a:pt x="4" y="2778"/>
                      <a:pt x="0" y="2761"/>
                      <a:pt x="8" y="2748"/>
                    </a:cubicBezTo>
                    <a:lnTo>
                      <a:pt x="1706" y="16"/>
                    </a:lnTo>
                    <a:cubicBezTo>
                      <a:pt x="1714" y="3"/>
                      <a:pt x="1731" y="0"/>
                      <a:pt x="1744" y="8"/>
                    </a:cubicBezTo>
                    <a:cubicBezTo>
                      <a:pt x="1757" y="16"/>
                      <a:pt x="1761" y="33"/>
                      <a:pt x="1753" y="45"/>
                    </a:cubicBezTo>
                    <a:lnTo>
                      <a:pt x="55" y="2777"/>
                    </a:lnTo>
                    <a:cubicBezTo>
                      <a:pt x="50" y="2786"/>
                      <a:pt x="41" y="2790"/>
                      <a:pt x="31" y="279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38"/>
              <p:cNvSpPr/>
              <p:nvPr/>
            </p:nvSpPr>
            <p:spPr>
              <a:xfrm>
                <a:off x="7474039" y="3285324"/>
                <a:ext cx="675040" cy="1132602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2871" extrusionOk="0">
                    <a:moveTo>
                      <a:pt x="32" y="2870"/>
                    </a:moveTo>
                    <a:cubicBezTo>
                      <a:pt x="27" y="2870"/>
                      <a:pt x="22" y="2869"/>
                      <a:pt x="18" y="2866"/>
                    </a:cubicBezTo>
                    <a:cubicBezTo>
                      <a:pt x="5" y="2858"/>
                      <a:pt x="0" y="2842"/>
                      <a:pt x="8" y="2828"/>
                    </a:cubicBezTo>
                    <a:lnTo>
                      <a:pt x="1653" y="17"/>
                    </a:lnTo>
                    <a:cubicBezTo>
                      <a:pt x="1661" y="4"/>
                      <a:pt x="1678" y="0"/>
                      <a:pt x="1691" y="7"/>
                    </a:cubicBezTo>
                    <a:cubicBezTo>
                      <a:pt x="1704" y="15"/>
                      <a:pt x="1709" y="32"/>
                      <a:pt x="1701" y="45"/>
                    </a:cubicBezTo>
                    <a:lnTo>
                      <a:pt x="55" y="2856"/>
                    </a:lnTo>
                    <a:cubicBezTo>
                      <a:pt x="50" y="2865"/>
                      <a:pt x="41" y="2870"/>
                      <a:pt x="32" y="287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38"/>
              <p:cNvSpPr/>
              <p:nvPr/>
            </p:nvSpPr>
            <p:spPr>
              <a:xfrm>
                <a:off x="7383570" y="3245308"/>
                <a:ext cx="688957" cy="1116948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2832" extrusionOk="0">
                    <a:moveTo>
                      <a:pt x="31" y="2831"/>
                    </a:moveTo>
                    <a:cubicBezTo>
                      <a:pt x="26" y="2831"/>
                      <a:pt x="22" y="2830"/>
                      <a:pt x="17" y="2827"/>
                    </a:cubicBezTo>
                    <a:cubicBezTo>
                      <a:pt x="4" y="2820"/>
                      <a:pt x="0" y="2803"/>
                      <a:pt x="8" y="2790"/>
                    </a:cubicBezTo>
                    <a:lnTo>
                      <a:pt x="1689" y="17"/>
                    </a:lnTo>
                    <a:cubicBezTo>
                      <a:pt x="1697" y="4"/>
                      <a:pt x="1714" y="0"/>
                      <a:pt x="1727" y="8"/>
                    </a:cubicBezTo>
                    <a:cubicBezTo>
                      <a:pt x="1740" y="16"/>
                      <a:pt x="1744" y="33"/>
                      <a:pt x="1736" y="46"/>
                    </a:cubicBezTo>
                    <a:lnTo>
                      <a:pt x="55" y="2818"/>
                    </a:lnTo>
                    <a:cubicBezTo>
                      <a:pt x="50" y="2827"/>
                      <a:pt x="41" y="2831"/>
                      <a:pt x="31" y="283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38"/>
              <p:cNvSpPr/>
              <p:nvPr/>
            </p:nvSpPr>
            <p:spPr>
              <a:xfrm>
                <a:off x="8176913" y="2944324"/>
                <a:ext cx="88728" cy="4001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02" extrusionOk="0">
                    <a:moveTo>
                      <a:pt x="139" y="101"/>
                    </a:moveTo>
                    <a:cubicBezTo>
                      <a:pt x="92" y="101"/>
                      <a:pt x="45" y="83"/>
                      <a:pt x="11" y="50"/>
                    </a:cubicBezTo>
                    <a:cubicBezTo>
                      <a:pt x="0" y="40"/>
                      <a:pt x="0" y="22"/>
                      <a:pt x="11" y="11"/>
                    </a:cubicBezTo>
                    <a:cubicBezTo>
                      <a:pt x="21" y="0"/>
                      <a:pt x="39" y="0"/>
                      <a:pt x="50" y="11"/>
                    </a:cubicBezTo>
                    <a:cubicBezTo>
                      <a:pt x="84" y="44"/>
                      <a:pt x="139" y="55"/>
                      <a:pt x="183" y="38"/>
                    </a:cubicBezTo>
                    <a:cubicBezTo>
                      <a:pt x="198" y="33"/>
                      <a:pt x="214" y="40"/>
                      <a:pt x="219" y="54"/>
                    </a:cubicBezTo>
                    <a:cubicBezTo>
                      <a:pt x="224" y="69"/>
                      <a:pt x="217" y="84"/>
                      <a:pt x="203" y="90"/>
                    </a:cubicBezTo>
                    <a:cubicBezTo>
                      <a:pt x="183" y="98"/>
                      <a:pt x="161" y="101"/>
                      <a:pt x="139" y="10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38"/>
              <p:cNvSpPr/>
              <p:nvPr/>
            </p:nvSpPr>
            <p:spPr>
              <a:xfrm>
                <a:off x="4685159" y="3238349"/>
                <a:ext cx="772464" cy="1367484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3468" extrusionOk="0">
                    <a:moveTo>
                      <a:pt x="740" y="0"/>
                    </a:moveTo>
                    <a:lnTo>
                      <a:pt x="1955" y="3154"/>
                    </a:lnTo>
                    <a:lnTo>
                      <a:pt x="1055" y="3467"/>
                    </a:lnTo>
                    <a:lnTo>
                      <a:pt x="0" y="335"/>
                    </a:lnTo>
                    <a:cubicBezTo>
                      <a:pt x="0" y="335"/>
                      <a:pt x="86" y="508"/>
                      <a:pt x="171" y="477"/>
                    </a:cubicBezTo>
                    <a:cubicBezTo>
                      <a:pt x="256" y="446"/>
                      <a:pt x="248" y="268"/>
                      <a:pt x="248" y="268"/>
                    </a:cubicBezTo>
                    <a:cubicBezTo>
                      <a:pt x="248" y="268"/>
                      <a:pt x="327" y="432"/>
                      <a:pt x="454" y="401"/>
                    </a:cubicBezTo>
                    <a:cubicBezTo>
                      <a:pt x="580" y="370"/>
                      <a:pt x="543" y="172"/>
                      <a:pt x="543" y="172"/>
                    </a:cubicBezTo>
                    <a:cubicBezTo>
                      <a:pt x="543" y="172"/>
                      <a:pt x="644" y="268"/>
                      <a:pt x="741" y="253"/>
                    </a:cubicBezTo>
                    <a:cubicBezTo>
                      <a:pt x="823" y="241"/>
                      <a:pt x="760" y="56"/>
                      <a:pt x="74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38"/>
              <p:cNvSpPr/>
              <p:nvPr/>
            </p:nvSpPr>
            <p:spPr>
              <a:xfrm>
                <a:off x="4685159" y="3158318"/>
                <a:ext cx="325340" cy="280106"/>
              </a:xfrm>
              <a:custGeom>
                <a:avLst/>
                <a:gdLst/>
                <a:ahLst/>
                <a:cxnLst/>
                <a:rect l="l" t="t" r="r" b="b"/>
                <a:pathLst>
                  <a:path w="824" h="712" extrusionOk="0">
                    <a:moveTo>
                      <a:pt x="740" y="203"/>
                    </a:moveTo>
                    <a:cubicBezTo>
                      <a:pt x="760" y="259"/>
                      <a:pt x="823" y="444"/>
                      <a:pt x="741" y="456"/>
                    </a:cubicBezTo>
                    <a:cubicBezTo>
                      <a:pt x="644" y="471"/>
                      <a:pt x="543" y="375"/>
                      <a:pt x="543" y="375"/>
                    </a:cubicBezTo>
                    <a:cubicBezTo>
                      <a:pt x="543" y="375"/>
                      <a:pt x="580" y="573"/>
                      <a:pt x="454" y="604"/>
                    </a:cubicBezTo>
                    <a:cubicBezTo>
                      <a:pt x="327" y="635"/>
                      <a:pt x="248" y="471"/>
                      <a:pt x="248" y="471"/>
                    </a:cubicBezTo>
                    <a:cubicBezTo>
                      <a:pt x="248" y="471"/>
                      <a:pt x="256" y="649"/>
                      <a:pt x="171" y="680"/>
                    </a:cubicBezTo>
                    <a:cubicBezTo>
                      <a:pt x="86" y="711"/>
                      <a:pt x="0" y="538"/>
                      <a:pt x="0" y="538"/>
                    </a:cubicBezTo>
                    <a:lnTo>
                      <a:pt x="16" y="77"/>
                    </a:lnTo>
                    <a:cubicBezTo>
                      <a:pt x="16" y="77"/>
                      <a:pt x="276" y="183"/>
                      <a:pt x="572" y="0"/>
                    </a:cubicBezTo>
                    <a:lnTo>
                      <a:pt x="734" y="188"/>
                    </a:lnTo>
                    <a:cubicBezTo>
                      <a:pt x="734" y="188"/>
                      <a:pt x="736" y="193"/>
                      <a:pt x="740" y="203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38"/>
              <p:cNvSpPr/>
              <p:nvPr/>
            </p:nvSpPr>
            <p:spPr>
              <a:xfrm>
                <a:off x="4690379" y="3010436"/>
                <a:ext cx="219214" cy="22095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8" extrusionOk="0">
                    <a:moveTo>
                      <a:pt x="234" y="0"/>
                    </a:moveTo>
                    <a:lnTo>
                      <a:pt x="556" y="374"/>
                    </a:lnTo>
                    <a:cubicBezTo>
                      <a:pt x="260" y="557"/>
                      <a:pt x="0" y="451"/>
                      <a:pt x="0" y="451"/>
                    </a:cubicBezTo>
                    <a:lnTo>
                      <a:pt x="15" y="8"/>
                    </a:lnTo>
                    <a:lnTo>
                      <a:pt x="234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38"/>
              <p:cNvSpPr/>
              <p:nvPr/>
            </p:nvSpPr>
            <p:spPr>
              <a:xfrm>
                <a:off x="4770409" y="3332298"/>
                <a:ext cx="417549" cy="1259615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3193" extrusionOk="0">
                    <a:moveTo>
                      <a:pt x="1025" y="3192"/>
                    </a:moveTo>
                    <a:cubicBezTo>
                      <a:pt x="1013" y="3192"/>
                      <a:pt x="1002" y="3185"/>
                      <a:pt x="999" y="3173"/>
                    </a:cubicBezTo>
                    <a:lnTo>
                      <a:pt x="5" y="40"/>
                    </a:lnTo>
                    <a:cubicBezTo>
                      <a:pt x="0" y="25"/>
                      <a:pt x="8" y="10"/>
                      <a:pt x="23" y="5"/>
                    </a:cubicBezTo>
                    <a:cubicBezTo>
                      <a:pt x="38" y="0"/>
                      <a:pt x="53" y="8"/>
                      <a:pt x="57" y="23"/>
                    </a:cubicBezTo>
                    <a:lnTo>
                      <a:pt x="1051" y="3157"/>
                    </a:lnTo>
                    <a:cubicBezTo>
                      <a:pt x="1056" y="3171"/>
                      <a:pt x="1048" y="3187"/>
                      <a:pt x="1033" y="3191"/>
                    </a:cubicBezTo>
                    <a:cubicBezTo>
                      <a:pt x="1030" y="3192"/>
                      <a:pt x="1028" y="3192"/>
                      <a:pt x="1025" y="319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38"/>
              <p:cNvSpPr/>
              <p:nvPr/>
            </p:nvSpPr>
            <p:spPr>
              <a:xfrm>
                <a:off x="4886974" y="3294022"/>
                <a:ext cx="487143" cy="1233516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3125" extrusionOk="0">
                    <a:moveTo>
                      <a:pt x="1203" y="3124"/>
                    </a:moveTo>
                    <a:cubicBezTo>
                      <a:pt x="1192" y="3124"/>
                      <a:pt x="1182" y="3117"/>
                      <a:pt x="1177" y="3106"/>
                    </a:cubicBezTo>
                    <a:lnTo>
                      <a:pt x="6" y="41"/>
                    </a:lnTo>
                    <a:cubicBezTo>
                      <a:pt x="0" y="27"/>
                      <a:pt x="7" y="11"/>
                      <a:pt x="22" y="5"/>
                    </a:cubicBezTo>
                    <a:cubicBezTo>
                      <a:pt x="36" y="0"/>
                      <a:pt x="52" y="7"/>
                      <a:pt x="57" y="21"/>
                    </a:cubicBezTo>
                    <a:lnTo>
                      <a:pt x="1229" y="3087"/>
                    </a:lnTo>
                    <a:cubicBezTo>
                      <a:pt x="1234" y="3101"/>
                      <a:pt x="1227" y="3117"/>
                      <a:pt x="1213" y="3122"/>
                    </a:cubicBezTo>
                    <a:cubicBezTo>
                      <a:pt x="1210" y="3123"/>
                      <a:pt x="1206" y="3124"/>
                      <a:pt x="1203" y="31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38"/>
              <p:cNvSpPr/>
              <p:nvPr/>
            </p:nvSpPr>
            <p:spPr>
              <a:xfrm>
                <a:off x="4699077" y="3031314"/>
                <a:ext cx="132224" cy="4175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08" extrusionOk="0">
                    <a:moveTo>
                      <a:pt x="201" y="107"/>
                    </a:moveTo>
                    <a:cubicBezTo>
                      <a:pt x="137" y="107"/>
                      <a:pt x="72" y="90"/>
                      <a:pt x="17" y="55"/>
                    </a:cubicBezTo>
                    <a:cubicBezTo>
                      <a:pt x="4" y="47"/>
                      <a:pt x="0" y="30"/>
                      <a:pt x="8" y="17"/>
                    </a:cubicBezTo>
                    <a:cubicBezTo>
                      <a:pt x="16" y="4"/>
                      <a:pt x="33" y="0"/>
                      <a:pt x="46" y="8"/>
                    </a:cubicBezTo>
                    <a:cubicBezTo>
                      <a:pt x="119" y="54"/>
                      <a:pt x="214" y="64"/>
                      <a:pt x="296" y="36"/>
                    </a:cubicBezTo>
                    <a:cubicBezTo>
                      <a:pt x="310" y="31"/>
                      <a:pt x="326" y="39"/>
                      <a:pt x="331" y="54"/>
                    </a:cubicBezTo>
                    <a:cubicBezTo>
                      <a:pt x="336" y="68"/>
                      <a:pt x="328" y="84"/>
                      <a:pt x="314" y="89"/>
                    </a:cubicBezTo>
                    <a:cubicBezTo>
                      <a:pt x="277" y="101"/>
                      <a:pt x="239" y="107"/>
                      <a:pt x="201" y="10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38"/>
              <p:cNvSpPr/>
              <p:nvPr/>
            </p:nvSpPr>
            <p:spPr>
              <a:xfrm>
                <a:off x="7399227" y="2803400"/>
                <a:ext cx="290543" cy="233131"/>
              </a:xfrm>
              <a:custGeom>
                <a:avLst/>
                <a:gdLst/>
                <a:ahLst/>
                <a:cxnLst/>
                <a:rect l="l" t="t" r="r" b="b"/>
                <a:pathLst>
                  <a:path w="738" h="590" extrusionOk="0">
                    <a:moveTo>
                      <a:pt x="737" y="589"/>
                    </a:moveTo>
                    <a:lnTo>
                      <a:pt x="0" y="589"/>
                    </a:lnTo>
                    <a:cubicBezTo>
                      <a:pt x="0" y="589"/>
                      <a:pt x="200" y="430"/>
                      <a:pt x="230" y="0"/>
                    </a:cubicBezTo>
                    <a:lnTo>
                      <a:pt x="266" y="0"/>
                    </a:lnTo>
                    <a:lnTo>
                      <a:pt x="310" y="0"/>
                    </a:lnTo>
                    <a:lnTo>
                      <a:pt x="427" y="0"/>
                    </a:lnTo>
                    <a:lnTo>
                      <a:pt x="486" y="0"/>
                    </a:lnTo>
                    <a:lnTo>
                      <a:pt x="506" y="0"/>
                    </a:lnTo>
                    <a:cubicBezTo>
                      <a:pt x="537" y="430"/>
                      <a:pt x="737" y="589"/>
                      <a:pt x="737" y="58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38"/>
              <p:cNvSpPr/>
              <p:nvPr/>
            </p:nvSpPr>
            <p:spPr>
              <a:xfrm>
                <a:off x="7360952" y="3140920"/>
                <a:ext cx="367096" cy="1083894"/>
              </a:xfrm>
              <a:custGeom>
                <a:avLst/>
                <a:gdLst/>
                <a:ahLst/>
                <a:cxnLst/>
                <a:rect l="l" t="t" r="r" b="b"/>
                <a:pathLst>
                  <a:path w="932" h="2746" extrusionOk="0">
                    <a:moveTo>
                      <a:pt x="931" y="0"/>
                    </a:moveTo>
                    <a:lnTo>
                      <a:pt x="931" y="2510"/>
                    </a:lnTo>
                    <a:cubicBezTo>
                      <a:pt x="931" y="2640"/>
                      <a:pt x="825" y="2745"/>
                      <a:pt x="696" y="2745"/>
                    </a:cubicBezTo>
                    <a:lnTo>
                      <a:pt x="235" y="2745"/>
                    </a:lnTo>
                    <a:cubicBezTo>
                      <a:pt x="170" y="2745"/>
                      <a:pt x="111" y="2719"/>
                      <a:pt x="69" y="2677"/>
                    </a:cubicBezTo>
                    <a:cubicBezTo>
                      <a:pt x="26" y="2634"/>
                      <a:pt x="0" y="2575"/>
                      <a:pt x="0" y="2510"/>
                    </a:cubicBezTo>
                    <a:lnTo>
                      <a:pt x="0" y="0"/>
                    </a:lnTo>
                    <a:lnTo>
                      <a:pt x="93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38"/>
              <p:cNvSpPr/>
              <p:nvPr/>
            </p:nvSpPr>
            <p:spPr>
              <a:xfrm>
                <a:off x="7360952" y="3036533"/>
                <a:ext cx="367096" cy="10612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268" extrusionOk="0">
                    <a:moveTo>
                      <a:pt x="931" y="140"/>
                    </a:moveTo>
                    <a:lnTo>
                      <a:pt x="931" y="267"/>
                    </a:lnTo>
                    <a:lnTo>
                      <a:pt x="0" y="267"/>
                    </a:lnTo>
                    <a:lnTo>
                      <a:pt x="0" y="140"/>
                    </a:lnTo>
                    <a:lnTo>
                      <a:pt x="97" y="140"/>
                    </a:lnTo>
                    <a:lnTo>
                      <a:pt x="97" y="0"/>
                    </a:lnTo>
                    <a:lnTo>
                      <a:pt x="834" y="0"/>
                    </a:lnTo>
                    <a:lnTo>
                      <a:pt x="834" y="140"/>
                    </a:lnTo>
                    <a:lnTo>
                      <a:pt x="931" y="14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8"/>
              <p:cNvSpPr/>
              <p:nvPr/>
            </p:nvSpPr>
            <p:spPr>
              <a:xfrm>
                <a:off x="7505355" y="2702492"/>
                <a:ext cx="86989" cy="100908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56" extrusionOk="0">
                    <a:moveTo>
                      <a:pt x="220" y="75"/>
                    </a:moveTo>
                    <a:lnTo>
                      <a:pt x="220" y="255"/>
                    </a:lnTo>
                    <a:lnTo>
                      <a:pt x="161" y="255"/>
                    </a:lnTo>
                    <a:lnTo>
                      <a:pt x="44" y="255"/>
                    </a:lnTo>
                    <a:lnTo>
                      <a:pt x="0" y="255"/>
                    </a:lnTo>
                    <a:lnTo>
                      <a:pt x="0" y="0"/>
                    </a:lnTo>
                    <a:lnTo>
                      <a:pt x="220" y="75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38"/>
              <p:cNvSpPr/>
              <p:nvPr/>
            </p:nvSpPr>
            <p:spPr>
              <a:xfrm>
                <a:off x="7498396" y="2704233"/>
                <a:ext cx="93949" cy="4871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25" extrusionOk="0">
                    <a:moveTo>
                      <a:pt x="198" y="124"/>
                    </a:moveTo>
                    <a:cubicBezTo>
                      <a:pt x="100" y="124"/>
                      <a:pt x="17" y="55"/>
                      <a:pt x="13" y="52"/>
                    </a:cubicBezTo>
                    <a:cubicBezTo>
                      <a:pt x="1" y="42"/>
                      <a:pt x="0" y="25"/>
                      <a:pt x="9" y="13"/>
                    </a:cubicBezTo>
                    <a:cubicBezTo>
                      <a:pt x="19" y="2"/>
                      <a:pt x="36" y="0"/>
                      <a:pt x="48" y="10"/>
                    </a:cubicBezTo>
                    <a:cubicBezTo>
                      <a:pt x="49" y="10"/>
                      <a:pt x="126" y="73"/>
                      <a:pt x="208" y="68"/>
                    </a:cubicBezTo>
                    <a:cubicBezTo>
                      <a:pt x="225" y="67"/>
                      <a:pt x="236" y="79"/>
                      <a:pt x="237" y="94"/>
                    </a:cubicBezTo>
                    <a:cubicBezTo>
                      <a:pt x="238" y="109"/>
                      <a:pt x="227" y="122"/>
                      <a:pt x="211" y="123"/>
                    </a:cubicBezTo>
                    <a:cubicBezTo>
                      <a:pt x="207" y="123"/>
                      <a:pt x="203" y="124"/>
                      <a:pt x="198" y="1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38"/>
              <p:cNvSpPr/>
              <p:nvPr/>
            </p:nvSpPr>
            <p:spPr>
              <a:xfrm>
                <a:off x="7430543" y="3167018"/>
                <a:ext cx="200075" cy="956887"/>
              </a:xfrm>
              <a:custGeom>
                <a:avLst/>
                <a:gdLst/>
                <a:ahLst/>
                <a:cxnLst/>
                <a:rect l="l" t="t" r="r" b="b"/>
                <a:pathLst>
                  <a:path w="506" h="2425" extrusionOk="0">
                    <a:moveTo>
                      <a:pt x="266" y="2424"/>
                    </a:moveTo>
                    <a:lnTo>
                      <a:pt x="239" y="2424"/>
                    </a:lnTo>
                    <a:cubicBezTo>
                      <a:pt x="107" y="2424"/>
                      <a:pt x="0" y="2316"/>
                      <a:pt x="0" y="2184"/>
                    </a:cubicBezTo>
                    <a:lnTo>
                      <a:pt x="0" y="240"/>
                    </a:lnTo>
                    <a:cubicBezTo>
                      <a:pt x="0" y="108"/>
                      <a:pt x="107" y="0"/>
                      <a:pt x="239" y="0"/>
                    </a:cubicBezTo>
                    <a:lnTo>
                      <a:pt x="266" y="0"/>
                    </a:lnTo>
                    <a:cubicBezTo>
                      <a:pt x="398" y="0"/>
                      <a:pt x="505" y="108"/>
                      <a:pt x="505" y="240"/>
                    </a:cubicBezTo>
                    <a:lnTo>
                      <a:pt x="505" y="2184"/>
                    </a:lnTo>
                    <a:cubicBezTo>
                      <a:pt x="505" y="2316"/>
                      <a:pt x="398" y="2424"/>
                      <a:pt x="266" y="2424"/>
                    </a:cubicBezTo>
                    <a:close/>
                    <a:moveTo>
                      <a:pt x="239" y="56"/>
                    </a:moveTo>
                    <a:cubicBezTo>
                      <a:pt x="138" y="56"/>
                      <a:pt x="55" y="138"/>
                      <a:pt x="55" y="240"/>
                    </a:cubicBezTo>
                    <a:lnTo>
                      <a:pt x="55" y="2184"/>
                    </a:lnTo>
                    <a:cubicBezTo>
                      <a:pt x="55" y="2286"/>
                      <a:pt x="138" y="2368"/>
                      <a:pt x="239" y="2368"/>
                    </a:cubicBezTo>
                    <a:lnTo>
                      <a:pt x="266" y="2368"/>
                    </a:lnTo>
                    <a:cubicBezTo>
                      <a:pt x="367" y="2368"/>
                      <a:pt x="450" y="2286"/>
                      <a:pt x="450" y="2184"/>
                    </a:cubicBezTo>
                    <a:lnTo>
                      <a:pt x="450" y="240"/>
                    </a:lnTo>
                    <a:cubicBezTo>
                      <a:pt x="450" y="138"/>
                      <a:pt x="367" y="56"/>
                      <a:pt x="266" y="56"/>
                    </a:cubicBezTo>
                    <a:lnTo>
                      <a:pt x="239" y="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38"/>
              <p:cNvSpPr/>
              <p:nvPr/>
            </p:nvSpPr>
            <p:spPr>
              <a:xfrm>
                <a:off x="6431905" y="4069970"/>
                <a:ext cx="1779804" cy="499321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1264" extrusionOk="0">
                    <a:moveTo>
                      <a:pt x="4511" y="1263"/>
                    </a:moveTo>
                    <a:lnTo>
                      <a:pt x="268" y="1263"/>
                    </a:lnTo>
                    <a:cubicBezTo>
                      <a:pt x="268" y="1263"/>
                      <a:pt x="348" y="985"/>
                      <a:pt x="0" y="821"/>
                    </a:cubicBezTo>
                    <a:cubicBezTo>
                      <a:pt x="0" y="821"/>
                      <a:pt x="1" y="821"/>
                      <a:pt x="1" y="820"/>
                    </a:cubicBezTo>
                    <a:cubicBezTo>
                      <a:pt x="60" y="802"/>
                      <a:pt x="2726" y="0"/>
                      <a:pt x="4326" y="689"/>
                    </a:cubicBezTo>
                    <a:cubicBezTo>
                      <a:pt x="4326" y="689"/>
                      <a:pt x="4411" y="817"/>
                      <a:pt x="4467" y="1012"/>
                    </a:cubicBezTo>
                    <a:cubicBezTo>
                      <a:pt x="4488" y="1087"/>
                      <a:pt x="4505" y="1171"/>
                      <a:pt x="4511" y="1263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8"/>
              <p:cNvSpPr/>
              <p:nvPr/>
            </p:nvSpPr>
            <p:spPr>
              <a:xfrm>
                <a:off x="6431905" y="4022996"/>
                <a:ext cx="1706737" cy="372316"/>
              </a:xfrm>
              <a:custGeom>
                <a:avLst/>
                <a:gdLst/>
                <a:ahLst/>
                <a:cxnLst/>
                <a:rect l="l" t="t" r="r" b="b"/>
                <a:pathLst>
                  <a:path w="4326" h="942" extrusionOk="0">
                    <a:moveTo>
                      <a:pt x="4010" y="342"/>
                    </a:moveTo>
                    <a:lnTo>
                      <a:pt x="4325" y="810"/>
                    </a:lnTo>
                    <a:cubicBezTo>
                      <a:pt x="2725" y="121"/>
                      <a:pt x="59" y="923"/>
                      <a:pt x="0" y="941"/>
                    </a:cubicBezTo>
                    <a:cubicBezTo>
                      <a:pt x="2103" y="0"/>
                      <a:pt x="3388" y="143"/>
                      <a:pt x="4010" y="342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38"/>
              <p:cNvSpPr/>
              <p:nvPr/>
            </p:nvSpPr>
            <p:spPr>
              <a:xfrm>
                <a:off x="6351875" y="4452725"/>
                <a:ext cx="160060" cy="177459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50" extrusionOk="0">
                    <a:moveTo>
                      <a:pt x="182" y="438"/>
                    </a:moveTo>
                    <a:cubicBezTo>
                      <a:pt x="141" y="434"/>
                      <a:pt x="48" y="410"/>
                      <a:pt x="27" y="274"/>
                    </a:cubicBezTo>
                    <a:cubicBezTo>
                      <a:pt x="0" y="97"/>
                      <a:pt x="202" y="1"/>
                      <a:pt x="202" y="1"/>
                    </a:cubicBezTo>
                    <a:lnTo>
                      <a:pt x="203" y="0"/>
                    </a:lnTo>
                    <a:cubicBezTo>
                      <a:pt x="214" y="5"/>
                      <a:pt x="404" y="101"/>
                      <a:pt x="377" y="272"/>
                    </a:cubicBezTo>
                    <a:cubicBezTo>
                      <a:pt x="351" y="449"/>
                      <a:pt x="202" y="437"/>
                      <a:pt x="202" y="437"/>
                    </a:cubicBezTo>
                    <a:lnTo>
                      <a:pt x="182" y="43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38"/>
              <p:cNvSpPr/>
              <p:nvPr/>
            </p:nvSpPr>
            <p:spPr>
              <a:xfrm>
                <a:off x="6431905" y="3556732"/>
                <a:ext cx="1762403" cy="836839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2123" extrusionOk="0">
                    <a:moveTo>
                      <a:pt x="1" y="2121"/>
                    </a:moveTo>
                    <a:cubicBezTo>
                      <a:pt x="1" y="2122"/>
                      <a:pt x="0" y="2122"/>
                      <a:pt x="0" y="2122"/>
                    </a:cubicBezTo>
                    <a:lnTo>
                      <a:pt x="0" y="1765"/>
                    </a:lnTo>
                    <a:lnTo>
                      <a:pt x="0" y="1764"/>
                    </a:lnTo>
                    <a:cubicBezTo>
                      <a:pt x="0" y="1764"/>
                      <a:pt x="2264" y="0"/>
                      <a:pt x="3771" y="955"/>
                    </a:cubicBezTo>
                    <a:lnTo>
                      <a:pt x="4467" y="1736"/>
                    </a:lnTo>
                    <a:cubicBezTo>
                      <a:pt x="4467" y="1736"/>
                      <a:pt x="4321" y="1623"/>
                      <a:pt x="4011" y="1522"/>
                    </a:cubicBezTo>
                    <a:cubicBezTo>
                      <a:pt x="3389" y="1323"/>
                      <a:pt x="2104" y="1180"/>
                      <a:pt x="1" y="2121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8"/>
              <p:cNvSpPr/>
              <p:nvPr/>
            </p:nvSpPr>
            <p:spPr>
              <a:xfrm>
                <a:off x="4669502" y="3556732"/>
                <a:ext cx="1762410" cy="83683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2123" extrusionOk="0">
                    <a:moveTo>
                      <a:pt x="4466" y="2122"/>
                    </a:moveTo>
                    <a:cubicBezTo>
                      <a:pt x="4466" y="2122"/>
                      <a:pt x="4466" y="2122"/>
                      <a:pt x="4465" y="2122"/>
                    </a:cubicBezTo>
                    <a:cubicBezTo>
                      <a:pt x="2362" y="1180"/>
                      <a:pt x="1077" y="1323"/>
                      <a:pt x="455" y="1523"/>
                    </a:cubicBezTo>
                    <a:cubicBezTo>
                      <a:pt x="145" y="1623"/>
                      <a:pt x="0" y="1736"/>
                      <a:pt x="0" y="1736"/>
                    </a:cubicBezTo>
                    <a:lnTo>
                      <a:pt x="695" y="955"/>
                    </a:lnTo>
                    <a:cubicBezTo>
                      <a:pt x="2202" y="0"/>
                      <a:pt x="4466" y="1764"/>
                      <a:pt x="4466" y="1764"/>
                    </a:cubicBezTo>
                    <a:lnTo>
                      <a:pt x="4466" y="2121"/>
                    </a:lnTo>
                    <a:lnTo>
                      <a:pt x="4466" y="2122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38"/>
              <p:cNvSpPr/>
              <p:nvPr/>
            </p:nvSpPr>
            <p:spPr>
              <a:xfrm>
                <a:off x="4652104" y="4071710"/>
                <a:ext cx="1779804" cy="497581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1263" extrusionOk="0">
                    <a:moveTo>
                      <a:pt x="4510" y="820"/>
                    </a:moveTo>
                    <a:cubicBezTo>
                      <a:pt x="4511" y="820"/>
                      <a:pt x="4511" y="820"/>
                      <a:pt x="4511" y="820"/>
                    </a:cubicBezTo>
                    <a:cubicBezTo>
                      <a:pt x="4163" y="985"/>
                      <a:pt x="4243" y="1262"/>
                      <a:pt x="4243" y="1262"/>
                    </a:cubicBezTo>
                    <a:lnTo>
                      <a:pt x="0" y="1262"/>
                    </a:lnTo>
                    <a:cubicBezTo>
                      <a:pt x="6" y="1171"/>
                      <a:pt x="23" y="1087"/>
                      <a:pt x="44" y="1012"/>
                    </a:cubicBezTo>
                    <a:lnTo>
                      <a:pt x="45" y="1012"/>
                    </a:lnTo>
                    <a:cubicBezTo>
                      <a:pt x="100" y="816"/>
                      <a:pt x="185" y="688"/>
                      <a:pt x="185" y="688"/>
                    </a:cubicBezTo>
                    <a:cubicBezTo>
                      <a:pt x="1785" y="0"/>
                      <a:pt x="4452" y="802"/>
                      <a:pt x="4510" y="82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38"/>
              <p:cNvSpPr/>
              <p:nvPr/>
            </p:nvSpPr>
            <p:spPr>
              <a:xfrm>
                <a:off x="4725175" y="4022996"/>
                <a:ext cx="1706737" cy="372315"/>
              </a:xfrm>
              <a:custGeom>
                <a:avLst/>
                <a:gdLst/>
                <a:ahLst/>
                <a:cxnLst/>
                <a:rect l="l" t="t" r="r" b="b"/>
                <a:pathLst>
                  <a:path w="4326" h="943" extrusionOk="0">
                    <a:moveTo>
                      <a:pt x="315" y="343"/>
                    </a:moveTo>
                    <a:cubicBezTo>
                      <a:pt x="937" y="143"/>
                      <a:pt x="2222" y="0"/>
                      <a:pt x="4325" y="942"/>
                    </a:cubicBezTo>
                    <a:cubicBezTo>
                      <a:pt x="4267" y="924"/>
                      <a:pt x="1600" y="122"/>
                      <a:pt x="0" y="810"/>
                    </a:cubicBezTo>
                    <a:lnTo>
                      <a:pt x="315" y="34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8"/>
              <p:cNvSpPr/>
              <p:nvPr/>
            </p:nvSpPr>
            <p:spPr>
              <a:xfrm>
                <a:off x="4516400" y="4393572"/>
                <a:ext cx="3830996" cy="294025"/>
              </a:xfrm>
              <a:custGeom>
                <a:avLst/>
                <a:gdLst/>
                <a:ahLst/>
                <a:cxnLst/>
                <a:rect l="l" t="t" r="r" b="b"/>
                <a:pathLst>
                  <a:path w="9712" h="745" extrusionOk="0">
                    <a:moveTo>
                      <a:pt x="4855" y="147"/>
                    </a:moveTo>
                    <a:cubicBezTo>
                      <a:pt x="4855" y="147"/>
                      <a:pt x="4653" y="243"/>
                      <a:pt x="4680" y="420"/>
                    </a:cubicBezTo>
                    <a:cubicBezTo>
                      <a:pt x="4701" y="556"/>
                      <a:pt x="4794" y="580"/>
                      <a:pt x="4835" y="584"/>
                    </a:cubicBezTo>
                    <a:lnTo>
                      <a:pt x="4855" y="583"/>
                    </a:lnTo>
                    <a:cubicBezTo>
                      <a:pt x="4855" y="583"/>
                      <a:pt x="5004" y="595"/>
                      <a:pt x="5030" y="418"/>
                    </a:cubicBezTo>
                    <a:cubicBezTo>
                      <a:pt x="5057" y="247"/>
                      <a:pt x="4867" y="151"/>
                      <a:pt x="4856" y="146"/>
                    </a:cubicBezTo>
                    <a:lnTo>
                      <a:pt x="4855" y="147"/>
                    </a:lnTo>
                    <a:close/>
                    <a:moveTo>
                      <a:pt x="4855" y="1"/>
                    </a:moveTo>
                    <a:lnTo>
                      <a:pt x="4855" y="0"/>
                    </a:lnTo>
                    <a:cubicBezTo>
                      <a:pt x="5203" y="164"/>
                      <a:pt x="5123" y="442"/>
                      <a:pt x="5123" y="442"/>
                    </a:cubicBezTo>
                    <a:lnTo>
                      <a:pt x="9366" y="442"/>
                    </a:lnTo>
                    <a:cubicBezTo>
                      <a:pt x="9360" y="350"/>
                      <a:pt x="9343" y="266"/>
                      <a:pt x="9322" y="191"/>
                    </a:cubicBezTo>
                    <a:lnTo>
                      <a:pt x="9711" y="639"/>
                    </a:lnTo>
                    <a:lnTo>
                      <a:pt x="5097" y="639"/>
                    </a:lnTo>
                    <a:cubicBezTo>
                      <a:pt x="5097" y="639"/>
                      <a:pt x="4986" y="743"/>
                      <a:pt x="4855" y="743"/>
                    </a:cubicBezTo>
                    <a:lnTo>
                      <a:pt x="4855" y="744"/>
                    </a:lnTo>
                    <a:cubicBezTo>
                      <a:pt x="4724" y="744"/>
                      <a:pt x="4613" y="641"/>
                      <a:pt x="4613" y="641"/>
                    </a:cubicBezTo>
                    <a:lnTo>
                      <a:pt x="0" y="641"/>
                    </a:lnTo>
                    <a:lnTo>
                      <a:pt x="388" y="193"/>
                    </a:lnTo>
                    <a:cubicBezTo>
                      <a:pt x="367" y="268"/>
                      <a:pt x="350" y="352"/>
                      <a:pt x="344" y="443"/>
                    </a:cubicBezTo>
                    <a:lnTo>
                      <a:pt x="4587" y="443"/>
                    </a:lnTo>
                    <a:cubicBezTo>
                      <a:pt x="4587" y="443"/>
                      <a:pt x="4507" y="166"/>
                      <a:pt x="48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38"/>
              <p:cNvSpPr/>
              <p:nvPr/>
            </p:nvSpPr>
            <p:spPr>
              <a:xfrm>
                <a:off x="4836521" y="3915129"/>
                <a:ext cx="1607557" cy="490621"/>
              </a:xfrm>
              <a:custGeom>
                <a:avLst/>
                <a:gdLst/>
                <a:ahLst/>
                <a:cxnLst/>
                <a:rect l="l" t="t" r="r" b="b"/>
                <a:pathLst>
                  <a:path w="4075" h="1243" extrusionOk="0">
                    <a:moveTo>
                      <a:pt x="4042" y="1242"/>
                    </a:moveTo>
                    <a:cubicBezTo>
                      <a:pt x="4038" y="1242"/>
                      <a:pt x="4034" y="1241"/>
                      <a:pt x="4030" y="1239"/>
                    </a:cubicBezTo>
                    <a:cubicBezTo>
                      <a:pt x="1721" y="59"/>
                      <a:pt x="57" y="637"/>
                      <a:pt x="41" y="643"/>
                    </a:cubicBezTo>
                    <a:cubicBezTo>
                      <a:pt x="27" y="648"/>
                      <a:pt x="11" y="641"/>
                      <a:pt x="5" y="626"/>
                    </a:cubicBezTo>
                    <a:cubicBezTo>
                      <a:pt x="0" y="612"/>
                      <a:pt x="8" y="596"/>
                      <a:pt x="22" y="591"/>
                    </a:cubicBezTo>
                    <a:cubicBezTo>
                      <a:pt x="39" y="585"/>
                      <a:pt x="1725" y="0"/>
                      <a:pt x="4055" y="1190"/>
                    </a:cubicBezTo>
                    <a:cubicBezTo>
                      <a:pt x="4068" y="1197"/>
                      <a:pt x="4074" y="1214"/>
                      <a:pt x="4067" y="1227"/>
                    </a:cubicBezTo>
                    <a:cubicBezTo>
                      <a:pt x="4062" y="1237"/>
                      <a:pt x="4052" y="1242"/>
                      <a:pt x="4042" y="124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38"/>
              <p:cNvSpPr/>
              <p:nvPr/>
            </p:nvSpPr>
            <p:spPr>
              <a:xfrm>
                <a:off x="4712996" y="4071710"/>
                <a:ext cx="1731087" cy="334041"/>
              </a:xfrm>
              <a:custGeom>
                <a:avLst/>
                <a:gdLst/>
                <a:ahLst/>
                <a:cxnLst/>
                <a:rect l="l" t="t" r="r" b="b"/>
                <a:pathLst>
                  <a:path w="4389" h="845" extrusionOk="0">
                    <a:moveTo>
                      <a:pt x="4357" y="844"/>
                    </a:moveTo>
                    <a:cubicBezTo>
                      <a:pt x="4355" y="844"/>
                      <a:pt x="4352" y="844"/>
                      <a:pt x="4350" y="843"/>
                    </a:cubicBezTo>
                    <a:cubicBezTo>
                      <a:pt x="1657" y="59"/>
                      <a:pt x="58" y="705"/>
                      <a:pt x="42" y="712"/>
                    </a:cubicBezTo>
                    <a:cubicBezTo>
                      <a:pt x="28" y="717"/>
                      <a:pt x="12" y="711"/>
                      <a:pt x="6" y="697"/>
                    </a:cubicBezTo>
                    <a:cubicBezTo>
                      <a:pt x="0" y="683"/>
                      <a:pt x="6" y="667"/>
                      <a:pt x="21" y="661"/>
                    </a:cubicBezTo>
                    <a:cubicBezTo>
                      <a:pt x="36" y="654"/>
                      <a:pt x="1654" y="0"/>
                      <a:pt x="4365" y="790"/>
                    </a:cubicBezTo>
                    <a:cubicBezTo>
                      <a:pt x="4380" y="794"/>
                      <a:pt x="4388" y="810"/>
                      <a:pt x="4384" y="824"/>
                    </a:cubicBezTo>
                    <a:cubicBezTo>
                      <a:pt x="4380" y="836"/>
                      <a:pt x="4369" y="844"/>
                      <a:pt x="4357" y="84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8"/>
              <p:cNvSpPr/>
              <p:nvPr/>
            </p:nvSpPr>
            <p:spPr>
              <a:xfrm>
                <a:off x="4672981" y="4317021"/>
                <a:ext cx="1685846" cy="158321"/>
              </a:xfrm>
              <a:custGeom>
                <a:avLst/>
                <a:gdLst/>
                <a:ahLst/>
                <a:cxnLst/>
                <a:rect l="l" t="t" r="r" b="b"/>
                <a:pathLst>
                  <a:path w="4275" h="401" extrusionOk="0">
                    <a:moveTo>
                      <a:pt x="4243" y="400"/>
                    </a:moveTo>
                    <a:cubicBezTo>
                      <a:pt x="4240" y="400"/>
                      <a:pt x="4237" y="400"/>
                      <a:pt x="4234" y="399"/>
                    </a:cubicBezTo>
                    <a:cubicBezTo>
                      <a:pt x="4225" y="396"/>
                      <a:pt x="3302" y="97"/>
                      <a:pt x="2333" y="77"/>
                    </a:cubicBezTo>
                    <a:cubicBezTo>
                      <a:pt x="1364" y="56"/>
                      <a:pt x="48" y="301"/>
                      <a:pt x="35" y="304"/>
                    </a:cubicBezTo>
                    <a:cubicBezTo>
                      <a:pt x="20" y="306"/>
                      <a:pt x="6" y="297"/>
                      <a:pt x="3" y="282"/>
                    </a:cubicBezTo>
                    <a:cubicBezTo>
                      <a:pt x="0" y="267"/>
                      <a:pt x="10" y="252"/>
                      <a:pt x="25" y="249"/>
                    </a:cubicBezTo>
                    <a:cubicBezTo>
                      <a:pt x="38" y="247"/>
                      <a:pt x="1358" y="0"/>
                      <a:pt x="2334" y="21"/>
                    </a:cubicBezTo>
                    <a:cubicBezTo>
                      <a:pt x="3311" y="42"/>
                      <a:pt x="4242" y="343"/>
                      <a:pt x="4252" y="346"/>
                    </a:cubicBezTo>
                    <a:cubicBezTo>
                      <a:pt x="4266" y="351"/>
                      <a:pt x="4274" y="367"/>
                      <a:pt x="4269" y="381"/>
                    </a:cubicBezTo>
                    <a:cubicBezTo>
                      <a:pt x="4265" y="393"/>
                      <a:pt x="4255" y="400"/>
                      <a:pt x="4243" y="40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38"/>
              <p:cNvSpPr/>
              <p:nvPr/>
            </p:nvSpPr>
            <p:spPr>
              <a:xfrm>
                <a:off x="4639925" y="4431847"/>
                <a:ext cx="1694549" cy="120045"/>
              </a:xfrm>
              <a:custGeom>
                <a:avLst/>
                <a:gdLst/>
                <a:ahLst/>
                <a:cxnLst/>
                <a:rect l="l" t="t" r="r" b="b"/>
                <a:pathLst>
                  <a:path w="4295" h="306" extrusionOk="0">
                    <a:moveTo>
                      <a:pt x="4264" y="305"/>
                    </a:moveTo>
                    <a:cubicBezTo>
                      <a:pt x="4262" y="305"/>
                      <a:pt x="4261" y="304"/>
                      <a:pt x="4259" y="304"/>
                    </a:cubicBezTo>
                    <a:cubicBezTo>
                      <a:pt x="4247" y="302"/>
                      <a:pt x="3043" y="56"/>
                      <a:pt x="2309" y="109"/>
                    </a:cubicBezTo>
                    <a:cubicBezTo>
                      <a:pt x="1571" y="162"/>
                      <a:pt x="47" y="296"/>
                      <a:pt x="32" y="297"/>
                    </a:cubicBezTo>
                    <a:cubicBezTo>
                      <a:pt x="16" y="299"/>
                      <a:pt x="3" y="288"/>
                      <a:pt x="2" y="272"/>
                    </a:cubicBezTo>
                    <a:cubicBezTo>
                      <a:pt x="0" y="257"/>
                      <a:pt x="12" y="244"/>
                      <a:pt x="27" y="242"/>
                    </a:cubicBezTo>
                    <a:cubicBezTo>
                      <a:pt x="42" y="241"/>
                      <a:pt x="1567" y="107"/>
                      <a:pt x="2305" y="54"/>
                    </a:cubicBezTo>
                    <a:cubicBezTo>
                      <a:pt x="3047" y="0"/>
                      <a:pt x="4258" y="248"/>
                      <a:pt x="4270" y="250"/>
                    </a:cubicBezTo>
                    <a:cubicBezTo>
                      <a:pt x="4285" y="253"/>
                      <a:pt x="4294" y="268"/>
                      <a:pt x="4291" y="283"/>
                    </a:cubicBezTo>
                    <a:cubicBezTo>
                      <a:pt x="4289" y="296"/>
                      <a:pt x="4277" y="305"/>
                      <a:pt x="4264" y="30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38"/>
              <p:cNvSpPr/>
              <p:nvPr/>
            </p:nvSpPr>
            <p:spPr>
              <a:xfrm>
                <a:off x="4561635" y="4558853"/>
                <a:ext cx="1776320" cy="78290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197" extrusionOk="0">
                    <a:moveTo>
                      <a:pt x="4463" y="196"/>
                    </a:moveTo>
                    <a:lnTo>
                      <a:pt x="28" y="196"/>
                    </a:lnTo>
                    <a:cubicBezTo>
                      <a:pt x="13" y="196"/>
                      <a:pt x="0" y="183"/>
                      <a:pt x="0" y="168"/>
                    </a:cubicBezTo>
                    <a:cubicBezTo>
                      <a:pt x="0" y="153"/>
                      <a:pt x="13" y="140"/>
                      <a:pt x="28" y="140"/>
                    </a:cubicBezTo>
                    <a:lnTo>
                      <a:pt x="4437" y="140"/>
                    </a:lnTo>
                    <a:lnTo>
                      <a:pt x="4444" y="26"/>
                    </a:lnTo>
                    <a:cubicBezTo>
                      <a:pt x="4445" y="11"/>
                      <a:pt x="4456" y="0"/>
                      <a:pt x="4473" y="0"/>
                    </a:cubicBezTo>
                    <a:cubicBezTo>
                      <a:pt x="4488" y="1"/>
                      <a:pt x="4500" y="14"/>
                      <a:pt x="4499" y="29"/>
                    </a:cubicBezTo>
                    <a:lnTo>
                      <a:pt x="4491" y="170"/>
                    </a:lnTo>
                    <a:cubicBezTo>
                      <a:pt x="4490" y="184"/>
                      <a:pt x="4478" y="196"/>
                      <a:pt x="4463" y="1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8"/>
              <p:cNvSpPr/>
              <p:nvPr/>
            </p:nvSpPr>
            <p:spPr>
              <a:xfrm>
                <a:off x="6419728" y="3916868"/>
                <a:ext cx="1607570" cy="490621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1243" extrusionOk="0">
                    <a:moveTo>
                      <a:pt x="31" y="1242"/>
                    </a:moveTo>
                    <a:cubicBezTo>
                      <a:pt x="21" y="1242"/>
                      <a:pt x="12" y="1237"/>
                      <a:pt x="7" y="1227"/>
                    </a:cubicBezTo>
                    <a:cubicBezTo>
                      <a:pt x="0" y="1214"/>
                      <a:pt x="5" y="1197"/>
                      <a:pt x="19" y="1190"/>
                    </a:cubicBezTo>
                    <a:cubicBezTo>
                      <a:pt x="2349" y="0"/>
                      <a:pt x="4035" y="585"/>
                      <a:pt x="4051" y="591"/>
                    </a:cubicBezTo>
                    <a:cubicBezTo>
                      <a:pt x="4066" y="596"/>
                      <a:pt x="4073" y="612"/>
                      <a:pt x="4068" y="626"/>
                    </a:cubicBezTo>
                    <a:cubicBezTo>
                      <a:pt x="4063" y="641"/>
                      <a:pt x="4047" y="648"/>
                      <a:pt x="4033" y="643"/>
                    </a:cubicBezTo>
                    <a:cubicBezTo>
                      <a:pt x="4016" y="637"/>
                      <a:pt x="2351" y="60"/>
                      <a:pt x="44" y="1239"/>
                    </a:cubicBezTo>
                    <a:cubicBezTo>
                      <a:pt x="40" y="1241"/>
                      <a:pt x="36" y="1242"/>
                      <a:pt x="31" y="124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38"/>
              <p:cNvSpPr/>
              <p:nvPr/>
            </p:nvSpPr>
            <p:spPr>
              <a:xfrm>
                <a:off x="6419728" y="4073450"/>
                <a:ext cx="1731087" cy="332300"/>
              </a:xfrm>
              <a:custGeom>
                <a:avLst/>
                <a:gdLst/>
                <a:ahLst/>
                <a:cxnLst/>
                <a:rect l="l" t="t" r="r" b="b"/>
                <a:pathLst>
                  <a:path w="4389" h="844" extrusionOk="0">
                    <a:moveTo>
                      <a:pt x="30" y="843"/>
                    </a:moveTo>
                    <a:cubicBezTo>
                      <a:pt x="18" y="843"/>
                      <a:pt x="7" y="835"/>
                      <a:pt x="4" y="823"/>
                    </a:cubicBezTo>
                    <a:cubicBezTo>
                      <a:pt x="0" y="809"/>
                      <a:pt x="8" y="793"/>
                      <a:pt x="23" y="789"/>
                    </a:cubicBezTo>
                    <a:cubicBezTo>
                      <a:pt x="2733" y="0"/>
                      <a:pt x="4351" y="653"/>
                      <a:pt x="4367" y="660"/>
                    </a:cubicBezTo>
                    <a:cubicBezTo>
                      <a:pt x="4381" y="666"/>
                      <a:pt x="4388" y="682"/>
                      <a:pt x="4382" y="696"/>
                    </a:cubicBezTo>
                    <a:cubicBezTo>
                      <a:pt x="4376" y="710"/>
                      <a:pt x="4360" y="716"/>
                      <a:pt x="4346" y="711"/>
                    </a:cubicBezTo>
                    <a:cubicBezTo>
                      <a:pt x="4330" y="704"/>
                      <a:pt x="2728" y="58"/>
                      <a:pt x="38" y="842"/>
                    </a:cubicBezTo>
                    <a:cubicBezTo>
                      <a:pt x="35" y="843"/>
                      <a:pt x="33" y="843"/>
                      <a:pt x="30" y="84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38"/>
              <p:cNvSpPr/>
              <p:nvPr/>
            </p:nvSpPr>
            <p:spPr>
              <a:xfrm>
                <a:off x="6504977" y="4318761"/>
                <a:ext cx="1685858" cy="158321"/>
              </a:xfrm>
              <a:custGeom>
                <a:avLst/>
                <a:gdLst/>
                <a:ahLst/>
                <a:cxnLst/>
                <a:rect l="l" t="t" r="r" b="b"/>
                <a:pathLst>
                  <a:path w="4274" h="401" extrusionOk="0">
                    <a:moveTo>
                      <a:pt x="31" y="400"/>
                    </a:moveTo>
                    <a:cubicBezTo>
                      <a:pt x="19" y="400"/>
                      <a:pt x="8" y="393"/>
                      <a:pt x="4" y="381"/>
                    </a:cubicBezTo>
                    <a:cubicBezTo>
                      <a:pt x="0" y="367"/>
                      <a:pt x="8" y="351"/>
                      <a:pt x="22" y="346"/>
                    </a:cubicBezTo>
                    <a:cubicBezTo>
                      <a:pt x="31" y="343"/>
                      <a:pt x="962" y="42"/>
                      <a:pt x="1940" y="21"/>
                    </a:cubicBezTo>
                    <a:cubicBezTo>
                      <a:pt x="2916" y="0"/>
                      <a:pt x="4235" y="247"/>
                      <a:pt x="4248" y="249"/>
                    </a:cubicBezTo>
                    <a:cubicBezTo>
                      <a:pt x="4263" y="252"/>
                      <a:pt x="4273" y="267"/>
                      <a:pt x="4270" y="282"/>
                    </a:cubicBezTo>
                    <a:cubicBezTo>
                      <a:pt x="4268" y="297"/>
                      <a:pt x="4253" y="306"/>
                      <a:pt x="4238" y="304"/>
                    </a:cubicBezTo>
                    <a:cubicBezTo>
                      <a:pt x="4225" y="301"/>
                      <a:pt x="2910" y="56"/>
                      <a:pt x="1941" y="77"/>
                    </a:cubicBezTo>
                    <a:cubicBezTo>
                      <a:pt x="972" y="97"/>
                      <a:pt x="48" y="396"/>
                      <a:pt x="39" y="399"/>
                    </a:cubicBezTo>
                    <a:cubicBezTo>
                      <a:pt x="36" y="400"/>
                      <a:pt x="33" y="400"/>
                      <a:pt x="31" y="40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38"/>
              <p:cNvSpPr/>
              <p:nvPr/>
            </p:nvSpPr>
            <p:spPr>
              <a:xfrm>
                <a:off x="6529334" y="4433588"/>
                <a:ext cx="1694549" cy="120045"/>
              </a:xfrm>
              <a:custGeom>
                <a:avLst/>
                <a:gdLst/>
                <a:ahLst/>
                <a:cxnLst/>
                <a:rect l="l" t="t" r="r" b="b"/>
                <a:pathLst>
                  <a:path w="4295" h="306" extrusionOk="0">
                    <a:moveTo>
                      <a:pt x="30" y="305"/>
                    </a:moveTo>
                    <a:cubicBezTo>
                      <a:pt x="17" y="305"/>
                      <a:pt x="6" y="296"/>
                      <a:pt x="3" y="283"/>
                    </a:cubicBezTo>
                    <a:cubicBezTo>
                      <a:pt x="0" y="268"/>
                      <a:pt x="10" y="253"/>
                      <a:pt x="25" y="250"/>
                    </a:cubicBezTo>
                    <a:cubicBezTo>
                      <a:pt x="37" y="248"/>
                      <a:pt x="1247" y="0"/>
                      <a:pt x="1989" y="54"/>
                    </a:cubicBezTo>
                    <a:cubicBezTo>
                      <a:pt x="2728" y="107"/>
                      <a:pt x="4252" y="241"/>
                      <a:pt x="4268" y="242"/>
                    </a:cubicBezTo>
                    <a:cubicBezTo>
                      <a:pt x="4283" y="244"/>
                      <a:pt x="4294" y="257"/>
                      <a:pt x="4293" y="272"/>
                    </a:cubicBezTo>
                    <a:cubicBezTo>
                      <a:pt x="4291" y="288"/>
                      <a:pt x="4278" y="299"/>
                      <a:pt x="4263" y="297"/>
                    </a:cubicBezTo>
                    <a:cubicBezTo>
                      <a:pt x="4248" y="296"/>
                      <a:pt x="2723" y="162"/>
                      <a:pt x="1985" y="109"/>
                    </a:cubicBezTo>
                    <a:cubicBezTo>
                      <a:pt x="1251" y="56"/>
                      <a:pt x="48" y="302"/>
                      <a:pt x="36" y="304"/>
                    </a:cubicBezTo>
                    <a:cubicBezTo>
                      <a:pt x="34" y="304"/>
                      <a:pt x="32" y="305"/>
                      <a:pt x="30" y="30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38"/>
              <p:cNvSpPr/>
              <p:nvPr/>
            </p:nvSpPr>
            <p:spPr>
              <a:xfrm>
                <a:off x="6527594" y="4558853"/>
                <a:ext cx="1774575" cy="78290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198" extrusionOk="0">
                    <a:moveTo>
                      <a:pt x="4472" y="197"/>
                    </a:moveTo>
                    <a:lnTo>
                      <a:pt x="36" y="197"/>
                    </a:lnTo>
                    <a:cubicBezTo>
                      <a:pt x="22" y="197"/>
                      <a:pt x="9" y="185"/>
                      <a:pt x="9" y="171"/>
                    </a:cubicBezTo>
                    <a:lnTo>
                      <a:pt x="1" y="30"/>
                    </a:lnTo>
                    <a:cubicBezTo>
                      <a:pt x="0" y="15"/>
                      <a:pt x="12" y="2"/>
                      <a:pt x="27" y="1"/>
                    </a:cubicBezTo>
                    <a:cubicBezTo>
                      <a:pt x="43" y="0"/>
                      <a:pt x="55" y="12"/>
                      <a:pt x="56" y="27"/>
                    </a:cubicBezTo>
                    <a:lnTo>
                      <a:pt x="62" y="141"/>
                    </a:lnTo>
                    <a:lnTo>
                      <a:pt x="4472" y="141"/>
                    </a:lnTo>
                    <a:cubicBezTo>
                      <a:pt x="4487" y="141"/>
                      <a:pt x="4499" y="154"/>
                      <a:pt x="4499" y="169"/>
                    </a:cubicBezTo>
                    <a:cubicBezTo>
                      <a:pt x="4499" y="184"/>
                      <a:pt x="4487" y="197"/>
                      <a:pt x="4472" y="19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38"/>
              <p:cNvSpPr/>
              <p:nvPr/>
            </p:nvSpPr>
            <p:spPr>
              <a:xfrm>
                <a:off x="6421467" y="4242210"/>
                <a:ext cx="22617" cy="163541"/>
              </a:xfrm>
              <a:custGeom>
                <a:avLst/>
                <a:gdLst/>
                <a:ahLst/>
                <a:cxnLst/>
                <a:rect l="l" t="t" r="r" b="b"/>
                <a:pathLst>
                  <a:path w="56" h="413" extrusionOk="0">
                    <a:moveTo>
                      <a:pt x="27" y="412"/>
                    </a:moveTo>
                    <a:cubicBezTo>
                      <a:pt x="12" y="412"/>
                      <a:pt x="0" y="400"/>
                      <a:pt x="0" y="385"/>
                    </a:cubicBezTo>
                    <a:lnTo>
                      <a:pt x="0" y="27"/>
                    </a:ln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lnTo>
                      <a:pt x="55" y="385"/>
                    </a:lnTo>
                    <a:cubicBezTo>
                      <a:pt x="55" y="400"/>
                      <a:pt x="42" y="412"/>
                      <a:pt x="27" y="41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38"/>
              <p:cNvSpPr/>
              <p:nvPr/>
            </p:nvSpPr>
            <p:spPr>
              <a:xfrm>
                <a:off x="6023056" y="3010436"/>
                <a:ext cx="534114" cy="798569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2023" extrusionOk="0">
                    <a:moveTo>
                      <a:pt x="1340" y="2022"/>
                    </a:moveTo>
                    <a:lnTo>
                      <a:pt x="36" y="2022"/>
                    </a:lnTo>
                    <a:lnTo>
                      <a:pt x="36" y="1600"/>
                    </a:lnTo>
                    <a:cubicBezTo>
                      <a:pt x="271" y="1389"/>
                      <a:pt x="449" y="1209"/>
                      <a:pt x="568" y="1062"/>
                    </a:cubicBezTo>
                    <a:cubicBezTo>
                      <a:pt x="688" y="914"/>
                      <a:pt x="748" y="792"/>
                      <a:pt x="748" y="694"/>
                    </a:cubicBezTo>
                    <a:cubicBezTo>
                      <a:pt x="748" y="630"/>
                      <a:pt x="728" y="581"/>
                      <a:pt x="690" y="547"/>
                    </a:cubicBezTo>
                    <a:cubicBezTo>
                      <a:pt x="651" y="513"/>
                      <a:pt x="598" y="496"/>
                      <a:pt x="533" y="496"/>
                    </a:cubicBezTo>
                    <a:cubicBezTo>
                      <a:pt x="409" y="496"/>
                      <a:pt x="280" y="535"/>
                      <a:pt x="147" y="613"/>
                    </a:cubicBezTo>
                    <a:lnTo>
                      <a:pt x="0" y="167"/>
                    </a:lnTo>
                    <a:cubicBezTo>
                      <a:pt x="110" y="111"/>
                      <a:pt x="218" y="70"/>
                      <a:pt x="325" y="42"/>
                    </a:cubicBezTo>
                    <a:cubicBezTo>
                      <a:pt x="431" y="14"/>
                      <a:pt x="543" y="0"/>
                      <a:pt x="661" y="0"/>
                    </a:cubicBezTo>
                    <a:cubicBezTo>
                      <a:pt x="801" y="0"/>
                      <a:pt x="923" y="27"/>
                      <a:pt x="1028" y="82"/>
                    </a:cubicBezTo>
                    <a:cubicBezTo>
                      <a:pt x="1132" y="137"/>
                      <a:pt x="1212" y="212"/>
                      <a:pt x="1269" y="307"/>
                    </a:cubicBezTo>
                    <a:cubicBezTo>
                      <a:pt x="1324" y="401"/>
                      <a:pt x="1352" y="509"/>
                      <a:pt x="1352" y="631"/>
                    </a:cubicBezTo>
                    <a:cubicBezTo>
                      <a:pt x="1352" y="812"/>
                      <a:pt x="1292" y="982"/>
                      <a:pt x="1170" y="1138"/>
                    </a:cubicBezTo>
                    <a:cubicBezTo>
                      <a:pt x="1048" y="1294"/>
                      <a:pt x="864" y="1444"/>
                      <a:pt x="619" y="1585"/>
                    </a:cubicBezTo>
                    <a:lnTo>
                      <a:pt x="1340" y="1585"/>
                    </a:lnTo>
                    <a:lnTo>
                      <a:pt x="1340" y="202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38"/>
              <p:cNvSpPr/>
              <p:nvPr/>
            </p:nvSpPr>
            <p:spPr>
              <a:xfrm>
                <a:off x="6444085" y="3109604"/>
                <a:ext cx="85249" cy="31838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807" extrusionOk="0">
                    <a:moveTo>
                      <a:pt x="31" y="806"/>
                    </a:moveTo>
                    <a:cubicBezTo>
                      <a:pt x="25" y="806"/>
                      <a:pt x="18" y="804"/>
                      <a:pt x="13" y="799"/>
                    </a:cubicBezTo>
                    <a:cubicBezTo>
                      <a:pt x="1" y="790"/>
                      <a:pt x="0" y="772"/>
                      <a:pt x="10" y="761"/>
                    </a:cubicBezTo>
                    <a:cubicBezTo>
                      <a:pt x="94" y="663"/>
                      <a:pt x="145" y="539"/>
                      <a:pt x="151" y="410"/>
                    </a:cubicBezTo>
                    <a:cubicBezTo>
                      <a:pt x="158" y="282"/>
                      <a:pt x="122" y="153"/>
                      <a:pt x="48" y="47"/>
                    </a:cubicBezTo>
                    <a:cubicBezTo>
                      <a:pt x="40" y="34"/>
                      <a:pt x="43" y="17"/>
                      <a:pt x="55" y="9"/>
                    </a:cubicBezTo>
                    <a:cubicBezTo>
                      <a:pt x="68" y="0"/>
                      <a:pt x="85" y="3"/>
                      <a:pt x="94" y="16"/>
                    </a:cubicBezTo>
                    <a:cubicBezTo>
                      <a:pt x="174" y="131"/>
                      <a:pt x="214" y="273"/>
                      <a:pt x="206" y="413"/>
                    </a:cubicBezTo>
                    <a:cubicBezTo>
                      <a:pt x="199" y="554"/>
                      <a:pt x="144" y="690"/>
                      <a:pt x="52" y="797"/>
                    </a:cubicBezTo>
                    <a:cubicBezTo>
                      <a:pt x="46" y="803"/>
                      <a:pt x="39" y="806"/>
                      <a:pt x="31" y="80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38"/>
              <p:cNvSpPr/>
              <p:nvPr/>
            </p:nvSpPr>
            <p:spPr>
              <a:xfrm>
                <a:off x="6591966" y="3234869"/>
                <a:ext cx="628060" cy="82292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2087" extrusionOk="0">
                    <a:moveTo>
                      <a:pt x="1444" y="1627"/>
                    </a:moveTo>
                    <a:cubicBezTo>
                      <a:pt x="1418" y="1746"/>
                      <a:pt x="1365" y="1843"/>
                      <a:pt x="1283" y="1917"/>
                    </a:cubicBezTo>
                    <a:cubicBezTo>
                      <a:pt x="1200" y="1991"/>
                      <a:pt x="1097" y="2040"/>
                      <a:pt x="973" y="2063"/>
                    </a:cubicBezTo>
                    <a:cubicBezTo>
                      <a:pt x="848" y="2086"/>
                      <a:pt x="712" y="2082"/>
                      <a:pt x="564" y="2050"/>
                    </a:cubicBezTo>
                    <a:cubicBezTo>
                      <a:pt x="351" y="2004"/>
                      <a:pt x="163" y="1924"/>
                      <a:pt x="0" y="1810"/>
                    </a:cubicBezTo>
                    <a:lnTo>
                      <a:pt x="189" y="1400"/>
                    </a:lnTo>
                    <a:cubicBezTo>
                      <a:pt x="330" y="1496"/>
                      <a:pt x="466" y="1558"/>
                      <a:pt x="599" y="1586"/>
                    </a:cubicBezTo>
                    <a:cubicBezTo>
                      <a:pt x="759" y="1621"/>
                      <a:pt x="852" y="1578"/>
                      <a:pt x="878" y="1459"/>
                    </a:cubicBezTo>
                    <a:cubicBezTo>
                      <a:pt x="896" y="1376"/>
                      <a:pt x="867" y="1307"/>
                      <a:pt x="793" y="1255"/>
                    </a:cubicBezTo>
                    <a:cubicBezTo>
                      <a:pt x="718" y="1202"/>
                      <a:pt x="586" y="1155"/>
                      <a:pt x="395" y="1114"/>
                    </a:cubicBezTo>
                    <a:lnTo>
                      <a:pt x="472" y="751"/>
                    </a:lnTo>
                    <a:cubicBezTo>
                      <a:pt x="646" y="789"/>
                      <a:pt x="780" y="799"/>
                      <a:pt x="874" y="783"/>
                    </a:cubicBezTo>
                    <a:cubicBezTo>
                      <a:pt x="968" y="766"/>
                      <a:pt x="1023" y="726"/>
                      <a:pt x="1037" y="662"/>
                    </a:cubicBezTo>
                    <a:cubicBezTo>
                      <a:pt x="1056" y="573"/>
                      <a:pt x="990" y="514"/>
                      <a:pt x="840" y="482"/>
                    </a:cubicBezTo>
                    <a:cubicBezTo>
                      <a:pt x="698" y="451"/>
                      <a:pt x="543" y="453"/>
                      <a:pt x="377" y="486"/>
                    </a:cubicBezTo>
                    <a:lnTo>
                      <a:pt x="348" y="64"/>
                    </a:lnTo>
                    <a:cubicBezTo>
                      <a:pt x="585" y="4"/>
                      <a:pt x="822" y="0"/>
                      <a:pt x="1058" y="51"/>
                    </a:cubicBezTo>
                    <a:cubicBezTo>
                      <a:pt x="1237" y="89"/>
                      <a:pt x="1374" y="164"/>
                      <a:pt x="1468" y="274"/>
                    </a:cubicBezTo>
                    <a:cubicBezTo>
                      <a:pt x="1561" y="384"/>
                      <a:pt x="1592" y="513"/>
                      <a:pt x="1560" y="661"/>
                    </a:cubicBezTo>
                    <a:cubicBezTo>
                      <a:pt x="1539" y="756"/>
                      <a:pt x="1496" y="838"/>
                      <a:pt x="1430" y="905"/>
                    </a:cubicBezTo>
                    <a:cubicBezTo>
                      <a:pt x="1363" y="972"/>
                      <a:pt x="1283" y="1020"/>
                      <a:pt x="1189" y="1049"/>
                    </a:cubicBezTo>
                    <a:cubicBezTo>
                      <a:pt x="1289" y="1123"/>
                      <a:pt x="1362" y="1212"/>
                      <a:pt x="1409" y="1313"/>
                    </a:cubicBezTo>
                    <a:cubicBezTo>
                      <a:pt x="1455" y="1415"/>
                      <a:pt x="1467" y="1520"/>
                      <a:pt x="1444" y="162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8"/>
              <p:cNvSpPr/>
              <p:nvPr/>
            </p:nvSpPr>
            <p:spPr>
              <a:xfrm>
                <a:off x="6790302" y="3238349"/>
                <a:ext cx="309682" cy="99168"/>
              </a:xfrm>
              <a:custGeom>
                <a:avLst/>
                <a:gdLst/>
                <a:ahLst/>
                <a:cxnLst/>
                <a:rect l="l" t="t" r="r" b="b"/>
                <a:pathLst>
                  <a:path w="786" h="250" extrusionOk="0">
                    <a:moveTo>
                      <a:pt x="754" y="249"/>
                    </a:moveTo>
                    <a:cubicBezTo>
                      <a:pt x="748" y="249"/>
                      <a:pt x="743" y="248"/>
                      <a:pt x="738" y="244"/>
                    </a:cubicBezTo>
                    <a:cubicBezTo>
                      <a:pt x="540" y="102"/>
                      <a:pt x="272" y="57"/>
                      <a:pt x="38" y="127"/>
                    </a:cubicBezTo>
                    <a:cubicBezTo>
                      <a:pt x="24" y="131"/>
                      <a:pt x="8" y="123"/>
                      <a:pt x="4" y="109"/>
                    </a:cubicBezTo>
                    <a:cubicBezTo>
                      <a:pt x="0" y="94"/>
                      <a:pt x="8" y="79"/>
                      <a:pt x="23" y="74"/>
                    </a:cubicBezTo>
                    <a:cubicBezTo>
                      <a:pt x="272" y="0"/>
                      <a:pt x="558" y="48"/>
                      <a:pt x="770" y="199"/>
                    </a:cubicBezTo>
                    <a:cubicBezTo>
                      <a:pt x="782" y="208"/>
                      <a:pt x="785" y="225"/>
                      <a:pt x="776" y="238"/>
                    </a:cubicBezTo>
                    <a:cubicBezTo>
                      <a:pt x="771" y="245"/>
                      <a:pt x="763" y="249"/>
                      <a:pt x="754" y="24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8"/>
              <p:cNvSpPr/>
              <p:nvPr/>
            </p:nvSpPr>
            <p:spPr>
              <a:xfrm>
                <a:off x="5511559" y="3306201"/>
                <a:ext cx="532376" cy="76724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945" extrusionOk="0">
                    <a:moveTo>
                      <a:pt x="1268" y="1345"/>
                    </a:moveTo>
                    <a:lnTo>
                      <a:pt x="1347" y="1736"/>
                    </a:lnTo>
                    <a:lnTo>
                      <a:pt x="327" y="1944"/>
                    </a:lnTo>
                    <a:lnTo>
                      <a:pt x="248" y="1552"/>
                    </a:lnTo>
                    <a:lnTo>
                      <a:pt x="471" y="1507"/>
                    </a:lnTo>
                    <a:lnTo>
                      <a:pt x="291" y="620"/>
                    </a:lnTo>
                    <a:lnTo>
                      <a:pt x="71" y="682"/>
                    </a:lnTo>
                    <a:lnTo>
                      <a:pt x="0" y="336"/>
                    </a:lnTo>
                    <a:cubicBezTo>
                      <a:pt x="78" y="320"/>
                      <a:pt x="159" y="288"/>
                      <a:pt x="244" y="240"/>
                    </a:cubicBezTo>
                    <a:cubicBezTo>
                      <a:pt x="329" y="192"/>
                      <a:pt x="408" y="132"/>
                      <a:pt x="481" y="57"/>
                    </a:cubicBezTo>
                    <a:lnTo>
                      <a:pt x="761" y="0"/>
                    </a:lnTo>
                    <a:lnTo>
                      <a:pt x="1044" y="1391"/>
                    </a:lnTo>
                    <a:lnTo>
                      <a:pt x="1268" y="1345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38"/>
              <p:cNvSpPr/>
              <p:nvPr/>
            </p:nvSpPr>
            <p:spPr>
              <a:xfrm>
                <a:off x="5530696" y="3342736"/>
                <a:ext cx="200075" cy="132224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34" extrusionOk="0">
                    <a:moveTo>
                      <a:pt x="30" y="333"/>
                    </a:moveTo>
                    <a:cubicBezTo>
                      <a:pt x="18" y="333"/>
                      <a:pt x="6" y="324"/>
                      <a:pt x="3" y="311"/>
                    </a:cubicBezTo>
                    <a:cubicBezTo>
                      <a:pt x="0" y="297"/>
                      <a:pt x="9" y="282"/>
                      <a:pt x="24" y="278"/>
                    </a:cubicBezTo>
                    <a:cubicBezTo>
                      <a:pt x="192" y="239"/>
                      <a:pt x="345" y="145"/>
                      <a:pt x="456" y="13"/>
                    </a:cubicBezTo>
                    <a:cubicBezTo>
                      <a:pt x="465" y="1"/>
                      <a:pt x="483" y="0"/>
                      <a:pt x="494" y="9"/>
                    </a:cubicBezTo>
                    <a:cubicBezTo>
                      <a:pt x="506" y="19"/>
                      <a:pt x="508" y="37"/>
                      <a:pt x="498" y="48"/>
                    </a:cubicBezTo>
                    <a:cubicBezTo>
                      <a:pt x="380" y="189"/>
                      <a:pt x="216" y="290"/>
                      <a:pt x="36" y="332"/>
                    </a:cubicBezTo>
                    <a:cubicBezTo>
                      <a:pt x="34" y="332"/>
                      <a:pt x="32" y="333"/>
                      <a:pt x="30" y="33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38"/>
              <p:cNvSpPr/>
              <p:nvPr/>
            </p:nvSpPr>
            <p:spPr>
              <a:xfrm>
                <a:off x="5662920" y="3572389"/>
                <a:ext cx="78290" cy="318382"/>
              </a:xfrm>
              <a:custGeom>
                <a:avLst/>
                <a:gdLst/>
                <a:ahLst/>
                <a:cxnLst/>
                <a:rect l="l" t="t" r="r" b="b"/>
                <a:pathLst>
                  <a:path w="197" h="809" extrusionOk="0">
                    <a:moveTo>
                      <a:pt x="166" y="808"/>
                    </a:moveTo>
                    <a:cubicBezTo>
                      <a:pt x="153" y="808"/>
                      <a:pt x="141" y="799"/>
                      <a:pt x="139" y="785"/>
                    </a:cubicBezTo>
                    <a:lnTo>
                      <a:pt x="2" y="35"/>
                    </a:lnTo>
                    <a:cubicBezTo>
                      <a:pt x="0" y="20"/>
                      <a:pt x="10" y="5"/>
                      <a:pt x="25" y="2"/>
                    </a:cubicBezTo>
                    <a:cubicBezTo>
                      <a:pt x="39" y="0"/>
                      <a:pt x="54" y="10"/>
                      <a:pt x="57" y="25"/>
                    </a:cubicBezTo>
                    <a:lnTo>
                      <a:pt x="193" y="776"/>
                    </a:lnTo>
                    <a:cubicBezTo>
                      <a:pt x="196" y="791"/>
                      <a:pt x="186" y="805"/>
                      <a:pt x="171" y="808"/>
                    </a:cubicBezTo>
                    <a:cubicBezTo>
                      <a:pt x="169" y="808"/>
                      <a:pt x="167" y="808"/>
                      <a:pt x="166" y="80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38"/>
              <p:cNvSpPr/>
              <p:nvPr/>
            </p:nvSpPr>
            <p:spPr>
              <a:xfrm>
                <a:off x="4493783" y="2650299"/>
                <a:ext cx="198336" cy="212256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6" extrusionOk="0">
                    <a:moveTo>
                      <a:pt x="493" y="121"/>
                    </a:moveTo>
                    <a:cubicBezTo>
                      <a:pt x="456" y="175"/>
                      <a:pt x="416" y="228"/>
                      <a:pt x="374" y="279"/>
                    </a:cubicBezTo>
                    <a:cubicBezTo>
                      <a:pt x="402" y="342"/>
                      <a:pt x="426" y="407"/>
                      <a:pt x="447" y="472"/>
                    </a:cubicBezTo>
                    <a:cubicBezTo>
                      <a:pt x="451" y="483"/>
                      <a:pt x="447" y="496"/>
                      <a:pt x="437" y="503"/>
                    </a:cubicBezTo>
                    <a:cubicBezTo>
                      <a:pt x="428" y="510"/>
                      <a:pt x="415" y="510"/>
                      <a:pt x="406" y="504"/>
                    </a:cubicBezTo>
                    <a:lnTo>
                      <a:pt x="263" y="409"/>
                    </a:lnTo>
                    <a:cubicBezTo>
                      <a:pt x="226" y="449"/>
                      <a:pt x="188" y="489"/>
                      <a:pt x="149" y="527"/>
                    </a:cubicBezTo>
                    <a:cubicBezTo>
                      <a:pt x="144" y="532"/>
                      <a:pt x="137" y="535"/>
                      <a:pt x="130" y="535"/>
                    </a:cubicBezTo>
                    <a:cubicBezTo>
                      <a:pt x="123" y="535"/>
                      <a:pt x="116" y="532"/>
                      <a:pt x="110" y="527"/>
                    </a:cubicBezTo>
                    <a:cubicBezTo>
                      <a:pt x="104" y="521"/>
                      <a:pt x="99" y="510"/>
                      <a:pt x="101" y="501"/>
                    </a:cubicBezTo>
                    <a:lnTo>
                      <a:pt x="131" y="322"/>
                    </a:lnTo>
                    <a:lnTo>
                      <a:pt x="14" y="244"/>
                    </a:lnTo>
                    <a:cubicBezTo>
                      <a:pt x="5" y="238"/>
                      <a:pt x="0" y="227"/>
                      <a:pt x="2" y="217"/>
                    </a:cubicBezTo>
                    <a:cubicBezTo>
                      <a:pt x="4" y="206"/>
                      <a:pt x="12" y="197"/>
                      <a:pt x="23" y="195"/>
                    </a:cubicBezTo>
                    <a:lnTo>
                      <a:pt x="159" y="159"/>
                    </a:lnTo>
                    <a:lnTo>
                      <a:pt x="182" y="24"/>
                    </a:lnTo>
                    <a:cubicBezTo>
                      <a:pt x="184" y="13"/>
                      <a:pt x="192" y="4"/>
                      <a:pt x="204" y="2"/>
                    </a:cubicBezTo>
                    <a:cubicBezTo>
                      <a:pt x="214" y="0"/>
                      <a:pt x="226" y="5"/>
                      <a:pt x="232" y="14"/>
                    </a:cubicBezTo>
                    <a:cubicBezTo>
                      <a:pt x="255" y="49"/>
                      <a:pt x="277" y="86"/>
                      <a:pt x="297" y="122"/>
                    </a:cubicBezTo>
                    <a:lnTo>
                      <a:pt x="464" y="79"/>
                    </a:lnTo>
                    <a:cubicBezTo>
                      <a:pt x="475" y="76"/>
                      <a:pt x="487" y="80"/>
                      <a:pt x="493" y="90"/>
                    </a:cubicBezTo>
                    <a:cubicBezTo>
                      <a:pt x="500" y="99"/>
                      <a:pt x="500" y="112"/>
                      <a:pt x="493" y="12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38"/>
              <p:cNvSpPr/>
              <p:nvPr/>
            </p:nvSpPr>
            <p:spPr>
              <a:xfrm>
                <a:off x="4657323" y="2215350"/>
                <a:ext cx="314901" cy="354919"/>
              </a:xfrm>
              <a:custGeom>
                <a:avLst/>
                <a:gdLst/>
                <a:ahLst/>
                <a:cxnLst/>
                <a:rect l="l" t="t" r="r" b="b"/>
                <a:pathLst>
                  <a:path w="797" h="898" extrusionOk="0">
                    <a:moveTo>
                      <a:pt x="471" y="362"/>
                    </a:moveTo>
                    <a:cubicBezTo>
                      <a:pt x="583" y="418"/>
                      <a:pt x="691" y="481"/>
                      <a:pt x="796" y="550"/>
                    </a:cubicBezTo>
                    <a:cubicBezTo>
                      <a:pt x="686" y="560"/>
                      <a:pt x="576" y="571"/>
                      <a:pt x="465" y="581"/>
                    </a:cubicBezTo>
                    <a:cubicBezTo>
                      <a:pt x="460" y="687"/>
                      <a:pt x="452" y="792"/>
                      <a:pt x="440" y="897"/>
                    </a:cubicBezTo>
                    <a:lnTo>
                      <a:pt x="435" y="896"/>
                    </a:lnTo>
                    <a:cubicBezTo>
                      <a:pt x="379" y="798"/>
                      <a:pt x="324" y="699"/>
                      <a:pt x="268" y="600"/>
                    </a:cubicBezTo>
                    <a:cubicBezTo>
                      <a:pt x="179" y="609"/>
                      <a:pt x="90" y="617"/>
                      <a:pt x="0" y="626"/>
                    </a:cubicBezTo>
                    <a:cubicBezTo>
                      <a:pt x="54" y="553"/>
                      <a:pt x="107" y="480"/>
                      <a:pt x="160" y="408"/>
                    </a:cubicBezTo>
                    <a:cubicBezTo>
                      <a:pt x="118" y="332"/>
                      <a:pt x="75" y="255"/>
                      <a:pt x="32" y="179"/>
                    </a:cubicBezTo>
                    <a:cubicBezTo>
                      <a:pt x="110" y="205"/>
                      <a:pt x="188" y="234"/>
                      <a:pt x="264" y="266"/>
                    </a:cubicBezTo>
                    <a:cubicBezTo>
                      <a:pt x="329" y="177"/>
                      <a:pt x="395" y="89"/>
                      <a:pt x="460" y="0"/>
                    </a:cubicBezTo>
                    <a:cubicBezTo>
                      <a:pt x="468" y="120"/>
                      <a:pt x="472" y="241"/>
                      <a:pt x="471" y="362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38"/>
              <p:cNvSpPr/>
              <p:nvPr/>
            </p:nvSpPr>
            <p:spPr>
              <a:xfrm>
                <a:off x="8110801" y="2269284"/>
                <a:ext cx="198336" cy="21225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7" extrusionOk="0">
                    <a:moveTo>
                      <a:pt x="498" y="321"/>
                    </a:moveTo>
                    <a:cubicBezTo>
                      <a:pt x="496" y="332"/>
                      <a:pt x="488" y="341"/>
                      <a:pt x="478" y="343"/>
                    </a:cubicBezTo>
                    <a:lnTo>
                      <a:pt x="341" y="379"/>
                    </a:lnTo>
                    <a:lnTo>
                      <a:pt x="318" y="514"/>
                    </a:lnTo>
                    <a:cubicBezTo>
                      <a:pt x="317" y="525"/>
                      <a:pt x="308" y="534"/>
                      <a:pt x="297" y="536"/>
                    </a:cubicBezTo>
                    <a:cubicBezTo>
                      <a:pt x="295" y="536"/>
                      <a:pt x="293" y="536"/>
                      <a:pt x="291" y="536"/>
                    </a:cubicBezTo>
                    <a:cubicBezTo>
                      <a:pt x="282" y="536"/>
                      <a:pt x="273" y="532"/>
                      <a:pt x="268" y="524"/>
                    </a:cubicBezTo>
                    <a:cubicBezTo>
                      <a:pt x="245" y="488"/>
                      <a:pt x="224" y="452"/>
                      <a:pt x="204" y="415"/>
                    </a:cubicBezTo>
                    <a:lnTo>
                      <a:pt x="37" y="459"/>
                    </a:lnTo>
                    <a:cubicBezTo>
                      <a:pt x="26" y="462"/>
                      <a:pt x="13" y="458"/>
                      <a:pt x="7" y="448"/>
                    </a:cubicBezTo>
                    <a:cubicBezTo>
                      <a:pt x="0" y="439"/>
                      <a:pt x="0" y="426"/>
                      <a:pt x="7" y="417"/>
                    </a:cubicBezTo>
                    <a:cubicBezTo>
                      <a:pt x="44" y="363"/>
                      <a:pt x="84" y="310"/>
                      <a:pt x="126" y="259"/>
                    </a:cubicBezTo>
                    <a:cubicBezTo>
                      <a:pt x="99" y="196"/>
                      <a:pt x="74" y="131"/>
                      <a:pt x="53" y="66"/>
                    </a:cubicBezTo>
                    <a:cubicBezTo>
                      <a:pt x="50" y="54"/>
                      <a:pt x="53" y="42"/>
                      <a:pt x="63" y="35"/>
                    </a:cubicBezTo>
                    <a:cubicBezTo>
                      <a:pt x="72" y="28"/>
                      <a:pt x="85" y="28"/>
                      <a:pt x="95" y="34"/>
                    </a:cubicBezTo>
                    <a:lnTo>
                      <a:pt x="237" y="129"/>
                    </a:lnTo>
                    <a:cubicBezTo>
                      <a:pt x="274" y="89"/>
                      <a:pt x="312" y="49"/>
                      <a:pt x="351" y="11"/>
                    </a:cubicBezTo>
                    <a:cubicBezTo>
                      <a:pt x="362" y="0"/>
                      <a:pt x="379" y="0"/>
                      <a:pt x="390" y="11"/>
                    </a:cubicBezTo>
                    <a:cubicBezTo>
                      <a:pt x="396" y="17"/>
                      <a:pt x="401" y="28"/>
                      <a:pt x="400" y="37"/>
                    </a:cubicBezTo>
                    <a:lnTo>
                      <a:pt x="369" y="216"/>
                    </a:lnTo>
                    <a:lnTo>
                      <a:pt x="486" y="294"/>
                    </a:lnTo>
                    <a:cubicBezTo>
                      <a:pt x="495" y="300"/>
                      <a:pt x="500" y="311"/>
                      <a:pt x="498" y="321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38"/>
              <p:cNvSpPr/>
              <p:nvPr/>
            </p:nvSpPr>
            <p:spPr>
              <a:xfrm>
                <a:off x="7830694" y="2563309"/>
                <a:ext cx="314900" cy="354919"/>
              </a:xfrm>
              <a:custGeom>
                <a:avLst/>
                <a:gdLst/>
                <a:ahLst/>
                <a:cxnLst/>
                <a:rect l="l" t="t" r="r" b="b"/>
                <a:pathLst>
                  <a:path w="796" h="898" extrusionOk="0">
                    <a:moveTo>
                      <a:pt x="324" y="535"/>
                    </a:moveTo>
                    <a:cubicBezTo>
                      <a:pt x="212" y="479"/>
                      <a:pt x="104" y="416"/>
                      <a:pt x="0" y="347"/>
                    </a:cubicBezTo>
                    <a:cubicBezTo>
                      <a:pt x="110" y="337"/>
                      <a:pt x="220" y="326"/>
                      <a:pt x="330" y="316"/>
                    </a:cubicBezTo>
                    <a:cubicBezTo>
                      <a:pt x="335" y="210"/>
                      <a:pt x="344" y="105"/>
                      <a:pt x="356" y="0"/>
                    </a:cubicBezTo>
                    <a:lnTo>
                      <a:pt x="361" y="1"/>
                    </a:lnTo>
                    <a:cubicBezTo>
                      <a:pt x="416" y="99"/>
                      <a:pt x="472" y="198"/>
                      <a:pt x="527" y="297"/>
                    </a:cubicBezTo>
                    <a:cubicBezTo>
                      <a:pt x="616" y="288"/>
                      <a:pt x="706" y="280"/>
                      <a:pt x="795" y="271"/>
                    </a:cubicBezTo>
                    <a:cubicBezTo>
                      <a:pt x="742" y="344"/>
                      <a:pt x="688" y="417"/>
                      <a:pt x="635" y="489"/>
                    </a:cubicBezTo>
                    <a:cubicBezTo>
                      <a:pt x="678" y="565"/>
                      <a:pt x="721" y="642"/>
                      <a:pt x="763" y="718"/>
                    </a:cubicBezTo>
                    <a:cubicBezTo>
                      <a:pt x="685" y="692"/>
                      <a:pt x="608" y="663"/>
                      <a:pt x="531" y="631"/>
                    </a:cubicBezTo>
                    <a:cubicBezTo>
                      <a:pt x="466" y="720"/>
                      <a:pt x="401" y="808"/>
                      <a:pt x="336" y="897"/>
                    </a:cubicBezTo>
                    <a:cubicBezTo>
                      <a:pt x="327" y="777"/>
                      <a:pt x="324" y="656"/>
                      <a:pt x="324" y="53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38"/>
              <p:cNvSpPr/>
              <p:nvPr/>
            </p:nvSpPr>
            <p:spPr>
              <a:xfrm>
                <a:off x="7799378" y="2215350"/>
                <a:ext cx="208775" cy="22443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8" extrusionOk="0">
                    <a:moveTo>
                      <a:pt x="202" y="339"/>
                    </a:moveTo>
                    <a:cubicBezTo>
                      <a:pt x="132" y="310"/>
                      <a:pt x="65" y="277"/>
                      <a:pt x="0" y="239"/>
                    </a:cubicBezTo>
                    <a:cubicBezTo>
                      <a:pt x="73" y="226"/>
                      <a:pt x="146" y="213"/>
                      <a:pt x="219" y="200"/>
                    </a:cubicBezTo>
                    <a:cubicBezTo>
                      <a:pt x="228" y="133"/>
                      <a:pt x="240" y="67"/>
                      <a:pt x="254" y="0"/>
                    </a:cubicBezTo>
                    <a:lnTo>
                      <a:pt x="257" y="0"/>
                    </a:lnTo>
                    <a:cubicBezTo>
                      <a:pt x="287" y="59"/>
                      <a:pt x="318" y="118"/>
                      <a:pt x="349" y="177"/>
                    </a:cubicBezTo>
                    <a:cubicBezTo>
                      <a:pt x="408" y="167"/>
                      <a:pt x="467" y="156"/>
                      <a:pt x="526" y="146"/>
                    </a:cubicBezTo>
                    <a:cubicBezTo>
                      <a:pt x="487" y="195"/>
                      <a:pt x="448" y="244"/>
                      <a:pt x="409" y="292"/>
                    </a:cubicBezTo>
                    <a:cubicBezTo>
                      <a:pt x="432" y="338"/>
                      <a:pt x="456" y="384"/>
                      <a:pt x="480" y="429"/>
                    </a:cubicBezTo>
                    <a:cubicBezTo>
                      <a:pt x="430" y="417"/>
                      <a:pt x="381" y="403"/>
                      <a:pt x="333" y="387"/>
                    </a:cubicBezTo>
                    <a:cubicBezTo>
                      <a:pt x="285" y="447"/>
                      <a:pt x="237" y="507"/>
                      <a:pt x="189" y="567"/>
                    </a:cubicBezTo>
                    <a:cubicBezTo>
                      <a:pt x="191" y="491"/>
                      <a:pt x="195" y="415"/>
                      <a:pt x="202" y="33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38"/>
              <p:cNvSpPr/>
              <p:nvPr/>
            </p:nvSpPr>
            <p:spPr>
              <a:xfrm>
                <a:off x="4836528" y="2600325"/>
                <a:ext cx="208775" cy="22443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8" extrusionOk="0">
                    <a:moveTo>
                      <a:pt x="202" y="339"/>
                    </a:moveTo>
                    <a:cubicBezTo>
                      <a:pt x="132" y="310"/>
                      <a:pt x="65" y="277"/>
                      <a:pt x="0" y="239"/>
                    </a:cubicBezTo>
                    <a:cubicBezTo>
                      <a:pt x="73" y="226"/>
                      <a:pt x="146" y="213"/>
                      <a:pt x="219" y="200"/>
                    </a:cubicBezTo>
                    <a:cubicBezTo>
                      <a:pt x="228" y="133"/>
                      <a:pt x="240" y="67"/>
                      <a:pt x="254" y="0"/>
                    </a:cubicBezTo>
                    <a:lnTo>
                      <a:pt x="257" y="0"/>
                    </a:lnTo>
                    <a:cubicBezTo>
                      <a:pt x="287" y="59"/>
                      <a:pt x="318" y="118"/>
                      <a:pt x="349" y="177"/>
                    </a:cubicBezTo>
                    <a:cubicBezTo>
                      <a:pt x="408" y="167"/>
                      <a:pt x="467" y="156"/>
                      <a:pt x="526" y="146"/>
                    </a:cubicBezTo>
                    <a:cubicBezTo>
                      <a:pt x="487" y="195"/>
                      <a:pt x="448" y="244"/>
                      <a:pt x="409" y="292"/>
                    </a:cubicBezTo>
                    <a:cubicBezTo>
                      <a:pt x="432" y="338"/>
                      <a:pt x="456" y="384"/>
                      <a:pt x="480" y="429"/>
                    </a:cubicBezTo>
                    <a:cubicBezTo>
                      <a:pt x="430" y="417"/>
                      <a:pt x="381" y="403"/>
                      <a:pt x="333" y="387"/>
                    </a:cubicBezTo>
                    <a:cubicBezTo>
                      <a:pt x="285" y="447"/>
                      <a:pt x="237" y="507"/>
                      <a:pt x="189" y="567"/>
                    </a:cubicBezTo>
                    <a:cubicBezTo>
                      <a:pt x="191" y="491"/>
                      <a:pt x="195" y="415"/>
                      <a:pt x="202" y="33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4" name="Google Shape;1134;p38"/>
            <p:cNvGrpSpPr/>
            <p:nvPr/>
          </p:nvGrpSpPr>
          <p:grpSpPr>
            <a:xfrm rot="5400000">
              <a:off x="6772570" y="2041468"/>
              <a:ext cx="311529" cy="578250"/>
              <a:chOff x="1196975" y="5856287"/>
              <a:chExt cx="231775" cy="430213"/>
            </a:xfrm>
          </p:grpSpPr>
          <p:sp>
            <p:nvSpPr>
              <p:cNvPr id="1135" name="Google Shape;1135;p38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38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2" name="Google Shape;1142;p38"/>
            <p:cNvGrpSpPr/>
            <p:nvPr/>
          </p:nvGrpSpPr>
          <p:grpSpPr>
            <a:xfrm rot="-5400000">
              <a:off x="3742270" y="3749318"/>
              <a:ext cx="311529" cy="578250"/>
              <a:chOff x="1196975" y="5856287"/>
              <a:chExt cx="231775" cy="430213"/>
            </a:xfrm>
          </p:grpSpPr>
          <p:sp>
            <p:nvSpPr>
              <p:cNvPr id="1143" name="Google Shape;1143;p38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0" name="Google Shape;1150;p38"/>
            <p:cNvGrpSpPr/>
            <p:nvPr/>
          </p:nvGrpSpPr>
          <p:grpSpPr>
            <a:xfrm rot="5400000">
              <a:off x="7845006" y="661328"/>
              <a:ext cx="311529" cy="578250"/>
              <a:chOff x="1196975" y="5856287"/>
              <a:chExt cx="231775" cy="430213"/>
            </a:xfrm>
          </p:grpSpPr>
          <p:sp>
            <p:nvSpPr>
              <p:cNvPr id="1151" name="Google Shape;1151;p38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58" name="Google Shape;1158;p38"/>
          <p:cNvGrpSpPr/>
          <p:nvPr/>
        </p:nvGrpSpPr>
        <p:grpSpPr>
          <a:xfrm>
            <a:off x="4226526" y="4"/>
            <a:ext cx="2601571" cy="859883"/>
            <a:chOff x="4185150" y="362894"/>
            <a:chExt cx="2361415" cy="780506"/>
          </a:xfrm>
        </p:grpSpPr>
        <p:sp>
          <p:nvSpPr>
            <p:cNvPr id="1159" name="Google Shape;1159;p38"/>
            <p:cNvSpPr/>
            <p:nvPr/>
          </p:nvSpPr>
          <p:spPr>
            <a:xfrm flipH="1">
              <a:off x="4995518" y="707352"/>
              <a:ext cx="45794" cy="51768"/>
            </a:xfrm>
            <a:custGeom>
              <a:avLst/>
              <a:gdLst/>
              <a:ahLst/>
              <a:cxnLst/>
              <a:rect l="l" t="t" r="r" b="b"/>
              <a:pathLst>
                <a:path w="102" h="113" extrusionOk="0">
                  <a:moveTo>
                    <a:pt x="82" y="112"/>
                  </a:moveTo>
                  <a:lnTo>
                    <a:pt x="82" y="112"/>
                  </a:lnTo>
                  <a:cubicBezTo>
                    <a:pt x="77" y="112"/>
                    <a:pt x="70" y="109"/>
                    <a:pt x="68" y="104"/>
                  </a:cubicBezTo>
                  <a:lnTo>
                    <a:pt x="68" y="104"/>
                  </a:lnTo>
                  <a:cubicBezTo>
                    <a:pt x="50" y="77"/>
                    <a:pt x="31" y="53"/>
                    <a:pt x="6" y="30"/>
                  </a:cubicBezTo>
                  <a:lnTo>
                    <a:pt x="6" y="30"/>
                  </a:lnTo>
                  <a:cubicBezTo>
                    <a:pt x="1" y="25"/>
                    <a:pt x="0" y="14"/>
                    <a:pt x="5" y="7"/>
                  </a:cubicBezTo>
                  <a:lnTo>
                    <a:pt x="5" y="7"/>
                  </a:lnTo>
                  <a:cubicBezTo>
                    <a:pt x="12" y="0"/>
                    <a:pt x="22" y="0"/>
                    <a:pt x="30" y="7"/>
                  </a:cubicBezTo>
                  <a:lnTo>
                    <a:pt x="30" y="7"/>
                  </a:lnTo>
                  <a:cubicBezTo>
                    <a:pt x="55" y="29"/>
                    <a:pt x="78" y="56"/>
                    <a:pt x="96" y="86"/>
                  </a:cubicBezTo>
                  <a:lnTo>
                    <a:pt x="96" y="86"/>
                  </a:lnTo>
                  <a:cubicBezTo>
                    <a:pt x="101" y="94"/>
                    <a:pt x="98" y="105"/>
                    <a:pt x="90" y="109"/>
                  </a:cubicBezTo>
                  <a:lnTo>
                    <a:pt x="90" y="109"/>
                  </a:lnTo>
                  <a:cubicBezTo>
                    <a:pt x="87" y="111"/>
                    <a:pt x="85" y="112"/>
                    <a:pt x="82" y="11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105026" y="362894"/>
              <a:ext cx="1441539" cy="469898"/>
            </a:xfrm>
            <a:custGeom>
              <a:avLst/>
              <a:gdLst/>
              <a:ahLst/>
              <a:cxnLst/>
              <a:rect l="l" t="t" r="r" b="b"/>
              <a:pathLst>
                <a:path w="3192" h="1040" extrusionOk="0">
                  <a:moveTo>
                    <a:pt x="1900" y="1039"/>
                  </a:moveTo>
                  <a:lnTo>
                    <a:pt x="1900" y="1039"/>
                  </a:lnTo>
                  <a:cubicBezTo>
                    <a:pt x="1880" y="1038"/>
                    <a:pt x="1857" y="1039"/>
                    <a:pt x="1835" y="1037"/>
                  </a:cubicBezTo>
                  <a:lnTo>
                    <a:pt x="1835" y="1037"/>
                  </a:lnTo>
                  <a:cubicBezTo>
                    <a:pt x="1826" y="1036"/>
                    <a:pt x="1819" y="1028"/>
                    <a:pt x="1820" y="1019"/>
                  </a:cubicBezTo>
                  <a:lnTo>
                    <a:pt x="1820" y="1019"/>
                  </a:lnTo>
                  <a:cubicBezTo>
                    <a:pt x="1820" y="1009"/>
                    <a:pt x="1829" y="1003"/>
                    <a:pt x="1838" y="1004"/>
                  </a:cubicBezTo>
                  <a:lnTo>
                    <a:pt x="1838" y="1004"/>
                  </a:lnTo>
                  <a:cubicBezTo>
                    <a:pt x="1858" y="1005"/>
                    <a:pt x="1880" y="1006"/>
                    <a:pt x="1900" y="1006"/>
                  </a:cubicBezTo>
                  <a:lnTo>
                    <a:pt x="1900" y="1006"/>
                  </a:lnTo>
                  <a:lnTo>
                    <a:pt x="1900" y="1006"/>
                  </a:lnTo>
                  <a:cubicBezTo>
                    <a:pt x="1945" y="1006"/>
                    <a:pt x="1991" y="1002"/>
                    <a:pt x="2034" y="995"/>
                  </a:cubicBezTo>
                  <a:lnTo>
                    <a:pt x="2034" y="995"/>
                  </a:lnTo>
                  <a:cubicBezTo>
                    <a:pt x="2044" y="994"/>
                    <a:pt x="2052" y="1000"/>
                    <a:pt x="2053" y="1009"/>
                  </a:cubicBezTo>
                  <a:lnTo>
                    <a:pt x="2053" y="1009"/>
                  </a:lnTo>
                  <a:cubicBezTo>
                    <a:pt x="2055" y="1018"/>
                    <a:pt x="2049" y="1026"/>
                    <a:pt x="2039" y="1028"/>
                  </a:cubicBezTo>
                  <a:lnTo>
                    <a:pt x="2039" y="1028"/>
                  </a:lnTo>
                  <a:cubicBezTo>
                    <a:pt x="1994" y="1036"/>
                    <a:pt x="1947" y="1039"/>
                    <a:pt x="1900" y="1039"/>
                  </a:cubicBezTo>
                  <a:close/>
                  <a:moveTo>
                    <a:pt x="1640" y="998"/>
                  </a:moveTo>
                  <a:lnTo>
                    <a:pt x="1640" y="998"/>
                  </a:lnTo>
                  <a:cubicBezTo>
                    <a:pt x="1638" y="998"/>
                    <a:pt x="1636" y="998"/>
                    <a:pt x="1634" y="998"/>
                  </a:cubicBezTo>
                  <a:lnTo>
                    <a:pt x="1634" y="998"/>
                  </a:lnTo>
                  <a:cubicBezTo>
                    <a:pt x="1628" y="995"/>
                    <a:pt x="1622" y="994"/>
                    <a:pt x="1614" y="990"/>
                  </a:cubicBezTo>
                  <a:lnTo>
                    <a:pt x="1614" y="990"/>
                  </a:lnTo>
                  <a:cubicBezTo>
                    <a:pt x="1554" y="969"/>
                    <a:pt x="1499" y="942"/>
                    <a:pt x="1451" y="907"/>
                  </a:cubicBezTo>
                  <a:lnTo>
                    <a:pt x="1451" y="907"/>
                  </a:lnTo>
                  <a:cubicBezTo>
                    <a:pt x="1443" y="902"/>
                    <a:pt x="1441" y="892"/>
                    <a:pt x="1446" y="885"/>
                  </a:cubicBezTo>
                  <a:lnTo>
                    <a:pt x="1446" y="885"/>
                  </a:lnTo>
                  <a:cubicBezTo>
                    <a:pt x="1452" y="877"/>
                    <a:pt x="1461" y="875"/>
                    <a:pt x="1469" y="880"/>
                  </a:cubicBezTo>
                  <a:lnTo>
                    <a:pt x="1469" y="880"/>
                  </a:lnTo>
                  <a:cubicBezTo>
                    <a:pt x="1516" y="912"/>
                    <a:pt x="1568" y="938"/>
                    <a:pt x="1626" y="960"/>
                  </a:cubicBezTo>
                  <a:lnTo>
                    <a:pt x="1626" y="960"/>
                  </a:lnTo>
                  <a:cubicBezTo>
                    <a:pt x="1632" y="962"/>
                    <a:pt x="1638" y="964"/>
                    <a:pt x="1645" y="965"/>
                  </a:cubicBezTo>
                  <a:lnTo>
                    <a:pt x="1645" y="965"/>
                  </a:lnTo>
                  <a:cubicBezTo>
                    <a:pt x="1653" y="968"/>
                    <a:pt x="1658" y="978"/>
                    <a:pt x="1655" y="987"/>
                  </a:cubicBezTo>
                  <a:lnTo>
                    <a:pt x="1655" y="987"/>
                  </a:lnTo>
                  <a:cubicBezTo>
                    <a:pt x="1653" y="994"/>
                    <a:pt x="1647" y="998"/>
                    <a:pt x="1640" y="998"/>
                  </a:cubicBezTo>
                  <a:close/>
                  <a:moveTo>
                    <a:pt x="1141" y="989"/>
                  </a:moveTo>
                  <a:lnTo>
                    <a:pt x="1141" y="989"/>
                  </a:lnTo>
                  <a:cubicBezTo>
                    <a:pt x="1132" y="989"/>
                    <a:pt x="1125" y="983"/>
                    <a:pt x="1124" y="974"/>
                  </a:cubicBezTo>
                  <a:lnTo>
                    <a:pt x="1124" y="974"/>
                  </a:lnTo>
                  <a:cubicBezTo>
                    <a:pt x="1123" y="965"/>
                    <a:pt x="1130" y="956"/>
                    <a:pt x="1139" y="956"/>
                  </a:cubicBezTo>
                  <a:lnTo>
                    <a:pt x="1139" y="956"/>
                  </a:lnTo>
                  <a:cubicBezTo>
                    <a:pt x="1205" y="948"/>
                    <a:pt x="1269" y="934"/>
                    <a:pt x="1331" y="911"/>
                  </a:cubicBezTo>
                  <a:lnTo>
                    <a:pt x="1331" y="911"/>
                  </a:lnTo>
                  <a:cubicBezTo>
                    <a:pt x="1339" y="907"/>
                    <a:pt x="1349" y="912"/>
                    <a:pt x="1351" y="920"/>
                  </a:cubicBezTo>
                  <a:lnTo>
                    <a:pt x="1351" y="920"/>
                  </a:lnTo>
                  <a:cubicBezTo>
                    <a:pt x="1355" y="930"/>
                    <a:pt x="1351" y="939"/>
                    <a:pt x="1341" y="943"/>
                  </a:cubicBezTo>
                  <a:lnTo>
                    <a:pt x="1341" y="943"/>
                  </a:lnTo>
                  <a:cubicBezTo>
                    <a:pt x="1278" y="965"/>
                    <a:pt x="1211" y="981"/>
                    <a:pt x="1142" y="988"/>
                  </a:cubicBezTo>
                  <a:lnTo>
                    <a:pt x="1142" y="988"/>
                  </a:lnTo>
                  <a:cubicBezTo>
                    <a:pt x="1141" y="988"/>
                    <a:pt x="1141" y="989"/>
                    <a:pt x="1141" y="989"/>
                  </a:cubicBezTo>
                  <a:close/>
                  <a:moveTo>
                    <a:pt x="940" y="987"/>
                  </a:moveTo>
                  <a:lnTo>
                    <a:pt x="940" y="987"/>
                  </a:lnTo>
                  <a:cubicBezTo>
                    <a:pt x="939" y="987"/>
                    <a:pt x="938" y="987"/>
                    <a:pt x="938" y="987"/>
                  </a:cubicBezTo>
                  <a:lnTo>
                    <a:pt x="938" y="987"/>
                  </a:lnTo>
                  <a:cubicBezTo>
                    <a:pt x="910" y="984"/>
                    <a:pt x="881" y="979"/>
                    <a:pt x="853" y="973"/>
                  </a:cubicBezTo>
                  <a:lnTo>
                    <a:pt x="853" y="973"/>
                  </a:lnTo>
                  <a:cubicBezTo>
                    <a:pt x="815" y="964"/>
                    <a:pt x="777" y="953"/>
                    <a:pt x="739" y="938"/>
                  </a:cubicBezTo>
                  <a:lnTo>
                    <a:pt x="739" y="938"/>
                  </a:lnTo>
                  <a:cubicBezTo>
                    <a:pt x="730" y="936"/>
                    <a:pt x="727" y="926"/>
                    <a:pt x="730" y="917"/>
                  </a:cubicBezTo>
                  <a:lnTo>
                    <a:pt x="730" y="917"/>
                  </a:lnTo>
                  <a:cubicBezTo>
                    <a:pt x="733" y="909"/>
                    <a:pt x="743" y="905"/>
                    <a:pt x="751" y="907"/>
                  </a:cubicBezTo>
                  <a:lnTo>
                    <a:pt x="751" y="907"/>
                  </a:lnTo>
                  <a:cubicBezTo>
                    <a:pt x="787" y="920"/>
                    <a:pt x="823" y="931"/>
                    <a:pt x="860" y="939"/>
                  </a:cubicBezTo>
                  <a:lnTo>
                    <a:pt x="860" y="939"/>
                  </a:lnTo>
                  <a:cubicBezTo>
                    <a:pt x="886" y="946"/>
                    <a:pt x="915" y="951"/>
                    <a:pt x="942" y="955"/>
                  </a:cubicBezTo>
                  <a:lnTo>
                    <a:pt x="942" y="955"/>
                  </a:lnTo>
                  <a:cubicBezTo>
                    <a:pt x="951" y="956"/>
                    <a:pt x="957" y="964"/>
                    <a:pt x="956" y="973"/>
                  </a:cubicBezTo>
                  <a:lnTo>
                    <a:pt x="956" y="973"/>
                  </a:lnTo>
                  <a:cubicBezTo>
                    <a:pt x="955" y="981"/>
                    <a:pt x="949" y="987"/>
                    <a:pt x="940" y="987"/>
                  </a:cubicBezTo>
                  <a:close/>
                  <a:moveTo>
                    <a:pt x="2229" y="974"/>
                  </a:moveTo>
                  <a:lnTo>
                    <a:pt x="2229" y="974"/>
                  </a:lnTo>
                  <a:cubicBezTo>
                    <a:pt x="2223" y="974"/>
                    <a:pt x="2217" y="970"/>
                    <a:pt x="2215" y="963"/>
                  </a:cubicBezTo>
                  <a:lnTo>
                    <a:pt x="2215" y="963"/>
                  </a:lnTo>
                  <a:cubicBezTo>
                    <a:pt x="2211" y="955"/>
                    <a:pt x="2216" y="945"/>
                    <a:pt x="2224" y="942"/>
                  </a:cubicBezTo>
                  <a:lnTo>
                    <a:pt x="2224" y="942"/>
                  </a:lnTo>
                  <a:cubicBezTo>
                    <a:pt x="2289" y="917"/>
                    <a:pt x="2352" y="886"/>
                    <a:pt x="2405" y="859"/>
                  </a:cubicBezTo>
                  <a:lnTo>
                    <a:pt x="2405" y="859"/>
                  </a:lnTo>
                  <a:cubicBezTo>
                    <a:pt x="2413" y="855"/>
                    <a:pt x="2424" y="858"/>
                    <a:pt x="2427" y="867"/>
                  </a:cubicBezTo>
                  <a:lnTo>
                    <a:pt x="2427" y="867"/>
                  </a:lnTo>
                  <a:cubicBezTo>
                    <a:pt x="2431" y="875"/>
                    <a:pt x="2429" y="885"/>
                    <a:pt x="2420" y="889"/>
                  </a:cubicBezTo>
                  <a:lnTo>
                    <a:pt x="2420" y="889"/>
                  </a:lnTo>
                  <a:cubicBezTo>
                    <a:pt x="2366" y="916"/>
                    <a:pt x="2303" y="946"/>
                    <a:pt x="2236" y="973"/>
                  </a:cubicBezTo>
                  <a:lnTo>
                    <a:pt x="2236" y="973"/>
                  </a:lnTo>
                  <a:cubicBezTo>
                    <a:pt x="2234" y="974"/>
                    <a:pt x="2232" y="974"/>
                    <a:pt x="2229" y="974"/>
                  </a:cubicBezTo>
                  <a:close/>
                  <a:moveTo>
                    <a:pt x="565" y="852"/>
                  </a:moveTo>
                  <a:lnTo>
                    <a:pt x="565" y="852"/>
                  </a:lnTo>
                  <a:cubicBezTo>
                    <a:pt x="562" y="852"/>
                    <a:pt x="558" y="851"/>
                    <a:pt x="556" y="848"/>
                  </a:cubicBezTo>
                  <a:lnTo>
                    <a:pt x="556" y="848"/>
                  </a:lnTo>
                  <a:cubicBezTo>
                    <a:pt x="500" y="813"/>
                    <a:pt x="445" y="772"/>
                    <a:pt x="393" y="726"/>
                  </a:cubicBezTo>
                  <a:lnTo>
                    <a:pt x="393" y="726"/>
                  </a:lnTo>
                  <a:cubicBezTo>
                    <a:pt x="387" y="720"/>
                    <a:pt x="386" y="709"/>
                    <a:pt x="392" y="701"/>
                  </a:cubicBezTo>
                  <a:lnTo>
                    <a:pt x="392" y="701"/>
                  </a:lnTo>
                  <a:cubicBezTo>
                    <a:pt x="399" y="695"/>
                    <a:pt x="410" y="694"/>
                    <a:pt x="415" y="701"/>
                  </a:cubicBezTo>
                  <a:lnTo>
                    <a:pt x="415" y="701"/>
                  </a:lnTo>
                  <a:cubicBezTo>
                    <a:pt x="465" y="746"/>
                    <a:pt x="519" y="786"/>
                    <a:pt x="574" y="819"/>
                  </a:cubicBezTo>
                  <a:lnTo>
                    <a:pt x="574" y="819"/>
                  </a:lnTo>
                  <a:cubicBezTo>
                    <a:pt x="582" y="826"/>
                    <a:pt x="584" y="836"/>
                    <a:pt x="578" y="843"/>
                  </a:cubicBezTo>
                  <a:lnTo>
                    <a:pt x="578" y="843"/>
                  </a:lnTo>
                  <a:cubicBezTo>
                    <a:pt x="575" y="848"/>
                    <a:pt x="570" y="852"/>
                    <a:pt x="565" y="852"/>
                  </a:cubicBezTo>
                  <a:close/>
                  <a:moveTo>
                    <a:pt x="1514" y="851"/>
                  </a:moveTo>
                  <a:lnTo>
                    <a:pt x="1514" y="851"/>
                  </a:lnTo>
                  <a:cubicBezTo>
                    <a:pt x="1508" y="851"/>
                    <a:pt x="1504" y="848"/>
                    <a:pt x="1501" y="844"/>
                  </a:cubicBezTo>
                  <a:lnTo>
                    <a:pt x="1501" y="844"/>
                  </a:lnTo>
                  <a:cubicBezTo>
                    <a:pt x="1496" y="837"/>
                    <a:pt x="1497" y="827"/>
                    <a:pt x="1504" y="821"/>
                  </a:cubicBezTo>
                  <a:lnTo>
                    <a:pt x="1504" y="821"/>
                  </a:lnTo>
                  <a:cubicBezTo>
                    <a:pt x="1538" y="798"/>
                    <a:pt x="1569" y="771"/>
                    <a:pt x="1598" y="743"/>
                  </a:cubicBezTo>
                  <a:lnTo>
                    <a:pt x="1598" y="743"/>
                  </a:lnTo>
                  <a:cubicBezTo>
                    <a:pt x="1616" y="724"/>
                    <a:pt x="1632" y="704"/>
                    <a:pt x="1647" y="686"/>
                  </a:cubicBezTo>
                  <a:lnTo>
                    <a:pt x="1647" y="686"/>
                  </a:lnTo>
                  <a:cubicBezTo>
                    <a:pt x="1653" y="680"/>
                    <a:pt x="1662" y="679"/>
                    <a:pt x="1671" y="683"/>
                  </a:cubicBezTo>
                  <a:lnTo>
                    <a:pt x="1671" y="683"/>
                  </a:lnTo>
                  <a:cubicBezTo>
                    <a:pt x="1677" y="689"/>
                    <a:pt x="1679" y="700"/>
                    <a:pt x="1673" y="707"/>
                  </a:cubicBezTo>
                  <a:lnTo>
                    <a:pt x="1673" y="707"/>
                  </a:lnTo>
                  <a:cubicBezTo>
                    <a:pt x="1657" y="727"/>
                    <a:pt x="1641" y="747"/>
                    <a:pt x="1621" y="766"/>
                  </a:cubicBezTo>
                  <a:lnTo>
                    <a:pt x="1621" y="766"/>
                  </a:lnTo>
                  <a:cubicBezTo>
                    <a:pt x="1591" y="796"/>
                    <a:pt x="1559" y="823"/>
                    <a:pt x="1523" y="848"/>
                  </a:cubicBezTo>
                  <a:lnTo>
                    <a:pt x="1523" y="848"/>
                  </a:lnTo>
                  <a:cubicBezTo>
                    <a:pt x="1521" y="851"/>
                    <a:pt x="1517" y="851"/>
                    <a:pt x="1514" y="851"/>
                  </a:cubicBezTo>
                  <a:close/>
                  <a:moveTo>
                    <a:pt x="2593" y="799"/>
                  </a:moveTo>
                  <a:lnTo>
                    <a:pt x="2593" y="799"/>
                  </a:lnTo>
                  <a:cubicBezTo>
                    <a:pt x="2586" y="799"/>
                    <a:pt x="2581" y="797"/>
                    <a:pt x="2577" y="790"/>
                  </a:cubicBezTo>
                  <a:lnTo>
                    <a:pt x="2577" y="790"/>
                  </a:lnTo>
                  <a:cubicBezTo>
                    <a:pt x="2574" y="782"/>
                    <a:pt x="2577" y="772"/>
                    <a:pt x="2586" y="768"/>
                  </a:cubicBezTo>
                  <a:lnTo>
                    <a:pt x="2586" y="768"/>
                  </a:lnTo>
                  <a:cubicBezTo>
                    <a:pt x="2657" y="734"/>
                    <a:pt x="2716" y="709"/>
                    <a:pt x="2773" y="691"/>
                  </a:cubicBezTo>
                  <a:lnTo>
                    <a:pt x="2773" y="691"/>
                  </a:lnTo>
                  <a:cubicBezTo>
                    <a:pt x="2782" y="688"/>
                    <a:pt x="2791" y="692"/>
                    <a:pt x="2794" y="701"/>
                  </a:cubicBezTo>
                  <a:lnTo>
                    <a:pt x="2794" y="701"/>
                  </a:lnTo>
                  <a:cubicBezTo>
                    <a:pt x="2797" y="710"/>
                    <a:pt x="2792" y="720"/>
                    <a:pt x="2784" y="722"/>
                  </a:cubicBezTo>
                  <a:lnTo>
                    <a:pt x="2784" y="722"/>
                  </a:lnTo>
                  <a:cubicBezTo>
                    <a:pt x="2728" y="741"/>
                    <a:pt x="2670" y="765"/>
                    <a:pt x="2600" y="799"/>
                  </a:cubicBezTo>
                  <a:lnTo>
                    <a:pt x="2600" y="799"/>
                  </a:lnTo>
                  <a:cubicBezTo>
                    <a:pt x="2597" y="799"/>
                    <a:pt x="2595" y="799"/>
                    <a:pt x="2593" y="799"/>
                  </a:cubicBezTo>
                  <a:close/>
                  <a:moveTo>
                    <a:pt x="1320" y="767"/>
                  </a:moveTo>
                  <a:lnTo>
                    <a:pt x="1320" y="767"/>
                  </a:lnTo>
                  <a:cubicBezTo>
                    <a:pt x="1315" y="767"/>
                    <a:pt x="1310" y="765"/>
                    <a:pt x="1306" y="760"/>
                  </a:cubicBezTo>
                  <a:lnTo>
                    <a:pt x="1306" y="760"/>
                  </a:lnTo>
                  <a:cubicBezTo>
                    <a:pt x="1301" y="751"/>
                    <a:pt x="1296" y="744"/>
                    <a:pt x="1292" y="735"/>
                  </a:cubicBezTo>
                  <a:lnTo>
                    <a:pt x="1292" y="735"/>
                  </a:lnTo>
                  <a:cubicBezTo>
                    <a:pt x="1263" y="682"/>
                    <a:pt x="1248" y="621"/>
                    <a:pt x="1247" y="559"/>
                  </a:cubicBezTo>
                  <a:lnTo>
                    <a:pt x="1247" y="559"/>
                  </a:lnTo>
                  <a:cubicBezTo>
                    <a:pt x="1247" y="550"/>
                    <a:pt x="1253" y="543"/>
                    <a:pt x="1263" y="543"/>
                  </a:cubicBezTo>
                  <a:lnTo>
                    <a:pt x="1263" y="543"/>
                  </a:lnTo>
                  <a:cubicBezTo>
                    <a:pt x="1274" y="542"/>
                    <a:pt x="1279" y="550"/>
                    <a:pt x="1279" y="558"/>
                  </a:cubicBezTo>
                  <a:lnTo>
                    <a:pt x="1279" y="558"/>
                  </a:lnTo>
                  <a:cubicBezTo>
                    <a:pt x="1281" y="616"/>
                    <a:pt x="1295" y="671"/>
                    <a:pt x="1321" y="720"/>
                  </a:cubicBezTo>
                  <a:lnTo>
                    <a:pt x="1321" y="720"/>
                  </a:lnTo>
                  <a:cubicBezTo>
                    <a:pt x="1325" y="727"/>
                    <a:pt x="1330" y="734"/>
                    <a:pt x="1333" y="742"/>
                  </a:cubicBezTo>
                  <a:lnTo>
                    <a:pt x="1333" y="742"/>
                  </a:lnTo>
                  <a:cubicBezTo>
                    <a:pt x="1339" y="750"/>
                    <a:pt x="1337" y="760"/>
                    <a:pt x="1328" y="765"/>
                  </a:cubicBezTo>
                  <a:lnTo>
                    <a:pt x="1328" y="765"/>
                  </a:lnTo>
                  <a:cubicBezTo>
                    <a:pt x="1326" y="767"/>
                    <a:pt x="1323" y="767"/>
                    <a:pt x="1320" y="767"/>
                  </a:cubicBezTo>
                  <a:close/>
                  <a:moveTo>
                    <a:pt x="3172" y="702"/>
                  </a:moveTo>
                  <a:lnTo>
                    <a:pt x="3172" y="702"/>
                  </a:lnTo>
                  <a:cubicBezTo>
                    <a:pt x="3171" y="702"/>
                    <a:pt x="3170" y="701"/>
                    <a:pt x="3169" y="701"/>
                  </a:cubicBezTo>
                  <a:lnTo>
                    <a:pt x="3169" y="701"/>
                  </a:lnTo>
                  <a:cubicBezTo>
                    <a:pt x="3112" y="684"/>
                    <a:pt x="3051" y="677"/>
                    <a:pt x="2991" y="682"/>
                  </a:cubicBezTo>
                  <a:lnTo>
                    <a:pt x="2991" y="682"/>
                  </a:lnTo>
                  <a:cubicBezTo>
                    <a:pt x="2986" y="682"/>
                    <a:pt x="2980" y="682"/>
                    <a:pt x="2976" y="682"/>
                  </a:cubicBezTo>
                  <a:lnTo>
                    <a:pt x="2976" y="682"/>
                  </a:lnTo>
                  <a:cubicBezTo>
                    <a:pt x="2968" y="682"/>
                    <a:pt x="2958" y="676"/>
                    <a:pt x="2958" y="666"/>
                  </a:cubicBezTo>
                  <a:lnTo>
                    <a:pt x="2958" y="666"/>
                  </a:lnTo>
                  <a:cubicBezTo>
                    <a:pt x="2957" y="657"/>
                    <a:pt x="2965" y="650"/>
                    <a:pt x="2973" y="648"/>
                  </a:cubicBezTo>
                  <a:lnTo>
                    <a:pt x="2973" y="648"/>
                  </a:lnTo>
                  <a:cubicBezTo>
                    <a:pt x="2978" y="648"/>
                    <a:pt x="2983" y="647"/>
                    <a:pt x="2989" y="647"/>
                  </a:cubicBezTo>
                  <a:lnTo>
                    <a:pt x="2989" y="647"/>
                  </a:lnTo>
                  <a:cubicBezTo>
                    <a:pt x="3053" y="644"/>
                    <a:pt x="3117" y="652"/>
                    <a:pt x="3179" y="670"/>
                  </a:cubicBezTo>
                  <a:lnTo>
                    <a:pt x="3179" y="670"/>
                  </a:lnTo>
                  <a:cubicBezTo>
                    <a:pt x="3187" y="672"/>
                    <a:pt x="3191" y="682"/>
                    <a:pt x="3189" y="690"/>
                  </a:cubicBezTo>
                  <a:lnTo>
                    <a:pt x="3189" y="690"/>
                  </a:lnTo>
                  <a:cubicBezTo>
                    <a:pt x="3188" y="697"/>
                    <a:pt x="3180" y="702"/>
                    <a:pt x="3172" y="702"/>
                  </a:cubicBezTo>
                  <a:close/>
                  <a:moveTo>
                    <a:pt x="268" y="582"/>
                  </a:moveTo>
                  <a:lnTo>
                    <a:pt x="268" y="582"/>
                  </a:lnTo>
                  <a:cubicBezTo>
                    <a:pt x="264" y="582"/>
                    <a:pt x="259" y="580"/>
                    <a:pt x="255" y="575"/>
                  </a:cubicBezTo>
                  <a:lnTo>
                    <a:pt x="255" y="575"/>
                  </a:lnTo>
                  <a:cubicBezTo>
                    <a:pt x="236" y="550"/>
                    <a:pt x="218" y="524"/>
                    <a:pt x="200" y="498"/>
                  </a:cubicBezTo>
                  <a:lnTo>
                    <a:pt x="200" y="498"/>
                  </a:lnTo>
                  <a:cubicBezTo>
                    <a:pt x="180" y="467"/>
                    <a:pt x="162" y="436"/>
                    <a:pt x="144" y="404"/>
                  </a:cubicBezTo>
                  <a:lnTo>
                    <a:pt x="144" y="404"/>
                  </a:lnTo>
                  <a:cubicBezTo>
                    <a:pt x="140" y="396"/>
                    <a:pt x="143" y="385"/>
                    <a:pt x="151" y="381"/>
                  </a:cubicBezTo>
                  <a:lnTo>
                    <a:pt x="151" y="381"/>
                  </a:lnTo>
                  <a:cubicBezTo>
                    <a:pt x="159" y="377"/>
                    <a:pt x="168" y="379"/>
                    <a:pt x="174" y="388"/>
                  </a:cubicBezTo>
                  <a:lnTo>
                    <a:pt x="174" y="388"/>
                  </a:lnTo>
                  <a:cubicBezTo>
                    <a:pt x="191" y="418"/>
                    <a:pt x="209" y="449"/>
                    <a:pt x="228" y="479"/>
                  </a:cubicBezTo>
                  <a:lnTo>
                    <a:pt x="228" y="479"/>
                  </a:lnTo>
                  <a:cubicBezTo>
                    <a:pt x="244" y="505"/>
                    <a:pt x="264" y="530"/>
                    <a:pt x="281" y="555"/>
                  </a:cubicBezTo>
                  <a:lnTo>
                    <a:pt x="281" y="555"/>
                  </a:lnTo>
                  <a:cubicBezTo>
                    <a:pt x="287" y="562"/>
                    <a:pt x="286" y="573"/>
                    <a:pt x="279" y="577"/>
                  </a:cubicBezTo>
                  <a:lnTo>
                    <a:pt x="279" y="577"/>
                  </a:lnTo>
                  <a:cubicBezTo>
                    <a:pt x="276" y="581"/>
                    <a:pt x="272" y="582"/>
                    <a:pt x="268" y="582"/>
                  </a:cubicBezTo>
                  <a:close/>
                  <a:moveTo>
                    <a:pt x="1737" y="530"/>
                  </a:moveTo>
                  <a:lnTo>
                    <a:pt x="1737" y="530"/>
                  </a:lnTo>
                  <a:cubicBezTo>
                    <a:pt x="1736" y="530"/>
                    <a:pt x="1736" y="530"/>
                    <a:pt x="1735" y="529"/>
                  </a:cubicBezTo>
                  <a:lnTo>
                    <a:pt x="1735" y="529"/>
                  </a:lnTo>
                  <a:cubicBezTo>
                    <a:pt x="1727" y="529"/>
                    <a:pt x="1719" y="520"/>
                    <a:pt x="1720" y="511"/>
                  </a:cubicBezTo>
                  <a:lnTo>
                    <a:pt x="1720" y="511"/>
                  </a:lnTo>
                  <a:cubicBezTo>
                    <a:pt x="1721" y="504"/>
                    <a:pt x="1721" y="496"/>
                    <a:pt x="1721" y="489"/>
                  </a:cubicBezTo>
                  <a:lnTo>
                    <a:pt x="1721" y="489"/>
                  </a:lnTo>
                  <a:cubicBezTo>
                    <a:pt x="1721" y="440"/>
                    <a:pt x="1708" y="396"/>
                    <a:pt x="1682" y="362"/>
                  </a:cubicBezTo>
                  <a:lnTo>
                    <a:pt x="1682" y="362"/>
                  </a:lnTo>
                  <a:cubicBezTo>
                    <a:pt x="1677" y="353"/>
                    <a:pt x="1671" y="346"/>
                    <a:pt x="1664" y="340"/>
                  </a:cubicBezTo>
                  <a:lnTo>
                    <a:pt x="1664" y="340"/>
                  </a:lnTo>
                  <a:cubicBezTo>
                    <a:pt x="1657" y="333"/>
                    <a:pt x="1657" y="322"/>
                    <a:pt x="1664" y="315"/>
                  </a:cubicBezTo>
                  <a:lnTo>
                    <a:pt x="1664" y="315"/>
                  </a:lnTo>
                  <a:cubicBezTo>
                    <a:pt x="1671" y="309"/>
                    <a:pt x="1680" y="309"/>
                    <a:pt x="1687" y="315"/>
                  </a:cubicBezTo>
                  <a:lnTo>
                    <a:pt x="1687" y="315"/>
                  </a:lnTo>
                  <a:cubicBezTo>
                    <a:pt x="1695" y="323"/>
                    <a:pt x="1703" y="332"/>
                    <a:pt x="1710" y="341"/>
                  </a:cubicBezTo>
                  <a:lnTo>
                    <a:pt x="1710" y="341"/>
                  </a:lnTo>
                  <a:cubicBezTo>
                    <a:pt x="1739" y="382"/>
                    <a:pt x="1754" y="432"/>
                    <a:pt x="1754" y="489"/>
                  </a:cubicBezTo>
                  <a:lnTo>
                    <a:pt x="1754" y="489"/>
                  </a:lnTo>
                  <a:cubicBezTo>
                    <a:pt x="1754" y="497"/>
                    <a:pt x="1754" y="506"/>
                    <a:pt x="1753" y="514"/>
                  </a:cubicBezTo>
                  <a:lnTo>
                    <a:pt x="1753" y="514"/>
                  </a:lnTo>
                  <a:cubicBezTo>
                    <a:pt x="1753" y="523"/>
                    <a:pt x="1745" y="530"/>
                    <a:pt x="1737" y="530"/>
                  </a:cubicBezTo>
                  <a:close/>
                  <a:moveTo>
                    <a:pt x="1320" y="386"/>
                  </a:moveTo>
                  <a:lnTo>
                    <a:pt x="1320" y="386"/>
                  </a:lnTo>
                  <a:cubicBezTo>
                    <a:pt x="1315" y="386"/>
                    <a:pt x="1313" y="385"/>
                    <a:pt x="1310" y="383"/>
                  </a:cubicBezTo>
                  <a:lnTo>
                    <a:pt x="1310" y="383"/>
                  </a:lnTo>
                  <a:cubicBezTo>
                    <a:pt x="1302" y="377"/>
                    <a:pt x="1301" y="366"/>
                    <a:pt x="1306" y="359"/>
                  </a:cubicBezTo>
                  <a:lnTo>
                    <a:pt x="1306" y="359"/>
                  </a:lnTo>
                  <a:cubicBezTo>
                    <a:pt x="1313" y="349"/>
                    <a:pt x="1320" y="341"/>
                    <a:pt x="1327" y="333"/>
                  </a:cubicBezTo>
                  <a:lnTo>
                    <a:pt x="1327" y="333"/>
                  </a:lnTo>
                  <a:cubicBezTo>
                    <a:pt x="1367" y="291"/>
                    <a:pt x="1424" y="262"/>
                    <a:pt x="1487" y="255"/>
                  </a:cubicBezTo>
                  <a:lnTo>
                    <a:pt x="1487" y="255"/>
                  </a:lnTo>
                  <a:cubicBezTo>
                    <a:pt x="1496" y="254"/>
                    <a:pt x="1505" y="260"/>
                    <a:pt x="1506" y="270"/>
                  </a:cubicBezTo>
                  <a:lnTo>
                    <a:pt x="1506" y="270"/>
                  </a:lnTo>
                  <a:cubicBezTo>
                    <a:pt x="1507" y="278"/>
                    <a:pt x="1501" y="286"/>
                    <a:pt x="1491" y="288"/>
                  </a:cubicBezTo>
                  <a:lnTo>
                    <a:pt x="1491" y="288"/>
                  </a:lnTo>
                  <a:cubicBezTo>
                    <a:pt x="1436" y="295"/>
                    <a:pt x="1386" y="320"/>
                    <a:pt x="1351" y="357"/>
                  </a:cubicBezTo>
                  <a:lnTo>
                    <a:pt x="1351" y="357"/>
                  </a:lnTo>
                  <a:cubicBezTo>
                    <a:pt x="1345" y="364"/>
                    <a:pt x="1339" y="371"/>
                    <a:pt x="1333" y="379"/>
                  </a:cubicBezTo>
                  <a:lnTo>
                    <a:pt x="1333" y="379"/>
                  </a:lnTo>
                  <a:cubicBezTo>
                    <a:pt x="1330" y="383"/>
                    <a:pt x="1325" y="386"/>
                    <a:pt x="1320" y="386"/>
                  </a:cubicBezTo>
                  <a:close/>
                  <a:moveTo>
                    <a:pt x="76" y="228"/>
                  </a:moveTo>
                  <a:lnTo>
                    <a:pt x="76" y="228"/>
                  </a:lnTo>
                  <a:cubicBezTo>
                    <a:pt x="69" y="228"/>
                    <a:pt x="63" y="224"/>
                    <a:pt x="60" y="218"/>
                  </a:cubicBezTo>
                  <a:lnTo>
                    <a:pt x="60" y="218"/>
                  </a:lnTo>
                  <a:cubicBezTo>
                    <a:pt x="36" y="155"/>
                    <a:pt x="17" y="90"/>
                    <a:pt x="2" y="22"/>
                  </a:cubicBezTo>
                  <a:lnTo>
                    <a:pt x="2" y="22"/>
                  </a:lnTo>
                  <a:cubicBezTo>
                    <a:pt x="0" y="12"/>
                    <a:pt x="6" y="4"/>
                    <a:pt x="14" y="2"/>
                  </a:cubicBezTo>
                  <a:lnTo>
                    <a:pt x="14" y="2"/>
                  </a:lnTo>
                  <a:cubicBezTo>
                    <a:pt x="24" y="0"/>
                    <a:pt x="32" y="5"/>
                    <a:pt x="34" y="15"/>
                  </a:cubicBezTo>
                  <a:lnTo>
                    <a:pt x="34" y="15"/>
                  </a:lnTo>
                  <a:cubicBezTo>
                    <a:pt x="50" y="80"/>
                    <a:pt x="69" y="144"/>
                    <a:pt x="91" y="206"/>
                  </a:cubicBezTo>
                  <a:lnTo>
                    <a:pt x="91" y="206"/>
                  </a:lnTo>
                  <a:cubicBezTo>
                    <a:pt x="95" y="214"/>
                    <a:pt x="90" y="224"/>
                    <a:pt x="81" y="227"/>
                  </a:cubicBezTo>
                  <a:lnTo>
                    <a:pt x="81" y="227"/>
                  </a:lnTo>
                  <a:cubicBezTo>
                    <a:pt x="79" y="228"/>
                    <a:pt x="78" y="228"/>
                    <a:pt x="76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4193113" y="852702"/>
              <a:ext cx="1097082" cy="282735"/>
            </a:xfrm>
            <a:custGeom>
              <a:avLst/>
              <a:gdLst/>
              <a:ahLst/>
              <a:cxnLst/>
              <a:rect l="l" t="t" r="r" b="b"/>
              <a:pathLst>
                <a:path w="2429" h="628" extrusionOk="0">
                  <a:moveTo>
                    <a:pt x="0" y="627"/>
                  </a:moveTo>
                  <a:lnTo>
                    <a:pt x="945" y="538"/>
                  </a:lnTo>
                  <a:lnTo>
                    <a:pt x="2428" y="399"/>
                  </a:lnTo>
                  <a:lnTo>
                    <a:pt x="868" y="66"/>
                  </a:lnTo>
                  <a:lnTo>
                    <a:pt x="558" y="0"/>
                  </a:lnTo>
                  <a:lnTo>
                    <a:pt x="0" y="627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4193115" y="1033891"/>
              <a:ext cx="670991" cy="109509"/>
            </a:xfrm>
            <a:custGeom>
              <a:avLst/>
              <a:gdLst/>
              <a:ahLst/>
              <a:cxnLst/>
              <a:rect l="l" t="t" r="r" b="b"/>
              <a:pathLst>
                <a:path w="1484" h="242" extrusionOk="0">
                  <a:moveTo>
                    <a:pt x="1" y="147"/>
                  </a:moveTo>
                  <a:lnTo>
                    <a:pt x="26" y="241"/>
                  </a:lnTo>
                  <a:lnTo>
                    <a:pt x="1483" y="0"/>
                  </a:lnTo>
                  <a:lnTo>
                    <a:pt x="0" y="139"/>
                  </a:lnTo>
                  <a:lnTo>
                    <a:pt x="1" y="147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8"/>
            <p:cNvSpPr/>
            <p:nvPr/>
          </p:nvSpPr>
          <p:spPr>
            <a:xfrm flipH="1">
              <a:off x="4195106" y="729255"/>
              <a:ext cx="724749" cy="304636"/>
            </a:xfrm>
            <a:custGeom>
              <a:avLst/>
              <a:gdLst/>
              <a:ahLst/>
              <a:cxnLst/>
              <a:rect l="l" t="t" r="r" b="b"/>
              <a:pathLst>
                <a:path w="1607" h="675" extrusionOk="0">
                  <a:moveTo>
                    <a:pt x="0" y="0"/>
                  </a:moveTo>
                  <a:lnTo>
                    <a:pt x="46" y="341"/>
                  </a:lnTo>
                  <a:lnTo>
                    <a:pt x="1606" y="674"/>
                  </a:lnTo>
                  <a:lnTo>
                    <a:pt x="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8"/>
            <p:cNvSpPr/>
            <p:nvPr/>
          </p:nvSpPr>
          <p:spPr>
            <a:xfrm flipH="1">
              <a:off x="4195106" y="476386"/>
              <a:ext cx="724749" cy="557504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0" y="558"/>
                  </a:moveTo>
                  <a:lnTo>
                    <a:pt x="1606" y="1232"/>
                  </a:lnTo>
                  <a:lnTo>
                    <a:pt x="375" y="0"/>
                  </a:lnTo>
                  <a:lnTo>
                    <a:pt x="0" y="558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8"/>
            <p:cNvSpPr/>
            <p:nvPr/>
          </p:nvSpPr>
          <p:spPr>
            <a:xfrm flipH="1">
              <a:off x="4185153" y="719299"/>
              <a:ext cx="864123" cy="324547"/>
            </a:xfrm>
            <a:custGeom>
              <a:avLst/>
              <a:gdLst/>
              <a:ahLst/>
              <a:cxnLst/>
              <a:rect l="l" t="t" r="r" b="b"/>
              <a:pathLst>
                <a:path w="1914" h="718" extrusionOk="0">
                  <a:moveTo>
                    <a:pt x="1891" y="717"/>
                  </a:moveTo>
                  <a:lnTo>
                    <a:pt x="1891" y="717"/>
                  </a:lnTo>
                  <a:cubicBezTo>
                    <a:pt x="1890" y="717"/>
                    <a:pt x="1888" y="717"/>
                    <a:pt x="1886" y="715"/>
                  </a:cubicBezTo>
                  <a:lnTo>
                    <a:pt x="18" y="318"/>
                  </a:lnTo>
                  <a:lnTo>
                    <a:pt x="18" y="318"/>
                  </a:lnTo>
                  <a:cubicBezTo>
                    <a:pt x="6" y="315"/>
                    <a:pt x="0" y="305"/>
                    <a:pt x="1" y="294"/>
                  </a:cubicBezTo>
                  <a:lnTo>
                    <a:pt x="1" y="294"/>
                  </a:lnTo>
                  <a:cubicBezTo>
                    <a:pt x="4" y="282"/>
                    <a:pt x="16" y="275"/>
                    <a:pt x="26" y="277"/>
                  </a:cubicBezTo>
                  <a:lnTo>
                    <a:pt x="1677" y="629"/>
                  </a:lnTo>
                  <a:lnTo>
                    <a:pt x="277" y="41"/>
                  </a:lnTo>
                  <a:lnTo>
                    <a:pt x="277" y="41"/>
                  </a:lnTo>
                  <a:cubicBezTo>
                    <a:pt x="267" y="38"/>
                    <a:pt x="262" y="25"/>
                    <a:pt x="266" y="15"/>
                  </a:cubicBezTo>
                  <a:lnTo>
                    <a:pt x="266" y="15"/>
                  </a:lnTo>
                  <a:cubicBezTo>
                    <a:pt x="270" y="4"/>
                    <a:pt x="283" y="0"/>
                    <a:pt x="293" y="3"/>
                  </a:cubicBezTo>
                  <a:lnTo>
                    <a:pt x="1899" y="676"/>
                  </a:lnTo>
                  <a:lnTo>
                    <a:pt x="1899" y="676"/>
                  </a:lnTo>
                  <a:cubicBezTo>
                    <a:pt x="1909" y="681"/>
                    <a:pt x="1913" y="691"/>
                    <a:pt x="1910" y="702"/>
                  </a:cubicBezTo>
                  <a:lnTo>
                    <a:pt x="1910" y="702"/>
                  </a:lnTo>
                  <a:cubicBezTo>
                    <a:pt x="1909" y="710"/>
                    <a:pt x="1900" y="717"/>
                    <a:pt x="1891" y="71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8"/>
            <p:cNvSpPr/>
            <p:nvPr/>
          </p:nvSpPr>
          <p:spPr>
            <a:xfrm flipH="1">
              <a:off x="4185150" y="1023936"/>
              <a:ext cx="810366" cy="93581"/>
            </a:xfrm>
            <a:custGeom>
              <a:avLst/>
              <a:gdLst/>
              <a:ahLst/>
              <a:cxnLst/>
              <a:rect l="l" t="t" r="r" b="b"/>
              <a:pathLst>
                <a:path w="1795" h="209" extrusionOk="0">
                  <a:moveTo>
                    <a:pt x="22" y="208"/>
                  </a:moveTo>
                  <a:lnTo>
                    <a:pt x="22" y="208"/>
                  </a:lnTo>
                  <a:cubicBezTo>
                    <a:pt x="11" y="208"/>
                    <a:pt x="1" y="199"/>
                    <a:pt x="0" y="188"/>
                  </a:cubicBezTo>
                  <a:lnTo>
                    <a:pt x="0" y="188"/>
                  </a:lnTo>
                  <a:cubicBezTo>
                    <a:pt x="0" y="178"/>
                    <a:pt x="8" y="167"/>
                    <a:pt x="19" y="166"/>
                  </a:cubicBezTo>
                  <a:lnTo>
                    <a:pt x="1770" y="1"/>
                  </a:lnTo>
                  <a:lnTo>
                    <a:pt x="1770" y="1"/>
                  </a:lnTo>
                  <a:cubicBezTo>
                    <a:pt x="1782" y="0"/>
                    <a:pt x="1792" y="8"/>
                    <a:pt x="1793" y="20"/>
                  </a:cubicBezTo>
                  <a:lnTo>
                    <a:pt x="1793" y="20"/>
                  </a:lnTo>
                  <a:cubicBezTo>
                    <a:pt x="1794" y="31"/>
                    <a:pt x="1786" y="41"/>
                    <a:pt x="1774" y="43"/>
                  </a:cubicBezTo>
                  <a:lnTo>
                    <a:pt x="24" y="208"/>
                  </a:lnTo>
                  <a:lnTo>
                    <a:pt x="24" y="208"/>
                  </a:lnTo>
                  <a:cubicBezTo>
                    <a:pt x="23" y="208"/>
                    <a:pt x="23" y="208"/>
                    <a:pt x="22" y="20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2750669" y="3628917"/>
            <a:ext cx="43413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Dương Thị Bích Ngọc</a:t>
            </a:r>
            <a:br>
              <a:rPr lang="en-US" sz="2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Trường: Tiểu học Quang Trung</a:t>
            </a:r>
            <a:endParaRPr lang="en-US" sz="2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F07C49F-64C8-0B05-BD4C-A77B8542B522}"/>
              </a:ext>
            </a:extLst>
          </p:cNvPr>
          <p:cNvSpPr txBox="1"/>
          <p:nvPr/>
        </p:nvSpPr>
        <p:spPr>
          <a:xfrm>
            <a:off x="1689314" y="154866"/>
            <a:ext cx="6775797" cy="59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500" b="1" dirty="0">
                <a:solidFill>
                  <a:srgbClr val="C00000"/>
                </a:solidFill>
              </a:rPr>
              <a:t>3 THAO TÁC TẠO VÀ SỬ DỤNG BIẾN MỚI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AF19E85-3530-62A6-143E-5DA061DF62B0}"/>
              </a:ext>
            </a:extLst>
          </p:cNvPr>
          <p:cNvGrpSpPr/>
          <p:nvPr/>
        </p:nvGrpSpPr>
        <p:grpSpPr>
          <a:xfrm>
            <a:off x="671858" y="1784272"/>
            <a:ext cx="8550781" cy="3107386"/>
            <a:chOff x="4456173" y="2475442"/>
            <a:chExt cx="8550781" cy="310738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E34EEBE-BFF1-2AE7-6592-0B85D5E80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6173" y="2475442"/>
              <a:ext cx="3232613" cy="268789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9D8D15-235A-0106-6B6A-FA24F363862E}"/>
                </a:ext>
              </a:extLst>
            </p:cNvPr>
            <p:cNvSpPr txBox="1"/>
            <p:nvPr/>
          </p:nvSpPr>
          <p:spPr>
            <a:xfrm>
              <a:off x="5364990" y="5085897"/>
              <a:ext cx="7641964" cy="496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000" i="1" dirty="0"/>
                <a:t>Tạo biến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2B6092-9CE3-01CE-D612-73086DF05BF1}"/>
              </a:ext>
            </a:extLst>
          </p:cNvPr>
          <p:cNvGrpSpPr/>
          <p:nvPr/>
        </p:nvGrpSpPr>
        <p:grpSpPr>
          <a:xfrm>
            <a:off x="1502036" y="1029076"/>
            <a:ext cx="7641964" cy="627898"/>
            <a:chOff x="472595" y="818311"/>
            <a:chExt cx="7641964" cy="62789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0FFDC70-2A9F-FB96-8E65-8D54BBA5E3E5}"/>
                </a:ext>
              </a:extLst>
            </p:cNvPr>
            <p:cNvSpPr txBox="1"/>
            <p:nvPr/>
          </p:nvSpPr>
          <p:spPr>
            <a:xfrm>
              <a:off x="472595" y="869086"/>
              <a:ext cx="7641964" cy="496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VN" sz="2000" dirty="0"/>
                <a:t>Sử dụng lệnh 		        và đặt tên cho biến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0CA09F6-ADFE-721B-ED03-979885440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6748" y="818311"/>
              <a:ext cx="3122048" cy="627898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592170-5081-5105-63FC-07D2E388D0D3}"/>
              </a:ext>
            </a:extLst>
          </p:cNvPr>
          <p:cNvGrpSpPr/>
          <p:nvPr/>
        </p:nvGrpSpPr>
        <p:grpSpPr>
          <a:xfrm>
            <a:off x="4947249" y="1784272"/>
            <a:ext cx="8393501" cy="3148596"/>
            <a:chOff x="4727904" y="1788903"/>
            <a:chExt cx="8393501" cy="31485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87DB080-064F-620F-A913-4A26208CB9BD}"/>
                </a:ext>
              </a:extLst>
            </p:cNvPr>
            <p:cNvSpPr txBox="1"/>
            <p:nvPr/>
          </p:nvSpPr>
          <p:spPr>
            <a:xfrm>
              <a:off x="5479441" y="4440568"/>
              <a:ext cx="7641964" cy="496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000" i="1" dirty="0"/>
                <a:t>Kết quả tạo biến</a:t>
              </a:r>
            </a:p>
          </p:txBody>
        </p:sp>
        <p:pic>
          <p:nvPicPr>
            <p:cNvPr id="29" name="Picture 28" descr="A screenshot of a phone&#10;&#10;Description automatically generated">
              <a:extLst>
                <a:ext uri="{FF2B5EF4-FFF2-40B4-BE49-F238E27FC236}">
                  <a16:creationId xmlns:a16="http://schemas.microsoft.com/office/drawing/2014/main" id="{593EAE78-BF7F-A8FE-D81A-00A370E00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7904" y="1788903"/>
              <a:ext cx="3524893" cy="2664651"/>
            </a:xfrm>
            <a:prstGeom prst="rect">
              <a:avLst/>
            </a:prstGeom>
          </p:spPr>
        </p:pic>
      </p:grpSp>
      <p:sp>
        <p:nvSpPr>
          <p:cNvPr id="34" name="Pentagon 33">
            <a:extLst>
              <a:ext uri="{FF2B5EF4-FFF2-40B4-BE49-F238E27FC236}">
                <a16:creationId xmlns:a16="http://schemas.microsoft.com/office/drawing/2014/main" id="{3A4D40EC-7D64-063C-207D-5302AFF89E4B}"/>
              </a:ext>
            </a:extLst>
          </p:cNvPr>
          <p:cNvSpPr/>
          <p:nvPr/>
        </p:nvSpPr>
        <p:spPr>
          <a:xfrm>
            <a:off x="258683" y="624912"/>
            <a:ext cx="1606111" cy="54384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Tạo biến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entagon 33">
            <a:extLst>
              <a:ext uri="{FF2B5EF4-FFF2-40B4-BE49-F238E27FC236}">
                <a16:creationId xmlns:a16="http://schemas.microsoft.com/office/drawing/2014/main" id="{3A4D40EC-7D64-063C-207D-5302AFF89E4B}"/>
              </a:ext>
            </a:extLst>
          </p:cNvPr>
          <p:cNvSpPr/>
          <p:nvPr/>
        </p:nvSpPr>
        <p:spPr>
          <a:xfrm>
            <a:off x="214591" y="345457"/>
            <a:ext cx="2732167" cy="54384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Đặt giá trị cho biến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4E96DF-79B2-F9A1-83C9-3F68FBC5CC5C}"/>
              </a:ext>
            </a:extLst>
          </p:cNvPr>
          <p:cNvGrpSpPr/>
          <p:nvPr/>
        </p:nvGrpSpPr>
        <p:grpSpPr>
          <a:xfrm>
            <a:off x="887771" y="635309"/>
            <a:ext cx="7641964" cy="1645229"/>
            <a:chOff x="887771" y="635309"/>
            <a:chExt cx="7641964" cy="164522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0FFDC70-2A9F-FB96-8E65-8D54BBA5E3E5}"/>
                </a:ext>
              </a:extLst>
            </p:cNvPr>
            <p:cNvSpPr txBox="1"/>
            <p:nvPr/>
          </p:nvSpPr>
          <p:spPr>
            <a:xfrm>
              <a:off x="887771" y="1097780"/>
              <a:ext cx="7641964" cy="958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VN" sz="2000" dirty="0"/>
                <a:t>Sử dụng lệnh 		        để đặt giá trị cho biến và lệnh				 để thay đổi giá trị của biến. 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7CD832B-5537-D3C4-DEB1-0DACD5A10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94293" y="635309"/>
              <a:ext cx="2527300" cy="1008882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F196C4-6356-451A-7A25-35B9BBA58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98755" y="1424795"/>
              <a:ext cx="2486160" cy="855743"/>
            </a:xfrm>
            <a:prstGeom prst="rect">
              <a:avLst/>
            </a:prstGeom>
          </p:spPr>
        </p:pic>
      </p:grp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82CEAB9-2747-05C8-ABF2-FC3829CD8BD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420" y="2264852"/>
            <a:ext cx="8879288" cy="27421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313026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entagon 33">
            <a:extLst>
              <a:ext uri="{FF2B5EF4-FFF2-40B4-BE49-F238E27FC236}">
                <a16:creationId xmlns:a16="http://schemas.microsoft.com/office/drawing/2014/main" id="{3A4D40EC-7D64-063C-207D-5302AFF89E4B}"/>
              </a:ext>
            </a:extLst>
          </p:cNvPr>
          <p:cNvSpPr/>
          <p:nvPr/>
        </p:nvSpPr>
        <p:spPr>
          <a:xfrm>
            <a:off x="214591" y="345457"/>
            <a:ext cx="4529937" cy="54384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Hiện thị giá trị của biến ra màn hình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86FDF8-8EB9-E426-9E4E-3779216E4558}"/>
              </a:ext>
            </a:extLst>
          </p:cNvPr>
          <p:cNvGrpSpPr/>
          <p:nvPr/>
        </p:nvGrpSpPr>
        <p:grpSpPr>
          <a:xfrm>
            <a:off x="678890" y="962509"/>
            <a:ext cx="7786219" cy="1266642"/>
            <a:chOff x="678890" y="1083648"/>
            <a:chExt cx="7786219" cy="126664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0FFDC70-2A9F-FB96-8E65-8D54BBA5E3E5}"/>
                </a:ext>
              </a:extLst>
            </p:cNvPr>
            <p:cNvSpPr txBox="1"/>
            <p:nvPr/>
          </p:nvSpPr>
          <p:spPr>
            <a:xfrm>
              <a:off x="678890" y="1391694"/>
              <a:ext cx="7641964" cy="958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VN" sz="2000" dirty="0"/>
                <a:t>Sử dụng lệnh 		 hoặc				.             </a:t>
              </a:r>
            </a:p>
            <a:p>
              <a:pPr algn="just">
                <a:lnSpc>
                  <a:spcPct val="150000"/>
                </a:lnSpc>
              </a:pPr>
              <a:r>
                <a:rPr lang="en-US" sz="2000" dirty="0" err="1"/>
                <a:t>đ</a:t>
              </a:r>
              <a:r>
                <a:rPr lang="en-VN" sz="2000" dirty="0"/>
                <a:t>ể hiện thị giá trị của biến.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BDF78F-DC22-92CB-8EA3-4FE3EC8745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r="30811" b="60409"/>
            <a:stretch/>
          </p:blipFill>
          <p:spPr>
            <a:xfrm>
              <a:off x="2380049" y="1083648"/>
              <a:ext cx="2222739" cy="95859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6155B35-104B-590B-8654-1BED0F5FA8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t="44384" b="16025"/>
            <a:stretch/>
          </p:blipFill>
          <p:spPr>
            <a:xfrm>
              <a:off x="5035554" y="1083648"/>
              <a:ext cx="3429555" cy="1023336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9A3273B-0CAE-AE34-58C3-880835093D04}"/>
              </a:ext>
            </a:extLst>
          </p:cNvPr>
          <p:cNvGrpSpPr/>
          <p:nvPr/>
        </p:nvGrpSpPr>
        <p:grpSpPr>
          <a:xfrm>
            <a:off x="823146" y="2136307"/>
            <a:ext cx="5509470" cy="2674965"/>
            <a:chOff x="823146" y="2136307"/>
            <a:chExt cx="5509470" cy="267496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9DA0FD-B944-717E-BA29-91A5D679E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23146" y="2136307"/>
              <a:ext cx="3701647" cy="257567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C46B92-E1DB-16CB-34BA-DB7071DEF59D}"/>
                </a:ext>
              </a:extLst>
            </p:cNvPr>
            <p:cNvSpPr txBox="1"/>
            <p:nvPr/>
          </p:nvSpPr>
          <p:spPr>
            <a:xfrm>
              <a:off x="1760616" y="4314276"/>
              <a:ext cx="4572000" cy="496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VN" sz="2000" i="1" dirty="0"/>
                <a:t>Chương trình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8B71D2-2D38-1980-D92E-0DACF5C832B2}"/>
              </a:ext>
            </a:extLst>
          </p:cNvPr>
          <p:cNvGrpSpPr/>
          <p:nvPr/>
        </p:nvGrpSpPr>
        <p:grpSpPr>
          <a:xfrm>
            <a:off x="4891298" y="2106984"/>
            <a:ext cx="4572000" cy="2704288"/>
            <a:chOff x="4891298" y="2106984"/>
            <a:chExt cx="4572000" cy="27042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6CC5372-EAAB-225D-EB79-D5B58BCE4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91298" y="2106984"/>
              <a:ext cx="3117076" cy="228325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A2EF90-58A2-C6CB-659C-FA1052F48BA2}"/>
                </a:ext>
              </a:extLst>
            </p:cNvPr>
            <p:cNvSpPr txBox="1"/>
            <p:nvPr/>
          </p:nvSpPr>
          <p:spPr>
            <a:xfrm>
              <a:off x="4891298" y="4314276"/>
              <a:ext cx="4572000" cy="496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VN" sz="2000" i="1" dirty="0"/>
                <a:t>Kết quả chạy chương trình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417795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16;p36">
            <a:extLst>
              <a:ext uri="{FF2B5EF4-FFF2-40B4-BE49-F238E27FC236}">
                <a16:creationId xmlns:a16="http://schemas.microsoft.com/office/drawing/2014/main" id="{A18DB489-DA25-84CE-0764-A06B001833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68052" y="34507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948AC6-29F0-864B-1129-B69523AF0EEE}"/>
              </a:ext>
            </a:extLst>
          </p:cNvPr>
          <p:cNvSpPr txBox="1"/>
          <p:nvPr/>
        </p:nvSpPr>
        <p:spPr>
          <a:xfrm>
            <a:off x="1800893" y="1141707"/>
            <a:ext cx="5619159" cy="198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Scratch,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BA0D09CF-8763-B47B-D9B6-37D8474F3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10089" y="3002522"/>
            <a:ext cx="2424834" cy="1951992"/>
          </a:xfrm>
          <a:prstGeom prst="rect">
            <a:avLst/>
          </a:prstGeom>
        </p:spPr>
      </p:pic>
      <p:pic>
        <p:nvPicPr>
          <p:cNvPr id="6146" name="Picture 2" descr="Đặt Câu Hỏi Hình ảnh PNG | Vector Và Các Tập Tin PSD | Tải ...">
            <a:extLst>
              <a:ext uri="{FF2B5EF4-FFF2-40B4-BE49-F238E27FC236}">
                <a16:creationId xmlns:a16="http://schemas.microsoft.com/office/drawing/2014/main" id="{2C0AE584-EE41-3550-1551-5CFAB5C7CD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9" b="-6709"/>
          <a:stretch/>
        </p:blipFill>
        <p:spPr bwMode="auto">
          <a:xfrm>
            <a:off x="-812563" y="2054641"/>
            <a:ext cx="3958099" cy="395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8225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50B00AB-9B1D-9C2D-B846-B4A2A92BD928}"/>
              </a:ext>
            </a:extLst>
          </p:cNvPr>
          <p:cNvSpPr txBox="1"/>
          <p:nvPr/>
        </p:nvSpPr>
        <p:spPr>
          <a:xfrm>
            <a:off x="579422" y="821730"/>
            <a:ext cx="8382000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19">
            <a:extLst>
              <a:ext uri="{FF2B5EF4-FFF2-40B4-BE49-F238E27FC236}">
                <a16:creationId xmlns:a16="http://schemas.microsoft.com/office/drawing/2014/main" id="{1DE60BDE-F7CF-326F-A401-F5B04BF3FB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4320" y="211526"/>
            <a:ext cx="680720" cy="680720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3284138-0176-340A-70D6-12EE16782454}"/>
              </a:ext>
            </a:extLst>
          </p:cNvPr>
          <p:cNvSpPr/>
          <p:nvPr/>
        </p:nvSpPr>
        <p:spPr>
          <a:xfrm>
            <a:off x="792481" y="1928865"/>
            <a:ext cx="1605280" cy="642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latin typeface="Arial" panose="020B0604020202020204" pitchFamily="34" charset="0"/>
                <a:cs typeface="Arial" panose="020B0604020202020204" pitchFamily="34" charset="0"/>
              </a:rPr>
              <a:t>A. 2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504F196-2A62-0B5D-A4E0-A82C3E6C8808}"/>
              </a:ext>
            </a:extLst>
          </p:cNvPr>
          <p:cNvSpPr/>
          <p:nvPr/>
        </p:nvSpPr>
        <p:spPr>
          <a:xfrm>
            <a:off x="2814321" y="1928864"/>
            <a:ext cx="1605280" cy="642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latin typeface="Arial" panose="020B0604020202020204" pitchFamily="34" charset="0"/>
                <a:cs typeface="Arial" panose="020B0604020202020204" pitchFamily="34" charset="0"/>
              </a:rPr>
              <a:t>B. 4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67FD9AF-850B-69B7-06B8-9B36B6E098AD}"/>
              </a:ext>
            </a:extLst>
          </p:cNvPr>
          <p:cNvSpPr/>
          <p:nvPr/>
        </p:nvSpPr>
        <p:spPr>
          <a:xfrm>
            <a:off x="792481" y="3012307"/>
            <a:ext cx="1605280" cy="642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latin typeface="Arial" panose="020B0604020202020204" pitchFamily="34" charset="0"/>
                <a:cs typeface="Arial" panose="020B0604020202020204" pitchFamily="34" charset="0"/>
              </a:rPr>
              <a:t>C. 5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DBE859A-9D66-1088-6825-A3F115964B37}"/>
              </a:ext>
            </a:extLst>
          </p:cNvPr>
          <p:cNvSpPr/>
          <p:nvPr/>
        </p:nvSpPr>
        <p:spPr>
          <a:xfrm>
            <a:off x="2814321" y="3012307"/>
            <a:ext cx="1605280" cy="642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latin typeface="Arial" panose="020B0604020202020204" pitchFamily="34" charset="0"/>
                <a:cs typeface="Arial" panose="020B0604020202020204" pitchFamily="34" charset="0"/>
              </a:rPr>
              <a:t>D. 6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D74C9FE-561C-884A-0FDE-5202B73EC587}"/>
              </a:ext>
            </a:extLst>
          </p:cNvPr>
          <p:cNvGrpSpPr/>
          <p:nvPr/>
        </p:nvGrpSpPr>
        <p:grpSpPr>
          <a:xfrm>
            <a:off x="4953000" y="1710612"/>
            <a:ext cx="8382000" cy="2114228"/>
            <a:chOff x="5146162" y="1467986"/>
            <a:chExt cx="8382000" cy="211422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3E0B357-06AE-BB55-9D48-E58CBBA26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46162" y="1467986"/>
              <a:ext cx="3626874" cy="1844173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EB2093E-B67E-92BB-848C-7297726755EB}"/>
                </a:ext>
              </a:extLst>
            </p:cNvPr>
            <p:cNvSpPr txBox="1"/>
            <p:nvPr/>
          </p:nvSpPr>
          <p:spPr>
            <a:xfrm>
              <a:off x="5146162" y="3085283"/>
              <a:ext cx="8382000" cy="496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thay</a:t>
              </a:r>
              <a:r>
                <a:rPr lang="en-US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giá</a:t>
              </a:r>
              <a:r>
                <a:rPr lang="en-US" sz="2000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trị</a:t>
              </a:r>
              <a:r>
                <a:rPr lang="en-US" sz="2000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000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</a:t>
              </a:r>
              <a:endParaRPr lang="en-VN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FC703ABF-4A17-2877-DDE5-23ED24108C3C}"/>
              </a:ext>
            </a:extLst>
          </p:cNvPr>
          <p:cNvSpPr/>
          <p:nvPr/>
        </p:nvSpPr>
        <p:spPr>
          <a:xfrm>
            <a:off x="2814321" y="3012307"/>
            <a:ext cx="1605280" cy="6428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latin typeface="Arial" panose="020B0604020202020204" pitchFamily="34" charset="0"/>
                <a:cs typeface="Arial" panose="020B0604020202020204" pitchFamily="34" charset="0"/>
              </a:rPr>
              <a:t>D. 6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animBg="1"/>
      <p:bldP spid="25" grpId="0" animBg="1"/>
      <p:bldP spid="26" grpId="0" animBg="1"/>
      <p:bldP spid="27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39"/>
          <p:cNvSpPr/>
          <p:nvPr/>
        </p:nvSpPr>
        <p:spPr>
          <a:xfrm>
            <a:off x="834341" y="1612824"/>
            <a:ext cx="1213924" cy="1165325"/>
          </a:xfrm>
          <a:custGeom>
            <a:avLst/>
            <a:gdLst/>
            <a:ahLst/>
            <a:cxnLst/>
            <a:rect l="l" t="t" r="r" b="b"/>
            <a:pathLst>
              <a:path w="662" h="633" extrusionOk="0">
                <a:moveTo>
                  <a:pt x="485" y="121"/>
                </a:moveTo>
                <a:lnTo>
                  <a:pt x="485" y="121"/>
                </a:lnTo>
                <a:cubicBezTo>
                  <a:pt x="216" y="0"/>
                  <a:pt x="0" y="406"/>
                  <a:pt x="238" y="576"/>
                </a:cubicBezTo>
                <a:lnTo>
                  <a:pt x="238" y="576"/>
                </a:lnTo>
                <a:cubicBezTo>
                  <a:pt x="317" y="632"/>
                  <a:pt x="420" y="631"/>
                  <a:pt x="497" y="582"/>
                </a:cubicBezTo>
                <a:lnTo>
                  <a:pt x="497" y="582"/>
                </a:lnTo>
                <a:cubicBezTo>
                  <a:pt x="569" y="553"/>
                  <a:pt x="625" y="493"/>
                  <a:pt x="640" y="411"/>
                </a:cubicBezTo>
                <a:lnTo>
                  <a:pt x="640" y="411"/>
                </a:lnTo>
                <a:cubicBezTo>
                  <a:pt x="661" y="293"/>
                  <a:pt x="592" y="170"/>
                  <a:pt x="485" y="12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9"/>
          <p:cNvSpPr txBox="1">
            <a:spLocks noGrp="1"/>
          </p:cNvSpPr>
          <p:nvPr>
            <p:ph type="title"/>
          </p:nvPr>
        </p:nvSpPr>
        <p:spPr>
          <a:xfrm>
            <a:off x="2215461" y="1042322"/>
            <a:ext cx="6460829" cy="16669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THỰC HÀNH SỬ DỤNG BIẾN</a:t>
            </a:r>
          </a:p>
        </p:txBody>
      </p:sp>
      <p:sp>
        <p:nvSpPr>
          <p:cNvPr id="1173" name="Google Shape;1173;p39"/>
          <p:cNvSpPr txBox="1">
            <a:spLocks noGrp="1"/>
          </p:cNvSpPr>
          <p:nvPr>
            <p:ph type="title" idx="2"/>
          </p:nvPr>
        </p:nvSpPr>
        <p:spPr>
          <a:xfrm>
            <a:off x="1173673" y="1812852"/>
            <a:ext cx="11274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75" name="Google Shape;1175;p39"/>
          <p:cNvGrpSpPr/>
          <p:nvPr/>
        </p:nvGrpSpPr>
        <p:grpSpPr>
          <a:xfrm>
            <a:off x="7299701" y="3469012"/>
            <a:ext cx="1623437" cy="1614844"/>
            <a:chOff x="5237059" y="450501"/>
            <a:chExt cx="3686080" cy="4109021"/>
          </a:xfrm>
        </p:grpSpPr>
        <p:grpSp>
          <p:nvGrpSpPr>
            <p:cNvPr id="1176" name="Google Shape;1176;p39"/>
            <p:cNvGrpSpPr/>
            <p:nvPr/>
          </p:nvGrpSpPr>
          <p:grpSpPr>
            <a:xfrm>
              <a:off x="5237059" y="450501"/>
              <a:ext cx="3686080" cy="4109021"/>
              <a:chOff x="5237059" y="450501"/>
              <a:chExt cx="3686080" cy="4109021"/>
            </a:xfrm>
          </p:grpSpPr>
          <p:grpSp>
            <p:nvGrpSpPr>
              <p:cNvPr id="1177" name="Google Shape;1177;p39"/>
              <p:cNvGrpSpPr/>
              <p:nvPr/>
            </p:nvGrpSpPr>
            <p:grpSpPr>
              <a:xfrm>
                <a:off x="5237059" y="1581600"/>
                <a:ext cx="3081925" cy="2977923"/>
                <a:chOff x="5237059" y="1581600"/>
                <a:chExt cx="3081925" cy="2977923"/>
              </a:xfrm>
            </p:grpSpPr>
            <p:grpSp>
              <p:nvGrpSpPr>
                <p:cNvPr id="1178" name="Google Shape;1178;p39"/>
                <p:cNvGrpSpPr/>
                <p:nvPr/>
              </p:nvGrpSpPr>
              <p:grpSpPr>
                <a:xfrm>
                  <a:off x="5864177" y="1581600"/>
                  <a:ext cx="2454801" cy="2977923"/>
                  <a:chOff x="5685977" y="1581600"/>
                  <a:chExt cx="2454801" cy="2977923"/>
                </a:xfrm>
              </p:grpSpPr>
              <p:sp>
                <p:nvSpPr>
                  <p:cNvPr id="1179" name="Google Shape;1179;p39"/>
                  <p:cNvSpPr/>
                  <p:nvPr/>
                </p:nvSpPr>
                <p:spPr>
                  <a:xfrm>
                    <a:off x="7470067" y="2832460"/>
                    <a:ext cx="670711" cy="1267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4" h="1665" extrusionOk="0">
                        <a:moveTo>
                          <a:pt x="838" y="430"/>
                        </a:moveTo>
                        <a:cubicBezTo>
                          <a:pt x="883" y="595"/>
                          <a:pt x="864" y="773"/>
                          <a:pt x="813" y="936"/>
                        </a:cubicBezTo>
                        <a:cubicBezTo>
                          <a:pt x="752" y="1128"/>
                          <a:pt x="646" y="1307"/>
                          <a:pt x="496" y="1440"/>
                        </a:cubicBezTo>
                        <a:cubicBezTo>
                          <a:pt x="359" y="1563"/>
                          <a:pt x="183" y="1646"/>
                          <a:pt x="0" y="1664"/>
                        </a:cubicBezTo>
                        <a:lnTo>
                          <a:pt x="13" y="1439"/>
                        </a:lnTo>
                        <a:cubicBezTo>
                          <a:pt x="203" y="1408"/>
                          <a:pt x="380" y="1298"/>
                          <a:pt x="493" y="1141"/>
                        </a:cubicBezTo>
                        <a:cubicBezTo>
                          <a:pt x="614" y="971"/>
                          <a:pt x="658" y="748"/>
                          <a:pt x="610" y="544"/>
                        </a:cubicBezTo>
                        <a:cubicBezTo>
                          <a:pt x="594" y="477"/>
                          <a:pt x="567" y="410"/>
                          <a:pt x="515" y="365"/>
                        </a:cubicBezTo>
                        <a:cubicBezTo>
                          <a:pt x="464" y="319"/>
                          <a:pt x="384" y="301"/>
                          <a:pt x="325" y="337"/>
                        </a:cubicBezTo>
                        <a:cubicBezTo>
                          <a:pt x="289" y="359"/>
                          <a:pt x="267" y="396"/>
                          <a:pt x="245" y="431"/>
                        </a:cubicBezTo>
                        <a:cubicBezTo>
                          <a:pt x="222" y="467"/>
                          <a:pt x="198" y="503"/>
                          <a:pt x="160" y="522"/>
                        </a:cubicBezTo>
                        <a:cubicBezTo>
                          <a:pt x="131" y="537"/>
                          <a:pt x="91" y="535"/>
                          <a:pt x="66" y="514"/>
                        </a:cubicBezTo>
                        <a:lnTo>
                          <a:pt x="88" y="138"/>
                        </a:lnTo>
                        <a:cubicBezTo>
                          <a:pt x="195" y="30"/>
                          <a:pt x="372" y="0"/>
                          <a:pt x="517" y="54"/>
                        </a:cubicBezTo>
                        <a:cubicBezTo>
                          <a:pt x="677" y="115"/>
                          <a:pt x="793" y="265"/>
                          <a:pt x="838" y="430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0" name="Google Shape;1180;p39"/>
                  <p:cNvSpPr/>
                  <p:nvPr/>
                </p:nvSpPr>
                <p:spPr>
                  <a:xfrm>
                    <a:off x="5689332" y="2711734"/>
                    <a:ext cx="1861214" cy="1847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2429" extrusionOk="0">
                        <a:moveTo>
                          <a:pt x="2430" y="295"/>
                        </a:moveTo>
                        <a:lnTo>
                          <a:pt x="2408" y="671"/>
                        </a:lnTo>
                        <a:lnTo>
                          <a:pt x="2355" y="1596"/>
                        </a:lnTo>
                        <a:lnTo>
                          <a:pt x="2342" y="1821"/>
                        </a:lnTo>
                        <a:lnTo>
                          <a:pt x="2337" y="1909"/>
                        </a:lnTo>
                        <a:cubicBezTo>
                          <a:pt x="2327" y="2083"/>
                          <a:pt x="2215" y="2238"/>
                          <a:pt x="2046" y="2307"/>
                        </a:cubicBezTo>
                        <a:cubicBezTo>
                          <a:pt x="1882" y="2373"/>
                          <a:pt x="1625" y="2428"/>
                          <a:pt x="1223" y="2428"/>
                        </a:cubicBezTo>
                        <a:cubicBezTo>
                          <a:pt x="821" y="2428"/>
                          <a:pt x="564" y="2373"/>
                          <a:pt x="401" y="2307"/>
                        </a:cubicBezTo>
                        <a:cubicBezTo>
                          <a:pt x="231" y="2238"/>
                          <a:pt x="120" y="2083"/>
                          <a:pt x="110" y="1909"/>
                        </a:cubicBezTo>
                        <a:lnTo>
                          <a:pt x="0" y="0"/>
                        </a:lnTo>
                        <a:cubicBezTo>
                          <a:pt x="0" y="117"/>
                          <a:pt x="548" y="212"/>
                          <a:pt x="1223" y="212"/>
                        </a:cubicBezTo>
                        <a:cubicBezTo>
                          <a:pt x="1899" y="212"/>
                          <a:pt x="2447" y="117"/>
                          <a:pt x="2447" y="0"/>
                        </a:cubicBezTo>
                        <a:lnTo>
                          <a:pt x="2430" y="295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1" name="Google Shape;1181;p39"/>
                  <p:cNvSpPr/>
                  <p:nvPr/>
                </p:nvSpPr>
                <p:spPr>
                  <a:xfrm>
                    <a:off x="5689332" y="2550765"/>
                    <a:ext cx="1861214" cy="3252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426" extrusionOk="0">
                        <a:moveTo>
                          <a:pt x="1223" y="0"/>
                        </a:moveTo>
                        <a:cubicBezTo>
                          <a:pt x="1899" y="0"/>
                          <a:pt x="2447" y="95"/>
                          <a:pt x="2447" y="213"/>
                        </a:cubicBezTo>
                        <a:cubicBezTo>
                          <a:pt x="2447" y="330"/>
                          <a:pt x="1899" y="425"/>
                          <a:pt x="1223" y="425"/>
                        </a:cubicBezTo>
                        <a:cubicBezTo>
                          <a:pt x="548" y="425"/>
                          <a:pt x="0" y="330"/>
                          <a:pt x="0" y="213"/>
                        </a:cubicBezTo>
                        <a:cubicBezTo>
                          <a:pt x="0" y="95"/>
                          <a:pt x="548" y="0"/>
                          <a:pt x="1223" y="0"/>
                        </a:cubicBezTo>
                        <a:close/>
                        <a:moveTo>
                          <a:pt x="2334" y="203"/>
                        </a:moveTo>
                        <a:cubicBezTo>
                          <a:pt x="2334" y="127"/>
                          <a:pt x="1837" y="65"/>
                          <a:pt x="1223" y="65"/>
                        </a:cubicBezTo>
                        <a:cubicBezTo>
                          <a:pt x="610" y="65"/>
                          <a:pt x="112" y="127"/>
                          <a:pt x="112" y="203"/>
                        </a:cubicBezTo>
                        <a:cubicBezTo>
                          <a:pt x="112" y="280"/>
                          <a:pt x="610" y="342"/>
                          <a:pt x="1223" y="342"/>
                        </a:cubicBezTo>
                        <a:cubicBezTo>
                          <a:pt x="1837" y="342"/>
                          <a:pt x="2334" y="280"/>
                          <a:pt x="2334" y="203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2" name="Google Shape;1182;p39"/>
                  <p:cNvSpPr/>
                  <p:nvPr/>
                </p:nvSpPr>
                <p:spPr>
                  <a:xfrm>
                    <a:off x="5776524" y="2597714"/>
                    <a:ext cx="1690197" cy="2112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3" h="278" extrusionOk="0">
                        <a:moveTo>
                          <a:pt x="1111" y="0"/>
                        </a:moveTo>
                        <a:cubicBezTo>
                          <a:pt x="1725" y="0"/>
                          <a:pt x="2222" y="62"/>
                          <a:pt x="2222" y="138"/>
                        </a:cubicBezTo>
                        <a:cubicBezTo>
                          <a:pt x="2222" y="215"/>
                          <a:pt x="1725" y="277"/>
                          <a:pt x="1111" y="277"/>
                        </a:cubicBezTo>
                        <a:cubicBezTo>
                          <a:pt x="498" y="277"/>
                          <a:pt x="0" y="215"/>
                          <a:pt x="0" y="138"/>
                        </a:cubicBezTo>
                        <a:cubicBezTo>
                          <a:pt x="0" y="62"/>
                          <a:pt x="498" y="0"/>
                          <a:pt x="1111" y="0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3" name="Google Shape;1183;p39"/>
                  <p:cNvSpPr/>
                  <p:nvPr/>
                </p:nvSpPr>
                <p:spPr>
                  <a:xfrm>
                    <a:off x="5742989" y="2758683"/>
                    <a:ext cx="1753908" cy="2448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7" h="321" extrusionOk="0">
                        <a:moveTo>
                          <a:pt x="1046" y="171"/>
                        </a:moveTo>
                        <a:cubicBezTo>
                          <a:pt x="374" y="171"/>
                          <a:pt x="15" y="30"/>
                          <a:pt x="10" y="28"/>
                        </a:cubicBezTo>
                        <a:cubicBezTo>
                          <a:pt x="3" y="25"/>
                          <a:pt x="0" y="17"/>
                          <a:pt x="2" y="10"/>
                        </a:cubicBezTo>
                        <a:cubicBezTo>
                          <a:pt x="5" y="3"/>
                          <a:pt x="13" y="0"/>
                          <a:pt x="20" y="3"/>
                        </a:cubicBezTo>
                        <a:cubicBezTo>
                          <a:pt x="28" y="6"/>
                          <a:pt x="827" y="320"/>
                          <a:pt x="2289" y="2"/>
                        </a:cubicBezTo>
                        <a:cubicBezTo>
                          <a:pt x="2296" y="1"/>
                          <a:pt x="2303" y="5"/>
                          <a:pt x="2305" y="13"/>
                        </a:cubicBezTo>
                        <a:cubicBezTo>
                          <a:pt x="2306" y="20"/>
                          <a:pt x="2302" y="27"/>
                          <a:pt x="2294" y="29"/>
                        </a:cubicBezTo>
                        <a:cubicBezTo>
                          <a:pt x="1802" y="136"/>
                          <a:pt x="1385" y="171"/>
                          <a:pt x="1046" y="171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4" name="Google Shape;1184;p39"/>
                  <p:cNvSpPr/>
                  <p:nvPr/>
                </p:nvSpPr>
                <p:spPr>
                  <a:xfrm>
                    <a:off x="7429825" y="2949834"/>
                    <a:ext cx="93899" cy="231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" h="306" extrusionOk="0">
                        <a:moveTo>
                          <a:pt x="73" y="305"/>
                        </a:moveTo>
                        <a:cubicBezTo>
                          <a:pt x="68" y="305"/>
                          <a:pt x="62" y="302"/>
                          <a:pt x="61" y="296"/>
                        </a:cubicBezTo>
                        <a:cubicBezTo>
                          <a:pt x="0" y="107"/>
                          <a:pt x="94" y="9"/>
                          <a:pt x="98" y="5"/>
                        </a:cubicBezTo>
                        <a:cubicBezTo>
                          <a:pt x="104" y="0"/>
                          <a:pt x="112" y="0"/>
                          <a:pt x="118" y="5"/>
                        </a:cubicBezTo>
                        <a:cubicBezTo>
                          <a:pt x="123" y="10"/>
                          <a:pt x="123" y="19"/>
                          <a:pt x="118" y="24"/>
                        </a:cubicBezTo>
                        <a:cubicBezTo>
                          <a:pt x="114" y="28"/>
                          <a:pt x="31" y="115"/>
                          <a:pt x="86" y="288"/>
                        </a:cubicBezTo>
                        <a:cubicBezTo>
                          <a:pt x="89" y="295"/>
                          <a:pt x="85" y="302"/>
                          <a:pt x="78" y="305"/>
                        </a:cubicBezTo>
                        <a:cubicBezTo>
                          <a:pt x="76" y="305"/>
                          <a:pt x="75" y="305"/>
                          <a:pt x="73" y="305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5" name="Google Shape;1185;p39"/>
                  <p:cNvSpPr/>
                  <p:nvPr/>
                </p:nvSpPr>
                <p:spPr>
                  <a:xfrm>
                    <a:off x="7382875" y="3908940"/>
                    <a:ext cx="73778" cy="1978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" h="259" extrusionOk="0">
                        <a:moveTo>
                          <a:pt x="83" y="258"/>
                        </a:moveTo>
                        <a:cubicBezTo>
                          <a:pt x="78" y="258"/>
                          <a:pt x="73" y="256"/>
                          <a:pt x="71" y="251"/>
                        </a:cubicBezTo>
                        <a:cubicBezTo>
                          <a:pt x="0" y="107"/>
                          <a:pt x="69" y="11"/>
                          <a:pt x="72" y="7"/>
                        </a:cubicBezTo>
                        <a:cubicBezTo>
                          <a:pt x="77" y="2"/>
                          <a:pt x="85" y="0"/>
                          <a:pt x="91" y="5"/>
                        </a:cubicBezTo>
                        <a:cubicBezTo>
                          <a:pt x="97" y="9"/>
                          <a:pt x="98" y="18"/>
                          <a:pt x="94" y="24"/>
                        </a:cubicBezTo>
                        <a:cubicBezTo>
                          <a:pt x="91" y="27"/>
                          <a:pt x="32" y="110"/>
                          <a:pt x="95" y="239"/>
                        </a:cubicBezTo>
                        <a:cubicBezTo>
                          <a:pt x="98" y="246"/>
                          <a:pt x="96" y="254"/>
                          <a:pt x="89" y="257"/>
                        </a:cubicBezTo>
                        <a:cubicBezTo>
                          <a:pt x="87" y="258"/>
                          <a:pt x="85" y="258"/>
                          <a:pt x="83" y="25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6" name="Google Shape;1186;p39"/>
                  <p:cNvSpPr/>
                  <p:nvPr/>
                </p:nvSpPr>
                <p:spPr>
                  <a:xfrm>
                    <a:off x="7768535" y="2919652"/>
                    <a:ext cx="325293" cy="419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" h="551" extrusionOk="0">
                        <a:moveTo>
                          <a:pt x="384" y="550"/>
                        </a:moveTo>
                        <a:cubicBezTo>
                          <a:pt x="384" y="550"/>
                          <a:pt x="383" y="550"/>
                          <a:pt x="383" y="549"/>
                        </a:cubicBezTo>
                        <a:cubicBezTo>
                          <a:pt x="376" y="549"/>
                          <a:pt x="370" y="543"/>
                          <a:pt x="370" y="535"/>
                        </a:cubicBezTo>
                        <a:cubicBezTo>
                          <a:pt x="398" y="100"/>
                          <a:pt x="28" y="31"/>
                          <a:pt x="12" y="28"/>
                        </a:cubicBezTo>
                        <a:cubicBezTo>
                          <a:pt x="5" y="27"/>
                          <a:pt x="0" y="20"/>
                          <a:pt x="1" y="13"/>
                        </a:cubicBezTo>
                        <a:cubicBezTo>
                          <a:pt x="2" y="5"/>
                          <a:pt x="9" y="0"/>
                          <a:pt x="16" y="1"/>
                        </a:cubicBezTo>
                        <a:cubicBezTo>
                          <a:pt x="21" y="2"/>
                          <a:pt x="427" y="77"/>
                          <a:pt x="397" y="537"/>
                        </a:cubicBezTo>
                        <a:cubicBezTo>
                          <a:pt x="397" y="544"/>
                          <a:pt x="391" y="550"/>
                          <a:pt x="384" y="55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7" name="Google Shape;1187;p39"/>
                  <p:cNvSpPr/>
                  <p:nvPr/>
                </p:nvSpPr>
                <p:spPr>
                  <a:xfrm>
                    <a:off x="5766462" y="3348902"/>
                    <a:ext cx="73778" cy="868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" h="1142" extrusionOk="0">
                        <a:moveTo>
                          <a:pt x="82" y="1141"/>
                        </a:moveTo>
                        <a:cubicBezTo>
                          <a:pt x="75" y="1141"/>
                          <a:pt x="69" y="1136"/>
                          <a:pt x="68" y="1129"/>
                        </a:cubicBezTo>
                        <a:lnTo>
                          <a:pt x="0" y="15"/>
                        </a:lnTo>
                        <a:cubicBezTo>
                          <a:pt x="0" y="7"/>
                          <a:pt x="5" y="1"/>
                          <a:pt x="13" y="1"/>
                        </a:cubicBezTo>
                        <a:cubicBezTo>
                          <a:pt x="20" y="0"/>
                          <a:pt x="26" y="6"/>
                          <a:pt x="27" y="13"/>
                        </a:cubicBezTo>
                        <a:lnTo>
                          <a:pt x="95" y="1127"/>
                        </a:lnTo>
                        <a:cubicBezTo>
                          <a:pt x="96" y="1135"/>
                          <a:pt x="90" y="1141"/>
                          <a:pt x="82" y="1141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8" name="Google Shape;1188;p39"/>
                  <p:cNvSpPr/>
                  <p:nvPr/>
                </p:nvSpPr>
                <p:spPr>
                  <a:xfrm>
                    <a:off x="7208490" y="1846526"/>
                    <a:ext cx="321939" cy="14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3" h="188" extrusionOk="0">
                        <a:moveTo>
                          <a:pt x="412" y="157"/>
                        </a:moveTo>
                        <a:lnTo>
                          <a:pt x="403" y="187"/>
                        </a:lnTo>
                        <a:lnTo>
                          <a:pt x="0" y="60"/>
                        </a:lnTo>
                        <a:lnTo>
                          <a:pt x="19" y="0"/>
                        </a:lnTo>
                        <a:lnTo>
                          <a:pt x="422" y="126"/>
                        </a:lnTo>
                        <a:lnTo>
                          <a:pt x="412" y="157"/>
                        </a:ln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9" name="Google Shape;1189;p39"/>
                  <p:cNvSpPr/>
                  <p:nvPr/>
                </p:nvSpPr>
                <p:spPr>
                  <a:xfrm>
                    <a:off x="7248733" y="1665436"/>
                    <a:ext cx="258223" cy="2716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" h="355" extrusionOk="0">
                        <a:moveTo>
                          <a:pt x="337" y="354"/>
                        </a:moveTo>
                        <a:lnTo>
                          <a:pt x="0" y="248"/>
                        </a:lnTo>
                        <a:lnTo>
                          <a:pt x="211" y="25"/>
                        </a:lnTo>
                        <a:cubicBezTo>
                          <a:pt x="235" y="0"/>
                          <a:pt x="291" y="16"/>
                          <a:pt x="300" y="50"/>
                        </a:cubicBezTo>
                        <a:lnTo>
                          <a:pt x="337" y="354"/>
                        </a:ln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0" name="Google Shape;1190;p39"/>
                  <p:cNvSpPr/>
                  <p:nvPr/>
                </p:nvSpPr>
                <p:spPr>
                  <a:xfrm>
                    <a:off x="6896611" y="1947132"/>
                    <a:ext cx="623760" cy="8585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2" h="1129" extrusionOk="0">
                        <a:moveTo>
                          <a:pt x="0" y="1128"/>
                        </a:moveTo>
                        <a:lnTo>
                          <a:pt x="353" y="0"/>
                        </a:lnTo>
                        <a:cubicBezTo>
                          <a:pt x="366" y="8"/>
                          <a:pt x="424" y="38"/>
                          <a:pt x="574" y="86"/>
                        </a:cubicBezTo>
                        <a:lnTo>
                          <a:pt x="582" y="88"/>
                        </a:lnTo>
                        <a:cubicBezTo>
                          <a:pt x="759" y="143"/>
                          <a:pt x="817" y="145"/>
                          <a:pt x="817" y="145"/>
                        </a:cubicBezTo>
                        <a:lnTo>
                          <a:pt x="821" y="146"/>
                        </a:lnTo>
                        <a:lnTo>
                          <a:pt x="528" y="1080"/>
                        </a:lnTo>
                        <a:cubicBezTo>
                          <a:pt x="396" y="1102"/>
                          <a:pt x="212" y="1119"/>
                          <a:pt x="0" y="1128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1" name="Google Shape;1191;p39"/>
                  <p:cNvSpPr/>
                  <p:nvPr/>
                </p:nvSpPr>
                <p:spPr>
                  <a:xfrm>
                    <a:off x="7164895" y="1883416"/>
                    <a:ext cx="375599" cy="174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229" extrusionOk="0">
                        <a:moveTo>
                          <a:pt x="493" y="147"/>
                        </a:moveTo>
                        <a:lnTo>
                          <a:pt x="468" y="228"/>
                        </a:lnTo>
                        <a:lnTo>
                          <a:pt x="464" y="227"/>
                        </a:lnTo>
                        <a:cubicBezTo>
                          <a:pt x="464" y="227"/>
                          <a:pt x="406" y="225"/>
                          <a:pt x="229" y="170"/>
                        </a:cubicBezTo>
                        <a:lnTo>
                          <a:pt x="221" y="168"/>
                        </a:lnTo>
                        <a:cubicBezTo>
                          <a:pt x="71" y="120"/>
                          <a:pt x="13" y="90"/>
                          <a:pt x="0" y="82"/>
                        </a:cubicBezTo>
                        <a:lnTo>
                          <a:pt x="26" y="0"/>
                        </a:lnTo>
                        <a:lnTo>
                          <a:pt x="493" y="147"/>
                        </a:ln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2" name="Google Shape;1192;p39"/>
                  <p:cNvSpPr/>
                  <p:nvPr/>
                </p:nvSpPr>
                <p:spPr>
                  <a:xfrm>
                    <a:off x="7195076" y="1880062"/>
                    <a:ext cx="328648" cy="1173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4" h="156" extrusionOk="0">
                        <a:moveTo>
                          <a:pt x="418" y="155"/>
                        </a:moveTo>
                        <a:cubicBezTo>
                          <a:pt x="416" y="155"/>
                          <a:pt x="415" y="155"/>
                          <a:pt x="414" y="155"/>
                        </a:cubicBezTo>
                        <a:lnTo>
                          <a:pt x="11" y="28"/>
                        </a:lnTo>
                        <a:cubicBezTo>
                          <a:pt x="4" y="26"/>
                          <a:pt x="0" y="18"/>
                          <a:pt x="2" y="11"/>
                        </a:cubicBezTo>
                        <a:cubicBezTo>
                          <a:pt x="4" y="4"/>
                          <a:pt x="12" y="0"/>
                          <a:pt x="19" y="2"/>
                        </a:cubicBezTo>
                        <a:lnTo>
                          <a:pt x="422" y="129"/>
                        </a:lnTo>
                        <a:cubicBezTo>
                          <a:pt x="429" y="131"/>
                          <a:pt x="433" y="139"/>
                          <a:pt x="431" y="146"/>
                        </a:cubicBezTo>
                        <a:cubicBezTo>
                          <a:pt x="429" y="152"/>
                          <a:pt x="423" y="155"/>
                          <a:pt x="418" y="155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3" name="Google Shape;1193;p39"/>
                  <p:cNvSpPr/>
                  <p:nvPr/>
                </p:nvSpPr>
                <p:spPr>
                  <a:xfrm>
                    <a:off x="7235319" y="1843174"/>
                    <a:ext cx="278345" cy="1039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8" h="136" extrusionOk="0">
                        <a:moveTo>
                          <a:pt x="352" y="135"/>
                        </a:moveTo>
                        <a:cubicBezTo>
                          <a:pt x="351" y="135"/>
                          <a:pt x="349" y="134"/>
                          <a:pt x="348" y="134"/>
                        </a:cubicBezTo>
                        <a:lnTo>
                          <a:pt x="11" y="28"/>
                        </a:lnTo>
                        <a:cubicBezTo>
                          <a:pt x="4" y="26"/>
                          <a:pt x="0" y="18"/>
                          <a:pt x="2" y="11"/>
                        </a:cubicBezTo>
                        <a:cubicBezTo>
                          <a:pt x="4" y="4"/>
                          <a:pt x="12" y="0"/>
                          <a:pt x="19" y="2"/>
                        </a:cubicBezTo>
                        <a:lnTo>
                          <a:pt x="356" y="108"/>
                        </a:lnTo>
                        <a:cubicBezTo>
                          <a:pt x="363" y="110"/>
                          <a:pt x="367" y="118"/>
                          <a:pt x="365" y="125"/>
                        </a:cubicBezTo>
                        <a:cubicBezTo>
                          <a:pt x="363" y="131"/>
                          <a:pt x="358" y="135"/>
                          <a:pt x="352" y="135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4" name="Google Shape;1194;p39"/>
                  <p:cNvSpPr/>
                  <p:nvPr/>
                </p:nvSpPr>
                <p:spPr>
                  <a:xfrm>
                    <a:off x="7389582" y="1688912"/>
                    <a:ext cx="90545" cy="36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" h="49" extrusionOk="0">
                        <a:moveTo>
                          <a:pt x="31" y="48"/>
                        </a:moveTo>
                        <a:cubicBezTo>
                          <a:pt x="25" y="48"/>
                          <a:pt x="19" y="47"/>
                          <a:pt x="12" y="47"/>
                        </a:cubicBezTo>
                        <a:cubicBezTo>
                          <a:pt x="5" y="46"/>
                          <a:pt x="0" y="39"/>
                          <a:pt x="0" y="32"/>
                        </a:cubicBezTo>
                        <a:cubicBezTo>
                          <a:pt x="1" y="24"/>
                          <a:pt x="8" y="19"/>
                          <a:pt x="15" y="20"/>
                        </a:cubicBezTo>
                        <a:cubicBezTo>
                          <a:pt x="46" y="23"/>
                          <a:pt x="75" y="17"/>
                          <a:pt x="96" y="4"/>
                        </a:cubicBezTo>
                        <a:cubicBezTo>
                          <a:pt x="102" y="0"/>
                          <a:pt x="111" y="2"/>
                          <a:pt x="115" y="8"/>
                        </a:cubicBezTo>
                        <a:cubicBezTo>
                          <a:pt x="119" y="14"/>
                          <a:pt x="117" y="23"/>
                          <a:pt x="110" y="27"/>
                        </a:cubicBezTo>
                        <a:cubicBezTo>
                          <a:pt x="89" y="40"/>
                          <a:pt x="61" y="48"/>
                          <a:pt x="31" y="4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5" name="Google Shape;1195;p39"/>
                  <p:cNvSpPr/>
                  <p:nvPr/>
                </p:nvSpPr>
                <p:spPr>
                  <a:xfrm>
                    <a:off x="7104531" y="2084627"/>
                    <a:ext cx="378951" cy="1341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177" extrusionOk="0">
                        <a:moveTo>
                          <a:pt x="482" y="176"/>
                        </a:moveTo>
                        <a:lnTo>
                          <a:pt x="482" y="176"/>
                        </a:lnTo>
                        <a:cubicBezTo>
                          <a:pt x="480" y="176"/>
                          <a:pt x="421" y="174"/>
                          <a:pt x="244" y="119"/>
                        </a:cubicBezTo>
                        <a:lnTo>
                          <a:pt x="236" y="116"/>
                        </a:lnTo>
                        <a:cubicBezTo>
                          <a:pt x="59" y="60"/>
                          <a:pt x="10" y="28"/>
                          <a:pt x="8" y="27"/>
                        </a:cubicBezTo>
                        <a:cubicBezTo>
                          <a:pt x="1" y="23"/>
                          <a:pt x="0" y="15"/>
                          <a:pt x="4" y="8"/>
                        </a:cubicBezTo>
                        <a:cubicBezTo>
                          <a:pt x="8" y="2"/>
                          <a:pt x="16" y="0"/>
                          <a:pt x="22" y="4"/>
                        </a:cubicBezTo>
                        <a:cubicBezTo>
                          <a:pt x="23" y="5"/>
                          <a:pt x="72" y="36"/>
                          <a:pt x="244" y="91"/>
                        </a:cubicBezTo>
                        <a:lnTo>
                          <a:pt x="252" y="93"/>
                        </a:lnTo>
                        <a:cubicBezTo>
                          <a:pt x="424" y="147"/>
                          <a:pt x="482" y="149"/>
                          <a:pt x="483" y="149"/>
                        </a:cubicBezTo>
                        <a:cubicBezTo>
                          <a:pt x="490" y="150"/>
                          <a:pt x="496" y="156"/>
                          <a:pt x="496" y="163"/>
                        </a:cubicBezTo>
                        <a:cubicBezTo>
                          <a:pt x="496" y="171"/>
                          <a:pt x="490" y="176"/>
                          <a:pt x="482" y="176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6" name="Google Shape;1196;p39"/>
                  <p:cNvSpPr/>
                  <p:nvPr/>
                </p:nvSpPr>
                <p:spPr>
                  <a:xfrm>
                    <a:off x="7124652" y="2020909"/>
                    <a:ext cx="378951" cy="1341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8" h="177" extrusionOk="0">
                        <a:moveTo>
                          <a:pt x="483" y="176"/>
                        </a:moveTo>
                        <a:lnTo>
                          <a:pt x="483" y="176"/>
                        </a:lnTo>
                        <a:cubicBezTo>
                          <a:pt x="480" y="176"/>
                          <a:pt x="422" y="174"/>
                          <a:pt x="244" y="118"/>
                        </a:cubicBezTo>
                        <a:lnTo>
                          <a:pt x="237" y="116"/>
                        </a:lnTo>
                        <a:cubicBezTo>
                          <a:pt x="60" y="60"/>
                          <a:pt x="10" y="28"/>
                          <a:pt x="8" y="27"/>
                        </a:cubicBezTo>
                        <a:cubicBezTo>
                          <a:pt x="2" y="23"/>
                          <a:pt x="0" y="14"/>
                          <a:pt x="5" y="8"/>
                        </a:cubicBezTo>
                        <a:cubicBezTo>
                          <a:pt x="9" y="2"/>
                          <a:pt x="17" y="0"/>
                          <a:pt x="23" y="4"/>
                        </a:cubicBezTo>
                        <a:cubicBezTo>
                          <a:pt x="24" y="4"/>
                          <a:pt x="73" y="36"/>
                          <a:pt x="245" y="90"/>
                        </a:cubicBezTo>
                        <a:lnTo>
                          <a:pt x="253" y="93"/>
                        </a:lnTo>
                        <a:cubicBezTo>
                          <a:pt x="425" y="146"/>
                          <a:pt x="483" y="149"/>
                          <a:pt x="484" y="149"/>
                        </a:cubicBezTo>
                        <a:cubicBezTo>
                          <a:pt x="491" y="149"/>
                          <a:pt x="497" y="155"/>
                          <a:pt x="497" y="163"/>
                        </a:cubicBezTo>
                        <a:cubicBezTo>
                          <a:pt x="497" y="170"/>
                          <a:pt x="491" y="176"/>
                          <a:pt x="483" y="176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7" name="Google Shape;1197;p39"/>
                  <p:cNvSpPr/>
                  <p:nvPr/>
                </p:nvSpPr>
                <p:spPr>
                  <a:xfrm>
                    <a:off x="7003924" y="2195292"/>
                    <a:ext cx="345415" cy="603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2" h="794" extrusionOk="0">
                        <a:moveTo>
                          <a:pt x="0" y="793"/>
                        </a:moveTo>
                        <a:lnTo>
                          <a:pt x="228" y="63"/>
                        </a:lnTo>
                        <a:cubicBezTo>
                          <a:pt x="242" y="20"/>
                          <a:pt x="301" y="0"/>
                          <a:pt x="361" y="19"/>
                        </a:cubicBezTo>
                        <a:cubicBezTo>
                          <a:pt x="390" y="28"/>
                          <a:pt x="414" y="45"/>
                          <a:pt x="429" y="65"/>
                        </a:cubicBezTo>
                        <a:cubicBezTo>
                          <a:pt x="445" y="86"/>
                          <a:pt x="451" y="109"/>
                          <a:pt x="444" y="130"/>
                        </a:cubicBezTo>
                        <a:lnTo>
                          <a:pt x="244" y="772"/>
                        </a:lnTo>
                        <a:cubicBezTo>
                          <a:pt x="171" y="780"/>
                          <a:pt x="89" y="787"/>
                          <a:pt x="0" y="793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8" name="Google Shape;1198;p39"/>
                  <p:cNvSpPr/>
                  <p:nvPr/>
                </p:nvSpPr>
                <p:spPr>
                  <a:xfrm>
                    <a:off x="6571315" y="2034323"/>
                    <a:ext cx="368892" cy="774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" h="1019" extrusionOk="0">
                        <a:moveTo>
                          <a:pt x="64" y="1018"/>
                        </a:moveTo>
                        <a:cubicBezTo>
                          <a:pt x="43" y="1018"/>
                          <a:pt x="21" y="1018"/>
                          <a:pt x="0" y="1018"/>
                        </a:cubicBezTo>
                        <a:lnTo>
                          <a:pt x="7" y="16"/>
                        </a:lnTo>
                        <a:cubicBezTo>
                          <a:pt x="7" y="16"/>
                          <a:pt x="32" y="135"/>
                          <a:pt x="77" y="135"/>
                        </a:cubicBezTo>
                        <a:cubicBezTo>
                          <a:pt x="122" y="135"/>
                          <a:pt x="123" y="39"/>
                          <a:pt x="123" y="39"/>
                        </a:cubicBezTo>
                        <a:cubicBezTo>
                          <a:pt x="123" y="39"/>
                          <a:pt x="149" y="134"/>
                          <a:pt x="190" y="135"/>
                        </a:cubicBezTo>
                        <a:cubicBezTo>
                          <a:pt x="231" y="138"/>
                          <a:pt x="265" y="24"/>
                          <a:pt x="265" y="24"/>
                        </a:cubicBezTo>
                        <a:cubicBezTo>
                          <a:pt x="265" y="24"/>
                          <a:pt x="274" y="127"/>
                          <a:pt x="316" y="132"/>
                        </a:cubicBezTo>
                        <a:cubicBezTo>
                          <a:pt x="359" y="136"/>
                          <a:pt x="383" y="16"/>
                          <a:pt x="383" y="16"/>
                        </a:cubicBezTo>
                        <a:cubicBezTo>
                          <a:pt x="383" y="16"/>
                          <a:pt x="375" y="113"/>
                          <a:pt x="413" y="121"/>
                        </a:cubicBezTo>
                        <a:cubicBezTo>
                          <a:pt x="452" y="128"/>
                          <a:pt x="484" y="0"/>
                          <a:pt x="484" y="0"/>
                        </a:cubicBezTo>
                        <a:lnTo>
                          <a:pt x="484" y="1008"/>
                        </a:lnTo>
                        <a:cubicBezTo>
                          <a:pt x="354" y="1014"/>
                          <a:pt x="212" y="1018"/>
                          <a:pt x="64" y="1018"/>
                        </a:cubicBez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9" name="Google Shape;1199;p39"/>
                  <p:cNvSpPr/>
                  <p:nvPr/>
                </p:nvSpPr>
                <p:spPr>
                  <a:xfrm>
                    <a:off x="6692043" y="1665437"/>
                    <a:ext cx="160971" cy="1609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" h="211" extrusionOk="0">
                        <a:moveTo>
                          <a:pt x="124" y="0"/>
                        </a:moveTo>
                        <a:lnTo>
                          <a:pt x="210" y="210"/>
                        </a:lnTo>
                        <a:lnTo>
                          <a:pt x="0" y="150"/>
                        </a:lnTo>
                        <a:lnTo>
                          <a:pt x="49" y="39"/>
                        </a:lnTo>
                        <a:lnTo>
                          <a:pt x="124" y="0"/>
                        </a:ln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0" name="Google Shape;1200;p39"/>
                  <p:cNvSpPr/>
                  <p:nvPr/>
                </p:nvSpPr>
                <p:spPr>
                  <a:xfrm>
                    <a:off x="6578022" y="1779456"/>
                    <a:ext cx="362184" cy="358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" h="474" extrusionOk="0">
                        <a:moveTo>
                          <a:pt x="363" y="60"/>
                        </a:moveTo>
                        <a:lnTo>
                          <a:pt x="477" y="335"/>
                        </a:lnTo>
                        <a:cubicBezTo>
                          <a:pt x="477" y="335"/>
                          <a:pt x="445" y="463"/>
                          <a:pt x="406" y="456"/>
                        </a:cubicBezTo>
                        <a:cubicBezTo>
                          <a:pt x="368" y="448"/>
                          <a:pt x="376" y="351"/>
                          <a:pt x="376" y="351"/>
                        </a:cubicBezTo>
                        <a:cubicBezTo>
                          <a:pt x="376" y="351"/>
                          <a:pt x="352" y="471"/>
                          <a:pt x="309" y="467"/>
                        </a:cubicBezTo>
                        <a:cubicBezTo>
                          <a:pt x="267" y="462"/>
                          <a:pt x="258" y="359"/>
                          <a:pt x="258" y="359"/>
                        </a:cubicBezTo>
                        <a:cubicBezTo>
                          <a:pt x="258" y="359"/>
                          <a:pt x="224" y="473"/>
                          <a:pt x="183" y="470"/>
                        </a:cubicBezTo>
                        <a:cubicBezTo>
                          <a:pt x="142" y="469"/>
                          <a:pt x="116" y="374"/>
                          <a:pt x="116" y="374"/>
                        </a:cubicBezTo>
                        <a:cubicBezTo>
                          <a:pt x="116" y="374"/>
                          <a:pt x="115" y="470"/>
                          <a:pt x="70" y="470"/>
                        </a:cubicBezTo>
                        <a:cubicBezTo>
                          <a:pt x="25" y="470"/>
                          <a:pt x="0" y="351"/>
                          <a:pt x="0" y="351"/>
                        </a:cubicBezTo>
                        <a:lnTo>
                          <a:pt x="153" y="0"/>
                        </a:lnTo>
                        <a:lnTo>
                          <a:pt x="363" y="60"/>
                        </a:ln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1" name="Google Shape;1201;p39"/>
                  <p:cNvSpPr/>
                  <p:nvPr/>
                </p:nvSpPr>
                <p:spPr>
                  <a:xfrm>
                    <a:off x="6638386" y="2054444"/>
                    <a:ext cx="36888" cy="754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" h="994" extrusionOk="0">
                        <a:moveTo>
                          <a:pt x="0" y="993"/>
                        </a:moveTo>
                        <a:lnTo>
                          <a:pt x="22" y="13"/>
                        </a:lnTo>
                        <a:cubicBezTo>
                          <a:pt x="22" y="6"/>
                          <a:pt x="30" y="1"/>
                          <a:pt x="36" y="0"/>
                        </a:cubicBezTo>
                        <a:cubicBezTo>
                          <a:pt x="43" y="0"/>
                          <a:pt x="49" y="6"/>
                          <a:pt x="49" y="14"/>
                        </a:cubicBezTo>
                        <a:lnTo>
                          <a:pt x="27" y="993"/>
                        </a:lnTo>
                        <a:cubicBezTo>
                          <a:pt x="18" y="993"/>
                          <a:pt x="9" y="993"/>
                          <a:pt x="0" y="993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2" name="Google Shape;1202;p39"/>
                  <p:cNvSpPr/>
                  <p:nvPr/>
                </p:nvSpPr>
                <p:spPr>
                  <a:xfrm>
                    <a:off x="6853014" y="2037678"/>
                    <a:ext cx="30181" cy="767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1010" extrusionOk="0">
                        <a:moveTo>
                          <a:pt x="11" y="1009"/>
                        </a:moveTo>
                        <a:lnTo>
                          <a:pt x="0" y="13"/>
                        </a:lnTo>
                        <a:cubicBezTo>
                          <a:pt x="0" y="6"/>
                          <a:pt x="6" y="0"/>
                          <a:pt x="13" y="0"/>
                        </a:cubicBezTo>
                        <a:lnTo>
                          <a:pt x="14" y="0"/>
                        </a:lnTo>
                        <a:cubicBezTo>
                          <a:pt x="21" y="0"/>
                          <a:pt x="27" y="6"/>
                          <a:pt x="27" y="13"/>
                        </a:cubicBezTo>
                        <a:lnTo>
                          <a:pt x="38" y="1008"/>
                        </a:lnTo>
                        <a:cubicBezTo>
                          <a:pt x="29" y="1008"/>
                          <a:pt x="20" y="1009"/>
                          <a:pt x="11" y="1009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9"/>
                  <p:cNvSpPr/>
                  <p:nvPr/>
                </p:nvSpPr>
                <p:spPr>
                  <a:xfrm>
                    <a:off x="6762469" y="2044385"/>
                    <a:ext cx="20121" cy="7646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" h="1006" extrusionOk="0">
                        <a:moveTo>
                          <a:pt x="0" y="1005"/>
                        </a:moveTo>
                        <a:lnTo>
                          <a:pt x="0" y="13"/>
                        </a:lnTo>
                        <a:cubicBezTo>
                          <a:pt x="0" y="6"/>
                          <a:pt x="6" y="0"/>
                          <a:pt x="13" y="0"/>
                        </a:cubicBezTo>
                        <a:cubicBezTo>
                          <a:pt x="21" y="0"/>
                          <a:pt x="27" y="6"/>
                          <a:pt x="27" y="13"/>
                        </a:cubicBezTo>
                        <a:lnTo>
                          <a:pt x="27" y="1004"/>
                        </a:lnTo>
                        <a:cubicBezTo>
                          <a:pt x="18" y="1004"/>
                          <a:pt x="9" y="1005"/>
                          <a:pt x="0" y="1005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4" name="Google Shape;1204;p39"/>
                  <p:cNvSpPr/>
                  <p:nvPr/>
                </p:nvSpPr>
                <p:spPr>
                  <a:xfrm>
                    <a:off x="6722226" y="1682205"/>
                    <a:ext cx="93899" cy="435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" h="57" extrusionOk="0">
                        <a:moveTo>
                          <a:pt x="51" y="56"/>
                        </a:moveTo>
                        <a:cubicBezTo>
                          <a:pt x="36" y="56"/>
                          <a:pt x="22" y="53"/>
                          <a:pt x="9" y="46"/>
                        </a:cubicBezTo>
                        <a:cubicBezTo>
                          <a:pt x="3" y="42"/>
                          <a:pt x="0" y="34"/>
                          <a:pt x="4" y="27"/>
                        </a:cubicBezTo>
                        <a:cubicBezTo>
                          <a:pt x="8" y="21"/>
                          <a:pt x="16" y="19"/>
                          <a:pt x="23" y="22"/>
                        </a:cubicBezTo>
                        <a:cubicBezTo>
                          <a:pt x="47" y="36"/>
                          <a:pt x="81" y="29"/>
                          <a:pt x="98" y="7"/>
                        </a:cubicBezTo>
                        <a:cubicBezTo>
                          <a:pt x="103" y="1"/>
                          <a:pt x="112" y="0"/>
                          <a:pt x="117" y="5"/>
                        </a:cubicBezTo>
                        <a:cubicBezTo>
                          <a:pt x="123" y="10"/>
                          <a:pt x="124" y="18"/>
                          <a:pt x="120" y="24"/>
                        </a:cubicBezTo>
                        <a:cubicBezTo>
                          <a:pt x="103" y="45"/>
                          <a:pt x="77" y="56"/>
                          <a:pt x="51" y="56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5" name="Google Shape;1205;p39"/>
                  <p:cNvSpPr/>
                  <p:nvPr/>
                </p:nvSpPr>
                <p:spPr>
                  <a:xfrm>
                    <a:off x="5716160" y="1823053"/>
                    <a:ext cx="419193" cy="3890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" h="511" extrusionOk="0">
                        <a:moveTo>
                          <a:pt x="511" y="43"/>
                        </a:moveTo>
                        <a:cubicBezTo>
                          <a:pt x="542" y="108"/>
                          <a:pt x="552" y="183"/>
                          <a:pt x="539" y="254"/>
                        </a:cubicBezTo>
                        <a:cubicBezTo>
                          <a:pt x="527" y="324"/>
                          <a:pt x="493" y="390"/>
                          <a:pt x="443" y="441"/>
                        </a:cubicBezTo>
                        <a:lnTo>
                          <a:pt x="253" y="510"/>
                        </a:lnTo>
                        <a:lnTo>
                          <a:pt x="253" y="510"/>
                        </a:lnTo>
                        <a:cubicBezTo>
                          <a:pt x="206" y="481"/>
                          <a:pt x="159" y="453"/>
                          <a:pt x="118" y="418"/>
                        </a:cubicBezTo>
                        <a:cubicBezTo>
                          <a:pt x="76" y="382"/>
                          <a:pt x="40" y="339"/>
                          <a:pt x="21" y="288"/>
                        </a:cubicBezTo>
                        <a:cubicBezTo>
                          <a:pt x="4" y="245"/>
                          <a:pt x="0" y="200"/>
                          <a:pt x="2" y="155"/>
                        </a:cubicBezTo>
                        <a:cubicBezTo>
                          <a:pt x="11" y="160"/>
                          <a:pt x="21" y="162"/>
                          <a:pt x="31" y="162"/>
                        </a:cubicBezTo>
                        <a:cubicBezTo>
                          <a:pt x="53" y="160"/>
                          <a:pt x="71" y="144"/>
                          <a:pt x="85" y="127"/>
                        </a:cubicBezTo>
                        <a:cubicBezTo>
                          <a:pt x="99" y="111"/>
                          <a:pt x="111" y="91"/>
                          <a:pt x="128" y="78"/>
                        </a:cubicBezTo>
                        <a:cubicBezTo>
                          <a:pt x="145" y="64"/>
                          <a:pt x="170" y="57"/>
                          <a:pt x="189" y="68"/>
                        </a:cubicBezTo>
                        <a:cubicBezTo>
                          <a:pt x="207" y="79"/>
                          <a:pt x="213" y="103"/>
                          <a:pt x="218" y="124"/>
                        </a:cubicBezTo>
                        <a:cubicBezTo>
                          <a:pt x="225" y="159"/>
                          <a:pt x="232" y="194"/>
                          <a:pt x="239" y="229"/>
                        </a:cubicBezTo>
                        <a:cubicBezTo>
                          <a:pt x="244" y="252"/>
                          <a:pt x="249" y="277"/>
                          <a:pt x="263" y="297"/>
                        </a:cubicBezTo>
                        <a:cubicBezTo>
                          <a:pt x="277" y="317"/>
                          <a:pt x="302" y="331"/>
                          <a:pt x="326" y="324"/>
                        </a:cubicBezTo>
                        <a:cubicBezTo>
                          <a:pt x="343" y="318"/>
                          <a:pt x="356" y="302"/>
                          <a:pt x="361" y="285"/>
                        </a:cubicBezTo>
                        <a:cubicBezTo>
                          <a:pt x="367" y="268"/>
                          <a:pt x="367" y="249"/>
                          <a:pt x="366" y="231"/>
                        </a:cubicBezTo>
                        <a:cubicBezTo>
                          <a:pt x="365" y="189"/>
                          <a:pt x="360" y="148"/>
                          <a:pt x="353" y="107"/>
                        </a:cubicBezTo>
                        <a:cubicBezTo>
                          <a:pt x="350" y="94"/>
                          <a:pt x="348" y="81"/>
                          <a:pt x="350" y="69"/>
                        </a:cubicBezTo>
                        <a:cubicBezTo>
                          <a:pt x="352" y="57"/>
                          <a:pt x="360" y="44"/>
                          <a:pt x="372" y="40"/>
                        </a:cubicBezTo>
                        <a:cubicBezTo>
                          <a:pt x="386" y="36"/>
                          <a:pt x="401" y="45"/>
                          <a:pt x="416" y="48"/>
                        </a:cubicBezTo>
                        <a:cubicBezTo>
                          <a:pt x="444" y="53"/>
                          <a:pt x="473" y="34"/>
                          <a:pt x="485" y="7"/>
                        </a:cubicBezTo>
                        <a:cubicBezTo>
                          <a:pt x="486" y="5"/>
                          <a:pt x="487" y="2"/>
                          <a:pt x="487" y="0"/>
                        </a:cubicBezTo>
                        <a:cubicBezTo>
                          <a:pt x="496" y="13"/>
                          <a:pt x="504" y="28"/>
                          <a:pt x="511" y="43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6" name="Google Shape;1206;p39"/>
                  <p:cNvSpPr/>
                  <p:nvPr/>
                </p:nvSpPr>
                <p:spPr>
                  <a:xfrm>
                    <a:off x="5685977" y="1581600"/>
                    <a:ext cx="409133" cy="4929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9" h="647" extrusionOk="0">
                        <a:moveTo>
                          <a:pt x="522" y="238"/>
                        </a:moveTo>
                        <a:cubicBezTo>
                          <a:pt x="534" y="262"/>
                          <a:pt x="538" y="290"/>
                          <a:pt x="530" y="315"/>
                        </a:cubicBezTo>
                        <a:cubicBezTo>
                          <a:pt x="530" y="317"/>
                          <a:pt x="529" y="320"/>
                          <a:pt x="528" y="322"/>
                        </a:cubicBezTo>
                        <a:cubicBezTo>
                          <a:pt x="516" y="349"/>
                          <a:pt x="487" y="368"/>
                          <a:pt x="459" y="363"/>
                        </a:cubicBezTo>
                        <a:cubicBezTo>
                          <a:pt x="444" y="360"/>
                          <a:pt x="429" y="351"/>
                          <a:pt x="415" y="355"/>
                        </a:cubicBezTo>
                        <a:cubicBezTo>
                          <a:pt x="403" y="359"/>
                          <a:pt x="395" y="372"/>
                          <a:pt x="393" y="384"/>
                        </a:cubicBezTo>
                        <a:cubicBezTo>
                          <a:pt x="391" y="396"/>
                          <a:pt x="393" y="409"/>
                          <a:pt x="396" y="422"/>
                        </a:cubicBezTo>
                        <a:cubicBezTo>
                          <a:pt x="403" y="463"/>
                          <a:pt x="408" y="504"/>
                          <a:pt x="409" y="546"/>
                        </a:cubicBezTo>
                        <a:cubicBezTo>
                          <a:pt x="410" y="564"/>
                          <a:pt x="410" y="583"/>
                          <a:pt x="404" y="600"/>
                        </a:cubicBezTo>
                        <a:cubicBezTo>
                          <a:pt x="399" y="617"/>
                          <a:pt x="386" y="633"/>
                          <a:pt x="369" y="639"/>
                        </a:cubicBezTo>
                        <a:cubicBezTo>
                          <a:pt x="345" y="646"/>
                          <a:pt x="320" y="632"/>
                          <a:pt x="306" y="612"/>
                        </a:cubicBezTo>
                        <a:cubicBezTo>
                          <a:pt x="292" y="592"/>
                          <a:pt x="287" y="567"/>
                          <a:pt x="282" y="544"/>
                        </a:cubicBezTo>
                        <a:cubicBezTo>
                          <a:pt x="275" y="509"/>
                          <a:pt x="268" y="474"/>
                          <a:pt x="261" y="439"/>
                        </a:cubicBezTo>
                        <a:cubicBezTo>
                          <a:pt x="256" y="418"/>
                          <a:pt x="250" y="394"/>
                          <a:pt x="232" y="383"/>
                        </a:cubicBezTo>
                        <a:cubicBezTo>
                          <a:pt x="213" y="372"/>
                          <a:pt x="188" y="379"/>
                          <a:pt x="171" y="393"/>
                        </a:cubicBezTo>
                        <a:cubicBezTo>
                          <a:pt x="154" y="406"/>
                          <a:pt x="142" y="426"/>
                          <a:pt x="128" y="442"/>
                        </a:cubicBezTo>
                        <a:cubicBezTo>
                          <a:pt x="114" y="459"/>
                          <a:pt x="96" y="475"/>
                          <a:pt x="74" y="477"/>
                        </a:cubicBezTo>
                        <a:cubicBezTo>
                          <a:pt x="64" y="477"/>
                          <a:pt x="54" y="475"/>
                          <a:pt x="45" y="470"/>
                        </a:cubicBezTo>
                        <a:cubicBezTo>
                          <a:pt x="28" y="460"/>
                          <a:pt x="14" y="443"/>
                          <a:pt x="9" y="424"/>
                        </a:cubicBezTo>
                        <a:cubicBezTo>
                          <a:pt x="0" y="395"/>
                          <a:pt x="4" y="364"/>
                          <a:pt x="9" y="334"/>
                        </a:cubicBezTo>
                        <a:cubicBezTo>
                          <a:pt x="21" y="258"/>
                          <a:pt x="33" y="183"/>
                          <a:pt x="45" y="108"/>
                        </a:cubicBezTo>
                        <a:cubicBezTo>
                          <a:pt x="47" y="90"/>
                          <a:pt x="50" y="72"/>
                          <a:pt x="49" y="55"/>
                        </a:cubicBezTo>
                        <a:cubicBezTo>
                          <a:pt x="49" y="52"/>
                          <a:pt x="49" y="50"/>
                          <a:pt x="49" y="47"/>
                        </a:cubicBezTo>
                        <a:cubicBezTo>
                          <a:pt x="47" y="30"/>
                          <a:pt x="40" y="13"/>
                          <a:pt x="29" y="0"/>
                        </a:cubicBezTo>
                        <a:cubicBezTo>
                          <a:pt x="189" y="2"/>
                          <a:pt x="348" y="64"/>
                          <a:pt x="467" y="171"/>
                        </a:cubicBezTo>
                        <a:cubicBezTo>
                          <a:pt x="489" y="191"/>
                          <a:pt x="509" y="212"/>
                          <a:pt x="522" y="238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7" name="Google Shape;1207;p39"/>
                  <p:cNvSpPr/>
                  <p:nvPr/>
                </p:nvSpPr>
                <p:spPr>
                  <a:xfrm>
                    <a:off x="6004566" y="2466928"/>
                    <a:ext cx="332001" cy="3387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6" h="445" extrusionOk="0">
                        <a:moveTo>
                          <a:pt x="99" y="420"/>
                        </a:moveTo>
                        <a:cubicBezTo>
                          <a:pt x="64" y="304"/>
                          <a:pt x="30" y="191"/>
                          <a:pt x="0" y="91"/>
                        </a:cubicBezTo>
                        <a:cubicBezTo>
                          <a:pt x="43" y="92"/>
                          <a:pt x="143" y="83"/>
                          <a:pt x="244" y="0"/>
                        </a:cubicBezTo>
                        <a:cubicBezTo>
                          <a:pt x="301" y="133"/>
                          <a:pt x="368" y="287"/>
                          <a:pt x="435" y="444"/>
                        </a:cubicBezTo>
                        <a:cubicBezTo>
                          <a:pt x="311" y="438"/>
                          <a:pt x="198" y="430"/>
                          <a:pt x="99" y="420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8" name="Google Shape;1208;p39"/>
                  <p:cNvSpPr/>
                  <p:nvPr/>
                </p:nvSpPr>
                <p:spPr>
                  <a:xfrm>
                    <a:off x="5910666" y="2158404"/>
                    <a:ext cx="281698" cy="378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" h="499" extrusionOk="0">
                        <a:moveTo>
                          <a:pt x="190" y="1"/>
                        </a:moveTo>
                        <a:lnTo>
                          <a:pt x="193" y="0"/>
                        </a:lnTo>
                        <a:cubicBezTo>
                          <a:pt x="193" y="0"/>
                          <a:pt x="268" y="169"/>
                          <a:pt x="371" y="406"/>
                        </a:cubicBezTo>
                        <a:cubicBezTo>
                          <a:pt x="270" y="489"/>
                          <a:pt x="170" y="498"/>
                          <a:pt x="127" y="497"/>
                        </a:cubicBezTo>
                        <a:cubicBezTo>
                          <a:pt x="53" y="249"/>
                          <a:pt x="0" y="70"/>
                          <a:pt x="0" y="70"/>
                        </a:cubicBezTo>
                        <a:lnTo>
                          <a:pt x="0" y="70"/>
                        </a:lnTo>
                        <a:lnTo>
                          <a:pt x="190" y="1"/>
                        </a:ln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9" name="Google Shape;1209;p39"/>
                  <p:cNvSpPr/>
                  <p:nvPr/>
                </p:nvSpPr>
                <p:spPr>
                  <a:xfrm>
                    <a:off x="5877131" y="1635256"/>
                    <a:ext cx="181092" cy="1844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" h="242" extrusionOk="0">
                        <a:moveTo>
                          <a:pt x="223" y="241"/>
                        </a:moveTo>
                        <a:cubicBezTo>
                          <a:pt x="216" y="241"/>
                          <a:pt x="211" y="237"/>
                          <a:pt x="209" y="230"/>
                        </a:cubicBezTo>
                        <a:cubicBezTo>
                          <a:pt x="190" y="133"/>
                          <a:pt x="109" y="50"/>
                          <a:pt x="12" y="28"/>
                        </a:cubicBezTo>
                        <a:cubicBezTo>
                          <a:pt x="5" y="26"/>
                          <a:pt x="0" y="19"/>
                          <a:pt x="2" y="11"/>
                        </a:cubicBezTo>
                        <a:cubicBezTo>
                          <a:pt x="4" y="4"/>
                          <a:pt x="11" y="0"/>
                          <a:pt x="18" y="1"/>
                        </a:cubicBezTo>
                        <a:cubicBezTo>
                          <a:pt x="125" y="26"/>
                          <a:pt x="214" y="118"/>
                          <a:pt x="236" y="225"/>
                        </a:cubicBezTo>
                        <a:cubicBezTo>
                          <a:pt x="237" y="232"/>
                          <a:pt x="233" y="239"/>
                          <a:pt x="225" y="241"/>
                        </a:cubicBezTo>
                        <a:cubicBezTo>
                          <a:pt x="224" y="241"/>
                          <a:pt x="224" y="241"/>
                          <a:pt x="223" y="241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0" name="Google Shape;1210;p39"/>
                  <p:cNvSpPr/>
                  <p:nvPr/>
                </p:nvSpPr>
                <p:spPr>
                  <a:xfrm>
                    <a:off x="6021332" y="2564179"/>
                    <a:ext cx="231395" cy="737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" h="99" extrusionOk="0">
                        <a:moveTo>
                          <a:pt x="77" y="98"/>
                        </a:moveTo>
                        <a:cubicBezTo>
                          <a:pt x="55" y="98"/>
                          <a:pt x="34" y="96"/>
                          <a:pt x="12" y="92"/>
                        </a:cubicBezTo>
                        <a:cubicBezTo>
                          <a:pt x="5" y="91"/>
                          <a:pt x="0" y="84"/>
                          <a:pt x="1" y="76"/>
                        </a:cubicBezTo>
                        <a:cubicBezTo>
                          <a:pt x="3" y="69"/>
                          <a:pt x="10" y="64"/>
                          <a:pt x="17" y="66"/>
                        </a:cubicBezTo>
                        <a:cubicBezTo>
                          <a:pt x="108" y="83"/>
                          <a:pt x="206" y="60"/>
                          <a:pt x="279" y="4"/>
                        </a:cubicBezTo>
                        <a:cubicBezTo>
                          <a:pt x="285" y="0"/>
                          <a:pt x="294" y="1"/>
                          <a:pt x="298" y="7"/>
                        </a:cubicBezTo>
                        <a:cubicBezTo>
                          <a:pt x="303" y="13"/>
                          <a:pt x="302" y="21"/>
                          <a:pt x="296" y="26"/>
                        </a:cubicBezTo>
                        <a:cubicBezTo>
                          <a:pt x="233" y="73"/>
                          <a:pt x="155" y="98"/>
                          <a:pt x="77" y="9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1" name="Google Shape;1211;p39"/>
                  <p:cNvSpPr/>
                  <p:nvPr/>
                </p:nvSpPr>
                <p:spPr>
                  <a:xfrm>
                    <a:off x="6054868" y="2661432"/>
                    <a:ext cx="238100" cy="737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" h="99" extrusionOk="0">
                        <a:moveTo>
                          <a:pt x="58" y="98"/>
                        </a:moveTo>
                        <a:cubicBezTo>
                          <a:pt x="43" y="98"/>
                          <a:pt x="28" y="98"/>
                          <a:pt x="13" y="96"/>
                        </a:cubicBezTo>
                        <a:cubicBezTo>
                          <a:pt x="5" y="95"/>
                          <a:pt x="0" y="89"/>
                          <a:pt x="0" y="81"/>
                        </a:cubicBezTo>
                        <a:cubicBezTo>
                          <a:pt x="1" y="74"/>
                          <a:pt x="8" y="68"/>
                          <a:pt x="15" y="69"/>
                        </a:cubicBezTo>
                        <a:cubicBezTo>
                          <a:pt x="112" y="79"/>
                          <a:pt x="210" y="55"/>
                          <a:pt x="292" y="4"/>
                        </a:cubicBezTo>
                        <a:cubicBezTo>
                          <a:pt x="298" y="0"/>
                          <a:pt x="306" y="1"/>
                          <a:pt x="310" y="8"/>
                        </a:cubicBezTo>
                        <a:cubicBezTo>
                          <a:pt x="314" y="14"/>
                          <a:pt x="312" y="22"/>
                          <a:pt x="306" y="26"/>
                        </a:cubicBezTo>
                        <a:cubicBezTo>
                          <a:pt x="232" y="73"/>
                          <a:pt x="145" y="98"/>
                          <a:pt x="58" y="9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2" name="Google Shape;1212;p39"/>
                  <p:cNvSpPr/>
                  <p:nvPr/>
                </p:nvSpPr>
                <p:spPr>
                  <a:xfrm>
                    <a:off x="6232607" y="2751976"/>
                    <a:ext cx="100606" cy="503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" h="64" extrusionOk="0">
                        <a:moveTo>
                          <a:pt x="0" y="59"/>
                        </a:moveTo>
                        <a:cubicBezTo>
                          <a:pt x="38" y="47"/>
                          <a:pt x="74" y="29"/>
                          <a:pt x="107" y="5"/>
                        </a:cubicBezTo>
                        <a:cubicBezTo>
                          <a:pt x="113" y="0"/>
                          <a:pt x="122" y="1"/>
                          <a:pt x="126" y="7"/>
                        </a:cubicBezTo>
                        <a:cubicBezTo>
                          <a:pt x="131" y="13"/>
                          <a:pt x="129" y="22"/>
                          <a:pt x="123" y="26"/>
                        </a:cubicBezTo>
                        <a:cubicBezTo>
                          <a:pt x="104" y="40"/>
                          <a:pt x="84" y="53"/>
                          <a:pt x="62" y="63"/>
                        </a:cubicBezTo>
                        <a:cubicBezTo>
                          <a:pt x="41" y="62"/>
                          <a:pt x="21" y="61"/>
                          <a:pt x="0" y="59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3" name="Google Shape;1213;p39"/>
                  <p:cNvSpPr/>
                  <p:nvPr/>
                </p:nvSpPr>
                <p:spPr>
                  <a:xfrm>
                    <a:off x="6175596" y="1984022"/>
                    <a:ext cx="462791" cy="824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" h="1085" extrusionOk="0">
                        <a:moveTo>
                          <a:pt x="585" y="1084"/>
                        </a:moveTo>
                        <a:cubicBezTo>
                          <a:pt x="420" y="1084"/>
                          <a:pt x="264" y="1079"/>
                          <a:pt x="123" y="1071"/>
                        </a:cubicBezTo>
                        <a:lnTo>
                          <a:pt x="0" y="77"/>
                        </a:lnTo>
                        <a:cubicBezTo>
                          <a:pt x="0" y="77"/>
                          <a:pt x="40" y="191"/>
                          <a:pt x="85" y="185"/>
                        </a:cubicBezTo>
                        <a:cubicBezTo>
                          <a:pt x="129" y="180"/>
                          <a:pt x="117" y="84"/>
                          <a:pt x="117" y="84"/>
                        </a:cubicBezTo>
                        <a:cubicBezTo>
                          <a:pt x="117" y="84"/>
                          <a:pt x="155" y="174"/>
                          <a:pt x="196" y="171"/>
                        </a:cubicBezTo>
                        <a:cubicBezTo>
                          <a:pt x="237" y="168"/>
                          <a:pt x="256" y="52"/>
                          <a:pt x="256" y="52"/>
                        </a:cubicBezTo>
                        <a:cubicBezTo>
                          <a:pt x="256" y="52"/>
                          <a:pt x="277" y="152"/>
                          <a:pt x="320" y="151"/>
                        </a:cubicBezTo>
                        <a:cubicBezTo>
                          <a:pt x="363" y="150"/>
                          <a:pt x="370" y="29"/>
                          <a:pt x="370" y="29"/>
                        </a:cubicBezTo>
                        <a:cubicBezTo>
                          <a:pt x="370" y="29"/>
                          <a:pt x="375" y="125"/>
                          <a:pt x="414" y="127"/>
                        </a:cubicBezTo>
                        <a:cubicBezTo>
                          <a:pt x="453" y="130"/>
                          <a:pt x="468" y="0"/>
                          <a:pt x="468" y="0"/>
                        </a:cubicBezTo>
                        <a:lnTo>
                          <a:pt x="608" y="1084"/>
                        </a:lnTo>
                        <a:cubicBezTo>
                          <a:pt x="600" y="1084"/>
                          <a:pt x="593" y="1084"/>
                          <a:pt x="585" y="1084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4" name="Google Shape;1214;p39"/>
                  <p:cNvSpPr/>
                  <p:nvPr/>
                </p:nvSpPr>
                <p:spPr>
                  <a:xfrm>
                    <a:off x="6175596" y="1766042"/>
                    <a:ext cx="355476" cy="36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" h="481" extrusionOk="0">
                        <a:moveTo>
                          <a:pt x="321" y="32"/>
                        </a:moveTo>
                        <a:lnTo>
                          <a:pt x="468" y="289"/>
                        </a:lnTo>
                        <a:cubicBezTo>
                          <a:pt x="468" y="289"/>
                          <a:pt x="453" y="419"/>
                          <a:pt x="414" y="416"/>
                        </a:cubicBezTo>
                        <a:cubicBezTo>
                          <a:pt x="375" y="414"/>
                          <a:pt x="370" y="318"/>
                          <a:pt x="370" y="318"/>
                        </a:cubicBezTo>
                        <a:cubicBezTo>
                          <a:pt x="370" y="318"/>
                          <a:pt x="363" y="439"/>
                          <a:pt x="320" y="440"/>
                        </a:cubicBezTo>
                        <a:cubicBezTo>
                          <a:pt x="277" y="441"/>
                          <a:pt x="256" y="341"/>
                          <a:pt x="256" y="341"/>
                        </a:cubicBezTo>
                        <a:cubicBezTo>
                          <a:pt x="256" y="341"/>
                          <a:pt x="237" y="457"/>
                          <a:pt x="196" y="460"/>
                        </a:cubicBezTo>
                        <a:cubicBezTo>
                          <a:pt x="155" y="463"/>
                          <a:pt x="117" y="373"/>
                          <a:pt x="117" y="373"/>
                        </a:cubicBezTo>
                        <a:cubicBezTo>
                          <a:pt x="117" y="373"/>
                          <a:pt x="129" y="469"/>
                          <a:pt x="85" y="474"/>
                        </a:cubicBezTo>
                        <a:cubicBezTo>
                          <a:pt x="40" y="480"/>
                          <a:pt x="0" y="366"/>
                          <a:pt x="0" y="366"/>
                        </a:cubicBezTo>
                        <a:lnTo>
                          <a:pt x="106" y="0"/>
                        </a:lnTo>
                        <a:lnTo>
                          <a:pt x="321" y="32"/>
                        </a:ln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5" name="Google Shape;1215;p39"/>
                  <p:cNvSpPr/>
                  <p:nvPr/>
                </p:nvSpPr>
                <p:spPr>
                  <a:xfrm>
                    <a:off x="6256081" y="1641963"/>
                    <a:ext cx="164324" cy="147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" h="196" extrusionOk="0">
                        <a:moveTo>
                          <a:pt x="103" y="0"/>
                        </a:moveTo>
                        <a:lnTo>
                          <a:pt x="215" y="195"/>
                        </a:lnTo>
                        <a:lnTo>
                          <a:pt x="0" y="163"/>
                        </a:lnTo>
                        <a:lnTo>
                          <a:pt x="34" y="48"/>
                        </a:lnTo>
                        <a:lnTo>
                          <a:pt x="103" y="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6" name="Google Shape;1216;p39"/>
                  <p:cNvSpPr/>
                  <p:nvPr/>
                </p:nvSpPr>
                <p:spPr>
                  <a:xfrm>
                    <a:off x="6252729" y="2037678"/>
                    <a:ext cx="110667" cy="7679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" h="1009" extrusionOk="0">
                        <a:moveTo>
                          <a:pt x="119" y="1007"/>
                        </a:moveTo>
                        <a:lnTo>
                          <a:pt x="1" y="17"/>
                        </a:lnTo>
                        <a:cubicBezTo>
                          <a:pt x="0" y="9"/>
                          <a:pt x="5" y="2"/>
                          <a:pt x="13" y="2"/>
                        </a:cubicBezTo>
                        <a:cubicBezTo>
                          <a:pt x="20" y="0"/>
                          <a:pt x="27" y="6"/>
                          <a:pt x="28" y="13"/>
                        </a:cubicBezTo>
                        <a:lnTo>
                          <a:pt x="146" y="1008"/>
                        </a:lnTo>
                        <a:cubicBezTo>
                          <a:pt x="137" y="1008"/>
                          <a:pt x="128" y="1008"/>
                          <a:pt x="119" y="100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9"/>
                  <p:cNvSpPr/>
                  <p:nvPr/>
                </p:nvSpPr>
                <p:spPr>
                  <a:xfrm>
                    <a:off x="6447235" y="1997436"/>
                    <a:ext cx="137494" cy="814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" h="1071" extrusionOk="0">
                        <a:moveTo>
                          <a:pt x="154" y="1070"/>
                        </a:moveTo>
                        <a:lnTo>
                          <a:pt x="1" y="17"/>
                        </a:lnTo>
                        <a:cubicBezTo>
                          <a:pt x="0" y="9"/>
                          <a:pt x="5" y="3"/>
                          <a:pt x="12" y="1"/>
                        </a:cubicBezTo>
                        <a:cubicBezTo>
                          <a:pt x="20" y="0"/>
                          <a:pt x="27" y="5"/>
                          <a:pt x="28" y="13"/>
                        </a:cubicBezTo>
                        <a:lnTo>
                          <a:pt x="181" y="1070"/>
                        </a:lnTo>
                        <a:cubicBezTo>
                          <a:pt x="172" y="1070"/>
                          <a:pt x="163" y="1070"/>
                          <a:pt x="154" y="107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8" name="Google Shape;1218;p39"/>
                  <p:cNvSpPr/>
                  <p:nvPr/>
                </p:nvSpPr>
                <p:spPr>
                  <a:xfrm>
                    <a:off x="6356688" y="2014202"/>
                    <a:ext cx="124080" cy="794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" h="1046" extrusionOk="0">
                        <a:moveTo>
                          <a:pt x="135" y="1044"/>
                        </a:moveTo>
                        <a:lnTo>
                          <a:pt x="1" y="17"/>
                        </a:lnTo>
                        <a:cubicBezTo>
                          <a:pt x="0" y="9"/>
                          <a:pt x="6" y="2"/>
                          <a:pt x="13" y="1"/>
                        </a:cubicBezTo>
                        <a:cubicBezTo>
                          <a:pt x="20" y="0"/>
                          <a:pt x="27" y="6"/>
                          <a:pt x="28" y="13"/>
                        </a:cubicBezTo>
                        <a:lnTo>
                          <a:pt x="162" y="1045"/>
                        </a:lnTo>
                        <a:cubicBezTo>
                          <a:pt x="153" y="1045"/>
                          <a:pt x="144" y="1045"/>
                          <a:pt x="135" y="104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9" name="Google Shape;1219;p39"/>
                  <p:cNvSpPr/>
                  <p:nvPr/>
                </p:nvSpPr>
                <p:spPr>
                  <a:xfrm>
                    <a:off x="6266143" y="1655377"/>
                    <a:ext cx="83837" cy="536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" h="71" extrusionOk="0">
                        <a:moveTo>
                          <a:pt x="22" y="70"/>
                        </a:moveTo>
                        <a:cubicBezTo>
                          <a:pt x="19" y="70"/>
                          <a:pt x="16" y="70"/>
                          <a:pt x="13" y="70"/>
                        </a:cubicBezTo>
                        <a:cubicBezTo>
                          <a:pt x="6" y="69"/>
                          <a:pt x="0" y="62"/>
                          <a:pt x="1" y="55"/>
                        </a:cubicBezTo>
                        <a:cubicBezTo>
                          <a:pt x="2" y="48"/>
                          <a:pt x="8" y="42"/>
                          <a:pt x="16" y="43"/>
                        </a:cubicBezTo>
                        <a:cubicBezTo>
                          <a:pt x="41" y="46"/>
                          <a:pt x="69" y="31"/>
                          <a:pt x="83" y="9"/>
                        </a:cubicBezTo>
                        <a:cubicBezTo>
                          <a:pt x="86" y="2"/>
                          <a:pt x="95" y="0"/>
                          <a:pt x="101" y="4"/>
                        </a:cubicBezTo>
                        <a:cubicBezTo>
                          <a:pt x="107" y="8"/>
                          <a:pt x="110" y="16"/>
                          <a:pt x="106" y="22"/>
                        </a:cubicBezTo>
                        <a:cubicBezTo>
                          <a:pt x="89" y="52"/>
                          <a:pt x="56" y="70"/>
                          <a:pt x="22" y="7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20" name="Google Shape;1220;p39"/>
                <p:cNvGrpSpPr/>
                <p:nvPr/>
              </p:nvGrpSpPr>
              <p:grpSpPr>
                <a:xfrm rot="5400000">
                  <a:off x="7874095" y="2168731"/>
                  <a:ext cx="311529" cy="578250"/>
                  <a:chOff x="1196975" y="5856287"/>
                  <a:chExt cx="231775" cy="430213"/>
                </a:xfrm>
              </p:grpSpPr>
              <p:sp>
                <p:nvSpPr>
                  <p:cNvPr id="1221" name="Google Shape;1221;p39"/>
                  <p:cNvSpPr/>
                  <p:nvPr/>
                </p:nvSpPr>
                <p:spPr>
                  <a:xfrm>
                    <a:off x="1328737" y="6122987"/>
                    <a:ext cx="14287" cy="6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185" extrusionOk="0">
                        <a:moveTo>
                          <a:pt x="19" y="184"/>
                        </a:moveTo>
                        <a:cubicBezTo>
                          <a:pt x="9" y="184"/>
                          <a:pt x="0" y="175"/>
                          <a:pt x="0" y="165"/>
                        </a:cubicBezTo>
                        <a:lnTo>
                          <a:pt x="0" y="18"/>
                        </a:lnTo>
                        <a:cubicBezTo>
                          <a:pt x="0" y="8"/>
                          <a:pt x="9" y="0"/>
                          <a:pt x="19" y="0"/>
                        </a:cubicBezTo>
                        <a:cubicBezTo>
                          <a:pt x="29" y="0"/>
                          <a:pt x="37" y="8"/>
                          <a:pt x="37" y="18"/>
                        </a:cubicBezTo>
                        <a:lnTo>
                          <a:pt x="37" y="165"/>
                        </a:lnTo>
                        <a:cubicBezTo>
                          <a:pt x="37" y="175"/>
                          <a:pt x="29" y="184"/>
                          <a:pt x="19" y="18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2" name="Google Shape;1222;p39"/>
                  <p:cNvSpPr/>
                  <p:nvPr/>
                </p:nvSpPr>
                <p:spPr>
                  <a:xfrm>
                    <a:off x="1328737" y="6219825"/>
                    <a:ext cx="14287" cy="6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184" extrusionOk="0">
                        <a:moveTo>
                          <a:pt x="19" y="183"/>
                        </a:moveTo>
                        <a:cubicBezTo>
                          <a:pt x="9" y="183"/>
                          <a:pt x="0" y="175"/>
                          <a:pt x="0" y="165"/>
                        </a:cubicBezTo>
                        <a:lnTo>
                          <a:pt x="0" y="18"/>
                        </a:lnTo>
                        <a:cubicBezTo>
                          <a:pt x="0" y="8"/>
                          <a:pt x="9" y="0"/>
                          <a:pt x="19" y="0"/>
                        </a:cubicBezTo>
                        <a:cubicBezTo>
                          <a:pt x="29" y="0"/>
                          <a:pt x="37" y="8"/>
                          <a:pt x="37" y="18"/>
                        </a:cubicBezTo>
                        <a:lnTo>
                          <a:pt x="37" y="165"/>
                        </a:lnTo>
                        <a:cubicBezTo>
                          <a:pt x="37" y="175"/>
                          <a:pt x="29" y="183"/>
                          <a:pt x="19" y="183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3" name="Google Shape;1223;p39"/>
                  <p:cNvSpPr/>
                  <p:nvPr/>
                </p:nvSpPr>
                <p:spPr>
                  <a:xfrm>
                    <a:off x="1352550" y="6197600"/>
                    <a:ext cx="66675" cy="14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" h="38" extrusionOk="0">
                        <a:moveTo>
                          <a:pt x="165" y="37"/>
                        </a:moveTo>
                        <a:lnTo>
                          <a:pt x="18" y="37"/>
                        </a:lnTo>
                        <a:cubicBezTo>
                          <a:pt x="8" y="37"/>
                          <a:pt x="0" y="29"/>
                          <a:pt x="0" y="19"/>
                        </a:cubicBezTo>
                        <a:cubicBezTo>
                          <a:pt x="0" y="8"/>
                          <a:pt x="8" y="0"/>
                          <a:pt x="18" y="0"/>
                        </a:cubicBezTo>
                        <a:lnTo>
                          <a:pt x="165" y="0"/>
                        </a:lnTo>
                        <a:cubicBezTo>
                          <a:pt x="175" y="0"/>
                          <a:pt x="184" y="8"/>
                          <a:pt x="184" y="19"/>
                        </a:cubicBezTo>
                        <a:cubicBezTo>
                          <a:pt x="184" y="29"/>
                          <a:pt x="175" y="37"/>
                          <a:pt x="165" y="3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4" name="Google Shape;1224;p39"/>
                  <p:cNvSpPr/>
                  <p:nvPr/>
                </p:nvSpPr>
                <p:spPr>
                  <a:xfrm>
                    <a:off x="1254125" y="6197600"/>
                    <a:ext cx="66675" cy="14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" h="38" extrusionOk="0">
                        <a:moveTo>
                          <a:pt x="165" y="37"/>
                        </a:moveTo>
                        <a:lnTo>
                          <a:pt x="18" y="37"/>
                        </a:lnTo>
                        <a:cubicBezTo>
                          <a:pt x="8" y="37"/>
                          <a:pt x="0" y="29"/>
                          <a:pt x="0" y="19"/>
                        </a:cubicBezTo>
                        <a:cubicBezTo>
                          <a:pt x="0" y="8"/>
                          <a:pt x="8" y="0"/>
                          <a:pt x="18" y="0"/>
                        </a:cubicBezTo>
                        <a:lnTo>
                          <a:pt x="165" y="0"/>
                        </a:lnTo>
                        <a:cubicBezTo>
                          <a:pt x="176" y="0"/>
                          <a:pt x="184" y="8"/>
                          <a:pt x="184" y="19"/>
                        </a:cubicBezTo>
                        <a:cubicBezTo>
                          <a:pt x="184" y="29"/>
                          <a:pt x="176" y="37"/>
                          <a:pt x="165" y="3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5" name="Google Shape;1225;p39"/>
                  <p:cNvSpPr/>
                  <p:nvPr/>
                </p:nvSpPr>
                <p:spPr>
                  <a:xfrm>
                    <a:off x="1270000" y="5856287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8" y="0"/>
                        </a:moveTo>
                        <a:cubicBezTo>
                          <a:pt x="0" y="0"/>
                          <a:pt x="0" y="73"/>
                          <a:pt x="48" y="73"/>
                        </a:cubicBezTo>
                        <a:cubicBezTo>
                          <a:pt x="95" y="73"/>
                          <a:pt x="95" y="0"/>
                          <a:pt x="48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6" name="Google Shape;1226;p39"/>
                  <p:cNvSpPr/>
                  <p:nvPr/>
                </p:nvSpPr>
                <p:spPr>
                  <a:xfrm>
                    <a:off x="1196975" y="6043612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8" y="0"/>
                        </a:moveTo>
                        <a:cubicBezTo>
                          <a:pt x="0" y="0"/>
                          <a:pt x="0" y="73"/>
                          <a:pt x="48" y="73"/>
                        </a:cubicBezTo>
                        <a:cubicBezTo>
                          <a:pt x="95" y="73"/>
                          <a:pt x="95" y="0"/>
                          <a:pt x="48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7" name="Google Shape;1227;p39"/>
                  <p:cNvSpPr/>
                  <p:nvPr/>
                </p:nvSpPr>
                <p:spPr>
                  <a:xfrm>
                    <a:off x="1393825" y="6043612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7" y="0"/>
                        </a:moveTo>
                        <a:cubicBezTo>
                          <a:pt x="0" y="0"/>
                          <a:pt x="0" y="73"/>
                          <a:pt x="47" y="73"/>
                        </a:cubicBezTo>
                        <a:cubicBezTo>
                          <a:pt x="95" y="73"/>
                          <a:pt x="95" y="0"/>
                          <a:pt x="47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28" name="Google Shape;1228;p39"/>
                <p:cNvGrpSpPr/>
                <p:nvPr/>
              </p:nvGrpSpPr>
              <p:grpSpPr>
                <a:xfrm rot="-5400000">
                  <a:off x="5370420" y="4032831"/>
                  <a:ext cx="311529" cy="578250"/>
                  <a:chOff x="1196975" y="5856287"/>
                  <a:chExt cx="231775" cy="430213"/>
                </a:xfrm>
              </p:grpSpPr>
              <p:sp>
                <p:nvSpPr>
                  <p:cNvPr id="1229" name="Google Shape;1229;p39"/>
                  <p:cNvSpPr/>
                  <p:nvPr/>
                </p:nvSpPr>
                <p:spPr>
                  <a:xfrm>
                    <a:off x="1328737" y="6122987"/>
                    <a:ext cx="14287" cy="6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185" extrusionOk="0">
                        <a:moveTo>
                          <a:pt x="19" y="184"/>
                        </a:moveTo>
                        <a:cubicBezTo>
                          <a:pt x="9" y="184"/>
                          <a:pt x="0" y="175"/>
                          <a:pt x="0" y="165"/>
                        </a:cubicBezTo>
                        <a:lnTo>
                          <a:pt x="0" y="18"/>
                        </a:lnTo>
                        <a:cubicBezTo>
                          <a:pt x="0" y="8"/>
                          <a:pt x="9" y="0"/>
                          <a:pt x="19" y="0"/>
                        </a:cubicBezTo>
                        <a:cubicBezTo>
                          <a:pt x="29" y="0"/>
                          <a:pt x="37" y="8"/>
                          <a:pt x="37" y="18"/>
                        </a:cubicBezTo>
                        <a:lnTo>
                          <a:pt x="37" y="165"/>
                        </a:lnTo>
                        <a:cubicBezTo>
                          <a:pt x="37" y="175"/>
                          <a:pt x="29" y="184"/>
                          <a:pt x="19" y="18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0" name="Google Shape;1230;p39"/>
                  <p:cNvSpPr/>
                  <p:nvPr/>
                </p:nvSpPr>
                <p:spPr>
                  <a:xfrm>
                    <a:off x="1328737" y="6219825"/>
                    <a:ext cx="14287" cy="6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184" extrusionOk="0">
                        <a:moveTo>
                          <a:pt x="19" y="183"/>
                        </a:moveTo>
                        <a:cubicBezTo>
                          <a:pt x="9" y="183"/>
                          <a:pt x="0" y="175"/>
                          <a:pt x="0" y="165"/>
                        </a:cubicBezTo>
                        <a:lnTo>
                          <a:pt x="0" y="18"/>
                        </a:lnTo>
                        <a:cubicBezTo>
                          <a:pt x="0" y="8"/>
                          <a:pt x="9" y="0"/>
                          <a:pt x="19" y="0"/>
                        </a:cubicBezTo>
                        <a:cubicBezTo>
                          <a:pt x="29" y="0"/>
                          <a:pt x="37" y="8"/>
                          <a:pt x="37" y="18"/>
                        </a:cubicBezTo>
                        <a:lnTo>
                          <a:pt x="37" y="165"/>
                        </a:lnTo>
                        <a:cubicBezTo>
                          <a:pt x="37" y="175"/>
                          <a:pt x="29" y="183"/>
                          <a:pt x="19" y="183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9"/>
                  <p:cNvSpPr/>
                  <p:nvPr/>
                </p:nvSpPr>
                <p:spPr>
                  <a:xfrm>
                    <a:off x="1352550" y="6197600"/>
                    <a:ext cx="66675" cy="14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" h="38" extrusionOk="0">
                        <a:moveTo>
                          <a:pt x="165" y="37"/>
                        </a:moveTo>
                        <a:lnTo>
                          <a:pt x="18" y="37"/>
                        </a:lnTo>
                        <a:cubicBezTo>
                          <a:pt x="8" y="37"/>
                          <a:pt x="0" y="29"/>
                          <a:pt x="0" y="19"/>
                        </a:cubicBezTo>
                        <a:cubicBezTo>
                          <a:pt x="0" y="8"/>
                          <a:pt x="8" y="0"/>
                          <a:pt x="18" y="0"/>
                        </a:cubicBezTo>
                        <a:lnTo>
                          <a:pt x="165" y="0"/>
                        </a:lnTo>
                        <a:cubicBezTo>
                          <a:pt x="175" y="0"/>
                          <a:pt x="184" y="8"/>
                          <a:pt x="184" y="19"/>
                        </a:cubicBezTo>
                        <a:cubicBezTo>
                          <a:pt x="184" y="29"/>
                          <a:pt x="175" y="37"/>
                          <a:pt x="165" y="3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2" name="Google Shape;1232;p39"/>
                  <p:cNvSpPr/>
                  <p:nvPr/>
                </p:nvSpPr>
                <p:spPr>
                  <a:xfrm>
                    <a:off x="1254125" y="6197600"/>
                    <a:ext cx="66675" cy="14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" h="38" extrusionOk="0">
                        <a:moveTo>
                          <a:pt x="165" y="37"/>
                        </a:moveTo>
                        <a:lnTo>
                          <a:pt x="18" y="37"/>
                        </a:lnTo>
                        <a:cubicBezTo>
                          <a:pt x="8" y="37"/>
                          <a:pt x="0" y="29"/>
                          <a:pt x="0" y="19"/>
                        </a:cubicBezTo>
                        <a:cubicBezTo>
                          <a:pt x="0" y="8"/>
                          <a:pt x="8" y="0"/>
                          <a:pt x="18" y="0"/>
                        </a:cubicBezTo>
                        <a:lnTo>
                          <a:pt x="165" y="0"/>
                        </a:lnTo>
                        <a:cubicBezTo>
                          <a:pt x="176" y="0"/>
                          <a:pt x="184" y="8"/>
                          <a:pt x="184" y="19"/>
                        </a:cubicBezTo>
                        <a:cubicBezTo>
                          <a:pt x="184" y="29"/>
                          <a:pt x="176" y="37"/>
                          <a:pt x="165" y="3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3" name="Google Shape;1233;p39"/>
                  <p:cNvSpPr/>
                  <p:nvPr/>
                </p:nvSpPr>
                <p:spPr>
                  <a:xfrm>
                    <a:off x="1270000" y="5856287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8" y="0"/>
                        </a:moveTo>
                        <a:cubicBezTo>
                          <a:pt x="0" y="0"/>
                          <a:pt x="0" y="73"/>
                          <a:pt x="48" y="73"/>
                        </a:cubicBezTo>
                        <a:cubicBezTo>
                          <a:pt x="95" y="73"/>
                          <a:pt x="95" y="0"/>
                          <a:pt x="48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4" name="Google Shape;1234;p39"/>
                  <p:cNvSpPr/>
                  <p:nvPr/>
                </p:nvSpPr>
                <p:spPr>
                  <a:xfrm>
                    <a:off x="1196975" y="6043612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8" y="0"/>
                        </a:moveTo>
                        <a:cubicBezTo>
                          <a:pt x="0" y="0"/>
                          <a:pt x="0" y="73"/>
                          <a:pt x="48" y="73"/>
                        </a:cubicBezTo>
                        <a:cubicBezTo>
                          <a:pt x="95" y="73"/>
                          <a:pt x="95" y="0"/>
                          <a:pt x="48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5" name="Google Shape;1235;p39"/>
                  <p:cNvSpPr/>
                  <p:nvPr/>
                </p:nvSpPr>
                <p:spPr>
                  <a:xfrm>
                    <a:off x="1393825" y="6043612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7" y="0"/>
                        </a:moveTo>
                        <a:cubicBezTo>
                          <a:pt x="0" y="0"/>
                          <a:pt x="0" y="73"/>
                          <a:pt x="47" y="73"/>
                        </a:cubicBezTo>
                        <a:cubicBezTo>
                          <a:pt x="95" y="73"/>
                          <a:pt x="95" y="0"/>
                          <a:pt x="47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236" name="Google Shape;1236;p39"/>
              <p:cNvGrpSpPr/>
              <p:nvPr/>
            </p:nvGrpSpPr>
            <p:grpSpPr>
              <a:xfrm>
                <a:off x="7608101" y="450501"/>
                <a:ext cx="1315038" cy="1395049"/>
                <a:chOff x="7608101" y="450501"/>
                <a:chExt cx="1315038" cy="1395049"/>
              </a:xfrm>
            </p:grpSpPr>
            <p:sp>
              <p:nvSpPr>
                <p:cNvPr id="1237" name="Google Shape;1237;p39"/>
                <p:cNvSpPr/>
                <p:nvPr/>
              </p:nvSpPr>
              <p:spPr>
                <a:xfrm rot="-1700858">
                  <a:off x="7812137" y="775720"/>
                  <a:ext cx="955378" cy="896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1147" extrusionOk="0">
                      <a:moveTo>
                        <a:pt x="783" y="78"/>
                      </a:moveTo>
                      <a:lnTo>
                        <a:pt x="783" y="78"/>
                      </a:lnTo>
                      <a:cubicBezTo>
                        <a:pt x="1073" y="172"/>
                        <a:pt x="1219" y="493"/>
                        <a:pt x="1101" y="771"/>
                      </a:cubicBezTo>
                      <a:lnTo>
                        <a:pt x="1101" y="771"/>
                      </a:lnTo>
                      <a:cubicBezTo>
                        <a:pt x="996" y="1021"/>
                        <a:pt x="714" y="1146"/>
                        <a:pt x="461" y="1059"/>
                      </a:cubicBezTo>
                      <a:lnTo>
                        <a:pt x="461" y="1059"/>
                      </a:lnTo>
                      <a:cubicBezTo>
                        <a:pt x="404" y="1039"/>
                        <a:pt x="353" y="1010"/>
                        <a:pt x="308" y="974"/>
                      </a:cubicBezTo>
                      <a:lnTo>
                        <a:pt x="308" y="974"/>
                      </a:lnTo>
                      <a:cubicBezTo>
                        <a:pt x="290" y="959"/>
                        <a:pt x="268" y="954"/>
                        <a:pt x="245" y="957"/>
                      </a:cubicBezTo>
                      <a:lnTo>
                        <a:pt x="245" y="957"/>
                      </a:lnTo>
                      <a:cubicBezTo>
                        <a:pt x="160" y="970"/>
                        <a:pt x="71" y="952"/>
                        <a:pt x="0" y="905"/>
                      </a:cubicBezTo>
                      <a:lnTo>
                        <a:pt x="0" y="905"/>
                      </a:lnTo>
                      <a:cubicBezTo>
                        <a:pt x="50" y="898"/>
                        <a:pt x="97" y="873"/>
                        <a:pt x="132" y="837"/>
                      </a:cubicBezTo>
                      <a:lnTo>
                        <a:pt x="132" y="837"/>
                      </a:lnTo>
                      <a:cubicBezTo>
                        <a:pt x="153" y="815"/>
                        <a:pt x="159" y="783"/>
                        <a:pt x="150" y="755"/>
                      </a:cubicBezTo>
                      <a:lnTo>
                        <a:pt x="150" y="755"/>
                      </a:lnTo>
                      <a:cubicBezTo>
                        <a:pt x="101" y="628"/>
                        <a:pt x="102" y="481"/>
                        <a:pt x="166" y="346"/>
                      </a:cubicBezTo>
                      <a:lnTo>
                        <a:pt x="166" y="346"/>
                      </a:lnTo>
                      <a:cubicBezTo>
                        <a:pt x="277" y="115"/>
                        <a:pt x="543" y="0"/>
                        <a:pt x="783" y="78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8" name="Google Shape;1238;p39"/>
                <p:cNvSpPr/>
                <p:nvPr/>
              </p:nvSpPr>
              <p:spPr>
                <a:xfrm rot="-1700850">
                  <a:off x="7882767" y="952300"/>
                  <a:ext cx="279369" cy="220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281" extrusionOk="0">
                      <a:moveTo>
                        <a:pt x="20" y="280"/>
                      </a:moveTo>
                      <a:lnTo>
                        <a:pt x="20" y="280"/>
                      </a:lnTo>
                      <a:cubicBezTo>
                        <a:pt x="18" y="280"/>
                        <a:pt x="16" y="280"/>
                        <a:pt x="14" y="280"/>
                      </a:cubicBezTo>
                      <a:lnTo>
                        <a:pt x="14" y="280"/>
                      </a:lnTo>
                      <a:cubicBezTo>
                        <a:pt x="5" y="276"/>
                        <a:pt x="0" y="267"/>
                        <a:pt x="3" y="257"/>
                      </a:cubicBezTo>
                      <a:lnTo>
                        <a:pt x="3" y="257"/>
                      </a:lnTo>
                      <a:cubicBezTo>
                        <a:pt x="53" y="117"/>
                        <a:pt x="190" y="13"/>
                        <a:pt x="336" y="1"/>
                      </a:cubicBezTo>
                      <a:lnTo>
                        <a:pt x="336" y="1"/>
                      </a:lnTo>
                      <a:cubicBezTo>
                        <a:pt x="346" y="0"/>
                        <a:pt x="353" y="7"/>
                        <a:pt x="355" y="17"/>
                      </a:cubicBezTo>
                      <a:lnTo>
                        <a:pt x="355" y="17"/>
                      </a:lnTo>
                      <a:cubicBezTo>
                        <a:pt x="356" y="26"/>
                        <a:pt x="348" y="35"/>
                        <a:pt x="338" y="36"/>
                      </a:cubicBezTo>
                      <a:lnTo>
                        <a:pt x="338" y="36"/>
                      </a:lnTo>
                      <a:cubicBezTo>
                        <a:pt x="205" y="46"/>
                        <a:pt x="81" y="143"/>
                        <a:pt x="36" y="269"/>
                      </a:cubicBezTo>
                      <a:lnTo>
                        <a:pt x="36" y="269"/>
                      </a:lnTo>
                      <a:cubicBezTo>
                        <a:pt x="34" y="276"/>
                        <a:pt x="27" y="280"/>
                        <a:pt x="20" y="280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9" name="Google Shape;1239;p39"/>
                <p:cNvSpPr/>
                <p:nvPr/>
              </p:nvSpPr>
              <p:spPr>
                <a:xfrm rot="-1700843">
                  <a:off x="8119007" y="503537"/>
                  <a:ext cx="386292" cy="644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825" extrusionOk="0">
                      <a:moveTo>
                        <a:pt x="335" y="17"/>
                      </a:moveTo>
                      <a:lnTo>
                        <a:pt x="335" y="17"/>
                      </a:lnTo>
                      <a:cubicBezTo>
                        <a:pt x="436" y="38"/>
                        <a:pt x="491" y="150"/>
                        <a:pt x="447" y="243"/>
                      </a:cubicBezTo>
                      <a:lnTo>
                        <a:pt x="206" y="751"/>
                      </a:lnTo>
                      <a:lnTo>
                        <a:pt x="206" y="751"/>
                      </a:lnTo>
                      <a:cubicBezTo>
                        <a:pt x="184" y="800"/>
                        <a:pt x="129" y="824"/>
                        <a:pt x="78" y="806"/>
                      </a:cubicBezTo>
                      <a:lnTo>
                        <a:pt x="78" y="806"/>
                      </a:lnTo>
                      <a:cubicBezTo>
                        <a:pt x="29" y="788"/>
                        <a:pt x="0" y="735"/>
                        <a:pt x="12" y="681"/>
                      </a:cubicBezTo>
                      <a:lnTo>
                        <a:pt x="146" y="135"/>
                      </a:lnTo>
                      <a:lnTo>
                        <a:pt x="146" y="135"/>
                      </a:lnTo>
                      <a:cubicBezTo>
                        <a:pt x="147" y="132"/>
                        <a:pt x="149" y="127"/>
                        <a:pt x="150" y="123"/>
                      </a:cubicBezTo>
                      <a:lnTo>
                        <a:pt x="150" y="123"/>
                      </a:lnTo>
                      <a:cubicBezTo>
                        <a:pt x="177" y="45"/>
                        <a:pt x="255" y="0"/>
                        <a:pt x="335" y="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0" name="Google Shape;1240;p39"/>
                <p:cNvSpPr/>
                <p:nvPr/>
              </p:nvSpPr>
              <p:spPr>
                <a:xfrm rot="-1700835">
                  <a:off x="8254018" y="1199622"/>
                  <a:ext cx="217286" cy="217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79" extrusionOk="0">
                      <a:moveTo>
                        <a:pt x="179" y="22"/>
                      </a:moveTo>
                      <a:lnTo>
                        <a:pt x="179" y="22"/>
                      </a:lnTo>
                      <a:cubicBezTo>
                        <a:pt x="243" y="44"/>
                        <a:pt x="278" y="115"/>
                        <a:pt x="256" y="179"/>
                      </a:cubicBezTo>
                      <a:lnTo>
                        <a:pt x="256" y="179"/>
                      </a:lnTo>
                      <a:cubicBezTo>
                        <a:pt x="234" y="244"/>
                        <a:pt x="163" y="278"/>
                        <a:pt x="99" y="256"/>
                      </a:cubicBezTo>
                      <a:lnTo>
                        <a:pt x="99" y="256"/>
                      </a:lnTo>
                      <a:cubicBezTo>
                        <a:pt x="35" y="234"/>
                        <a:pt x="0" y="164"/>
                        <a:pt x="23" y="99"/>
                      </a:cubicBezTo>
                      <a:lnTo>
                        <a:pt x="23" y="99"/>
                      </a:lnTo>
                      <a:cubicBezTo>
                        <a:pt x="46" y="35"/>
                        <a:pt x="115" y="0"/>
                        <a:pt x="179" y="22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1" name="Google Shape;1241;p39"/>
                <p:cNvSpPr/>
                <p:nvPr/>
              </p:nvSpPr>
              <p:spPr>
                <a:xfrm rot="-1700847">
                  <a:off x="7681644" y="776881"/>
                  <a:ext cx="137961" cy="210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270" extrusionOk="0">
                      <a:moveTo>
                        <a:pt x="153" y="269"/>
                      </a:moveTo>
                      <a:lnTo>
                        <a:pt x="153" y="269"/>
                      </a:lnTo>
                      <a:cubicBezTo>
                        <a:pt x="147" y="269"/>
                        <a:pt x="142" y="266"/>
                        <a:pt x="139" y="260"/>
                      </a:cubicBezTo>
                      <a:lnTo>
                        <a:pt x="139" y="260"/>
                      </a:lnTo>
                      <a:cubicBezTo>
                        <a:pt x="90" y="185"/>
                        <a:pt x="45" y="107"/>
                        <a:pt x="5" y="28"/>
                      </a:cubicBezTo>
                      <a:lnTo>
                        <a:pt x="5" y="28"/>
                      </a:lnTo>
                      <a:cubicBezTo>
                        <a:pt x="0" y="20"/>
                        <a:pt x="3" y="9"/>
                        <a:pt x="12" y="6"/>
                      </a:cubicBezTo>
                      <a:lnTo>
                        <a:pt x="12" y="6"/>
                      </a:lnTo>
                      <a:cubicBezTo>
                        <a:pt x="20" y="0"/>
                        <a:pt x="31" y="3"/>
                        <a:pt x="34" y="12"/>
                      </a:cubicBezTo>
                      <a:lnTo>
                        <a:pt x="34" y="12"/>
                      </a:lnTo>
                      <a:cubicBezTo>
                        <a:pt x="76" y="90"/>
                        <a:pt x="121" y="166"/>
                        <a:pt x="168" y="241"/>
                      </a:cubicBezTo>
                      <a:lnTo>
                        <a:pt x="168" y="241"/>
                      </a:lnTo>
                      <a:cubicBezTo>
                        <a:pt x="174" y="251"/>
                        <a:pt x="170" y="260"/>
                        <a:pt x="163" y="266"/>
                      </a:cubicBezTo>
                      <a:lnTo>
                        <a:pt x="163" y="266"/>
                      </a:lnTo>
                      <a:cubicBezTo>
                        <a:pt x="160" y="268"/>
                        <a:pt x="157" y="269"/>
                        <a:pt x="153" y="269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2" name="Google Shape;1242;p39"/>
                <p:cNvSpPr/>
                <p:nvPr/>
              </p:nvSpPr>
              <p:spPr>
                <a:xfrm rot="-1700851">
                  <a:off x="7629085" y="940386"/>
                  <a:ext cx="169001" cy="131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66" extrusionOk="0">
                      <a:moveTo>
                        <a:pt x="193" y="165"/>
                      </a:moveTo>
                      <a:lnTo>
                        <a:pt x="193" y="165"/>
                      </a:lnTo>
                      <a:cubicBezTo>
                        <a:pt x="188" y="165"/>
                        <a:pt x="186" y="164"/>
                        <a:pt x="182" y="161"/>
                      </a:cubicBezTo>
                      <a:lnTo>
                        <a:pt x="10" y="34"/>
                      </a:lnTo>
                      <a:lnTo>
                        <a:pt x="10" y="34"/>
                      </a:lnTo>
                      <a:cubicBezTo>
                        <a:pt x="3" y="28"/>
                        <a:pt x="0" y="18"/>
                        <a:pt x="6" y="9"/>
                      </a:cubicBezTo>
                      <a:lnTo>
                        <a:pt x="6" y="9"/>
                      </a:lnTo>
                      <a:cubicBezTo>
                        <a:pt x="12" y="1"/>
                        <a:pt x="23" y="0"/>
                        <a:pt x="31" y="5"/>
                      </a:cubicBezTo>
                      <a:lnTo>
                        <a:pt x="204" y="132"/>
                      </a:lnTo>
                      <a:lnTo>
                        <a:pt x="204" y="132"/>
                      </a:lnTo>
                      <a:cubicBezTo>
                        <a:pt x="211" y="138"/>
                        <a:pt x="213" y="149"/>
                        <a:pt x="206" y="157"/>
                      </a:cubicBezTo>
                      <a:lnTo>
                        <a:pt x="206" y="157"/>
                      </a:lnTo>
                      <a:cubicBezTo>
                        <a:pt x="204" y="161"/>
                        <a:pt x="197" y="165"/>
                        <a:pt x="193" y="165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3" name="Google Shape;1243;p39"/>
                <p:cNvSpPr/>
                <p:nvPr/>
              </p:nvSpPr>
              <p:spPr>
                <a:xfrm rot="-1700836">
                  <a:off x="7657971" y="1071164"/>
                  <a:ext cx="148307" cy="6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86" extrusionOk="0">
                      <a:moveTo>
                        <a:pt x="166" y="85"/>
                      </a:moveTo>
                      <a:lnTo>
                        <a:pt x="166" y="85"/>
                      </a:lnTo>
                      <a:cubicBezTo>
                        <a:pt x="164" y="85"/>
                        <a:pt x="163" y="85"/>
                        <a:pt x="160" y="84"/>
                      </a:cubicBezTo>
                      <a:lnTo>
                        <a:pt x="13" y="36"/>
                      </a:lnTo>
                      <a:lnTo>
                        <a:pt x="13" y="36"/>
                      </a:lnTo>
                      <a:cubicBezTo>
                        <a:pt x="5" y="33"/>
                        <a:pt x="0" y="24"/>
                        <a:pt x="4" y="14"/>
                      </a:cubicBezTo>
                      <a:lnTo>
                        <a:pt x="4" y="14"/>
                      </a:lnTo>
                      <a:cubicBezTo>
                        <a:pt x="6" y="5"/>
                        <a:pt x="15" y="0"/>
                        <a:pt x="25" y="3"/>
                      </a:cubicBezTo>
                      <a:lnTo>
                        <a:pt x="171" y="50"/>
                      </a:lnTo>
                      <a:lnTo>
                        <a:pt x="171" y="50"/>
                      </a:lnTo>
                      <a:cubicBezTo>
                        <a:pt x="180" y="54"/>
                        <a:pt x="187" y="64"/>
                        <a:pt x="183" y="73"/>
                      </a:cubicBezTo>
                      <a:lnTo>
                        <a:pt x="183" y="73"/>
                      </a:lnTo>
                      <a:cubicBezTo>
                        <a:pt x="180" y="80"/>
                        <a:pt x="174" y="85"/>
                        <a:pt x="166" y="85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4" name="Google Shape;1244;p39"/>
                <p:cNvSpPr/>
                <p:nvPr/>
              </p:nvSpPr>
              <p:spPr>
                <a:xfrm rot="-1700853">
                  <a:off x="7855244" y="744048"/>
                  <a:ext cx="31040" cy="162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209" extrusionOk="0">
                      <a:moveTo>
                        <a:pt x="22" y="208"/>
                      </a:moveTo>
                      <a:lnTo>
                        <a:pt x="22" y="208"/>
                      </a:lnTo>
                      <a:cubicBezTo>
                        <a:pt x="12" y="208"/>
                        <a:pt x="4" y="199"/>
                        <a:pt x="4" y="190"/>
                      </a:cubicBezTo>
                      <a:lnTo>
                        <a:pt x="0" y="18"/>
                      </a:lnTo>
                      <a:lnTo>
                        <a:pt x="0" y="18"/>
                      </a:lnTo>
                      <a:cubicBezTo>
                        <a:pt x="0" y="8"/>
                        <a:pt x="7" y="0"/>
                        <a:pt x="16" y="0"/>
                      </a:cubicBezTo>
                      <a:lnTo>
                        <a:pt x="16" y="0"/>
                      </a:lnTo>
                      <a:cubicBezTo>
                        <a:pt x="28" y="0"/>
                        <a:pt x="34" y="7"/>
                        <a:pt x="34" y="17"/>
                      </a:cubicBezTo>
                      <a:lnTo>
                        <a:pt x="39" y="189"/>
                      </a:lnTo>
                      <a:lnTo>
                        <a:pt x="39" y="189"/>
                      </a:lnTo>
                      <a:cubicBezTo>
                        <a:pt x="40" y="198"/>
                        <a:pt x="31" y="208"/>
                        <a:pt x="22" y="208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5" name="Google Shape;1245;p39"/>
                <p:cNvSpPr/>
                <p:nvPr/>
              </p:nvSpPr>
              <p:spPr>
                <a:xfrm rot="-1700849">
                  <a:off x="7922719" y="741394"/>
                  <a:ext cx="72428" cy="131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66" extrusionOk="0">
                      <a:moveTo>
                        <a:pt x="20" y="165"/>
                      </a:moveTo>
                      <a:lnTo>
                        <a:pt x="20" y="165"/>
                      </a:lnTo>
                      <a:cubicBezTo>
                        <a:pt x="17" y="165"/>
                        <a:pt x="15" y="165"/>
                        <a:pt x="13" y="164"/>
                      </a:cubicBezTo>
                      <a:lnTo>
                        <a:pt x="13" y="164"/>
                      </a:lnTo>
                      <a:cubicBezTo>
                        <a:pt x="4" y="160"/>
                        <a:pt x="0" y="150"/>
                        <a:pt x="4" y="141"/>
                      </a:cubicBezTo>
                      <a:lnTo>
                        <a:pt x="55" y="14"/>
                      </a:lnTo>
                      <a:lnTo>
                        <a:pt x="55" y="14"/>
                      </a:lnTo>
                      <a:cubicBezTo>
                        <a:pt x="59" y="5"/>
                        <a:pt x="69" y="0"/>
                        <a:pt x="78" y="4"/>
                      </a:cubicBezTo>
                      <a:lnTo>
                        <a:pt x="78" y="4"/>
                      </a:lnTo>
                      <a:cubicBezTo>
                        <a:pt x="88" y="8"/>
                        <a:pt x="91" y="18"/>
                        <a:pt x="88" y="28"/>
                      </a:cubicBezTo>
                      <a:lnTo>
                        <a:pt x="35" y="155"/>
                      </a:lnTo>
                      <a:lnTo>
                        <a:pt x="35" y="155"/>
                      </a:lnTo>
                      <a:cubicBezTo>
                        <a:pt x="33" y="161"/>
                        <a:pt x="27" y="165"/>
                        <a:pt x="20" y="165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46" name="Google Shape;1246;p39"/>
            <p:cNvSpPr/>
            <p:nvPr/>
          </p:nvSpPr>
          <p:spPr>
            <a:xfrm>
              <a:off x="5613882" y="2209182"/>
              <a:ext cx="280228" cy="301233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7147866" y="1469679"/>
              <a:ext cx="217217" cy="232461"/>
            </a:xfrm>
            <a:custGeom>
              <a:avLst/>
              <a:gdLst/>
              <a:ahLst/>
              <a:cxnLst/>
              <a:rect l="l" t="t" r="r" b="b"/>
              <a:pathLst>
                <a:path w="501" h="537" extrusionOk="0">
                  <a:moveTo>
                    <a:pt x="498" y="321"/>
                  </a:moveTo>
                  <a:cubicBezTo>
                    <a:pt x="496" y="332"/>
                    <a:pt x="488" y="341"/>
                    <a:pt x="478" y="343"/>
                  </a:cubicBezTo>
                  <a:lnTo>
                    <a:pt x="341" y="379"/>
                  </a:lnTo>
                  <a:lnTo>
                    <a:pt x="318" y="514"/>
                  </a:lnTo>
                  <a:cubicBezTo>
                    <a:pt x="317" y="525"/>
                    <a:pt x="308" y="534"/>
                    <a:pt x="297" y="536"/>
                  </a:cubicBezTo>
                  <a:cubicBezTo>
                    <a:pt x="295" y="536"/>
                    <a:pt x="293" y="536"/>
                    <a:pt x="291" y="536"/>
                  </a:cubicBezTo>
                  <a:cubicBezTo>
                    <a:pt x="282" y="536"/>
                    <a:pt x="273" y="532"/>
                    <a:pt x="268" y="524"/>
                  </a:cubicBezTo>
                  <a:cubicBezTo>
                    <a:pt x="245" y="488"/>
                    <a:pt x="224" y="452"/>
                    <a:pt x="204" y="415"/>
                  </a:cubicBezTo>
                  <a:lnTo>
                    <a:pt x="37" y="459"/>
                  </a:lnTo>
                  <a:cubicBezTo>
                    <a:pt x="26" y="462"/>
                    <a:pt x="13" y="458"/>
                    <a:pt x="7" y="448"/>
                  </a:cubicBezTo>
                  <a:cubicBezTo>
                    <a:pt x="0" y="439"/>
                    <a:pt x="0" y="426"/>
                    <a:pt x="7" y="417"/>
                  </a:cubicBezTo>
                  <a:cubicBezTo>
                    <a:pt x="44" y="363"/>
                    <a:pt x="84" y="310"/>
                    <a:pt x="126" y="259"/>
                  </a:cubicBezTo>
                  <a:cubicBezTo>
                    <a:pt x="99" y="196"/>
                    <a:pt x="74" y="131"/>
                    <a:pt x="53" y="66"/>
                  </a:cubicBezTo>
                  <a:cubicBezTo>
                    <a:pt x="50" y="54"/>
                    <a:pt x="53" y="42"/>
                    <a:pt x="63" y="35"/>
                  </a:cubicBezTo>
                  <a:cubicBezTo>
                    <a:pt x="72" y="28"/>
                    <a:pt x="85" y="28"/>
                    <a:pt x="95" y="34"/>
                  </a:cubicBezTo>
                  <a:lnTo>
                    <a:pt x="237" y="129"/>
                  </a:lnTo>
                  <a:cubicBezTo>
                    <a:pt x="274" y="89"/>
                    <a:pt x="312" y="49"/>
                    <a:pt x="351" y="11"/>
                  </a:cubicBezTo>
                  <a:cubicBezTo>
                    <a:pt x="362" y="0"/>
                    <a:pt x="379" y="0"/>
                    <a:pt x="390" y="11"/>
                  </a:cubicBezTo>
                  <a:cubicBezTo>
                    <a:pt x="396" y="17"/>
                    <a:pt x="401" y="28"/>
                    <a:pt x="400" y="37"/>
                  </a:cubicBezTo>
                  <a:lnTo>
                    <a:pt x="369" y="216"/>
                  </a:lnTo>
                  <a:lnTo>
                    <a:pt x="486" y="294"/>
                  </a:lnTo>
                  <a:cubicBezTo>
                    <a:pt x="495" y="300"/>
                    <a:pt x="500" y="311"/>
                    <a:pt x="498" y="32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7863969" y="4101494"/>
              <a:ext cx="344878" cy="388707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5491071" y="2510435"/>
              <a:ext cx="228650" cy="245798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0" name="Google Shape;1250;p39"/>
          <p:cNvGrpSpPr/>
          <p:nvPr/>
        </p:nvGrpSpPr>
        <p:grpSpPr>
          <a:xfrm>
            <a:off x="3269418" y="-171172"/>
            <a:ext cx="1609954" cy="1182121"/>
            <a:chOff x="4164268" y="-134147"/>
            <a:chExt cx="1609954" cy="1182121"/>
          </a:xfrm>
        </p:grpSpPr>
        <p:grpSp>
          <p:nvGrpSpPr>
            <p:cNvPr id="1251" name="Google Shape;1251;p39"/>
            <p:cNvGrpSpPr/>
            <p:nvPr/>
          </p:nvGrpSpPr>
          <p:grpSpPr>
            <a:xfrm rot="5400000" flipH="1">
              <a:off x="5329332" y="462259"/>
              <a:ext cx="311529" cy="578250"/>
              <a:chOff x="1196975" y="5856287"/>
              <a:chExt cx="231775" cy="430213"/>
            </a:xfrm>
          </p:grpSpPr>
          <p:sp>
            <p:nvSpPr>
              <p:cNvPr id="1252" name="Google Shape;1252;p39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9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9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39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39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39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39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9" name="Google Shape;1259;p39"/>
            <p:cNvSpPr/>
            <p:nvPr/>
          </p:nvSpPr>
          <p:spPr>
            <a:xfrm rot="-6592330" flipH="1">
              <a:off x="4029911" y="219014"/>
              <a:ext cx="1084994" cy="475799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0" name="Google Shape;1260;p39"/>
          <p:cNvGrpSpPr/>
          <p:nvPr/>
        </p:nvGrpSpPr>
        <p:grpSpPr>
          <a:xfrm>
            <a:off x="-568239" y="3824354"/>
            <a:ext cx="3918127" cy="2268301"/>
            <a:chOff x="-568239" y="3824354"/>
            <a:chExt cx="3918127" cy="2268301"/>
          </a:xfrm>
        </p:grpSpPr>
        <p:grpSp>
          <p:nvGrpSpPr>
            <p:cNvPr id="1261" name="Google Shape;1261;p39"/>
            <p:cNvGrpSpPr/>
            <p:nvPr/>
          </p:nvGrpSpPr>
          <p:grpSpPr>
            <a:xfrm>
              <a:off x="-568239" y="3824354"/>
              <a:ext cx="2352287" cy="2268301"/>
              <a:chOff x="1449950" y="3813402"/>
              <a:chExt cx="2054220" cy="1980876"/>
            </a:xfrm>
          </p:grpSpPr>
          <p:sp>
            <p:nvSpPr>
              <p:cNvPr id="1262" name="Google Shape;1262;p39"/>
              <p:cNvSpPr/>
              <p:nvPr/>
            </p:nvSpPr>
            <p:spPr>
              <a:xfrm>
                <a:off x="1501577" y="4288922"/>
                <a:ext cx="2002593" cy="1505356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2445" extrusionOk="0">
                    <a:moveTo>
                      <a:pt x="3249" y="151"/>
                    </a:moveTo>
                    <a:lnTo>
                      <a:pt x="1527" y="2444"/>
                    </a:lnTo>
                    <a:lnTo>
                      <a:pt x="0" y="1383"/>
                    </a:lnTo>
                    <a:lnTo>
                      <a:pt x="1510" y="2361"/>
                    </a:lnTo>
                    <a:lnTo>
                      <a:pt x="3187" y="171"/>
                    </a:lnTo>
                    <a:lnTo>
                      <a:pt x="3077" y="37"/>
                    </a:lnTo>
                    <a:lnTo>
                      <a:pt x="3107" y="0"/>
                    </a:lnTo>
                    <a:lnTo>
                      <a:pt x="3249" y="15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9"/>
              <p:cNvSpPr/>
              <p:nvPr/>
            </p:nvSpPr>
            <p:spPr>
              <a:xfrm>
                <a:off x="1449950" y="4313377"/>
                <a:ext cx="2013459" cy="1431991"/>
              </a:xfrm>
              <a:custGeom>
                <a:avLst/>
                <a:gdLst/>
                <a:ahLst/>
                <a:cxnLst/>
                <a:rect l="l" t="t" r="r" b="b"/>
                <a:pathLst>
                  <a:path w="3269" h="2325" extrusionOk="0">
                    <a:moveTo>
                      <a:pt x="3268" y="134"/>
                    </a:moveTo>
                    <a:lnTo>
                      <a:pt x="1591" y="2324"/>
                    </a:lnTo>
                    <a:lnTo>
                      <a:pt x="81" y="1346"/>
                    </a:lnTo>
                    <a:lnTo>
                      <a:pt x="81" y="1346"/>
                    </a:lnTo>
                    <a:cubicBezTo>
                      <a:pt x="0" y="1257"/>
                      <a:pt x="27" y="1101"/>
                      <a:pt x="27" y="1101"/>
                    </a:cubicBezTo>
                    <a:lnTo>
                      <a:pt x="1547" y="2081"/>
                    </a:lnTo>
                    <a:lnTo>
                      <a:pt x="3158" y="0"/>
                    </a:lnTo>
                    <a:lnTo>
                      <a:pt x="3268" y="134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9"/>
              <p:cNvSpPr/>
              <p:nvPr/>
            </p:nvSpPr>
            <p:spPr>
              <a:xfrm>
                <a:off x="1466253" y="3813402"/>
                <a:ext cx="1983575" cy="1779807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2890" extrusionOk="0">
                    <a:moveTo>
                      <a:pt x="3161" y="771"/>
                    </a:moveTo>
                    <a:lnTo>
                      <a:pt x="3131" y="808"/>
                    </a:lnTo>
                    <a:lnTo>
                      <a:pt x="1520" y="2889"/>
                    </a:lnTo>
                    <a:lnTo>
                      <a:pt x="0" y="1909"/>
                    </a:lnTo>
                    <a:lnTo>
                      <a:pt x="1627" y="0"/>
                    </a:lnTo>
                    <a:lnTo>
                      <a:pt x="3217" y="698"/>
                    </a:lnTo>
                    <a:lnTo>
                      <a:pt x="3161" y="77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9"/>
              <p:cNvSpPr/>
              <p:nvPr/>
            </p:nvSpPr>
            <p:spPr>
              <a:xfrm>
                <a:off x="1452666" y="4310660"/>
                <a:ext cx="1989010" cy="1364062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2214" extrusionOk="0">
                    <a:moveTo>
                      <a:pt x="1561" y="2213"/>
                    </a:moveTo>
                    <a:lnTo>
                      <a:pt x="1561" y="2213"/>
                    </a:lnTo>
                    <a:cubicBezTo>
                      <a:pt x="1559" y="2213"/>
                      <a:pt x="1555" y="2212"/>
                      <a:pt x="1552" y="2211"/>
                    </a:cubicBezTo>
                    <a:lnTo>
                      <a:pt x="11" y="1203"/>
                    </a:lnTo>
                    <a:lnTo>
                      <a:pt x="11" y="1203"/>
                    </a:lnTo>
                    <a:cubicBezTo>
                      <a:pt x="2" y="1197"/>
                      <a:pt x="0" y="1187"/>
                      <a:pt x="6" y="1178"/>
                    </a:cubicBezTo>
                    <a:lnTo>
                      <a:pt x="6" y="1178"/>
                    </a:lnTo>
                    <a:cubicBezTo>
                      <a:pt x="11" y="1170"/>
                      <a:pt x="21" y="1167"/>
                      <a:pt x="30" y="1173"/>
                    </a:cubicBezTo>
                    <a:lnTo>
                      <a:pt x="1559" y="2172"/>
                    </a:lnTo>
                    <a:lnTo>
                      <a:pt x="3195" y="10"/>
                    </a:lnTo>
                    <a:lnTo>
                      <a:pt x="3195" y="10"/>
                    </a:lnTo>
                    <a:cubicBezTo>
                      <a:pt x="3200" y="2"/>
                      <a:pt x="3212" y="0"/>
                      <a:pt x="3219" y="5"/>
                    </a:cubicBezTo>
                    <a:lnTo>
                      <a:pt x="3219" y="5"/>
                    </a:lnTo>
                    <a:cubicBezTo>
                      <a:pt x="3226" y="13"/>
                      <a:pt x="3229" y="23"/>
                      <a:pt x="3222" y="32"/>
                    </a:cubicBezTo>
                    <a:lnTo>
                      <a:pt x="1577" y="2206"/>
                    </a:lnTo>
                    <a:lnTo>
                      <a:pt x="1577" y="2206"/>
                    </a:lnTo>
                    <a:cubicBezTo>
                      <a:pt x="1572" y="2211"/>
                      <a:pt x="1567" y="2213"/>
                      <a:pt x="1561" y="221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39"/>
              <p:cNvSpPr/>
              <p:nvPr/>
            </p:nvSpPr>
            <p:spPr>
              <a:xfrm>
                <a:off x="1526032" y="3826989"/>
                <a:ext cx="1013530" cy="1217336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975" extrusionOk="0">
                    <a:moveTo>
                      <a:pt x="20" y="1974"/>
                    </a:moveTo>
                    <a:lnTo>
                      <a:pt x="20" y="1974"/>
                    </a:lnTo>
                    <a:cubicBezTo>
                      <a:pt x="16" y="1974"/>
                      <a:pt x="12" y="1973"/>
                      <a:pt x="8" y="1970"/>
                    </a:cubicBezTo>
                    <a:lnTo>
                      <a:pt x="8" y="1970"/>
                    </a:lnTo>
                    <a:cubicBezTo>
                      <a:pt x="1" y="1963"/>
                      <a:pt x="0" y="1952"/>
                      <a:pt x="6" y="1945"/>
                    </a:cubicBezTo>
                    <a:lnTo>
                      <a:pt x="1611" y="9"/>
                    </a:lnTo>
                    <a:lnTo>
                      <a:pt x="1611" y="9"/>
                    </a:lnTo>
                    <a:cubicBezTo>
                      <a:pt x="1617" y="1"/>
                      <a:pt x="1629" y="0"/>
                      <a:pt x="1636" y="6"/>
                    </a:cubicBezTo>
                    <a:lnTo>
                      <a:pt x="1636" y="6"/>
                    </a:lnTo>
                    <a:cubicBezTo>
                      <a:pt x="1643" y="12"/>
                      <a:pt x="1644" y="24"/>
                      <a:pt x="1639" y="31"/>
                    </a:cubicBezTo>
                    <a:lnTo>
                      <a:pt x="33" y="1968"/>
                    </a:lnTo>
                    <a:lnTo>
                      <a:pt x="33" y="1968"/>
                    </a:lnTo>
                    <a:cubicBezTo>
                      <a:pt x="29" y="1971"/>
                      <a:pt x="25" y="1974"/>
                      <a:pt x="20" y="197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39"/>
              <p:cNvSpPr/>
              <p:nvPr/>
            </p:nvSpPr>
            <p:spPr>
              <a:xfrm>
                <a:off x="2381959" y="3935679"/>
                <a:ext cx="399434" cy="7336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117" extrusionOk="0">
                    <a:moveTo>
                      <a:pt x="19" y="116"/>
                    </a:moveTo>
                    <a:lnTo>
                      <a:pt x="19" y="116"/>
                    </a:lnTo>
                    <a:cubicBezTo>
                      <a:pt x="10" y="116"/>
                      <a:pt x="2" y="110"/>
                      <a:pt x="1" y="100"/>
                    </a:cubicBezTo>
                    <a:lnTo>
                      <a:pt x="1" y="100"/>
                    </a:lnTo>
                    <a:cubicBezTo>
                      <a:pt x="0" y="91"/>
                      <a:pt x="7" y="83"/>
                      <a:pt x="17" y="81"/>
                    </a:cubicBezTo>
                    <a:lnTo>
                      <a:pt x="628" y="1"/>
                    </a:lnTo>
                    <a:lnTo>
                      <a:pt x="628" y="1"/>
                    </a:lnTo>
                    <a:cubicBezTo>
                      <a:pt x="636" y="0"/>
                      <a:pt x="646" y="7"/>
                      <a:pt x="646" y="16"/>
                    </a:cubicBezTo>
                    <a:lnTo>
                      <a:pt x="646" y="16"/>
                    </a:lnTo>
                    <a:cubicBezTo>
                      <a:pt x="648" y="26"/>
                      <a:pt x="641" y="34"/>
                      <a:pt x="632" y="35"/>
                    </a:cubicBezTo>
                    <a:lnTo>
                      <a:pt x="21" y="116"/>
                    </a:lnTo>
                    <a:lnTo>
                      <a:pt x="21" y="116"/>
                    </a:lnTo>
                    <a:cubicBezTo>
                      <a:pt x="20" y="116"/>
                      <a:pt x="20" y="116"/>
                      <a:pt x="19" y="11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39"/>
              <p:cNvSpPr/>
              <p:nvPr/>
            </p:nvSpPr>
            <p:spPr>
              <a:xfrm>
                <a:off x="2300442" y="3984590"/>
                <a:ext cx="589636" cy="127710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06" extrusionOk="0">
                    <a:moveTo>
                      <a:pt x="19" y="205"/>
                    </a:moveTo>
                    <a:lnTo>
                      <a:pt x="19" y="205"/>
                    </a:lnTo>
                    <a:cubicBezTo>
                      <a:pt x="10" y="205"/>
                      <a:pt x="3" y="199"/>
                      <a:pt x="1" y="191"/>
                    </a:cubicBezTo>
                    <a:lnTo>
                      <a:pt x="1" y="191"/>
                    </a:lnTo>
                    <a:cubicBezTo>
                      <a:pt x="0" y="182"/>
                      <a:pt x="6" y="172"/>
                      <a:pt x="15" y="171"/>
                    </a:cubicBezTo>
                    <a:lnTo>
                      <a:pt x="935" y="2"/>
                    </a:lnTo>
                    <a:lnTo>
                      <a:pt x="935" y="2"/>
                    </a:lnTo>
                    <a:cubicBezTo>
                      <a:pt x="943" y="0"/>
                      <a:pt x="953" y="6"/>
                      <a:pt x="955" y="16"/>
                    </a:cubicBezTo>
                    <a:lnTo>
                      <a:pt x="955" y="16"/>
                    </a:lnTo>
                    <a:cubicBezTo>
                      <a:pt x="956" y="26"/>
                      <a:pt x="951" y="35"/>
                      <a:pt x="941" y="36"/>
                    </a:cubicBezTo>
                    <a:lnTo>
                      <a:pt x="22" y="205"/>
                    </a:lnTo>
                    <a:lnTo>
                      <a:pt x="22" y="205"/>
                    </a:lnTo>
                    <a:cubicBezTo>
                      <a:pt x="20" y="205"/>
                      <a:pt x="19" y="205"/>
                      <a:pt x="19" y="20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39"/>
              <p:cNvSpPr/>
              <p:nvPr/>
            </p:nvSpPr>
            <p:spPr>
              <a:xfrm>
                <a:off x="2191753" y="5416582"/>
                <a:ext cx="353240" cy="5434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89" extrusionOk="0">
                    <a:moveTo>
                      <a:pt x="18" y="88"/>
                    </a:moveTo>
                    <a:lnTo>
                      <a:pt x="18" y="88"/>
                    </a:lnTo>
                    <a:cubicBezTo>
                      <a:pt x="10" y="88"/>
                      <a:pt x="2" y="81"/>
                      <a:pt x="1" y="71"/>
                    </a:cubicBezTo>
                    <a:lnTo>
                      <a:pt x="1" y="71"/>
                    </a:lnTo>
                    <a:cubicBezTo>
                      <a:pt x="0" y="62"/>
                      <a:pt x="7" y="53"/>
                      <a:pt x="17" y="52"/>
                    </a:cubicBezTo>
                    <a:lnTo>
                      <a:pt x="552" y="1"/>
                    </a:lnTo>
                    <a:lnTo>
                      <a:pt x="552" y="1"/>
                    </a:lnTo>
                    <a:cubicBezTo>
                      <a:pt x="562" y="0"/>
                      <a:pt x="571" y="8"/>
                      <a:pt x="571" y="18"/>
                    </a:cubicBezTo>
                    <a:lnTo>
                      <a:pt x="571" y="18"/>
                    </a:lnTo>
                    <a:cubicBezTo>
                      <a:pt x="571" y="27"/>
                      <a:pt x="565" y="35"/>
                      <a:pt x="556" y="37"/>
                    </a:cubicBezTo>
                    <a:lnTo>
                      <a:pt x="20" y="88"/>
                    </a:lnTo>
                    <a:lnTo>
                      <a:pt x="20" y="88"/>
                    </a:lnTo>
                    <a:cubicBezTo>
                      <a:pt x="19" y="88"/>
                      <a:pt x="19" y="88"/>
                      <a:pt x="18" y="8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39"/>
              <p:cNvSpPr/>
              <p:nvPr/>
            </p:nvSpPr>
            <p:spPr>
              <a:xfrm>
                <a:off x="2300442" y="5492665"/>
                <a:ext cx="179337" cy="4891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79" extrusionOk="0">
                    <a:moveTo>
                      <a:pt x="18" y="78"/>
                    </a:moveTo>
                    <a:lnTo>
                      <a:pt x="18" y="78"/>
                    </a:lnTo>
                    <a:cubicBezTo>
                      <a:pt x="10" y="78"/>
                      <a:pt x="3" y="72"/>
                      <a:pt x="2" y="64"/>
                    </a:cubicBezTo>
                    <a:lnTo>
                      <a:pt x="2" y="64"/>
                    </a:lnTo>
                    <a:cubicBezTo>
                      <a:pt x="0" y="54"/>
                      <a:pt x="6" y="46"/>
                      <a:pt x="15" y="44"/>
                    </a:cubicBezTo>
                    <a:lnTo>
                      <a:pt x="270" y="1"/>
                    </a:lnTo>
                    <a:lnTo>
                      <a:pt x="270" y="1"/>
                    </a:lnTo>
                    <a:cubicBezTo>
                      <a:pt x="279" y="0"/>
                      <a:pt x="287" y="6"/>
                      <a:pt x="290" y="15"/>
                    </a:cubicBezTo>
                    <a:lnTo>
                      <a:pt x="290" y="15"/>
                    </a:lnTo>
                    <a:cubicBezTo>
                      <a:pt x="291" y="26"/>
                      <a:pt x="284" y="34"/>
                      <a:pt x="275" y="37"/>
                    </a:cubicBezTo>
                    <a:lnTo>
                      <a:pt x="22" y="78"/>
                    </a:lnTo>
                    <a:lnTo>
                      <a:pt x="22" y="78"/>
                    </a:lnTo>
                    <a:cubicBezTo>
                      <a:pt x="21" y="78"/>
                      <a:pt x="19" y="78"/>
                      <a:pt x="18" y="7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9"/>
              <p:cNvSpPr/>
              <p:nvPr/>
            </p:nvSpPr>
            <p:spPr>
              <a:xfrm>
                <a:off x="1466253" y="4365005"/>
                <a:ext cx="1997159" cy="1369496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2221" extrusionOk="0">
                    <a:moveTo>
                      <a:pt x="1559" y="2220"/>
                    </a:moveTo>
                    <a:lnTo>
                      <a:pt x="1559" y="2220"/>
                    </a:lnTo>
                    <a:cubicBezTo>
                      <a:pt x="1556" y="2220"/>
                      <a:pt x="1553" y="2219"/>
                      <a:pt x="1550" y="2218"/>
                    </a:cubicBezTo>
                    <a:lnTo>
                      <a:pt x="11" y="1220"/>
                    </a:lnTo>
                    <a:lnTo>
                      <a:pt x="11" y="1220"/>
                    </a:lnTo>
                    <a:cubicBezTo>
                      <a:pt x="3" y="1215"/>
                      <a:pt x="0" y="1204"/>
                      <a:pt x="5" y="1196"/>
                    </a:cubicBezTo>
                    <a:lnTo>
                      <a:pt x="5" y="1196"/>
                    </a:lnTo>
                    <a:cubicBezTo>
                      <a:pt x="11" y="1187"/>
                      <a:pt x="22" y="1185"/>
                      <a:pt x="30" y="1190"/>
                    </a:cubicBezTo>
                    <a:lnTo>
                      <a:pt x="1556" y="2178"/>
                    </a:lnTo>
                    <a:lnTo>
                      <a:pt x="3206" y="9"/>
                    </a:lnTo>
                    <a:lnTo>
                      <a:pt x="3206" y="9"/>
                    </a:lnTo>
                    <a:cubicBezTo>
                      <a:pt x="3210" y="2"/>
                      <a:pt x="3222" y="0"/>
                      <a:pt x="3229" y="5"/>
                    </a:cubicBezTo>
                    <a:lnTo>
                      <a:pt x="3229" y="5"/>
                    </a:lnTo>
                    <a:cubicBezTo>
                      <a:pt x="3237" y="12"/>
                      <a:pt x="3238" y="23"/>
                      <a:pt x="3233" y="30"/>
                    </a:cubicBezTo>
                    <a:lnTo>
                      <a:pt x="1574" y="2214"/>
                    </a:lnTo>
                    <a:lnTo>
                      <a:pt x="1574" y="2214"/>
                    </a:lnTo>
                    <a:cubicBezTo>
                      <a:pt x="1570" y="2218"/>
                      <a:pt x="1565" y="2220"/>
                      <a:pt x="1559" y="22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39"/>
              <p:cNvSpPr/>
              <p:nvPr/>
            </p:nvSpPr>
            <p:spPr>
              <a:xfrm>
                <a:off x="2311311" y="4117734"/>
                <a:ext cx="741805" cy="497257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805" extrusionOk="0">
                    <a:moveTo>
                      <a:pt x="280" y="0"/>
                    </a:moveTo>
                    <a:lnTo>
                      <a:pt x="1205" y="448"/>
                    </a:lnTo>
                    <a:lnTo>
                      <a:pt x="918" y="804"/>
                    </a:lnTo>
                    <a:lnTo>
                      <a:pt x="0" y="379"/>
                    </a:lnTo>
                    <a:lnTo>
                      <a:pt x="28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3" name="Google Shape;1273;p39"/>
            <p:cNvSpPr/>
            <p:nvPr/>
          </p:nvSpPr>
          <p:spPr>
            <a:xfrm rot="2950162">
              <a:off x="2272686" y="4515325"/>
              <a:ext cx="1084995" cy="475800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10417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restig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D72445E7-FD84-1290-801D-6603ACA5325A}"/>
              </a:ext>
            </a:extLst>
          </p:cNvPr>
          <p:cNvGrpSpPr/>
          <p:nvPr/>
        </p:nvGrpSpPr>
        <p:grpSpPr>
          <a:xfrm>
            <a:off x="506613" y="985469"/>
            <a:ext cx="7644771" cy="4165600"/>
            <a:chOff x="1163110" y="-107857"/>
            <a:chExt cx="7644771" cy="4165600"/>
          </a:xfrm>
        </p:grpSpPr>
        <p:pic>
          <p:nvPicPr>
            <p:cNvPr id="36" name="Picture 35" descr="A green chalkboard with a wooden frame&#10;&#10;Description automatically generated">
              <a:extLst>
                <a:ext uri="{FF2B5EF4-FFF2-40B4-BE49-F238E27FC236}">
                  <a16:creationId xmlns:a16="http://schemas.microsoft.com/office/drawing/2014/main" id="{AB0B43E2-AEA9-FD01-E6F0-A767FE099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63110" y="-107857"/>
              <a:ext cx="7644771" cy="416560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8833D00-D27B-03E9-5113-BFC9F104429A}"/>
                </a:ext>
              </a:extLst>
            </p:cNvPr>
            <p:cNvSpPr txBox="1"/>
            <p:nvPr/>
          </p:nvSpPr>
          <p:spPr>
            <a:xfrm>
              <a:off x="2242709" y="937366"/>
              <a:ext cx="5485572" cy="142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Tạo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chương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“Xin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chào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…”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nhân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vật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mèo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yêu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cầu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mô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tả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Khởi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endParaRPr lang="en-VN" sz="20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" name="Picture 10" descr="Tải cô giáo vector, png miễn phí">
            <a:extLst>
              <a:ext uri="{FF2B5EF4-FFF2-40B4-BE49-F238E27FC236}">
                <a16:creationId xmlns:a16="http://schemas.microsoft.com/office/drawing/2014/main" id="{D437542A-B3BF-8F37-6B43-CFEE1D627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167" y="2597408"/>
            <a:ext cx="2342833" cy="260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4D0ECB26-9CB8-AE18-C707-6B9AEF077781}"/>
              </a:ext>
            </a:extLst>
          </p:cNvPr>
          <p:cNvGrpSpPr/>
          <p:nvPr/>
        </p:nvGrpSpPr>
        <p:grpSpPr>
          <a:xfrm>
            <a:off x="153878" y="403927"/>
            <a:ext cx="9389540" cy="1163083"/>
            <a:chOff x="-157407" y="462858"/>
            <a:chExt cx="9389540" cy="116308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0727AD2-670A-2B94-4D5A-95C4C625EDAF}"/>
                </a:ext>
              </a:extLst>
            </p:cNvPr>
            <p:cNvSpPr txBox="1"/>
            <p:nvPr/>
          </p:nvSpPr>
          <p:spPr>
            <a:xfrm>
              <a:off x="-157407" y="462858"/>
              <a:ext cx="9389540" cy="1045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VN" sz="2200" b="1" dirty="0">
                  <a:solidFill>
                    <a:srgbClr val="C00000"/>
                  </a:solidFill>
                </a:rPr>
                <a:t>NHIỆM VỤ 1: TẠO CHƯƠNG TRÌNH SỬ DỤNG </a:t>
              </a:r>
            </a:p>
            <a:p>
              <a:pPr algn="ctr">
                <a:lnSpc>
                  <a:spcPct val="150000"/>
                </a:lnSpc>
              </a:pPr>
              <a:r>
                <a:rPr lang="en-VN" sz="2200" b="1" dirty="0">
                  <a:solidFill>
                    <a:srgbClr val="C00000"/>
                  </a:solidFill>
                </a:rPr>
                <a:t>BIẾN 		CỦA SCRATCH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8D997C7-BC3A-0334-3A65-43C678C896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b="16957"/>
            <a:stretch/>
          </p:blipFill>
          <p:spPr>
            <a:xfrm>
              <a:off x="3162579" y="979603"/>
              <a:ext cx="1504759" cy="64633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261625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10727AD2-670A-2B94-4D5A-95C4C625EDAF}"/>
              </a:ext>
            </a:extLst>
          </p:cNvPr>
          <p:cNvSpPr txBox="1"/>
          <p:nvPr/>
        </p:nvSpPr>
        <p:spPr>
          <a:xfrm>
            <a:off x="3477653" y="209384"/>
            <a:ext cx="6775797" cy="59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500" b="1" dirty="0">
                <a:solidFill>
                  <a:srgbClr val="C00000"/>
                </a:solidFill>
              </a:rPr>
              <a:t>HƯỚNG DẪN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DBCC12-BAF1-DA22-BC33-02AE584AEFA9}"/>
              </a:ext>
            </a:extLst>
          </p:cNvPr>
          <p:cNvGrpSpPr/>
          <p:nvPr/>
        </p:nvGrpSpPr>
        <p:grpSpPr>
          <a:xfrm>
            <a:off x="807324" y="807496"/>
            <a:ext cx="8894236" cy="1837922"/>
            <a:chOff x="807324" y="807496"/>
            <a:chExt cx="8894236" cy="18379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DD6083D-1940-26E2-983C-71BE415CE671}"/>
                </a:ext>
              </a:extLst>
            </p:cNvPr>
            <p:cNvSpPr txBox="1"/>
            <p:nvPr/>
          </p:nvSpPr>
          <p:spPr>
            <a:xfrm>
              <a:off x="807324" y="807496"/>
              <a:ext cx="7247178" cy="958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spcAft>
                  <a:spcPts val="800"/>
                </a:spcAft>
                <a:buFont typeface="Wingdings" pitchFamily="2" charset="2"/>
                <a:buChar char="§"/>
              </a:pPr>
              <a:r>
                <a:rPr lang="vi-VN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Bước 1: Tạo lệnh yêu cầu người sử dụng nhập từ bàn phím như hình.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6556B7-BD2D-1836-A3F6-FFF20328FE14}"/>
                </a:ext>
              </a:extLst>
            </p:cNvPr>
            <p:cNvGrpSpPr/>
            <p:nvPr/>
          </p:nvGrpSpPr>
          <p:grpSpPr>
            <a:xfrm>
              <a:off x="4572000" y="1207292"/>
              <a:ext cx="5129560" cy="1438126"/>
              <a:chOff x="4572000" y="1207292"/>
              <a:chExt cx="5129560" cy="1438126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7F1F4299-B961-1C0B-D2B2-5BC7F681B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9F9F9"/>
                  </a:clrFrom>
                  <a:clrTo>
                    <a:srgbClr val="F9F9F9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663602" y="1207292"/>
                <a:ext cx="3390900" cy="111760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2EC464-B116-65B0-D0A8-257F2F0C4B8A}"/>
                  </a:ext>
                </a:extLst>
              </p:cNvPr>
              <p:cNvSpPr txBox="1"/>
              <p:nvPr/>
            </p:nvSpPr>
            <p:spPr>
              <a:xfrm>
                <a:off x="4572000" y="2148487"/>
                <a:ext cx="5129560" cy="496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tabLst/>
                  <a:defRPr/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nhập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endParaRPr kumimoji="0" lang="en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8699F70-276A-FA94-07B4-D61CA2C772D1}"/>
              </a:ext>
            </a:extLst>
          </p:cNvPr>
          <p:cNvGrpSpPr/>
          <p:nvPr/>
        </p:nvGrpSpPr>
        <p:grpSpPr>
          <a:xfrm>
            <a:off x="709273" y="2786757"/>
            <a:ext cx="7676882" cy="1826207"/>
            <a:chOff x="709273" y="2786757"/>
            <a:chExt cx="7676882" cy="18262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44FD08-D323-C40D-E7A6-680CF00B8D31}"/>
                </a:ext>
              </a:extLst>
            </p:cNvPr>
            <p:cNvSpPr txBox="1"/>
            <p:nvPr/>
          </p:nvSpPr>
          <p:spPr>
            <a:xfrm>
              <a:off x="709273" y="2786757"/>
              <a:ext cx="7345230" cy="958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spcAft>
                  <a:spcPts val="800"/>
                </a:spcAft>
                <a:buFont typeface="Wingdings" pitchFamily="2" charset="2"/>
                <a:buChar char="§"/>
              </a:pP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2: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Tạo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để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nhân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vật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“Xin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chào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…”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theo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tên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vừa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nhập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endParaRPr lang="en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0BB582-2240-8136-58ED-8051DBCA4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9273" y="3821286"/>
              <a:ext cx="7676882" cy="79167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6911248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D6083D-1940-26E2-983C-71BE415CE671}"/>
              </a:ext>
            </a:extLst>
          </p:cNvPr>
          <p:cNvSpPr txBox="1"/>
          <p:nvPr/>
        </p:nvSpPr>
        <p:spPr>
          <a:xfrm>
            <a:off x="178231" y="831236"/>
            <a:ext cx="8787538" cy="3728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err="1"/>
              <a:t>Bước</a:t>
            </a:r>
            <a:r>
              <a:rPr lang="en-US" sz="2000" dirty="0"/>
              <a:t> 3: </a:t>
            </a:r>
            <a:r>
              <a:rPr lang="en-US" sz="2000" dirty="0" err="1"/>
              <a:t>Ghép</a:t>
            </a:r>
            <a:r>
              <a:rPr lang="en-US" sz="2000" dirty="0"/>
              <a:t> </a:t>
            </a:r>
            <a:r>
              <a:rPr lang="en-US" sz="2000" dirty="0" err="1"/>
              <a:t>lệnh</a:t>
            </a:r>
            <a:r>
              <a:rPr lang="en-US" sz="2000" dirty="0"/>
              <a:t>  			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lệnh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Bước</a:t>
            </a:r>
            <a:r>
              <a:rPr lang="en-US" sz="2000" dirty="0"/>
              <a:t> 2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chương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 </a:t>
            </a:r>
            <a:endParaRPr lang="en-VN" sz="2000" dirty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err="1"/>
              <a:t>Bước</a:t>
            </a:r>
            <a:r>
              <a:rPr lang="en-US" sz="2000" dirty="0"/>
              <a:t> 4: </a:t>
            </a:r>
            <a:r>
              <a:rPr lang="en-US" sz="2000" dirty="0" err="1"/>
              <a:t>Chạy</a:t>
            </a:r>
            <a:r>
              <a:rPr lang="en-US" sz="2000" dirty="0"/>
              <a:t> </a:t>
            </a:r>
            <a:r>
              <a:rPr lang="en-US" sz="2000" dirty="0" err="1"/>
              <a:t>thử</a:t>
            </a:r>
            <a:r>
              <a:rPr lang="en-US" sz="2000" dirty="0"/>
              <a:t> </a:t>
            </a:r>
            <a:r>
              <a:rPr lang="en-US" sz="2000" dirty="0" err="1"/>
              <a:t>chương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.</a:t>
            </a:r>
            <a:endParaRPr lang="en-VN" sz="2000" dirty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err="1"/>
              <a:t>Bước</a:t>
            </a:r>
            <a:r>
              <a:rPr lang="en-US" sz="2000" dirty="0"/>
              <a:t> 5: </a:t>
            </a:r>
            <a:r>
              <a:rPr lang="en-US" sz="2000" dirty="0" err="1"/>
              <a:t>Lưu</a:t>
            </a:r>
            <a:r>
              <a:rPr lang="en-US" sz="2000" dirty="0"/>
              <a:t> </a:t>
            </a:r>
            <a:r>
              <a:rPr lang="en-US" sz="2000" dirty="0" err="1"/>
              <a:t>tệp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ChaoHoi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thư</a:t>
            </a:r>
            <a:r>
              <a:rPr lang="en-US" sz="2000" dirty="0"/>
              <a:t> </a:t>
            </a:r>
            <a:r>
              <a:rPr lang="en-US" sz="2000" dirty="0" err="1"/>
              <a:t>mục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.</a:t>
            </a:r>
            <a:endParaRPr lang="en-VN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674D41-FA01-8B21-C011-6A33059B0A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1983" y="305213"/>
            <a:ext cx="2519699" cy="1491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F0AD01-22B8-4D7A-B99E-A572FAEEB15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501668"/>
            <a:ext cx="3893602" cy="21714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64707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D72445E7-FD84-1290-801D-6603ACA5325A}"/>
              </a:ext>
            </a:extLst>
          </p:cNvPr>
          <p:cNvGrpSpPr/>
          <p:nvPr/>
        </p:nvGrpSpPr>
        <p:grpSpPr>
          <a:xfrm>
            <a:off x="445836" y="793855"/>
            <a:ext cx="7644771" cy="4165600"/>
            <a:chOff x="1102333" y="-299471"/>
            <a:chExt cx="7644771" cy="4165600"/>
          </a:xfrm>
        </p:grpSpPr>
        <p:pic>
          <p:nvPicPr>
            <p:cNvPr id="36" name="Picture 35" descr="A green chalkboard with a wooden frame&#10;&#10;Description automatically generated">
              <a:extLst>
                <a:ext uri="{FF2B5EF4-FFF2-40B4-BE49-F238E27FC236}">
                  <a16:creationId xmlns:a16="http://schemas.microsoft.com/office/drawing/2014/main" id="{AB0B43E2-AEA9-FD01-E6F0-A767FE099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02333" y="-299471"/>
              <a:ext cx="7644771" cy="416560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8833D00-D27B-03E9-5113-BFC9F104429A}"/>
                </a:ext>
              </a:extLst>
            </p:cNvPr>
            <p:cNvSpPr txBox="1"/>
            <p:nvPr/>
          </p:nvSpPr>
          <p:spPr>
            <a:xfrm>
              <a:off x="2242710" y="793920"/>
              <a:ext cx="5485572" cy="142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Tạo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chương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sử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giá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trị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nhập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vào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từ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bàn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phím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hiển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thị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giá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trị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màn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2000" dirty="0">
                  <a:solidFill>
                    <a:schemeClr val="accent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VN" sz="20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" name="Picture 10" descr="Tải cô giáo vector, png miễn phí">
            <a:extLst>
              <a:ext uri="{FF2B5EF4-FFF2-40B4-BE49-F238E27FC236}">
                <a16:creationId xmlns:a16="http://schemas.microsoft.com/office/drawing/2014/main" id="{D437542A-B3BF-8F37-6B43-CFEE1D627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167" y="2597408"/>
            <a:ext cx="2342833" cy="260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0727AD2-670A-2B94-4D5A-95C4C625EDAF}"/>
              </a:ext>
            </a:extLst>
          </p:cNvPr>
          <p:cNvSpPr txBox="1"/>
          <p:nvPr/>
        </p:nvSpPr>
        <p:spPr>
          <a:xfrm>
            <a:off x="710532" y="494799"/>
            <a:ext cx="8433468" cy="59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500" b="1" dirty="0">
                <a:solidFill>
                  <a:srgbClr val="C00000"/>
                </a:solidFill>
              </a:rPr>
              <a:t>NHIỆM VỤ 2: TẠO CHƯƠNG TRÌNH SỬ DỤNG BIẾN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23569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6"/>
          <p:cNvSpPr txBox="1">
            <a:spLocks noGrp="1"/>
          </p:cNvSpPr>
          <p:nvPr>
            <p:ph type="title"/>
          </p:nvPr>
        </p:nvSpPr>
        <p:spPr>
          <a:xfrm>
            <a:off x="3056607" y="16993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D9FF61-5DBF-A883-525F-EE81AA13BDEB}"/>
              </a:ext>
            </a:extLst>
          </p:cNvPr>
          <p:cNvGrpSpPr/>
          <p:nvPr/>
        </p:nvGrpSpPr>
        <p:grpSpPr>
          <a:xfrm>
            <a:off x="287073" y="929899"/>
            <a:ext cx="7949393" cy="3812582"/>
            <a:chOff x="422373" y="1496899"/>
            <a:chExt cx="7949393" cy="381258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1D93EB-F77E-7BCC-4A4B-4590F463AB1A}"/>
                </a:ext>
              </a:extLst>
            </p:cNvPr>
            <p:cNvSpPr/>
            <p:nvPr/>
          </p:nvSpPr>
          <p:spPr>
            <a:xfrm>
              <a:off x="422373" y="1496899"/>
              <a:ext cx="3642242" cy="381258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B472A7EC-7C5B-76C4-7057-FB22BDB84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22373" y="3262345"/>
              <a:ext cx="3642242" cy="992511"/>
            </a:xfrm>
            <a:prstGeom prst="rect">
              <a:avLst/>
            </a:prstGeom>
          </p:spPr>
        </p:pic>
        <p:sp>
          <p:nvSpPr>
            <p:cNvPr id="8" name="Google Shape;1016;p36">
              <a:extLst>
                <a:ext uri="{FF2B5EF4-FFF2-40B4-BE49-F238E27FC236}">
                  <a16:creationId xmlns:a16="http://schemas.microsoft.com/office/drawing/2014/main" id="{A5B7D4E2-A79C-939D-0AAE-EAD33AEC8853}"/>
                </a:ext>
              </a:extLst>
            </p:cNvPr>
            <p:cNvSpPr txBox="1">
              <a:spLocks/>
            </p:cNvSpPr>
            <p:nvPr/>
          </p:nvSpPr>
          <p:spPr>
            <a:xfrm>
              <a:off x="667766" y="2491102"/>
              <a:ext cx="77040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dk1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dk1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dk1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dk1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dk1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dk1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dk1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dk1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Grandstander"/>
                <a:buNone/>
                <a:defRPr sz="3500" b="1" i="0" u="none" strike="noStrike" cap="none">
                  <a:solidFill>
                    <a:schemeClr val="dk1"/>
                  </a:solidFill>
                  <a:latin typeface="Grandstander"/>
                  <a:ea typeface="Grandstander"/>
                  <a:cs typeface="Grandstander"/>
                  <a:sym typeface="Grandstander"/>
                </a:defRPr>
              </a:lvl9pPr>
            </a:lstStyle>
            <a:p>
              <a:r>
                <a:rPr lang="en-US" sz="2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938C4B1-B1BD-50AA-31C8-8FE4F07FA84D}"/>
              </a:ext>
            </a:extLst>
          </p:cNvPr>
          <p:cNvSpPr/>
          <p:nvPr/>
        </p:nvSpPr>
        <p:spPr>
          <a:xfrm>
            <a:off x="4174709" y="929899"/>
            <a:ext cx="4682222" cy="38125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4" name="Google Shape;998;p36">
            <a:extLst>
              <a:ext uri="{FF2B5EF4-FFF2-40B4-BE49-F238E27FC236}">
                <a16:creationId xmlns:a16="http://schemas.microsoft.com/office/drawing/2014/main" id="{0B3440EF-2F3F-095E-5D89-87E0AE8254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74708" y="997397"/>
            <a:ext cx="4622800" cy="1574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 An tạo chương trình như</a:t>
            </a:r>
            <a:r>
              <a:rPr lang="vi-V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dưới.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i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có biết tại sao mèo lại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i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đúng theo tên không?</a:t>
            </a:r>
            <a:r>
              <a:rPr lang="vi-VN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0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586731-7892-5939-81E5-C7155A63DC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t="7251"/>
          <a:stretch/>
        </p:blipFill>
        <p:spPr>
          <a:xfrm>
            <a:off x="4301101" y="2351313"/>
            <a:ext cx="4622800" cy="23911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10727AD2-670A-2B94-4D5A-95C4C625EDAF}"/>
              </a:ext>
            </a:extLst>
          </p:cNvPr>
          <p:cNvSpPr txBox="1"/>
          <p:nvPr/>
        </p:nvSpPr>
        <p:spPr>
          <a:xfrm>
            <a:off x="3455351" y="0"/>
            <a:ext cx="6775797" cy="59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500" b="1" dirty="0">
                <a:solidFill>
                  <a:srgbClr val="C00000"/>
                </a:solidFill>
              </a:rPr>
              <a:t>HƯỚNG DẪN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D6083D-1940-26E2-983C-71BE415CE671}"/>
              </a:ext>
            </a:extLst>
          </p:cNvPr>
          <p:cNvSpPr txBox="1"/>
          <p:nvPr/>
        </p:nvSpPr>
        <p:spPr>
          <a:xfrm>
            <a:off x="476584" y="534374"/>
            <a:ext cx="8190832" cy="2651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	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        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4: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A51D17-261C-DBF5-6DF6-7CE99F6E3ED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4836" y="1378949"/>
            <a:ext cx="1336882" cy="9622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D4D3C0-7623-7AA2-C375-3459862538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t="22424"/>
          <a:stretch/>
        </p:blipFill>
        <p:spPr>
          <a:xfrm>
            <a:off x="4123071" y="1037036"/>
            <a:ext cx="1336882" cy="7464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3D0CDB-2EBF-FE7D-A577-C34DD7956DA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7484" y="3185739"/>
            <a:ext cx="3692228" cy="7464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44FD08-D323-C40D-E7A6-680CF00B8D31}"/>
              </a:ext>
            </a:extLst>
          </p:cNvPr>
          <p:cNvSpPr txBox="1"/>
          <p:nvPr/>
        </p:nvSpPr>
        <p:spPr>
          <a:xfrm>
            <a:off x="476584" y="3840512"/>
            <a:ext cx="7908659" cy="1061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thử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6: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tệp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HoiTuoi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2359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10727AD2-670A-2B94-4D5A-95C4C625EDAF}"/>
              </a:ext>
            </a:extLst>
          </p:cNvPr>
          <p:cNvSpPr txBox="1"/>
          <p:nvPr/>
        </p:nvSpPr>
        <p:spPr>
          <a:xfrm>
            <a:off x="1696397" y="162484"/>
            <a:ext cx="6775797" cy="59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500" b="1" dirty="0">
                <a:solidFill>
                  <a:srgbClr val="C00000"/>
                </a:solidFill>
              </a:rPr>
              <a:t>2 BƯỚC ĐẶT GIÁ TRỊ CHO BIẾN “TUỔI”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DDC81A-D9D5-8725-FB1C-316597FA6CDE}"/>
              </a:ext>
            </a:extLst>
          </p:cNvPr>
          <p:cNvGrpSpPr/>
          <p:nvPr/>
        </p:nvGrpSpPr>
        <p:grpSpPr>
          <a:xfrm>
            <a:off x="471420" y="760596"/>
            <a:ext cx="8131403" cy="1403536"/>
            <a:chOff x="471420" y="760596"/>
            <a:chExt cx="8131403" cy="140353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EC12BF-31B9-9697-CD3F-D72C22153BBB}"/>
                </a:ext>
              </a:extLst>
            </p:cNvPr>
            <p:cNvSpPr txBox="1"/>
            <p:nvPr/>
          </p:nvSpPr>
          <p:spPr>
            <a:xfrm>
              <a:off x="471420" y="1205536"/>
              <a:ext cx="8131403" cy="958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spcAft>
                  <a:spcPts val="800"/>
                </a:spcAft>
                <a:buFont typeface="Wingdings" pitchFamily="2" charset="2"/>
                <a:buChar char="§"/>
              </a:pPr>
              <a:r>
                <a:rPr lang="vi-VN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Bước 1: Sử dụng lệnh 				để nhập giá trị từ bàn phím, giá trị vừa nhập được lưu vào biến “trả lời”.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3503BF2-D048-A964-ABFB-79C72EE48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20111" y="760596"/>
              <a:ext cx="3390900" cy="11176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A83D95-77C2-93F9-1E4B-A89D8A2CB902}"/>
              </a:ext>
            </a:extLst>
          </p:cNvPr>
          <p:cNvGrpSpPr/>
          <p:nvPr/>
        </p:nvGrpSpPr>
        <p:grpSpPr>
          <a:xfrm>
            <a:off x="506298" y="2164132"/>
            <a:ext cx="8131403" cy="1270772"/>
            <a:chOff x="506298" y="2609072"/>
            <a:chExt cx="8131403" cy="127077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F37ADE2-2BC3-24CF-830E-F43A78BCABFA}"/>
                </a:ext>
              </a:extLst>
            </p:cNvPr>
            <p:cNvSpPr txBox="1"/>
            <p:nvPr/>
          </p:nvSpPr>
          <p:spPr>
            <a:xfrm>
              <a:off x="506298" y="2921248"/>
              <a:ext cx="8131403" cy="958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spcAft>
                  <a:spcPts val="800"/>
                </a:spcAft>
                <a:buFont typeface="Wingdings" pitchFamily="2" charset="2"/>
                <a:buChar char="§"/>
              </a:pPr>
              <a:r>
                <a:rPr lang="vi-VN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Bước 2: Sử dụng lệnh 			.      để lấy giá trị của biến “trả lời” đặt cho biến Tuổi.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86BAD5F-95BE-1B5E-7B89-646CCFF6E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28545" y="2609072"/>
              <a:ext cx="3111500" cy="977900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9718E8A1-37C2-3991-4995-6496A99D91C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290" y="4025900"/>
            <a:ext cx="3390900" cy="1117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1E1BD0-9F24-3B09-3DEB-02D6A556E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35555"/>
          <a:stretch/>
        </p:blipFill>
        <p:spPr>
          <a:xfrm>
            <a:off x="4905811" y="4061368"/>
            <a:ext cx="2005200" cy="9779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0D8DD3-15F9-97BB-9193-ED0BC7737C9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6275" y="3812149"/>
            <a:ext cx="1849752" cy="1331351"/>
          </a:xfrm>
          <a:prstGeom prst="rect">
            <a:avLst/>
          </a:prstGeom>
        </p:spPr>
      </p:pic>
      <p:sp>
        <p:nvSpPr>
          <p:cNvPr id="27" name="Right Arrow 26">
            <a:extLst>
              <a:ext uri="{FF2B5EF4-FFF2-40B4-BE49-F238E27FC236}">
                <a16:creationId xmlns:a16="http://schemas.microsoft.com/office/drawing/2014/main" id="{207EA581-B78B-CB9F-5269-D505C3CA5B0A}"/>
              </a:ext>
            </a:extLst>
          </p:cNvPr>
          <p:cNvSpPr/>
          <p:nvPr/>
        </p:nvSpPr>
        <p:spPr>
          <a:xfrm>
            <a:off x="4496960" y="4523978"/>
            <a:ext cx="547174" cy="17666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B92EA886-E92F-0BF5-8707-8AA22D7EC829}"/>
              </a:ext>
            </a:extLst>
          </p:cNvPr>
          <p:cNvSpPr/>
          <p:nvPr/>
        </p:nvSpPr>
        <p:spPr>
          <a:xfrm>
            <a:off x="6616926" y="4499139"/>
            <a:ext cx="547174" cy="17666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1996D6-CCC5-1B5C-F9B1-874057D0ED15}"/>
              </a:ext>
            </a:extLst>
          </p:cNvPr>
          <p:cNvSpPr txBox="1"/>
          <p:nvPr/>
        </p:nvSpPr>
        <p:spPr>
          <a:xfrm>
            <a:off x="3622411" y="3595694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SƠ ĐỒ ĐƠN GIẢN</a:t>
            </a:r>
            <a:endParaRPr lang="en-VN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7760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016;p36">
            <a:extLst>
              <a:ext uri="{FF2B5EF4-FFF2-40B4-BE49-F238E27FC236}">
                <a16:creationId xmlns:a16="http://schemas.microsoft.com/office/drawing/2014/main" id="{ED910A44-C8E7-3AF7-5259-26891C12C0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91605" y="23816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08958C-E34D-3ABE-FC31-C376F2929837}"/>
              </a:ext>
            </a:extLst>
          </p:cNvPr>
          <p:cNvSpPr txBox="1"/>
          <p:nvPr/>
        </p:nvSpPr>
        <p:spPr>
          <a:xfrm>
            <a:off x="388184" y="1066530"/>
            <a:ext cx="3882903" cy="3010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tệp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HoiTuoi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Bổ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sung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871912A-D745-6BB4-05AF-12ABAF10F87F}"/>
              </a:ext>
            </a:extLst>
          </p:cNvPr>
          <p:cNvGrpSpPr/>
          <p:nvPr/>
        </p:nvGrpSpPr>
        <p:grpSpPr>
          <a:xfrm>
            <a:off x="4423144" y="1802957"/>
            <a:ext cx="4484727" cy="2274013"/>
            <a:chOff x="242529" y="981570"/>
            <a:chExt cx="4484727" cy="2274013"/>
          </a:xfrm>
        </p:grpSpPr>
        <p:pic>
          <p:nvPicPr>
            <p:cNvPr id="31" name="Picture 3">
              <a:extLst>
                <a:ext uri="{FF2B5EF4-FFF2-40B4-BE49-F238E27FC236}">
                  <a16:creationId xmlns:a16="http://schemas.microsoft.com/office/drawing/2014/main" id="{4E39C3B5-3753-9B03-E9EA-BC2CDA924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42529" y="1168998"/>
              <a:ext cx="621249" cy="553476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BA1E61D-E837-B408-AEB7-CE1E86673104}"/>
                </a:ext>
              </a:extLst>
            </p:cNvPr>
            <p:cNvSpPr txBox="1"/>
            <p:nvPr/>
          </p:nvSpPr>
          <p:spPr>
            <a:xfrm>
              <a:off x="844353" y="981570"/>
              <a:ext cx="3882903" cy="1420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Để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quan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sát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hiển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thị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An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sau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nhập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vào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từ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bàn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phím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cần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sử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000" i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  <a:endParaRPr lang="en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605F5D7-F621-20C7-6580-9F8021C300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b="25780"/>
            <a:stretch/>
          </p:blipFill>
          <p:spPr>
            <a:xfrm>
              <a:off x="242529" y="2122989"/>
              <a:ext cx="4465530" cy="1132594"/>
            </a:xfrm>
            <a:prstGeom prst="rect">
              <a:avLst/>
            </a:prstGeom>
          </p:spPr>
        </p:pic>
      </p:grpSp>
      <p:pic>
        <p:nvPicPr>
          <p:cNvPr id="2" name="Google Shape;190;p2">
            <a:extLst>
              <a:ext uri="{FF2B5EF4-FFF2-40B4-BE49-F238E27FC236}">
                <a16:creationId xmlns:a16="http://schemas.microsoft.com/office/drawing/2014/main" id="{6FA25411-3962-B7BE-AB75-D828ADDDBA8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080" y="4734716"/>
            <a:ext cx="1932565" cy="37225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75600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6F19D5-0217-965D-3E62-522058172B15}"/>
              </a:ext>
            </a:extLst>
          </p:cNvPr>
          <p:cNvSpPr txBox="1"/>
          <p:nvPr/>
        </p:nvSpPr>
        <p:spPr>
          <a:xfrm>
            <a:off x="3578520" y="268161"/>
            <a:ext cx="6775797" cy="59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500" b="1" dirty="0">
                <a:solidFill>
                  <a:srgbClr val="C00000"/>
                </a:solidFill>
              </a:rPr>
              <a:t>THỰC HÀNH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AB660-0737-9181-C938-43661B6381F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4287" y="935486"/>
            <a:ext cx="6099930" cy="40790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0A7B23-F733-2D62-A640-57C963FA3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341" y="2442830"/>
            <a:ext cx="2945205" cy="2571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2376411"/>
      </p:ext>
    </p:extLst>
  </p:cSld>
  <p:clrMapOvr>
    <a:masterClrMapping/>
  </p:clrMapOvr>
  <p:transition spd="med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04FBB18-926E-C407-3B39-F758DF1A05D1}"/>
              </a:ext>
            </a:extLst>
          </p:cNvPr>
          <p:cNvSpPr/>
          <p:nvPr/>
        </p:nvSpPr>
        <p:spPr>
          <a:xfrm>
            <a:off x="869795" y="557561"/>
            <a:ext cx="7515922" cy="936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</a:t>
            </a: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vi-VN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bàn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phím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6BC39EF-891E-7653-C5A2-EACCC4D3522B}"/>
              </a:ext>
            </a:extLst>
          </p:cNvPr>
          <p:cNvSpPr/>
          <p:nvPr/>
        </p:nvSpPr>
        <p:spPr>
          <a:xfrm>
            <a:off x="869795" y="2103399"/>
            <a:ext cx="3323064" cy="936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9CC0F67-4BF9-26D2-3F1E-0D1454DFB8EC}"/>
              </a:ext>
            </a:extLst>
          </p:cNvPr>
          <p:cNvSpPr/>
          <p:nvPr/>
        </p:nvSpPr>
        <p:spPr>
          <a:xfrm>
            <a:off x="869795" y="3404838"/>
            <a:ext cx="3323064" cy="936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82EF9F3-F95C-94C6-480B-7CDD64C71481}"/>
              </a:ext>
            </a:extLst>
          </p:cNvPr>
          <p:cNvSpPr/>
          <p:nvPr/>
        </p:nvSpPr>
        <p:spPr>
          <a:xfrm>
            <a:off x="4572000" y="3404838"/>
            <a:ext cx="3813717" cy="936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89C015-60EC-C852-D985-E4C62B3545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4859" y="1968500"/>
            <a:ext cx="3048000" cy="12065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6DA894B-F073-788D-DAE3-E0490BEF6ECD}"/>
              </a:ext>
            </a:extLst>
          </p:cNvPr>
          <p:cNvGrpSpPr/>
          <p:nvPr/>
        </p:nvGrpSpPr>
        <p:grpSpPr>
          <a:xfrm>
            <a:off x="4572000" y="2012950"/>
            <a:ext cx="3770043" cy="1117600"/>
            <a:chOff x="4572000" y="2012950"/>
            <a:chExt cx="3770043" cy="111760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875FFBA-864E-1C53-EBDE-1450615777D0}"/>
                </a:ext>
              </a:extLst>
            </p:cNvPr>
            <p:cNvSpPr/>
            <p:nvPr/>
          </p:nvSpPr>
          <p:spPr>
            <a:xfrm>
              <a:off x="4572000" y="2103399"/>
              <a:ext cx="3702205" cy="93670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VN" sz="20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B.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B771F0D-183C-DA8A-D9C9-B753039EB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51143" y="2012950"/>
              <a:ext cx="3390900" cy="111760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9136E57-B770-DE0F-B48A-C8A73AD986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35555"/>
          <a:stretch/>
        </p:blipFill>
        <p:spPr>
          <a:xfrm>
            <a:off x="1993278" y="3384239"/>
            <a:ext cx="2005200" cy="977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A29F1E-A3FD-A01B-7C66-3C0A38F0A3C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1143" y="3471513"/>
            <a:ext cx="3615084" cy="80335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AFE7A42-220D-E581-7C97-5FF44F643B4E}"/>
              </a:ext>
            </a:extLst>
          </p:cNvPr>
          <p:cNvGrpSpPr/>
          <p:nvPr/>
        </p:nvGrpSpPr>
        <p:grpSpPr>
          <a:xfrm>
            <a:off x="4572000" y="2103399"/>
            <a:ext cx="3770043" cy="1027150"/>
            <a:chOff x="4572000" y="2103399"/>
            <a:chExt cx="3770043" cy="1027150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F1F07CF-CC00-3B56-D9FB-C3119DF346D0}"/>
                </a:ext>
              </a:extLst>
            </p:cNvPr>
            <p:cNvSpPr/>
            <p:nvPr/>
          </p:nvSpPr>
          <p:spPr>
            <a:xfrm>
              <a:off x="4572000" y="2103399"/>
              <a:ext cx="3702205" cy="93670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VN" sz="20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B. 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FAD012D-90BF-0CA6-DEC2-377C68E63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t="16186"/>
            <a:stretch/>
          </p:blipFill>
          <p:spPr>
            <a:xfrm>
              <a:off x="4951143" y="2193846"/>
              <a:ext cx="3390900" cy="93670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998261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04FBB18-926E-C407-3B39-F758DF1A05D1}"/>
              </a:ext>
            </a:extLst>
          </p:cNvPr>
          <p:cNvSpPr/>
          <p:nvPr/>
        </p:nvSpPr>
        <p:spPr>
          <a:xfrm>
            <a:off x="869795" y="557561"/>
            <a:ext cx="7515922" cy="936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2. </a:t>
            </a:r>
            <a:r>
              <a:rPr lang="vi-VN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 tin nhập vào từ bàn phím được lưu trong biến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6BC39EF-891E-7653-C5A2-EACCC4D3522B}"/>
              </a:ext>
            </a:extLst>
          </p:cNvPr>
          <p:cNvSpPr/>
          <p:nvPr/>
        </p:nvSpPr>
        <p:spPr>
          <a:xfrm>
            <a:off x="869795" y="2103399"/>
            <a:ext cx="3323064" cy="936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875FFBA-864E-1C53-EBDE-1450615777D0}"/>
              </a:ext>
            </a:extLst>
          </p:cNvPr>
          <p:cNvSpPr/>
          <p:nvPr/>
        </p:nvSpPr>
        <p:spPr>
          <a:xfrm>
            <a:off x="4572000" y="2103399"/>
            <a:ext cx="3702205" cy="936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82EF9F3-F95C-94C6-480B-7CDD64C71481}"/>
              </a:ext>
            </a:extLst>
          </p:cNvPr>
          <p:cNvSpPr/>
          <p:nvPr/>
        </p:nvSpPr>
        <p:spPr>
          <a:xfrm>
            <a:off x="4572000" y="3404838"/>
            <a:ext cx="3813717" cy="936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89C015-60EC-C852-D985-E4C62B3545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4859" y="1968500"/>
            <a:ext cx="3048000" cy="1206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771F0D-183C-DA8A-D9C9-B753039EB4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1143" y="2012950"/>
            <a:ext cx="3390900" cy="11176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B419BDB-996A-8A2A-02A3-0CBFC2FC7C53}"/>
              </a:ext>
            </a:extLst>
          </p:cNvPr>
          <p:cNvGrpSpPr/>
          <p:nvPr/>
        </p:nvGrpSpPr>
        <p:grpSpPr>
          <a:xfrm>
            <a:off x="869795" y="3384239"/>
            <a:ext cx="3323064" cy="977900"/>
            <a:chOff x="869795" y="3384239"/>
            <a:chExt cx="3323064" cy="977900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D9CC0F67-4BF9-26D2-3F1E-0D1454DFB8EC}"/>
                </a:ext>
              </a:extLst>
            </p:cNvPr>
            <p:cNvSpPr/>
            <p:nvPr/>
          </p:nvSpPr>
          <p:spPr>
            <a:xfrm>
              <a:off x="869795" y="3404838"/>
              <a:ext cx="3323064" cy="93670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VN" sz="20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C. 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9136E57-B770-DE0F-B48A-C8A73AD986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35555"/>
            <a:stretch/>
          </p:blipFill>
          <p:spPr>
            <a:xfrm>
              <a:off x="1993278" y="3384239"/>
              <a:ext cx="2005200" cy="97790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AA29F1E-A3FD-A01B-7C66-3C0A38F0A3C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1143" y="3471513"/>
            <a:ext cx="3615084" cy="8033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502656B-4DAF-0786-1C8A-9291F474392C}"/>
              </a:ext>
            </a:extLst>
          </p:cNvPr>
          <p:cNvGrpSpPr/>
          <p:nvPr/>
        </p:nvGrpSpPr>
        <p:grpSpPr>
          <a:xfrm>
            <a:off x="869795" y="3384239"/>
            <a:ext cx="3323064" cy="957301"/>
            <a:chOff x="869795" y="3384239"/>
            <a:chExt cx="3323064" cy="957301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499CF63A-D3A9-9FA2-CAEC-A781CCA11C50}"/>
                </a:ext>
              </a:extLst>
            </p:cNvPr>
            <p:cNvSpPr/>
            <p:nvPr/>
          </p:nvSpPr>
          <p:spPr>
            <a:xfrm>
              <a:off x="869795" y="3404838"/>
              <a:ext cx="3323064" cy="93670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VN" sz="20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C.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D5D5496-9B63-9153-BB63-337F54369E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44063" t="-1" r="14554" b="8925"/>
            <a:stretch/>
          </p:blipFill>
          <p:spPr>
            <a:xfrm>
              <a:off x="2258008" y="3384239"/>
              <a:ext cx="1287625" cy="89062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8574722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04FBB18-926E-C407-3B39-F758DF1A05D1}"/>
              </a:ext>
            </a:extLst>
          </p:cNvPr>
          <p:cNvSpPr/>
          <p:nvPr/>
        </p:nvSpPr>
        <p:spPr>
          <a:xfrm>
            <a:off x="869795" y="557561"/>
            <a:ext cx="7515922" cy="936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3</a:t>
            </a: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”?</a:t>
            </a:r>
            <a:endParaRPr lang="en-VN" sz="2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875FFBA-864E-1C53-EBDE-1450615777D0}"/>
              </a:ext>
            </a:extLst>
          </p:cNvPr>
          <p:cNvSpPr/>
          <p:nvPr/>
        </p:nvSpPr>
        <p:spPr>
          <a:xfrm>
            <a:off x="5174396" y="2103399"/>
            <a:ext cx="3211321" cy="936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9CC0F67-4BF9-26D2-3F1E-0D1454DFB8EC}"/>
              </a:ext>
            </a:extLst>
          </p:cNvPr>
          <p:cNvSpPr/>
          <p:nvPr/>
        </p:nvSpPr>
        <p:spPr>
          <a:xfrm>
            <a:off x="869794" y="3404838"/>
            <a:ext cx="4102255" cy="936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82EF9F3-F95C-94C6-480B-7CDD64C71481}"/>
              </a:ext>
            </a:extLst>
          </p:cNvPr>
          <p:cNvSpPr/>
          <p:nvPr/>
        </p:nvSpPr>
        <p:spPr>
          <a:xfrm>
            <a:off x="5174396" y="3404838"/>
            <a:ext cx="3211321" cy="936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4BEC79-1B8A-A33E-66D3-2127C6E55ED6}"/>
              </a:ext>
            </a:extLst>
          </p:cNvPr>
          <p:cNvGrpSpPr/>
          <p:nvPr/>
        </p:nvGrpSpPr>
        <p:grpSpPr>
          <a:xfrm>
            <a:off x="869795" y="2103399"/>
            <a:ext cx="4203428" cy="936702"/>
            <a:chOff x="869795" y="2103399"/>
            <a:chExt cx="4203428" cy="936702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6BC39EF-891E-7653-C5A2-EACCC4D3522B}"/>
                </a:ext>
              </a:extLst>
            </p:cNvPr>
            <p:cNvSpPr/>
            <p:nvPr/>
          </p:nvSpPr>
          <p:spPr>
            <a:xfrm>
              <a:off x="869795" y="2103399"/>
              <a:ext cx="4102254" cy="93670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VN" sz="20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A. 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095DB1D-7409-CFF0-47A1-3F9F82E14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3807" y="2103399"/>
              <a:ext cx="3869416" cy="85987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DF951E4-B9D7-2649-DC05-EA4FF2442A5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3056" y="3502204"/>
            <a:ext cx="3788993" cy="741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C8A452-3B97-923E-B6BD-9C034260B2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r="52424"/>
          <a:stretch/>
        </p:blipFill>
        <p:spPr>
          <a:xfrm>
            <a:off x="5407234" y="2871691"/>
            <a:ext cx="2968143" cy="1560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3CD8E1-2AEF-B203-7949-DB8EA94BDD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47132" r="-1"/>
          <a:stretch/>
        </p:blipFill>
        <p:spPr>
          <a:xfrm>
            <a:off x="5599241" y="2103399"/>
            <a:ext cx="3211321" cy="156615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239B944-B6B8-94E1-D747-3CFCA148A85C}"/>
              </a:ext>
            </a:extLst>
          </p:cNvPr>
          <p:cNvGrpSpPr/>
          <p:nvPr/>
        </p:nvGrpSpPr>
        <p:grpSpPr>
          <a:xfrm>
            <a:off x="869794" y="2103399"/>
            <a:ext cx="4102254" cy="936702"/>
            <a:chOff x="869795" y="2103399"/>
            <a:chExt cx="4102254" cy="93670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21C4FD0E-224A-4CE0-15C5-D28540B6C94C}"/>
                </a:ext>
              </a:extLst>
            </p:cNvPr>
            <p:cNvSpPr/>
            <p:nvPr/>
          </p:nvSpPr>
          <p:spPr>
            <a:xfrm>
              <a:off x="869795" y="2103399"/>
              <a:ext cx="4102254" cy="93670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VN" sz="20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A. 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D929632-3DDE-218A-2077-6EDB28A0E8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r="4163"/>
            <a:stretch/>
          </p:blipFill>
          <p:spPr>
            <a:xfrm>
              <a:off x="1168466" y="2139750"/>
              <a:ext cx="3708335" cy="859870"/>
            </a:xfrm>
            <a:prstGeom prst="rect">
              <a:avLst/>
            </a:prstGeom>
            <a:grpFill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2339913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04FBB18-926E-C407-3B39-F758DF1A05D1}"/>
              </a:ext>
            </a:extLst>
          </p:cNvPr>
          <p:cNvSpPr/>
          <p:nvPr/>
        </p:nvSpPr>
        <p:spPr>
          <a:xfrm>
            <a:off x="869795" y="557561"/>
            <a:ext cx="7515922" cy="936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4</a:t>
            </a: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”?</a:t>
            </a:r>
            <a:endParaRPr lang="en-VN" sz="2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8A55B6-5E61-8983-3E7E-E0EFC442956C}"/>
              </a:ext>
            </a:extLst>
          </p:cNvPr>
          <p:cNvGrpSpPr/>
          <p:nvPr/>
        </p:nvGrpSpPr>
        <p:grpSpPr>
          <a:xfrm>
            <a:off x="869795" y="2103399"/>
            <a:ext cx="4203428" cy="936702"/>
            <a:chOff x="869795" y="2103399"/>
            <a:chExt cx="4203428" cy="936702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6BC39EF-891E-7653-C5A2-EACCC4D3522B}"/>
                </a:ext>
              </a:extLst>
            </p:cNvPr>
            <p:cNvSpPr/>
            <p:nvPr/>
          </p:nvSpPr>
          <p:spPr>
            <a:xfrm>
              <a:off x="869795" y="2103399"/>
              <a:ext cx="4102254" cy="93670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VN" sz="20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A. 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095DB1D-7409-CFF0-47A1-3F9F82E14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3807" y="2103399"/>
              <a:ext cx="3869416" cy="85987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1895E6-F056-3102-9A4A-1F37D2316FB6}"/>
              </a:ext>
            </a:extLst>
          </p:cNvPr>
          <p:cNvGrpSpPr/>
          <p:nvPr/>
        </p:nvGrpSpPr>
        <p:grpSpPr>
          <a:xfrm>
            <a:off x="869794" y="3404838"/>
            <a:ext cx="4102255" cy="936702"/>
            <a:chOff x="869794" y="3404838"/>
            <a:chExt cx="4102255" cy="936702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D9CC0F67-4BF9-26D2-3F1E-0D1454DFB8EC}"/>
                </a:ext>
              </a:extLst>
            </p:cNvPr>
            <p:cNvSpPr/>
            <p:nvPr/>
          </p:nvSpPr>
          <p:spPr>
            <a:xfrm>
              <a:off x="869794" y="3404838"/>
              <a:ext cx="4102255" cy="93670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VN" sz="20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C. 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DF951E4-B9D7-2649-DC05-EA4FF2442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83056" y="3502204"/>
              <a:ext cx="3788993" cy="74197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89101C-0204-30FF-B7A9-BEA3DDAAF017}"/>
              </a:ext>
            </a:extLst>
          </p:cNvPr>
          <p:cNvGrpSpPr/>
          <p:nvPr/>
        </p:nvGrpSpPr>
        <p:grpSpPr>
          <a:xfrm>
            <a:off x="5174396" y="2871691"/>
            <a:ext cx="3211321" cy="1560528"/>
            <a:chOff x="5174396" y="2871691"/>
            <a:chExt cx="3211321" cy="156052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82EF9F3-F95C-94C6-480B-7CDD64C71481}"/>
                </a:ext>
              </a:extLst>
            </p:cNvPr>
            <p:cNvSpPr/>
            <p:nvPr/>
          </p:nvSpPr>
          <p:spPr>
            <a:xfrm>
              <a:off x="5174396" y="3404838"/>
              <a:ext cx="3211321" cy="93670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VN" sz="20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D.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0C8A452-3B97-923E-B6BD-9C034260B2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r="52424"/>
            <a:stretch/>
          </p:blipFill>
          <p:spPr>
            <a:xfrm>
              <a:off x="5407234" y="2871691"/>
              <a:ext cx="2968143" cy="156052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419876-BE1D-4C83-C683-B40393AEA8CF}"/>
              </a:ext>
            </a:extLst>
          </p:cNvPr>
          <p:cNvGrpSpPr/>
          <p:nvPr/>
        </p:nvGrpSpPr>
        <p:grpSpPr>
          <a:xfrm>
            <a:off x="5174396" y="2103399"/>
            <a:ext cx="3636166" cy="1566155"/>
            <a:chOff x="5174396" y="2103399"/>
            <a:chExt cx="3636166" cy="1566155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875FFBA-864E-1C53-EBDE-1450615777D0}"/>
                </a:ext>
              </a:extLst>
            </p:cNvPr>
            <p:cNvSpPr/>
            <p:nvPr/>
          </p:nvSpPr>
          <p:spPr>
            <a:xfrm>
              <a:off x="5174396" y="2103399"/>
              <a:ext cx="3211321" cy="93670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VN" sz="20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B.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F3CD8E1-2AEF-B203-7949-DB8EA94BDD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47132" r="-1"/>
            <a:stretch/>
          </p:blipFill>
          <p:spPr>
            <a:xfrm>
              <a:off x="5599241" y="2103399"/>
              <a:ext cx="3211321" cy="156615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2666F22-97D4-01EC-5463-2DBEC5AE5314}"/>
              </a:ext>
            </a:extLst>
          </p:cNvPr>
          <p:cNvGrpSpPr/>
          <p:nvPr/>
        </p:nvGrpSpPr>
        <p:grpSpPr>
          <a:xfrm>
            <a:off x="869794" y="3404838"/>
            <a:ext cx="4102255" cy="936702"/>
            <a:chOff x="869794" y="3404838"/>
            <a:chExt cx="4102255" cy="936702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9324C2F-7DEE-6E8F-D198-067CB3E8B65E}"/>
                </a:ext>
              </a:extLst>
            </p:cNvPr>
            <p:cNvSpPr/>
            <p:nvPr/>
          </p:nvSpPr>
          <p:spPr>
            <a:xfrm>
              <a:off x="869794" y="3404838"/>
              <a:ext cx="4102255" cy="93670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VN" sz="20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C. 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E0E3467-6D3D-7932-9835-C40B58593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83056" y="3502204"/>
              <a:ext cx="3788993" cy="74197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1575024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04FBB18-926E-C407-3B39-F758DF1A05D1}"/>
              </a:ext>
            </a:extLst>
          </p:cNvPr>
          <p:cNvSpPr/>
          <p:nvPr/>
        </p:nvSpPr>
        <p:spPr>
          <a:xfrm>
            <a:off x="590762" y="581045"/>
            <a:ext cx="4209838" cy="16895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5</a:t>
            </a: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6BC39EF-891E-7653-C5A2-EACCC4D3522B}"/>
              </a:ext>
            </a:extLst>
          </p:cNvPr>
          <p:cNvSpPr/>
          <p:nvPr/>
        </p:nvSpPr>
        <p:spPr>
          <a:xfrm>
            <a:off x="869795" y="2722418"/>
            <a:ext cx="3211320" cy="7187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32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875FFBA-864E-1C53-EBDE-1450615777D0}"/>
              </a:ext>
            </a:extLst>
          </p:cNvPr>
          <p:cNvSpPr/>
          <p:nvPr/>
        </p:nvSpPr>
        <p:spPr>
          <a:xfrm>
            <a:off x="5461035" y="2683805"/>
            <a:ext cx="3211321" cy="7187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9CC0F67-4BF9-26D2-3F1E-0D1454DFB8EC}"/>
              </a:ext>
            </a:extLst>
          </p:cNvPr>
          <p:cNvSpPr/>
          <p:nvPr/>
        </p:nvSpPr>
        <p:spPr>
          <a:xfrm>
            <a:off x="869795" y="3698571"/>
            <a:ext cx="3211320" cy="7187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10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82EF9F3-F95C-94C6-480B-7CDD64C71481}"/>
              </a:ext>
            </a:extLst>
          </p:cNvPr>
          <p:cNvSpPr/>
          <p:nvPr/>
        </p:nvSpPr>
        <p:spPr>
          <a:xfrm>
            <a:off x="5461034" y="3698571"/>
            <a:ext cx="3211321" cy="7187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09FFD-782C-2D13-17CE-9BEFCC843F0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7756" y="508227"/>
            <a:ext cx="3784600" cy="18796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6F19D94-D7AC-9A4A-3D8D-D45C42A1EB8B}"/>
              </a:ext>
            </a:extLst>
          </p:cNvPr>
          <p:cNvSpPr/>
          <p:nvPr/>
        </p:nvSpPr>
        <p:spPr>
          <a:xfrm>
            <a:off x="5461033" y="3698571"/>
            <a:ext cx="3211321" cy="7187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534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016;p36">
            <a:extLst>
              <a:ext uri="{FF2B5EF4-FFF2-40B4-BE49-F238E27FC236}">
                <a16:creationId xmlns:a16="http://schemas.microsoft.com/office/drawing/2014/main" id="{ED910A44-C8E7-3AF7-5259-26891C12C0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91605" y="18736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08958C-E34D-3ABE-FC31-C376F2929837}"/>
              </a:ext>
            </a:extLst>
          </p:cNvPr>
          <p:cNvSpPr txBox="1"/>
          <p:nvPr/>
        </p:nvSpPr>
        <p:spPr>
          <a:xfrm>
            <a:off x="88900" y="791526"/>
            <a:ext cx="8966200" cy="2087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ạo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?”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Sau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“Xin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5A”,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5A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vừa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F08549-757D-2B7E-D513-138F5879E33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5728" y="2786688"/>
            <a:ext cx="5431018" cy="2457766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2B67464A-E37E-E60F-EA9F-E48874E8A1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094790">
            <a:off x="6737364" y="3338058"/>
            <a:ext cx="1326637" cy="4742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5959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E90DCEF-A096-42D9-DEFC-2BBA4D180A8B}"/>
              </a:ext>
            </a:extLst>
          </p:cNvPr>
          <p:cNvGrpSpPr/>
          <p:nvPr/>
        </p:nvGrpSpPr>
        <p:grpSpPr>
          <a:xfrm>
            <a:off x="4323944" y="169512"/>
            <a:ext cx="5917852" cy="4502550"/>
            <a:chOff x="4323944" y="169512"/>
            <a:chExt cx="5917852" cy="45025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150DF57-BDC3-2E51-A4C7-70600F2D9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23944" y="169512"/>
              <a:ext cx="5492059" cy="333319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952355-E01C-188A-5216-46766A18D778}"/>
                </a:ext>
              </a:extLst>
            </p:cNvPr>
            <p:cNvSpPr txBox="1"/>
            <p:nvPr/>
          </p:nvSpPr>
          <p:spPr>
            <a:xfrm>
              <a:off x="6227735" y="4271952"/>
              <a:ext cx="40140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/>
                <a:t>Màn hình kết quả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06918E-1978-4A45-8B73-72AE6D58CDE7}"/>
              </a:ext>
            </a:extLst>
          </p:cNvPr>
          <p:cNvGrpSpPr/>
          <p:nvPr/>
        </p:nvGrpSpPr>
        <p:grpSpPr>
          <a:xfrm>
            <a:off x="387457" y="946194"/>
            <a:ext cx="5492058" cy="3733304"/>
            <a:chOff x="387457" y="946194"/>
            <a:chExt cx="5492058" cy="373330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1577EA5-FBD0-545C-39B4-90FCFC474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7457" y="946194"/>
              <a:ext cx="5492058" cy="325111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67C5CB-464F-4974-AE40-F4106B4BDF53}"/>
                </a:ext>
              </a:extLst>
            </p:cNvPr>
            <p:cNvSpPr txBox="1"/>
            <p:nvPr/>
          </p:nvSpPr>
          <p:spPr>
            <a:xfrm>
              <a:off x="1704813" y="4279388"/>
              <a:ext cx="40140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/>
                <a:t>Màn hình nhập câu trả lời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30F463D-47F8-B4E8-6241-2F52DC6DF7E7}"/>
                </a:ext>
              </a:extLst>
            </p:cNvPr>
            <p:cNvSpPr/>
            <p:nvPr/>
          </p:nvSpPr>
          <p:spPr>
            <a:xfrm>
              <a:off x="433950" y="2292771"/>
              <a:ext cx="1673817" cy="86888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VN" sz="2000" dirty="0">
                  <a:latin typeface="Arial" panose="020B0604020202020204" pitchFamily="34" charset="0"/>
                  <a:cs typeface="Arial" panose="020B0604020202020204" pitchFamily="34" charset="0"/>
                </a:rPr>
                <a:t>Ô để nhập câu trả lời</a:t>
              </a:r>
            </a:p>
          </p:txBody>
        </p: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C57F92DB-9B5C-E7BB-BD08-95B8B57DD409}"/>
                </a:ext>
              </a:extLst>
            </p:cNvPr>
            <p:cNvCxnSpPr>
              <a:stCxn id="12" idx="3"/>
            </p:cNvCxnSpPr>
            <p:nvPr/>
          </p:nvCxnSpPr>
          <p:spPr>
            <a:xfrm>
              <a:off x="2107767" y="2727214"/>
              <a:ext cx="449453" cy="1038874"/>
            </a:xfrm>
            <a:prstGeom prst="bentConnector2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B0EEB1D-A886-89F4-F6B1-2ECAD902F55F}"/>
              </a:ext>
            </a:extLst>
          </p:cNvPr>
          <p:cNvSpPr txBox="1"/>
          <p:nvPr/>
        </p:nvSpPr>
        <p:spPr>
          <a:xfrm>
            <a:off x="340963" y="539341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8" name="Google Shape;1016;p36">
            <a:extLst>
              <a:ext uri="{FF2B5EF4-FFF2-40B4-BE49-F238E27FC236}">
                <a16:creationId xmlns:a16="http://schemas.microsoft.com/office/drawing/2014/main" id="{37BC8209-0261-8BDC-5F6D-D12FED5A22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68052" y="18508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03044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" name="Google Shape;2355;p58"/>
          <p:cNvSpPr txBox="1"/>
          <p:nvPr/>
        </p:nvSpPr>
        <p:spPr>
          <a:xfrm>
            <a:off x="563016" y="1229455"/>
            <a:ext cx="2890265" cy="101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err="1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Ôn</a:t>
            </a:r>
            <a:r>
              <a:rPr lang="en" sz="2400" dirty="0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 </a:t>
            </a:r>
            <a:r>
              <a:rPr lang="en" sz="2400" dirty="0" err="1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lại</a:t>
            </a:r>
            <a:r>
              <a:rPr lang="en" sz="2400" dirty="0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 </a:t>
            </a:r>
            <a:r>
              <a:rPr lang="en" sz="2400" dirty="0" err="1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kiến</a:t>
            </a:r>
            <a:r>
              <a:rPr lang="en" sz="2400" dirty="0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 </a:t>
            </a:r>
            <a:r>
              <a:rPr lang="en" sz="2400" dirty="0" err="1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thức</a:t>
            </a:r>
            <a:r>
              <a:rPr lang="en" sz="2400" dirty="0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.</a:t>
            </a:r>
            <a:endParaRPr sz="2400" dirty="0">
              <a:solidFill>
                <a:schemeClr val="dk1"/>
              </a:solidFill>
              <a:latin typeface="Arial" panose="020B0604020202020204" pitchFamily="34" charset="0"/>
              <a:ea typeface="Grandstander"/>
              <a:cs typeface="Arial" panose="020B0604020202020204" pitchFamily="34" charset="0"/>
              <a:sym typeface="Grandstander"/>
            </a:endParaRPr>
          </a:p>
        </p:txBody>
      </p:sp>
      <p:sp>
        <p:nvSpPr>
          <p:cNvPr id="2356" name="Google Shape;2356;p5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9" name="Google Shape;2359;p58"/>
          <p:cNvSpPr txBox="1"/>
          <p:nvPr/>
        </p:nvSpPr>
        <p:spPr>
          <a:xfrm>
            <a:off x="5704798" y="2571750"/>
            <a:ext cx="2719202" cy="102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err="1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Đọc</a:t>
            </a:r>
            <a:r>
              <a:rPr lang="en" sz="2400" dirty="0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 </a:t>
            </a:r>
            <a:r>
              <a:rPr lang="en" sz="2400" dirty="0" err="1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và</a:t>
            </a:r>
            <a:r>
              <a:rPr lang="en" sz="2400" dirty="0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 </a:t>
            </a:r>
            <a:r>
              <a:rPr lang="en" sz="2400" dirty="0" err="1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chuẩn</a:t>
            </a:r>
            <a:r>
              <a:rPr lang="en" sz="2400" dirty="0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 </a:t>
            </a:r>
            <a:r>
              <a:rPr lang="en" sz="2400" dirty="0" err="1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bị</a:t>
            </a:r>
            <a:r>
              <a:rPr lang="en" sz="2400" dirty="0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 </a:t>
            </a:r>
            <a:r>
              <a:rPr lang="en" sz="2400" dirty="0" err="1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trước</a:t>
            </a:r>
            <a:r>
              <a:rPr lang="en" sz="2400" dirty="0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 </a:t>
            </a:r>
            <a:r>
              <a:rPr lang="en" sz="2400" i="1" dirty="0" err="1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Bài</a:t>
            </a:r>
            <a:r>
              <a:rPr lang="en" sz="2400" i="1" dirty="0">
                <a:solidFill>
                  <a:schemeClr val="dk1"/>
                </a:solidFill>
                <a:latin typeface="Arial" panose="020B0604020202020204" pitchFamily="34" charset="0"/>
                <a:ea typeface="Grandstander"/>
                <a:cs typeface="Arial" panose="020B0604020202020204" pitchFamily="34" charset="0"/>
                <a:sym typeface="Grandstander"/>
              </a:rPr>
              <a:t> 15.</a:t>
            </a:r>
            <a:endParaRPr sz="2400" i="1" dirty="0">
              <a:solidFill>
                <a:schemeClr val="dk1"/>
              </a:solidFill>
              <a:latin typeface="Arial" panose="020B0604020202020204" pitchFamily="34" charset="0"/>
              <a:ea typeface="Grandstander"/>
              <a:cs typeface="Arial" panose="020B0604020202020204" pitchFamily="34" charset="0"/>
              <a:sym typeface="Grandstander"/>
            </a:endParaRPr>
          </a:p>
        </p:txBody>
      </p:sp>
      <p:grpSp>
        <p:nvGrpSpPr>
          <p:cNvPr id="2364" name="Google Shape;2364;p58"/>
          <p:cNvGrpSpPr/>
          <p:nvPr/>
        </p:nvGrpSpPr>
        <p:grpSpPr>
          <a:xfrm>
            <a:off x="3015599" y="1415471"/>
            <a:ext cx="3112797" cy="3005725"/>
            <a:chOff x="3015599" y="1415471"/>
            <a:chExt cx="3112797" cy="3005725"/>
          </a:xfrm>
        </p:grpSpPr>
        <p:sp>
          <p:nvSpPr>
            <p:cNvPr id="2365" name="Google Shape;2365;p58"/>
            <p:cNvSpPr/>
            <p:nvPr/>
          </p:nvSpPr>
          <p:spPr>
            <a:xfrm rot="-1048914">
              <a:off x="3529613" y="1832288"/>
              <a:ext cx="2307300" cy="2295356"/>
            </a:xfrm>
            <a:custGeom>
              <a:avLst/>
              <a:gdLst/>
              <a:ahLst/>
              <a:cxnLst/>
              <a:rect l="l" t="t" r="r" b="b"/>
              <a:pathLst>
                <a:path w="4268" h="4245" extrusionOk="0">
                  <a:moveTo>
                    <a:pt x="4267" y="1129"/>
                  </a:moveTo>
                  <a:lnTo>
                    <a:pt x="2516" y="4244"/>
                  </a:lnTo>
                  <a:lnTo>
                    <a:pt x="0" y="3232"/>
                  </a:lnTo>
                  <a:lnTo>
                    <a:pt x="2" y="3227"/>
                  </a:lnTo>
                  <a:lnTo>
                    <a:pt x="1664" y="0"/>
                  </a:lnTo>
                  <a:lnTo>
                    <a:pt x="4214" y="1106"/>
                  </a:lnTo>
                  <a:lnTo>
                    <a:pt x="4214" y="1106"/>
                  </a:lnTo>
                  <a:lnTo>
                    <a:pt x="4267" y="1129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8"/>
            <p:cNvSpPr/>
            <p:nvPr/>
          </p:nvSpPr>
          <p:spPr>
            <a:xfrm rot="-1048913">
              <a:off x="4002419" y="1625746"/>
              <a:ext cx="1513562" cy="738901"/>
            </a:xfrm>
            <a:custGeom>
              <a:avLst/>
              <a:gdLst/>
              <a:ahLst/>
              <a:cxnLst/>
              <a:rect l="l" t="t" r="r" b="b"/>
              <a:pathLst>
                <a:path w="2802" h="1366" extrusionOk="0">
                  <a:moveTo>
                    <a:pt x="2801" y="1365"/>
                  </a:moveTo>
                  <a:lnTo>
                    <a:pt x="251" y="259"/>
                  </a:lnTo>
                  <a:lnTo>
                    <a:pt x="166" y="222"/>
                  </a:lnTo>
                  <a:cubicBezTo>
                    <a:pt x="166" y="222"/>
                    <a:pt x="0" y="0"/>
                    <a:pt x="210" y="10"/>
                  </a:cubicBezTo>
                  <a:lnTo>
                    <a:pt x="2595" y="1059"/>
                  </a:lnTo>
                  <a:cubicBezTo>
                    <a:pt x="2595" y="1059"/>
                    <a:pt x="2648" y="1251"/>
                    <a:pt x="2801" y="136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8"/>
            <p:cNvSpPr/>
            <p:nvPr/>
          </p:nvSpPr>
          <p:spPr>
            <a:xfrm rot="-1048914">
              <a:off x="4088876" y="1610792"/>
              <a:ext cx="1301435" cy="588740"/>
            </a:xfrm>
            <a:custGeom>
              <a:avLst/>
              <a:gdLst/>
              <a:ahLst/>
              <a:cxnLst/>
              <a:rect l="l" t="t" r="r" b="b"/>
              <a:pathLst>
                <a:path w="2408" h="1090" extrusionOk="0">
                  <a:moveTo>
                    <a:pt x="2407" y="1016"/>
                  </a:moveTo>
                  <a:lnTo>
                    <a:pt x="2385" y="1089"/>
                  </a:lnTo>
                  <a:lnTo>
                    <a:pt x="0" y="40"/>
                  </a:lnTo>
                  <a:lnTo>
                    <a:pt x="18" y="0"/>
                  </a:lnTo>
                  <a:lnTo>
                    <a:pt x="2407" y="1016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8"/>
            <p:cNvSpPr/>
            <p:nvPr/>
          </p:nvSpPr>
          <p:spPr>
            <a:xfrm rot="-1048928">
              <a:off x="3281488" y="1898358"/>
              <a:ext cx="1074989" cy="1935445"/>
            </a:xfrm>
            <a:custGeom>
              <a:avLst/>
              <a:gdLst/>
              <a:ahLst/>
              <a:cxnLst/>
              <a:rect l="l" t="t" r="r" b="b"/>
              <a:pathLst>
                <a:path w="1988" h="3582" extrusionOk="0">
                  <a:moveTo>
                    <a:pt x="323" y="3581"/>
                  </a:moveTo>
                  <a:lnTo>
                    <a:pt x="323" y="3581"/>
                  </a:lnTo>
                  <a:lnTo>
                    <a:pt x="231" y="3542"/>
                  </a:lnTo>
                  <a:cubicBezTo>
                    <a:pt x="0" y="3400"/>
                    <a:pt x="101" y="3159"/>
                    <a:pt x="101" y="3159"/>
                  </a:cubicBezTo>
                  <a:lnTo>
                    <a:pt x="1757" y="92"/>
                  </a:lnTo>
                  <a:cubicBezTo>
                    <a:pt x="1808" y="0"/>
                    <a:pt x="1862" y="13"/>
                    <a:pt x="1862" y="13"/>
                  </a:cubicBezTo>
                  <a:lnTo>
                    <a:pt x="1964" y="60"/>
                  </a:lnTo>
                  <a:lnTo>
                    <a:pt x="1946" y="100"/>
                  </a:lnTo>
                  <a:cubicBezTo>
                    <a:pt x="1736" y="90"/>
                    <a:pt x="1902" y="312"/>
                    <a:pt x="1902" y="312"/>
                  </a:cubicBezTo>
                  <a:lnTo>
                    <a:pt x="1987" y="349"/>
                  </a:lnTo>
                  <a:lnTo>
                    <a:pt x="325" y="3576"/>
                  </a:lnTo>
                  <a:lnTo>
                    <a:pt x="323" y="358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8"/>
            <p:cNvSpPr/>
            <p:nvPr/>
          </p:nvSpPr>
          <p:spPr>
            <a:xfrm rot="-1048904">
              <a:off x="3446552" y="2038179"/>
              <a:ext cx="889069" cy="1732847"/>
            </a:xfrm>
            <a:custGeom>
              <a:avLst/>
              <a:gdLst/>
              <a:ahLst/>
              <a:cxnLst/>
              <a:rect l="l" t="t" r="r" b="b"/>
              <a:pathLst>
                <a:path w="1643" h="3204" extrusionOk="0">
                  <a:moveTo>
                    <a:pt x="17" y="3203"/>
                  </a:moveTo>
                  <a:cubicBezTo>
                    <a:pt x="15" y="3203"/>
                    <a:pt x="13" y="3202"/>
                    <a:pt x="11" y="3201"/>
                  </a:cubicBezTo>
                  <a:cubicBezTo>
                    <a:pt x="3" y="3197"/>
                    <a:pt x="0" y="3188"/>
                    <a:pt x="4" y="3181"/>
                  </a:cubicBezTo>
                  <a:lnTo>
                    <a:pt x="1611" y="10"/>
                  </a:lnTo>
                  <a:cubicBezTo>
                    <a:pt x="1615" y="3"/>
                    <a:pt x="1624" y="0"/>
                    <a:pt x="1631" y="4"/>
                  </a:cubicBezTo>
                  <a:cubicBezTo>
                    <a:pt x="1639" y="8"/>
                    <a:pt x="1642" y="17"/>
                    <a:pt x="1638" y="24"/>
                  </a:cubicBezTo>
                  <a:lnTo>
                    <a:pt x="31" y="3194"/>
                  </a:lnTo>
                  <a:cubicBezTo>
                    <a:pt x="28" y="3200"/>
                    <a:pt x="23" y="3203"/>
                    <a:pt x="17" y="320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58"/>
            <p:cNvSpPr/>
            <p:nvPr/>
          </p:nvSpPr>
          <p:spPr>
            <a:xfrm rot="-1048908">
              <a:off x="3931005" y="1932519"/>
              <a:ext cx="90575" cy="128712"/>
            </a:xfrm>
            <a:custGeom>
              <a:avLst/>
              <a:gdLst/>
              <a:ahLst/>
              <a:cxnLst/>
              <a:rect l="l" t="t" r="r" b="b"/>
              <a:pathLst>
                <a:path w="166" h="238" extrusionOk="0">
                  <a:moveTo>
                    <a:pt x="148" y="237"/>
                  </a:moveTo>
                  <a:cubicBezTo>
                    <a:pt x="145" y="237"/>
                    <a:pt x="142" y="236"/>
                    <a:pt x="140" y="235"/>
                  </a:cubicBezTo>
                  <a:cubicBezTo>
                    <a:pt x="66" y="186"/>
                    <a:pt x="15" y="105"/>
                    <a:pt x="1" y="19"/>
                  </a:cubicBezTo>
                  <a:cubicBezTo>
                    <a:pt x="0" y="11"/>
                    <a:pt x="6" y="3"/>
                    <a:pt x="14" y="2"/>
                  </a:cubicBezTo>
                  <a:cubicBezTo>
                    <a:pt x="22" y="0"/>
                    <a:pt x="30" y="6"/>
                    <a:pt x="31" y="14"/>
                  </a:cubicBezTo>
                  <a:cubicBezTo>
                    <a:pt x="43" y="93"/>
                    <a:pt x="90" y="166"/>
                    <a:pt x="156" y="210"/>
                  </a:cubicBezTo>
                  <a:cubicBezTo>
                    <a:pt x="163" y="214"/>
                    <a:pt x="165" y="224"/>
                    <a:pt x="160" y="231"/>
                  </a:cubicBezTo>
                  <a:cubicBezTo>
                    <a:pt x="157" y="235"/>
                    <a:pt x="153" y="237"/>
                    <a:pt x="148" y="2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58"/>
            <p:cNvSpPr/>
            <p:nvPr/>
          </p:nvSpPr>
          <p:spPr>
            <a:xfrm rot="-1048911">
              <a:off x="3910325" y="2010318"/>
              <a:ext cx="97726" cy="126328"/>
            </a:xfrm>
            <a:custGeom>
              <a:avLst/>
              <a:gdLst/>
              <a:ahLst/>
              <a:cxnLst/>
              <a:rect l="l" t="t" r="r" b="b"/>
              <a:pathLst>
                <a:path w="183" h="234" extrusionOk="0">
                  <a:moveTo>
                    <a:pt x="165" y="233"/>
                  </a:moveTo>
                  <a:cubicBezTo>
                    <a:pt x="162" y="233"/>
                    <a:pt x="159" y="232"/>
                    <a:pt x="157" y="231"/>
                  </a:cubicBezTo>
                  <a:cubicBezTo>
                    <a:pt x="82" y="183"/>
                    <a:pt x="25" y="106"/>
                    <a:pt x="2" y="21"/>
                  </a:cubicBezTo>
                  <a:cubicBezTo>
                    <a:pt x="0" y="13"/>
                    <a:pt x="5" y="5"/>
                    <a:pt x="13" y="2"/>
                  </a:cubicBezTo>
                  <a:cubicBezTo>
                    <a:pt x="21" y="0"/>
                    <a:pt x="29" y="5"/>
                    <a:pt x="31" y="13"/>
                  </a:cubicBezTo>
                  <a:cubicBezTo>
                    <a:pt x="52" y="92"/>
                    <a:pt x="104" y="162"/>
                    <a:pt x="173" y="205"/>
                  </a:cubicBezTo>
                  <a:cubicBezTo>
                    <a:pt x="179" y="210"/>
                    <a:pt x="182" y="219"/>
                    <a:pt x="177" y="226"/>
                  </a:cubicBezTo>
                  <a:cubicBezTo>
                    <a:pt x="174" y="230"/>
                    <a:pt x="170" y="233"/>
                    <a:pt x="165" y="23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8"/>
            <p:cNvSpPr/>
            <p:nvPr/>
          </p:nvSpPr>
          <p:spPr>
            <a:xfrm rot="-1048921">
              <a:off x="3613930" y="3609713"/>
              <a:ext cx="114412" cy="200219"/>
            </a:xfrm>
            <a:custGeom>
              <a:avLst/>
              <a:gdLst/>
              <a:ahLst/>
              <a:cxnLst/>
              <a:rect l="l" t="t" r="r" b="b"/>
              <a:pathLst>
                <a:path w="212" h="371" extrusionOk="0">
                  <a:moveTo>
                    <a:pt x="194" y="370"/>
                  </a:moveTo>
                  <a:cubicBezTo>
                    <a:pt x="191" y="370"/>
                    <a:pt x="188" y="369"/>
                    <a:pt x="185" y="367"/>
                  </a:cubicBezTo>
                  <a:cubicBezTo>
                    <a:pt x="75" y="287"/>
                    <a:pt x="4" y="152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2" y="0"/>
                    <a:pt x="30" y="6"/>
                    <a:pt x="30" y="14"/>
                  </a:cubicBezTo>
                  <a:cubicBezTo>
                    <a:pt x="33" y="142"/>
                    <a:pt x="99" y="269"/>
                    <a:pt x="203" y="344"/>
                  </a:cubicBezTo>
                  <a:cubicBezTo>
                    <a:pt x="209" y="348"/>
                    <a:pt x="211" y="357"/>
                    <a:pt x="206" y="364"/>
                  </a:cubicBezTo>
                  <a:cubicBezTo>
                    <a:pt x="203" y="368"/>
                    <a:pt x="199" y="370"/>
                    <a:pt x="194" y="37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8"/>
            <p:cNvSpPr/>
            <p:nvPr/>
          </p:nvSpPr>
          <p:spPr>
            <a:xfrm rot="-1048932">
              <a:off x="3628662" y="3517060"/>
              <a:ext cx="116793" cy="193066"/>
            </a:xfrm>
            <a:custGeom>
              <a:avLst/>
              <a:gdLst/>
              <a:ahLst/>
              <a:cxnLst/>
              <a:rect l="l" t="t" r="r" b="b"/>
              <a:pathLst>
                <a:path w="214" h="359" extrusionOk="0">
                  <a:moveTo>
                    <a:pt x="196" y="358"/>
                  </a:moveTo>
                  <a:cubicBezTo>
                    <a:pt x="193" y="358"/>
                    <a:pt x="190" y="357"/>
                    <a:pt x="188" y="355"/>
                  </a:cubicBezTo>
                  <a:cubicBezTo>
                    <a:pt x="78" y="279"/>
                    <a:pt x="6" y="149"/>
                    <a:pt x="0" y="16"/>
                  </a:cubicBezTo>
                  <a:cubicBezTo>
                    <a:pt x="0" y="8"/>
                    <a:pt x="6" y="1"/>
                    <a:pt x="14" y="1"/>
                  </a:cubicBezTo>
                  <a:cubicBezTo>
                    <a:pt x="22" y="0"/>
                    <a:pt x="29" y="7"/>
                    <a:pt x="30" y="15"/>
                  </a:cubicBezTo>
                  <a:cubicBezTo>
                    <a:pt x="35" y="139"/>
                    <a:pt x="102" y="260"/>
                    <a:pt x="205" y="331"/>
                  </a:cubicBezTo>
                  <a:cubicBezTo>
                    <a:pt x="211" y="335"/>
                    <a:pt x="213" y="344"/>
                    <a:pt x="208" y="351"/>
                  </a:cubicBezTo>
                  <a:cubicBezTo>
                    <a:pt x="205" y="355"/>
                    <a:pt x="201" y="358"/>
                    <a:pt x="196" y="35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8"/>
            <p:cNvSpPr/>
            <p:nvPr/>
          </p:nvSpPr>
          <p:spPr>
            <a:xfrm rot="-1048921">
              <a:off x="4048748" y="1633649"/>
              <a:ext cx="1349090" cy="598274"/>
            </a:xfrm>
            <a:custGeom>
              <a:avLst/>
              <a:gdLst/>
              <a:ahLst/>
              <a:cxnLst/>
              <a:rect l="l" t="t" r="r" b="b"/>
              <a:pathLst>
                <a:path w="2495" h="1105" extrusionOk="0">
                  <a:moveTo>
                    <a:pt x="2477" y="1104"/>
                  </a:moveTo>
                  <a:cubicBezTo>
                    <a:pt x="2475" y="1104"/>
                    <a:pt x="2473" y="1103"/>
                    <a:pt x="2471" y="1102"/>
                  </a:cubicBezTo>
                  <a:lnTo>
                    <a:pt x="11" y="30"/>
                  </a:lnTo>
                  <a:cubicBezTo>
                    <a:pt x="4" y="27"/>
                    <a:pt x="0" y="18"/>
                    <a:pt x="3" y="11"/>
                  </a:cubicBezTo>
                  <a:cubicBezTo>
                    <a:pt x="7" y="3"/>
                    <a:pt x="15" y="0"/>
                    <a:pt x="23" y="3"/>
                  </a:cubicBezTo>
                  <a:lnTo>
                    <a:pt x="2483" y="1075"/>
                  </a:lnTo>
                  <a:cubicBezTo>
                    <a:pt x="2490" y="1078"/>
                    <a:pt x="2494" y="1087"/>
                    <a:pt x="2490" y="1095"/>
                  </a:cubicBezTo>
                  <a:cubicBezTo>
                    <a:pt x="2488" y="1100"/>
                    <a:pt x="2482" y="1104"/>
                    <a:pt x="2477" y="110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8"/>
            <p:cNvSpPr/>
            <p:nvPr/>
          </p:nvSpPr>
          <p:spPr>
            <a:xfrm rot="-1048921">
              <a:off x="4524785" y="1563535"/>
              <a:ext cx="424275" cy="460026"/>
            </a:xfrm>
            <a:custGeom>
              <a:avLst/>
              <a:gdLst/>
              <a:ahLst/>
              <a:cxnLst/>
              <a:rect l="l" t="t" r="r" b="b"/>
              <a:pathLst>
                <a:path w="783" h="852" extrusionOk="0">
                  <a:moveTo>
                    <a:pt x="0" y="671"/>
                  </a:moveTo>
                  <a:lnTo>
                    <a:pt x="234" y="0"/>
                  </a:lnTo>
                  <a:lnTo>
                    <a:pt x="422" y="302"/>
                  </a:lnTo>
                  <a:lnTo>
                    <a:pt x="782" y="280"/>
                  </a:lnTo>
                  <a:lnTo>
                    <a:pt x="406" y="851"/>
                  </a:lnTo>
                  <a:lnTo>
                    <a:pt x="0" y="67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8"/>
            <p:cNvSpPr/>
            <p:nvPr/>
          </p:nvSpPr>
          <p:spPr>
            <a:xfrm rot="-1048915">
              <a:off x="4060407" y="1689248"/>
              <a:ext cx="1406305" cy="631644"/>
            </a:xfrm>
            <a:custGeom>
              <a:avLst/>
              <a:gdLst/>
              <a:ahLst/>
              <a:cxnLst/>
              <a:rect l="l" t="t" r="r" b="b"/>
              <a:pathLst>
                <a:path w="2602" h="1170" extrusionOk="0">
                  <a:moveTo>
                    <a:pt x="2584" y="1169"/>
                  </a:moveTo>
                  <a:cubicBezTo>
                    <a:pt x="2582" y="1169"/>
                    <a:pt x="2580" y="1169"/>
                    <a:pt x="2578" y="1168"/>
                  </a:cubicBezTo>
                  <a:lnTo>
                    <a:pt x="11" y="30"/>
                  </a:lnTo>
                  <a:cubicBezTo>
                    <a:pt x="3" y="27"/>
                    <a:pt x="0" y="18"/>
                    <a:pt x="3" y="11"/>
                  </a:cubicBezTo>
                  <a:cubicBezTo>
                    <a:pt x="7" y="3"/>
                    <a:pt x="15" y="0"/>
                    <a:pt x="23" y="3"/>
                  </a:cubicBezTo>
                  <a:lnTo>
                    <a:pt x="2590" y="1141"/>
                  </a:lnTo>
                  <a:cubicBezTo>
                    <a:pt x="2597" y="1144"/>
                    <a:pt x="2601" y="1153"/>
                    <a:pt x="2598" y="1160"/>
                  </a:cubicBezTo>
                  <a:cubicBezTo>
                    <a:pt x="2595" y="1166"/>
                    <a:pt x="2590" y="1169"/>
                    <a:pt x="2584" y="1169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8"/>
            <p:cNvSpPr/>
            <p:nvPr/>
          </p:nvSpPr>
          <p:spPr>
            <a:xfrm rot="-1048931">
              <a:off x="4122635" y="2115841"/>
              <a:ext cx="1227545" cy="867609"/>
            </a:xfrm>
            <a:custGeom>
              <a:avLst/>
              <a:gdLst/>
              <a:ahLst/>
              <a:cxnLst/>
              <a:rect l="l" t="t" r="r" b="b"/>
              <a:pathLst>
                <a:path w="2273" h="1604" extrusionOk="0">
                  <a:moveTo>
                    <a:pt x="980" y="1117"/>
                  </a:moveTo>
                  <a:lnTo>
                    <a:pt x="0" y="631"/>
                  </a:lnTo>
                  <a:lnTo>
                    <a:pt x="313" y="0"/>
                  </a:lnTo>
                  <a:lnTo>
                    <a:pt x="2272" y="972"/>
                  </a:lnTo>
                  <a:lnTo>
                    <a:pt x="1959" y="1603"/>
                  </a:lnTo>
                  <a:lnTo>
                    <a:pt x="980" y="111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378" name="Google Shape;2378;p58"/>
          <p:cNvCxnSpPr>
            <a:cxnSpLocks/>
          </p:cNvCxnSpPr>
          <p:nvPr/>
        </p:nvCxnSpPr>
        <p:spPr>
          <a:xfrm rot="10800000">
            <a:off x="3015603" y="2239814"/>
            <a:ext cx="816297" cy="235036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1" name="Google Shape;2381;p58"/>
          <p:cNvCxnSpPr>
            <a:cxnSpLocks/>
          </p:cNvCxnSpPr>
          <p:nvPr/>
        </p:nvCxnSpPr>
        <p:spPr>
          <a:xfrm flipV="1">
            <a:off x="5281200" y="3597151"/>
            <a:ext cx="1077070" cy="14219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Google Shape;190;p2">
            <a:extLst>
              <a:ext uri="{FF2B5EF4-FFF2-40B4-BE49-F238E27FC236}">
                <a16:creationId xmlns:a16="http://schemas.microsoft.com/office/drawing/2014/main" id="{49E3A361-C2BA-8F68-A0B2-A752CDCAACA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80" y="4734716"/>
            <a:ext cx="1932565" cy="37225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spd="med">
    <p:check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35"/>
          <p:cNvSpPr txBox="1">
            <a:spLocks noGrp="1"/>
          </p:cNvSpPr>
          <p:nvPr>
            <p:ph type="ctrTitle"/>
          </p:nvPr>
        </p:nvSpPr>
        <p:spPr>
          <a:xfrm>
            <a:off x="730592" y="1250951"/>
            <a:ext cx="7811520" cy="23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SỰ CHÚ </a:t>
            </a:r>
            <a:r>
              <a:rPr lang="en" sz="4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</a:t>
            </a:r>
            <a:r>
              <a:rPr lang="en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LẮNG NGHE CỦA CÁC EM!</a:t>
            </a:r>
            <a:endParaRPr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00" name="Google Shape;900;p35"/>
          <p:cNvGrpSpPr/>
          <p:nvPr/>
        </p:nvGrpSpPr>
        <p:grpSpPr>
          <a:xfrm>
            <a:off x="2106143" y="4025743"/>
            <a:ext cx="1792669" cy="1316330"/>
            <a:chOff x="2106143" y="4025743"/>
            <a:chExt cx="1792669" cy="1316330"/>
          </a:xfrm>
        </p:grpSpPr>
        <p:sp>
          <p:nvSpPr>
            <p:cNvPr id="901" name="Google Shape;901;p35"/>
            <p:cNvSpPr/>
            <p:nvPr/>
          </p:nvSpPr>
          <p:spPr>
            <a:xfrm>
              <a:off x="3114507" y="4225432"/>
              <a:ext cx="280228" cy="301233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2" name="Google Shape;902;p35"/>
            <p:cNvGrpSpPr/>
            <p:nvPr/>
          </p:nvGrpSpPr>
          <p:grpSpPr>
            <a:xfrm>
              <a:off x="3587282" y="4025743"/>
              <a:ext cx="311529" cy="578250"/>
              <a:chOff x="1196975" y="5856287"/>
              <a:chExt cx="231775" cy="430213"/>
            </a:xfrm>
          </p:grpSpPr>
          <p:sp>
            <p:nvSpPr>
              <p:cNvPr id="903" name="Google Shape;903;p35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0" name="Google Shape;910;p35"/>
            <p:cNvSpPr/>
            <p:nvPr/>
          </p:nvSpPr>
          <p:spPr>
            <a:xfrm rot="-4207670">
              <a:off x="1971786" y="4513114"/>
              <a:ext cx="1084994" cy="475799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1" name="Google Shape;911;p35"/>
          <p:cNvSpPr/>
          <p:nvPr/>
        </p:nvSpPr>
        <p:spPr>
          <a:xfrm>
            <a:off x="5802657" y="4247144"/>
            <a:ext cx="280228" cy="301233"/>
          </a:xfrm>
          <a:custGeom>
            <a:avLst/>
            <a:gdLst/>
            <a:ahLst/>
            <a:cxnLst/>
            <a:rect l="l" t="t" r="r" b="b"/>
            <a:pathLst>
              <a:path w="527" h="568" extrusionOk="0">
                <a:moveTo>
                  <a:pt x="202" y="339"/>
                </a:moveTo>
                <a:cubicBezTo>
                  <a:pt x="132" y="310"/>
                  <a:pt x="65" y="277"/>
                  <a:pt x="0" y="239"/>
                </a:cubicBezTo>
                <a:cubicBezTo>
                  <a:pt x="73" y="226"/>
                  <a:pt x="146" y="213"/>
                  <a:pt x="219" y="200"/>
                </a:cubicBezTo>
                <a:cubicBezTo>
                  <a:pt x="228" y="133"/>
                  <a:pt x="240" y="67"/>
                  <a:pt x="254" y="0"/>
                </a:cubicBezTo>
                <a:lnTo>
                  <a:pt x="257" y="0"/>
                </a:lnTo>
                <a:cubicBezTo>
                  <a:pt x="287" y="59"/>
                  <a:pt x="318" y="118"/>
                  <a:pt x="349" y="177"/>
                </a:cubicBezTo>
                <a:cubicBezTo>
                  <a:pt x="408" y="167"/>
                  <a:pt x="467" y="156"/>
                  <a:pt x="526" y="146"/>
                </a:cubicBezTo>
                <a:cubicBezTo>
                  <a:pt x="487" y="195"/>
                  <a:pt x="448" y="244"/>
                  <a:pt x="409" y="292"/>
                </a:cubicBezTo>
                <a:cubicBezTo>
                  <a:pt x="432" y="338"/>
                  <a:pt x="456" y="384"/>
                  <a:pt x="480" y="429"/>
                </a:cubicBezTo>
                <a:cubicBezTo>
                  <a:pt x="430" y="417"/>
                  <a:pt x="381" y="403"/>
                  <a:pt x="333" y="387"/>
                </a:cubicBezTo>
                <a:cubicBezTo>
                  <a:pt x="285" y="447"/>
                  <a:pt x="237" y="507"/>
                  <a:pt x="189" y="567"/>
                </a:cubicBezTo>
                <a:cubicBezTo>
                  <a:pt x="191" y="491"/>
                  <a:pt x="195" y="415"/>
                  <a:pt x="202" y="33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2" name="Google Shape;912;p35"/>
          <p:cNvGrpSpPr/>
          <p:nvPr/>
        </p:nvGrpSpPr>
        <p:grpSpPr>
          <a:xfrm>
            <a:off x="6853005" y="3219203"/>
            <a:ext cx="2267451" cy="1934504"/>
            <a:chOff x="5153296" y="908285"/>
            <a:chExt cx="3917292" cy="3984833"/>
          </a:xfrm>
        </p:grpSpPr>
        <p:grpSp>
          <p:nvGrpSpPr>
            <p:cNvPr id="913" name="Google Shape;913;p35"/>
            <p:cNvGrpSpPr/>
            <p:nvPr/>
          </p:nvGrpSpPr>
          <p:grpSpPr>
            <a:xfrm>
              <a:off x="5386320" y="4314868"/>
              <a:ext cx="311529" cy="578250"/>
              <a:chOff x="1196975" y="5856287"/>
              <a:chExt cx="231775" cy="430213"/>
            </a:xfrm>
          </p:grpSpPr>
          <p:sp>
            <p:nvSpPr>
              <p:cNvPr id="914" name="Google Shape;914;p35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1" name="Google Shape;921;p35"/>
            <p:cNvSpPr/>
            <p:nvPr/>
          </p:nvSpPr>
          <p:spPr>
            <a:xfrm>
              <a:off x="7461565" y="908285"/>
              <a:ext cx="266216" cy="284887"/>
            </a:xfrm>
            <a:custGeom>
              <a:avLst/>
              <a:gdLst/>
              <a:ahLst/>
              <a:cxnLst/>
              <a:rect l="l" t="t" r="r" b="b"/>
              <a:pathLst>
                <a:path w="501" h="537" extrusionOk="0">
                  <a:moveTo>
                    <a:pt x="498" y="321"/>
                  </a:moveTo>
                  <a:cubicBezTo>
                    <a:pt x="496" y="332"/>
                    <a:pt x="488" y="341"/>
                    <a:pt x="478" y="343"/>
                  </a:cubicBezTo>
                  <a:lnTo>
                    <a:pt x="341" y="379"/>
                  </a:lnTo>
                  <a:lnTo>
                    <a:pt x="318" y="514"/>
                  </a:lnTo>
                  <a:cubicBezTo>
                    <a:pt x="317" y="525"/>
                    <a:pt x="308" y="534"/>
                    <a:pt x="297" y="536"/>
                  </a:cubicBezTo>
                  <a:cubicBezTo>
                    <a:pt x="295" y="536"/>
                    <a:pt x="293" y="536"/>
                    <a:pt x="291" y="536"/>
                  </a:cubicBezTo>
                  <a:cubicBezTo>
                    <a:pt x="282" y="536"/>
                    <a:pt x="273" y="532"/>
                    <a:pt x="268" y="524"/>
                  </a:cubicBezTo>
                  <a:cubicBezTo>
                    <a:pt x="245" y="488"/>
                    <a:pt x="224" y="452"/>
                    <a:pt x="204" y="415"/>
                  </a:cubicBezTo>
                  <a:lnTo>
                    <a:pt x="37" y="459"/>
                  </a:lnTo>
                  <a:cubicBezTo>
                    <a:pt x="26" y="462"/>
                    <a:pt x="13" y="458"/>
                    <a:pt x="7" y="448"/>
                  </a:cubicBezTo>
                  <a:cubicBezTo>
                    <a:pt x="0" y="439"/>
                    <a:pt x="0" y="426"/>
                    <a:pt x="7" y="417"/>
                  </a:cubicBezTo>
                  <a:cubicBezTo>
                    <a:pt x="44" y="363"/>
                    <a:pt x="84" y="310"/>
                    <a:pt x="126" y="259"/>
                  </a:cubicBezTo>
                  <a:cubicBezTo>
                    <a:pt x="99" y="196"/>
                    <a:pt x="74" y="131"/>
                    <a:pt x="53" y="66"/>
                  </a:cubicBezTo>
                  <a:cubicBezTo>
                    <a:pt x="50" y="54"/>
                    <a:pt x="53" y="42"/>
                    <a:pt x="63" y="35"/>
                  </a:cubicBezTo>
                  <a:cubicBezTo>
                    <a:pt x="72" y="28"/>
                    <a:pt x="85" y="28"/>
                    <a:pt x="95" y="34"/>
                  </a:cubicBezTo>
                  <a:lnTo>
                    <a:pt x="237" y="129"/>
                  </a:lnTo>
                  <a:cubicBezTo>
                    <a:pt x="274" y="89"/>
                    <a:pt x="312" y="49"/>
                    <a:pt x="351" y="11"/>
                  </a:cubicBezTo>
                  <a:cubicBezTo>
                    <a:pt x="362" y="0"/>
                    <a:pt x="379" y="0"/>
                    <a:pt x="390" y="11"/>
                  </a:cubicBezTo>
                  <a:cubicBezTo>
                    <a:pt x="396" y="17"/>
                    <a:pt x="401" y="28"/>
                    <a:pt x="400" y="37"/>
                  </a:cubicBezTo>
                  <a:lnTo>
                    <a:pt x="369" y="216"/>
                  </a:lnTo>
                  <a:lnTo>
                    <a:pt x="486" y="294"/>
                  </a:lnTo>
                  <a:cubicBezTo>
                    <a:pt x="495" y="300"/>
                    <a:pt x="500" y="311"/>
                    <a:pt x="498" y="32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7860091" y="980349"/>
              <a:ext cx="422676" cy="476371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3" name="Google Shape;923;p35"/>
            <p:cNvGrpSpPr/>
            <p:nvPr/>
          </p:nvGrpSpPr>
          <p:grpSpPr>
            <a:xfrm rot="-3891148" flipH="1">
              <a:off x="7721177" y="1448770"/>
              <a:ext cx="889904" cy="1580525"/>
              <a:chOff x="8824912" y="4605337"/>
              <a:chExt cx="965200" cy="1714502"/>
            </a:xfrm>
          </p:grpSpPr>
          <p:sp>
            <p:nvSpPr>
              <p:cNvPr id="924" name="Google Shape;924;p35"/>
              <p:cNvSpPr/>
              <p:nvPr/>
            </p:nvSpPr>
            <p:spPr>
              <a:xfrm>
                <a:off x="9140825" y="5486400"/>
                <a:ext cx="649287" cy="793749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204" extrusionOk="0">
                    <a:moveTo>
                      <a:pt x="1579" y="1161"/>
                    </a:moveTo>
                    <a:cubicBezTo>
                      <a:pt x="1709" y="1271"/>
                      <a:pt x="1802" y="1438"/>
                      <a:pt x="1783" y="1607"/>
                    </a:cubicBezTo>
                    <a:cubicBezTo>
                      <a:pt x="1768" y="1730"/>
                      <a:pt x="1697" y="1840"/>
                      <a:pt x="1615" y="1933"/>
                    </a:cubicBezTo>
                    <a:cubicBezTo>
                      <a:pt x="1543" y="2016"/>
                      <a:pt x="1459" y="2089"/>
                      <a:pt x="1360" y="2137"/>
                    </a:cubicBezTo>
                    <a:cubicBezTo>
                      <a:pt x="1261" y="2184"/>
                      <a:pt x="1146" y="2203"/>
                      <a:pt x="1040" y="2175"/>
                    </a:cubicBezTo>
                    <a:cubicBezTo>
                      <a:pt x="894" y="2135"/>
                      <a:pt x="783" y="2012"/>
                      <a:pt x="722" y="1874"/>
                    </a:cubicBezTo>
                    <a:cubicBezTo>
                      <a:pt x="661" y="1736"/>
                      <a:pt x="642" y="1584"/>
                      <a:pt x="626" y="1434"/>
                    </a:cubicBezTo>
                    <a:cubicBezTo>
                      <a:pt x="614" y="1325"/>
                      <a:pt x="602" y="1214"/>
                      <a:pt x="575" y="1108"/>
                    </a:cubicBezTo>
                    <a:cubicBezTo>
                      <a:pt x="541" y="1033"/>
                      <a:pt x="486" y="964"/>
                      <a:pt x="427" y="904"/>
                    </a:cubicBezTo>
                    <a:cubicBezTo>
                      <a:pt x="421" y="899"/>
                      <a:pt x="416" y="894"/>
                      <a:pt x="410" y="889"/>
                    </a:cubicBezTo>
                    <a:cubicBezTo>
                      <a:pt x="410" y="889"/>
                      <a:pt x="410" y="888"/>
                      <a:pt x="409" y="888"/>
                    </a:cubicBezTo>
                    <a:cubicBezTo>
                      <a:pt x="358" y="838"/>
                      <a:pt x="302" y="793"/>
                      <a:pt x="249" y="745"/>
                    </a:cubicBezTo>
                    <a:cubicBezTo>
                      <a:pt x="231" y="729"/>
                      <a:pt x="213" y="712"/>
                      <a:pt x="196" y="696"/>
                    </a:cubicBezTo>
                    <a:cubicBezTo>
                      <a:pt x="176" y="676"/>
                      <a:pt x="157" y="656"/>
                      <a:pt x="139" y="636"/>
                    </a:cubicBezTo>
                    <a:cubicBezTo>
                      <a:pt x="91" y="580"/>
                      <a:pt x="50" y="515"/>
                      <a:pt x="27" y="446"/>
                    </a:cubicBezTo>
                    <a:cubicBezTo>
                      <a:pt x="7" y="392"/>
                      <a:pt x="0" y="334"/>
                      <a:pt x="10" y="277"/>
                    </a:cubicBezTo>
                    <a:cubicBezTo>
                      <a:pt x="11" y="269"/>
                      <a:pt x="12" y="260"/>
                      <a:pt x="15" y="252"/>
                    </a:cubicBezTo>
                    <a:cubicBezTo>
                      <a:pt x="21" y="226"/>
                      <a:pt x="31" y="201"/>
                      <a:pt x="45" y="179"/>
                    </a:cubicBezTo>
                    <a:cubicBezTo>
                      <a:pt x="50" y="170"/>
                      <a:pt x="56" y="161"/>
                      <a:pt x="62" y="152"/>
                    </a:cubicBezTo>
                    <a:cubicBezTo>
                      <a:pt x="117" y="74"/>
                      <a:pt x="208" y="19"/>
                      <a:pt x="305" y="5"/>
                    </a:cubicBezTo>
                    <a:cubicBezTo>
                      <a:pt x="309" y="3"/>
                      <a:pt x="314" y="3"/>
                      <a:pt x="319" y="2"/>
                    </a:cubicBezTo>
                    <a:cubicBezTo>
                      <a:pt x="331" y="1"/>
                      <a:pt x="342" y="0"/>
                      <a:pt x="354" y="0"/>
                    </a:cubicBezTo>
                    <a:cubicBezTo>
                      <a:pt x="370" y="0"/>
                      <a:pt x="387" y="1"/>
                      <a:pt x="403" y="3"/>
                    </a:cubicBezTo>
                    <a:cubicBezTo>
                      <a:pt x="451" y="10"/>
                      <a:pt x="496" y="27"/>
                      <a:pt x="538" y="50"/>
                    </a:cubicBezTo>
                    <a:cubicBezTo>
                      <a:pt x="550" y="56"/>
                      <a:pt x="561" y="62"/>
                      <a:pt x="572" y="70"/>
                    </a:cubicBezTo>
                    <a:cubicBezTo>
                      <a:pt x="574" y="71"/>
                      <a:pt x="576" y="72"/>
                      <a:pt x="577" y="74"/>
                    </a:cubicBezTo>
                    <a:cubicBezTo>
                      <a:pt x="594" y="85"/>
                      <a:pt x="610" y="98"/>
                      <a:pt x="623" y="112"/>
                    </a:cubicBezTo>
                    <a:cubicBezTo>
                      <a:pt x="631" y="120"/>
                      <a:pt x="638" y="127"/>
                      <a:pt x="644" y="135"/>
                    </a:cubicBezTo>
                    <a:cubicBezTo>
                      <a:pt x="646" y="137"/>
                      <a:pt x="647" y="139"/>
                      <a:pt x="648" y="141"/>
                    </a:cubicBezTo>
                    <a:cubicBezTo>
                      <a:pt x="650" y="142"/>
                      <a:pt x="652" y="144"/>
                      <a:pt x="653" y="146"/>
                    </a:cubicBezTo>
                    <a:cubicBezTo>
                      <a:pt x="654" y="147"/>
                      <a:pt x="654" y="148"/>
                      <a:pt x="655" y="149"/>
                    </a:cubicBezTo>
                    <a:cubicBezTo>
                      <a:pt x="701" y="202"/>
                      <a:pt x="735" y="267"/>
                      <a:pt x="752" y="335"/>
                    </a:cubicBezTo>
                    <a:cubicBezTo>
                      <a:pt x="754" y="342"/>
                      <a:pt x="755" y="348"/>
                      <a:pt x="756" y="354"/>
                    </a:cubicBezTo>
                    <a:cubicBezTo>
                      <a:pt x="762" y="382"/>
                      <a:pt x="766" y="411"/>
                      <a:pt x="768" y="440"/>
                    </a:cubicBezTo>
                    <a:cubicBezTo>
                      <a:pt x="778" y="549"/>
                      <a:pt x="775" y="662"/>
                      <a:pt x="834" y="752"/>
                    </a:cubicBezTo>
                    <a:cubicBezTo>
                      <a:pt x="898" y="850"/>
                      <a:pt x="1016" y="892"/>
                      <a:pt x="1126" y="931"/>
                    </a:cubicBezTo>
                    <a:cubicBezTo>
                      <a:pt x="1286" y="988"/>
                      <a:pt x="1449" y="1051"/>
                      <a:pt x="1579" y="1161"/>
                    </a:cubicBezTo>
                    <a:close/>
                    <a:moveTo>
                      <a:pt x="1435" y="1869"/>
                    </a:moveTo>
                    <a:cubicBezTo>
                      <a:pt x="1595" y="1740"/>
                      <a:pt x="1698" y="1555"/>
                      <a:pt x="1568" y="1395"/>
                    </a:cubicBezTo>
                    <a:cubicBezTo>
                      <a:pt x="1438" y="1235"/>
                      <a:pt x="1096" y="1060"/>
                      <a:pt x="937" y="1190"/>
                    </a:cubicBezTo>
                    <a:cubicBezTo>
                      <a:pt x="777" y="1319"/>
                      <a:pt x="859" y="1705"/>
                      <a:pt x="989" y="1865"/>
                    </a:cubicBezTo>
                    <a:cubicBezTo>
                      <a:pt x="1119" y="2025"/>
                      <a:pt x="1275" y="1999"/>
                      <a:pt x="1435" y="1869"/>
                    </a:cubicBezTo>
                    <a:close/>
                    <a:moveTo>
                      <a:pt x="572" y="467"/>
                    </a:moveTo>
                    <a:cubicBezTo>
                      <a:pt x="623" y="359"/>
                      <a:pt x="576" y="230"/>
                      <a:pt x="468" y="179"/>
                    </a:cubicBezTo>
                    <a:cubicBezTo>
                      <a:pt x="359" y="128"/>
                      <a:pt x="230" y="175"/>
                      <a:pt x="179" y="283"/>
                    </a:cubicBezTo>
                    <a:cubicBezTo>
                      <a:pt x="128" y="392"/>
                      <a:pt x="175" y="521"/>
                      <a:pt x="283" y="572"/>
                    </a:cubicBezTo>
                    <a:cubicBezTo>
                      <a:pt x="392" y="622"/>
                      <a:pt x="521" y="576"/>
                      <a:pt x="572" y="4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9224962" y="4605337"/>
                <a:ext cx="174625" cy="922336"/>
              </a:xfrm>
              <a:custGeom>
                <a:avLst/>
                <a:gdLst/>
                <a:ahLst/>
                <a:cxnLst/>
                <a:rect l="l" t="t" r="r" b="b"/>
                <a:pathLst>
                  <a:path w="483" h="2560" extrusionOk="0">
                    <a:moveTo>
                      <a:pt x="443" y="1629"/>
                    </a:moveTo>
                    <a:cubicBezTo>
                      <a:pt x="421" y="2037"/>
                      <a:pt x="396" y="2421"/>
                      <a:pt x="388" y="2559"/>
                    </a:cubicBezTo>
                    <a:cubicBezTo>
                      <a:pt x="375" y="2545"/>
                      <a:pt x="359" y="2532"/>
                      <a:pt x="342" y="2521"/>
                    </a:cubicBezTo>
                    <a:lnTo>
                      <a:pt x="0" y="1298"/>
                    </a:lnTo>
                    <a:lnTo>
                      <a:pt x="138" y="0"/>
                    </a:lnTo>
                    <a:cubicBezTo>
                      <a:pt x="138" y="0"/>
                      <a:pt x="454" y="24"/>
                      <a:pt x="473" y="554"/>
                    </a:cubicBezTo>
                    <a:cubicBezTo>
                      <a:pt x="482" y="789"/>
                      <a:pt x="464" y="1221"/>
                      <a:pt x="443" y="162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9186862" y="5532437"/>
                <a:ext cx="177800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496" h="495" extrusionOk="0">
                    <a:moveTo>
                      <a:pt x="340" y="51"/>
                    </a:moveTo>
                    <a:cubicBezTo>
                      <a:pt x="448" y="102"/>
                      <a:pt x="495" y="231"/>
                      <a:pt x="444" y="339"/>
                    </a:cubicBezTo>
                    <a:cubicBezTo>
                      <a:pt x="393" y="448"/>
                      <a:pt x="264" y="494"/>
                      <a:pt x="155" y="444"/>
                    </a:cubicBezTo>
                    <a:cubicBezTo>
                      <a:pt x="47" y="393"/>
                      <a:pt x="0" y="264"/>
                      <a:pt x="51" y="155"/>
                    </a:cubicBezTo>
                    <a:cubicBezTo>
                      <a:pt x="102" y="47"/>
                      <a:pt x="231" y="0"/>
                      <a:pt x="340" y="51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8988425" y="4618037"/>
                <a:ext cx="361950" cy="923927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2566" extrusionOk="0">
                    <a:moveTo>
                      <a:pt x="661" y="1264"/>
                    </a:moveTo>
                    <a:lnTo>
                      <a:pt x="1003" y="2487"/>
                    </a:lnTo>
                    <a:cubicBezTo>
                      <a:pt x="1002" y="2485"/>
                      <a:pt x="1000" y="2484"/>
                      <a:pt x="998" y="2483"/>
                    </a:cubicBezTo>
                    <a:cubicBezTo>
                      <a:pt x="987" y="2475"/>
                      <a:pt x="976" y="2469"/>
                      <a:pt x="964" y="2463"/>
                    </a:cubicBezTo>
                    <a:cubicBezTo>
                      <a:pt x="922" y="2440"/>
                      <a:pt x="877" y="2423"/>
                      <a:pt x="829" y="2416"/>
                    </a:cubicBezTo>
                    <a:cubicBezTo>
                      <a:pt x="813" y="2414"/>
                      <a:pt x="796" y="2413"/>
                      <a:pt x="780" y="2413"/>
                    </a:cubicBezTo>
                    <a:cubicBezTo>
                      <a:pt x="768" y="2413"/>
                      <a:pt x="757" y="2414"/>
                      <a:pt x="745" y="2415"/>
                    </a:cubicBezTo>
                    <a:cubicBezTo>
                      <a:pt x="740" y="2416"/>
                      <a:pt x="735" y="2416"/>
                      <a:pt x="731" y="2418"/>
                    </a:cubicBezTo>
                    <a:cubicBezTo>
                      <a:pt x="634" y="2432"/>
                      <a:pt x="543" y="2487"/>
                      <a:pt x="488" y="2565"/>
                    </a:cubicBezTo>
                    <a:cubicBezTo>
                      <a:pt x="457" y="2430"/>
                      <a:pt x="369" y="2056"/>
                      <a:pt x="279" y="1657"/>
                    </a:cubicBezTo>
                    <a:cubicBezTo>
                      <a:pt x="190" y="1259"/>
                      <a:pt x="101" y="835"/>
                      <a:pt x="70" y="602"/>
                    </a:cubicBezTo>
                    <a:cubicBezTo>
                      <a:pt x="0" y="77"/>
                      <a:pt x="308" y="0"/>
                      <a:pt x="308" y="0"/>
                    </a:cubicBezTo>
                    <a:lnTo>
                      <a:pt x="661" y="1264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8824912" y="5576887"/>
                <a:ext cx="463551" cy="742952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2064" extrusionOk="0">
                    <a:moveTo>
                      <a:pt x="1287" y="636"/>
                    </a:moveTo>
                    <a:cubicBezTo>
                      <a:pt x="1285" y="639"/>
                      <a:pt x="1283" y="642"/>
                      <a:pt x="1280" y="645"/>
                    </a:cubicBezTo>
                    <a:cubicBezTo>
                      <a:pt x="1276" y="651"/>
                      <a:pt x="1271" y="657"/>
                      <a:pt x="1267" y="663"/>
                    </a:cubicBezTo>
                    <a:cubicBezTo>
                      <a:pt x="1218" y="732"/>
                      <a:pt x="1176" y="808"/>
                      <a:pt x="1155" y="889"/>
                    </a:cubicBezTo>
                    <a:cubicBezTo>
                      <a:pt x="1146" y="998"/>
                      <a:pt x="1153" y="1108"/>
                      <a:pt x="1159" y="1218"/>
                    </a:cubicBezTo>
                    <a:cubicBezTo>
                      <a:pt x="1168" y="1368"/>
                      <a:pt x="1175" y="1522"/>
                      <a:pt x="1138" y="1668"/>
                    </a:cubicBezTo>
                    <a:cubicBezTo>
                      <a:pt x="1100" y="1814"/>
                      <a:pt x="1011" y="1954"/>
                      <a:pt x="874" y="2018"/>
                    </a:cubicBezTo>
                    <a:cubicBezTo>
                      <a:pt x="774" y="2063"/>
                      <a:pt x="657" y="2063"/>
                      <a:pt x="552" y="2033"/>
                    </a:cubicBezTo>
                    <a:cubicBezTo>
                      <a:pt x="447" y="2003"/>
                      <a:pt x="352" y="1944"/>
                      <a:pt x="267" y="1876"/>
                    </a:cubicBezTo>
                    <a:cubicBezTo>
                      <a:pt x="170" y="1797"/>
                      <a:pt x="82" y="1701"/>
                      <a:pt x="47" y="1582"/>
                    </a:cubicBezTo>
                    <a:cubicBezTo>
                      <a:pt x="0" y="1418"/>
                      <a:pt x="64" y="1238"/>
                      <a:pt x="174" y="1108"/>
                    </a:cubicBezTo>
                    <a:cubicBezTo>
                      <a:pt x="283" y="977"/>
                      <a:pt x="433" y="888"/>
                      <a:pt x="582" y="806"/>
                    </a:cubicBezTo>
                    <a:cubicBezTo>
                      <a:pt x="684" y="749"/>
                      <a:pt x="794" y="687"/>
                      <a:pt x="840" y="581"/>
                    </a:cubicBezTo>
                    <a:cubicBezTo>
                      <a:pt x="883" y="482"/>
                      <a:pt x="862" y="371"/>
                      <a:pt x="853" y="261"/>
                    </a:cubicBezTo>
                    <a:cubicBezTo>
                      <a:pt x="850" y="232"/>
                      <a:pt x="849" y="203"/>
                      <a:pt x="850" y="175"/>
                    </a:cubicBezTo>
                    <a:cubicBezTo>
                      <a:pt x="850" y="169"/>
                      <a:pt x="851" y="162"/>
                      <a:pt x="851" y="156"/>
                    </a:cubicBezTo>
                    <a:cubicBezTo>
                      <a:pt x="856" y="102"/>
                      <a:pt x="870" y="49"/>
                      <a:pt x="893" y="0"/>
                    </a:cubicBezTo>
                    <a:cubicBezTo>
                      <a:pt x="890" y="8"/>
                      <a:pt x="889" y="17"/>
                      <a:pt x="888" y="25"/>
                    </a:cubicBezTo>
                    <a:cubicBezTo>
                      <a:pt x="878" y="82"/>
                      <a:pt x="885" y="140"/>
                      <a:pt x="905" y="194"/>
                    </a:cubicBezTo>
                    <a:cubicBezTo>
                      <a:pt x="928" y="263"/>
                      <a:pt x="969" y="328"/>
                      <a:pt x="1017" y="384"/>
                    </a:cubicBezTo>
                    <a:cubicBezTo>
                      <a:pt x="1035" y="404"/>
                      <a:pt x="1054" y="424"/>
                      <a:pt x="1074" y="444"/>
                    </a:cubicBezTo>
                    <a:cubicBezTo>
                      <a:pt x="1091" y="460"/>
                      <a:pt x="1109" y="477"/>
                      <a:pt x="1127" y="493"/>
                    </a:cubicBezTo>
                    <a:cubicBezTo>
                      <a:pt x="1180" y="541"/>
                      <a:pt x="1236" y="586"/>
                      <a:pt x="1287" y="636"/>
                    </a:cubicBezTo>
                    <a:close/>
                    <a:moveTo>
                      <a:pt x="872" y="1703"/>
                    </a:moveTo>
                    <a:cubicBezTo>
                      <a:pt x="974" y="1524"/>
                      <a:pt x="991" y="1130"/>
                      <a:pt x="812" y="1029"/>
                    </a:cubicBezTo>
                    <a:cubicBezTo>
                      <a:pt x="633" y="928"/>
                      <a:pt x="325" y="1158"/>
                      <a:pt x="224" y="1337"/>
                    </a:cubicBezTo>
                    <a:cubicBezTo>
                      <a:pt x="122" y="1516"/>
                      <a:pt x="255" y="1681"/>
                      <a:pt x="434" y="1782"/>
                    </a:cubicBezTo>
                    <a:cubicBezTo>
                      <a:pt x="613" y="1883"/>
                      <a:pt x="771" y="1883"/>
                      <a:pt x="872" y="17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9220200" y="5067300"/>
                <a:ext cx="134937" cy="450851"/>
              </a:xfrm>
              <a:custGeom>
                <a:avLst/>
                <a:gdLst/>
                <a:ahLst/>
                <a:cxnLst/>
                <a:rect l="l" t="t" r="r" b="b"/>
                <a:pathLst>
                  <a:path w="374" h="1253" extrusionOk="0">
                    <a:moveTo>
                      <a:pt x="357" y="1252"/>
                    </a:moveTo>
                    <a:cubicBezTo>
                      <a:pt x="351" y="1252"/>
                      <a:pt x="346" y="1248"/>
                      <a:pt x="344" y="1242"/>
                    </a:cubicBezTo>
                    <a:lnTo>
                      <a:pt x="2" y="19"/>
                    </a:lnTo>
                    <a:cubicBezTo>
                      <a:pt x="0" y="12"/>
                      <a:pt x="4" y="5"/>
                      <a:pt x="12" y="2"/>
                    </a:cubicBezTo>
                    <a:cubicBezTo>
                      <a:pt x="19" y="0"/>
                      <a:pt x="27" y="5"/>
                      <a:pt x="29" y="12"/>
                    </a:cubicBezTo>
                    <a:lnTo>
                      <a:pt x="371" y="1235"/>
                    </a:lnTo>
                    <a:cubicBezTo>
                      <a:pt x="373" y="1242"/>
                      <a:pt x="368" y="1250"/>
                      <a:pt x="361" y="1252"/>
                    </a:cubicBezTo>
                    <a:cubicBezTo>
                      <a:pt x="360" y="1252"/>
                      <a:pt x="358" y="1252"/>
                      <a:pt x="357" y="125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9136062" y="5545137"/>
                <a:ext cx="157162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740" extrusionOk="0">
                    <a:moveTo>
                      <a:pt x="422" y="739"/>
                    </a:moveTo>
                    <a:cubicBezTo>
                      <a:pt x="419" y="739"/>
                      <a:pt x="415" y="738"/>
                      <a:pt x="413" y="735"/>
                    </a:cubicBezTo>
                    <a:cubicBezTo>
                      <a:pt x="382" y="705"/>
                      <a:pt x="348" y="676"/>
                      <a:pt x="316" y="648"/>
                    </a:cubicBezTo>
                    <a:cubicBezTo>
                      <a:pt x="295" y="629"/>
                      <a:pt x="273" y="611"/>
                      <a:pt x="253" y="592"/>
                    </a:cubicBezTo>
                    <a:cubicBezTo>
                      <a:pt x="234" y="576"/>
                      <a:pt x="216" y="559"/>
                      <a:pt x="200" y="542"/>
                    </a:cubicBezTo>
                    <a:cubicBezTo>
                      <a:pt x="180" y="524"/>
                      <a:pt x="161" y="504"/>
                      <a:pt x="142" y="482"/>
                    </a:cubicBezTo>
                    <a:cubicBezTo>
                      <a:pt x="88" y="420"/>
                      <a:pt x="48" y="353"/>
                      <a:pt x="27" y="287"/>
                    </a:cubicBezTo>
                    <a:cubicBezTo>
                      <a:pt x="6" y="228"/>
                      <a:pt x="0" y="169"/>
                      <a:pt x="9" y="112"/>
                    </a:cubicBezTo>
                    <a:cubicBezTo>
                      <a:pt x="10" y="103"/>
                      <a:pt x="12" y="94"/>
                      <a:pt x="14" y="86"/>
                    </a:cubicBezTo>
                    <a:cubicBezTo>
                      <a:pt x="22" y="56"/>
                      <a:pt x="33" y="31"/>
                      <a:pt x="46" y="8"/>
                    </a:cubicBezTo>
                    <a:cubicBezTo>
                      <a:pt x="50" y="2"/>
                      <a:pt x="59" y="0"/>
                      <a:pt x="65" y="4"/>
                    </a:cubicBezTo>
                    <a:cubicBezTo>
                      <a:pt x="72" y="8"/>
                      <a:pt x="74" y="17"/>
                      <a:pt x="70" y="23"/>
                    </a:cubicBezTo>
                    <a:cubicBezTo>
                      <a:pt x="57" y="43"/>
                      <a:pt x="48" y="66"/>
                      <a:pt x="41" y="92"/>
                    </a:cubicBezTo>
                    <a:cubicBezTo>
                      <a:pt x="39" y="100"/>
                      <a:pt x="37" y="108"/>
                      <a:pt x="36" y="116"/>
                    </a:cubicBezTo>
                    <a:cubicBezTo>
                      <a:pt x="28" y="169"/>
                      <a:pt x="33" y="224"/>
                      <a:pt x="53" y="278"/>
                    </a:cubicBezTo>
                    <a:cubicBezTo>
                      <a:pt x="73" y="341"/>
                      <a:pt x="111" y="405"/>
                      <a:pt x="162" y="464"/>
                    </a:cubicBezTo>
                    <a:cubicBezTo>
                      <a:pt x="181" y="485"/>
                      <a:pt x="200" y="505"/>
                      <a:pt x="219" y="523"/>
                    </a:cubicBezTo>
                    <a:cubicBezTo>
                      <a:pt x="236" y="540"/>
                      <a:pt x="253" y="556"/>
                      <a:pt x="271" y="571"/>
                    </a:cubicBezTo>
                    <a:cubicBezTo>
                      <a:pt x="292" y="590"/>
                      <a:pt x="313" y="609"/>
                      <a:pt x="334" y="627"/>
                    </a:cubicBezTo>
                    <a:cubicBezTo>
                      <a:pt x="366" y="655"/>
                      <a:pt x="400" y="685"/>
                      <a:pt x="432" y="715"/>
                    </a:cubicBezTo>
                    <a:cubicBezTo>
                      <a:pt x="437" y="721"/>
                      <a:pt x="437" y="729"/>
                      <a:pt x="432" y="735"/>
                    </a:cubicBezTo>
                    <a:cubicBezTo>
                      <a:pt x="429" y="738"/>
                      <a:pt x="426" y="739"/>
                      <a:pt x="422" y="73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9210675" y="5570537"/>
                <a:ext cx="30162" cy="103187"/>
              </a:xfrm>
              <a:custGeom>
                <a:avLst/>
                <a:gdLst/>
                <a:ahLst/>
                <a:cxnLst/>
                <a:rect l="l" t="t" r="r" b="b"/>
                <a:pathLst>
                  <a:path w="83" h="285" extrusionOk="0">
                    <a:moveTo>
                      <a:pt x="66" y="284"/>
                    </a:moveTo>
                    <a:cubicBezTo>
                      <a:pt x="62" y="284"/>
                      <a:pt x="59" y="282"/>
                      <a:pt x="56" y="279"/>
                    </a:cubicBezTo>
                    <a:cubicBezTo>
                      <a:pt x="20" y="243"/>
                      <a:pt x="0" y="193"/>
                      <a:pt x="0" y="142"/>
                    </a:cubicBezTo>
                    <a:cubicBezTo>
                      <a:pt x="0" y="91"/>
                      <a:pt x="21" y="41"/>
                      <a:pt x="57" y="5"/>
                    </a:cubicBezTo>
                    <a:cubicBezTo>
                      <a:pt x="62" y="0"/>
                      <a:pt x="71" y="0"/>
                      <a:pt x="76" y="5"/>
                    </a:cubicBezTo>
                    <a:cubicBezTo>
                      <a:pt x="82" y="11"/>
                      <a:pt x="82" y="20"/>
                      <a:pt x="76" y="25"/>
                    </a:cubicBezTo>
                    <a:cubicBezTo>
                      <a:pt x="45" y="56"/>
                      <a:pt x="27" y="99"/>
                      <a:pt x="27" y="142"/>
                    </a:cubicBezTo>
                    <a:cubicBezTo>
                      <a:pt x="27" y="186"/>
                      <a:pt x="45" y="229"/>
                      <a:pt x="75" y="260"/>
                    </a:cubicBezTo>
                    <a:cubicBezTo>
                      <a:pt x="81" y="266"/>
                      <a:pt x="81" y="274"/>
                      <a:pt x="75" y="280"/>
                    </a:cubicBezTo>
                    <a:cubicBezTo>
                      <a:pt x="73" y="282"/>
                      <a:pt x="69" y="284"/>
                      <a:pt x="66" y="2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9244012" y="4687887"/>
                <a:ext cx="66675" cy="46196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282" extrusionOk="0">
                    <a:moveTo>
                      <a:pt x="15" y="1281"/>
                    </a:moveTo>
                    <a:cubicBezTo>
                      <a:pt x="14" y="1281"/>
                      <a:pt x="13" y="1281"/>
                      <a:pt x="12" y="1281"/>
                    </a:cubicBezTo>
                    <a:cubicBezTo>
                      <a:pt x="5" y="1280"/>
                      <a:pt x="0" y="1273"/>
                      <a:pt x="1" y="1265"/>
                    </a:cubicBezTo>
                    <a:cubicBezTo>
                      <a:pt x="76" y="853"/>
                      <a:pt x="128" y="432"/>
                      <a:pt x="155" y="13"/>
                    </a:cubicBezTo>
                    <a:cubicBezTo>
                      <a:pt x="156" y="6"/>
                      <a:pt x="162" y="0"/>
                      <a:pt x="170" y="1"/>
                    </a:cubicBezTo>
                    <a:cubicBezTo>
                      <a:pt x="177" y="1"/>
                      <a:pt x="183" y="8"/>
                      <a:pt x="183" y="15"/>
                    </a:cubicBezTo>
                    <a:cubicBezTo>
                      <a:pt x="155" y="434"/>
                      <a:pt x="103" y="857"/>
                      <a:pt x="28" y="1270"/>
                    </a:cubicBezTo>
                    <a:cubicBezTo>
                      <a:pt x="27" y="1277"/>
                      <a:pt x="21" y="1281"/>
                      <a:pt x="15" y="128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3" name="Google Shape;933;p35"/>
            <p:cNvGrpSpPr/>
            <p:nvPr/>
          </p:nvGrpSpPr>
          <p:grpSpPr>
            <a:xfrm>
              <a:off x="5917918" y="3067001"/>
              <a:ext cx="2405852" cy="1765240"/>
              <a:chOff x="5917700" y="3143082"/>
              <a:chExt cx="2190124" cy="1606955"/>
            </a:xfrm>
          </p:grpSpPr>
          <p:sp>
            <p:nvSpPr>
              <p:cNvPr id="934" name="Google Shape;934;p35"/>
              <p:cNvSpPr/>
              <p:nvPr/>
            </p:nvSpPr>
            <p:spPr>
              <a:xfrm>
                <a:off x="6991166" y="3618257"/>
                <a:ext cx="1116659" cy="1127454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300" extrusionOk="0">
                    <a:moveTo>
                      <a:pt x="2152" y="1502"/>
                    </a:moveTo>
                    <a:lnTo>
                      <a:pt x="2035" y="1306"/>
                    </a:lnTo>
                    <a:lnTo>
                      <a:pt x="1139" y="0"/>
                    </a:lnTo>
                    <a:lnTo>
                      <a:pt x="1257" y="2"/>
                    </a:lnTo>
                    <a:lnTo>
                      <a:pt x="2277" y="1530"/>
                    </a:lnTo>
                    <a:lnTo>
                      <a:pt x="16" y="2299"/>
                    </a:lnTo>
                    <a:lnTo>
                      <a:pt x="0" y="2253"/>
                    </a:lnTo>
                    <a:lnTo>
                      <a:pt x="2152" y="150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6928530" y="4253263"/>
                <a:ext cx="1116669" cy="468694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958" extrusionOk="0">
                    <a:moveTo>
                      <a:pt x="2280" y="206"/>
                    </a:moveTo>
                    <a:lnTo>
                      <a:pt x="128" y="957"/>
                    </a:lnTo>
                    <a:cubicBezTo>
                      <a:pt x="98" y="849"/>
                      <a:pt x="50" y="782"/>
                      <a:pt x="0" y="740"/>
                    </a:cubicBezTo>
                    <a:cubicBezTo>
                      <a:pt x="4" y="724"/>
                      <a:pt x="7" y="709"/>
                      <a:pt x="10" y="693"/>
                    </a:cubicBezTo>
                    <a:cubicBezTo>
                      <a:pt x="38" y="616"/>
                      <a:pt x="167" y="352"/>
                      <a:pt x="641" y="191"/>
                    </a:cubicBezTo>
                    <a:cubicBezTo>
                      <a:pt x="1200" y="0"/>
                      <a:pt x="2163" y="10"/>
                      <a:pt x="2163" y="10"/>
                    </a:cubicBezTo>
                    <a:lnTo>
                      <a:pt x="2280" y="20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6680141" y="3527542"/>
                <a:ext cx="1306738" cy="1066986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2178" extrusionOk="0">
                    <a:moveTo>
                      <a:pt x="1773" y="188"/>
                    </a:moveTo>
                    <a:lnTo>
                      <a:pt x="2669" y="1494"/>
                    </a:lnTo>
                    <a:cubicBezTo>
                      <a:pt x="2669" y="1494"/>
                      <a:pt x="1706" y="1484"/>
                      <a:pt x="1147" y="1675"/>
                    </a:cubicBezTo>
                    <a:cubicBezTo>
                      <a:pt x="673" y="1836"/>
                      <a:pt x="544" y="2100"/>
                      <a:pt x="516" y="2177"/>
                    </a:cubicBezTo>
                    <a:cubicBezTo>
                      <a:pt x="557" y="1965"/>
                      <a:pt x="527" y="1745"/>
                      <a:pt x="433" y="1550"/>
                    </a:cubicBezTo>
                    <a:lnTo>
                      <a:pt x="0" y="652"/>
                    </a:lnTo>
                    <a:cubicBezTo>
                      <a:pt x="492" y="0"/>
                      <a:pt x="1734" y="132"/>
                      <a:pt x="1734" y="132"/>
                    </a:cubicBezTo>
                    <a:lnTo>
                      <a:pt x="1773" y="188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5967377" y="3184119"/>
                <a:ext cx="1030266" cy="1432007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2923" extrusionOk="0">
                    <a:moveTo>
                      <a:pt x="1961" y="2922"/>
                    </a:moveTo>
                    <a:cubicBezTo>
                      <a:pt x="1863" y="2840"/>
                      <a:pt x="1755" y="2856"/>
                      <a:pt x="1755" y="2856"/>
                    </a:cubicBezTo>
                    <a:lnTo>
                      <a:pt x="412" y="1257"/>
                    </a:lnTo>
                    <a:lnTo>
                      <a:pt x="0" y="23"/>
                    </a:lnTo>
                    <a:lnTo>
                      <a:pt x="147" y="11"/>
                    </a:lnTo>
                    <a:lnTo>
                      <a:pt x="285" y="0"/>
                    </a:lnTo>
                    <a:lnTo>
                      <a:pt x="786" y="1341"/>
                    </a:lnTo>
                    <a:cubicBezTo>
                      <a:pt x="786" y="1341"/>
                      <a:pt x="2103" y="2229"/>
                      <a:pt x="1967" y="2895"/>
                    </a:cubicBezTo>
                    <a:cubicBezTo>
                      <a:pt x="1967" y="2897"/>
                      <a:pt x="1967" y="2898"/>
                      <a:pt x="1967" y="2898"/>
                    </a:cubicBezTo>
                    <a:cubicBezTo>
                      <a:pt x="1965" y="2908"/>
                      <a:pt x="1963" y="2916"/>
                      <a:pt x="1961" y="2922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6107771" y="3184119"/>
                <a:ext cx="889878" cy="1419040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2896" extrusionOk="0">
                    <a:moveTo>
                      <a:pt x="1605" y="2250"/>
                    </a:moveTo>
                    <a:cubicBezTo>
                      <a:pt x="1699" y="2445"/>
                      <a:pt x="1729" y="2665"/>
                      <a:pt x="1688" y="2877"/>
                    </a:cubicBezTo>
                    <a:cubicBezTo>
                      <a:pt x="1685" y="2885"/>
                      <a:pt x="1683" y="2891"/>
                      <a:pt x="1682" y="2895"/>
                    </a:cubicBezTo>
                    <a:cubicBezTo>
                      <a:pt x="1818" y="2229"/>
                      <a:pt x="501" y="1341"/>
                      <a:pt x="501" y="1341"/>
                    </a:cubicBezTo>
                    <a:lnTo>
                      <a:pt x="0" y="0"/>
                    </a:lnTo>
                    <a:cubicBezTo>
                      <a:pt x="1086" y="825"/>
                      <a:pt x="1172" y="1352"/>
                      <a:pt x="1172" y="1352"/>
                    </a:cubicBezTo>
                    <a:lnTo>
                      <a:pt x="1605" y="225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5917700" y="3143082"/>
                <a:ext cx="1082104" cy="1606955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3283" extrusionOk="0">
                    <a:moveTo>
                      <a:pt x="447" y="1436"/>
                    </a:moveTo>
                    <a:lnTo>
                      <a:pt x="0" y="0"/>
                    </a:lnTo>
                    <a:lnTo>
                      <a:pt x="249" y="93"/>
                    </a:lnTo>
                    <a:lnTo>
                      <a:pt x="102" y="105"/>
                    </a:lnTo>
                    <a:lnTo>
                      <a:pt x="514" y="1339"/>
                    </a:lnTo>
                    <a:lnTo>
                      <a:pt x="1857" y="2938"/>
                    </a:lnTo>
                    <a:cubicBezTo>
                      <a:pt x="1857" y="2938"/>
                      <a:pt x="1965" y="2922"/>
                      <a:pt x="2063" y="3004"/>
                    </a:cubicBezTo>
                    <a:cubicBezTo>
                      <a:pt x="2058" y="3034"/>
                      <a:pt x="2058" y="3035"/>
                      <a:pt x="2062" y="3018"/>
                    </a:cubicBezTo>
                    <a:cubicBezTo>
                      <a:pt x="2063" y="3014"/>
                      <a:pt x="2064" y="3010"/>
                      <a:pt x="2065" y="3006"/>
                    </a:cubicBezTo>
                    <a:cubicBezTo>
                      <a:pt x="2115" y="3048"/>
                      <a:pt x="2163" y="3115"/>
                      <a:pt x="2193" y="3223"/>
                    </a:cubicBezTo>
                    <a:lnTo>
                      <a:pt x="2209" y="3269"/>
                    </a:lnTo>
                    <a:lnTo>
                      <a:pt x="2171" y="3282"/>
                    </a:lnTo>
                    <a:lnTo>
                      <a:pt x="1815" y="3002"/>
                    </a:lnTo>
                    <a:lnTo>
                      <a:pt x="447" y="1436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6096970" y="3173321"/>
                <a:ext cx="896352" cy="1453607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2966" extrusionOk="0">
                    <a:moveTo>
                      <a:pt x="1700" y="2965"/>
                    </a:moveTo>
                    <a:cubicBezTo>
                      <a:pt x="1699" y="2965"/>
                      <a:pt x="1698" y="2965"/>
                      <a:pt x="1697" y="2965"/>
                    </a:cubicBezTo>
                    <a:cubicBezTo>
                      <a:pt x="1687" y="2963"/>
                      <a:pt x="1680" y="2954"/>
                      <a:pt x="1681" y="2944"/>
                    </a:cubicBezTo>
                    <a:cubicBezTo>
                      <a:pt x="1681" y="2941"/>
                      <a:pt x="1707" y="2557"/>
                      <a:pt x="1487" y="2290"/>
                    </a:cubicBezTo>
                    <a:cubicBezTo>
                      <a:pt x="1263" y="2019"/>
                      <a:pt x="518" y="1384"/>
                      <a:pt x="510" y="1377"/>
                    </a:cubicBezTo>
                    <a:cubicBezTo>
                      <a:pt x="508" y="1375"/>
                      <a:pt x="506" y="1373"/>
                      <a:pt x="505" y="1369"/>
                    </a:cubicBezTo>
                    <a:lnTo>
                      <a:pt x="4" y="29"/>
                    </a:lnTo>
                    <a:cubicBezTo>
                      <a:pt x="0" y="19"/>
                      <a:pt x="6" y="8"/>
                      <a:pt x="16" y="4"/>
                    </a:cubicBezTo>
                    <a:cubicBezTo>
                      <a:pt x="26" y="0"/>
                      <a:pt x="37" y="5"/>
                      <a:pt x="40" y="15"/>
                    </a:cubicBezTo>
                    <a:lnTo>
                      <a:pt x="539" y="1351"/>
                    </a:lnTo>
                    <a:cubicBezTo>
                      <a:pt x="598" y="1401"/>
                      <a:pt x="1299" y="2002"/>
                      <a:pt x="1517" y="2266"/>
                    </a:cubicBezTo>
                    <a:cubicBezTo>
                      <a:pt x="1650" y="2426"/>
                      <a:pt x="1697" y="2623"/>
                      <a:pt x="1713" y="2764"/>
                    </a:cubicBezTo>
                    <a:cubicBezTo>
                      <a:pt x="1737" y="2473"/>
                      <a:pt x="1613" y="2285"/>
                      <a:pt x="1611" y="2283"/>
                    </a:cubicBezTo>
                    <a:lnTo>
                      <a:pt x="1177" y="1382"/>
                    </a:lnTo>
                    <a:cubicBezTo>
                      <a:pt x="1172" y="1372"/>
                      <a:pt x="1176" y="1361"/>
                      <a:pt x="1186" y="1356"/>
                    </a:cubicBezTo>
                    <a:cubicBezTo>
                      <a:pt x="1195" y="1352"/>
                      <a:pt x="1207" y="1356"/>
                      <a:pt x="1211" y="1365"/>
                    </a:cubicBezTo>
                    <a:lnTo>
                      <a:pt x="1645" y="2264"/>
                    </a:lnTo>
                    <a:cubicBezTo>
                      <a:pt x="1651" y="2272"/>
                      <a:pt x="1831" y="2543"/>
                      <a:pt x="1719" y="2951"/>
                    </a:cubicBezTo>
                    <a:cubicBezTo>
                      <a:pt x="1717" y="2959"/>
                      <a:pt x="1709" y="2965"/>
                      <a:pt x="1700" y="296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6917730" y="4244624"/>
                <a:ext cx="1079953" cy="380139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778" extrusionOk="0">
                    <a:moveTo>
                      <a:pt x="22" y="777"/>
                    </a:moveTo>
                    <a:cubicBezTo>
                      <a:pt x="19" y="777"/>
                      <a:pt x="16" y="776"/>
                      <a:pt x="14" y="775"/>
                    </a:cubicBezTo>
                    <a:cubicBezTo>
                      <a:pt x="4" y="770"/>
                      <a:pt x="0" y="758"/>
                      <a:pt x="5" y="749"/>
                    </a:cubicBezTo>
                    <a:cubicBezTo>
                      <a:pt x="13" y="734"/>
                      <a:pt x="197" y="383"/>
                      <a:pt x="655" y="191"/>
                    </a:cubicBezTo>
                    <a:cubicBezTo>
                      <a:pt x="1111" y="0"/>
                      <a:pt x="2142" y="8"/>
                      <a:pt x="2185" y="8"/>
                    </a:cubicBezTo>
                    <a:cubicBezTo>
                      <a:pt x="2196" y="8"/>
                      <a:pt x="2205" y="17"/>
                      <a:pt x="2205" y="28"/>
                    </a:cubicBezTo>
                    <a:cubicBezTo>
                      <a:pt x="2204" y="38"/>
                      <a:pt x="2195" y="45"/>
                      <a:pt x="2185" y="47"/>
                    </a:cubicBezTo>
                    <a:cubicBezTo>
                      <a:pt x="2175" y="47"/>
                      <a:pt x="1119" y="39"/>
                      <a:pt x="670" y="226"/>
                    </a:cubicBezTo>
                    <a:cubicBezTo>
                      <a:pt x="225" y="413"/>
                      <a:pt x="41" y="763"/>
                      <a:pt x="40" y="767"/>
                    </a:cubicBezTo>
                    <a:cubicBezTo>
                      <a:pt x="36" y="773"/>
                      <a:pt x="29" y="777"/>
                      <a:pt x="22" y="77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6969567" y="4307260"/>
                <a:ext cx="1064826" cy="390939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799" extrusionOk="0">
                    <a:moveTo>
                      <a:pt x="22" y="798"/>
                    </a:moveTo>
                    <a:cubicBezTo>
                      <a:pt x="14" y="798"/>
                      <a:pt x="6" y="793"/>
                      <a:pt x="3" y="785"/>
                    </a:cubicBezTo>
                    <a:cubicBezTo>
                      <a:pt x="0" y="775"/>
                      <a:pt x="5" y="764"/>
                      <a:pt x="15" y="761"/>
                    </a:cubicBezTo>
                    <a:lnTo>
                      <a:pt x="2147" y="4"/>
                    </a:lnTo>
                    <a:cubicBezTo>
                      <a:pt x="2157" y="0"/>
                      <a:pt x="2168" y="5"/>
                      <a:pt x="2172" y="15"/>
                    </a:cubicBezTo>
                    <a:cubicBezTo>
                      <a:pt x="2175" y="25"/>
                      <a:pt x="2170" y="37"/>
                      <a:pt x="2160" y="40"/>
                    </a:cubicBezTo>
                    <a:lnTo>
                      <a:pt x="28" y="797"/>
                    </a:lnTo>
                    <a:cubicBezTo>
                      <a:pt x="26" y="798"/>
                      <a:pt x="24" y="798"/>
                      <a:pt x="22" y="79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6943648" y="4277021"/>
                <a:ext cx="1071310" cy="377979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771" extrusionOk="0">
                    <a:moveTo>
                      <a:pt x="23" y="770"/>
                    </a:moveTo>
                    <a:cubicBezTo>
                      <a:pt x="16" y="770"/>
                      <a:pt x="10" y="767"/>
                      <a:pt x="6" y="761"/>
                    </a:cubicBezTo>
                    <a:cubicBezTo>
                      <a:pt x="0" y="752"/>
                      <a:pt x="3" y="740"/>
                      <a:pt x="12" y="734"/>
                    </a:cubicBezTo>
                    <a:cubicBezTo>
                      <a:pt x="18" y="731"/>
                      <a:pt x="585" y="367"/>
                      <a:pt x="903" y="256"/>
                    </a:cubicBezTo>
                    <a:cubicBezTo>
                      <a:pt x="1221" y="146"/>
                      <a:pt x="2125" y="8"/>
                      <a:pt x="2163" y="2"/>
                    </a:cubicBezTo>
                    <a:cubicBezTo>
                      <a:pt x="2174" y="0"/>
                      <a:pt x="2184" y="7"/>
                      <a:pt x="2186" y="18"/>
                    </a:cubicBezTo>
                    <a:cubicBezTo>
                      <a:pt x="2187" y="28"/>
                      <a:pt x="2180" y="38"/>
                      <a:pt x="2169" y="40"/>
                    </a:cubicBezTo>
                    <a:cubicBezTo>
                      <a:pt x="2160" y="41"/>
                      <a:pt x="1230" y="183"/>
                      <a:pt x="916" y="293"/>
                    </a:cubicBezTo>
                    <a:cubicBezTo>
                      <a:pt x="602" y="402"/>
                      <a:pt x="39" y="763"/>
                      <a:pt x="33" y="767"/>
                    </a:cubicBezTo>
                    <a:cubicBezTo>
                      <a:pt x="30" y="769"/>
                      <a:pt x="26" y="770"/>
                      <a:pt x="23" y="77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35"/>
              <p:cNvSpPr/>
              <p:nvPr/>
            </p:nvSpPr>
            <p:spPr>
              <a:xfrm>
                <a:off x="6055933" y="3175480"/>
                <a:ext cx="855316" cy="1429844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2921" extrusionOk="0">
                    <a:moveTo>
                      <a:pt x="1724" y="2920"/>
                    </a:moveTo>
                    <a:cubicBezTo>
                      <a:pt x="1714" y="2920"/>
                      <a:pt x="1706" y="2913"/>
                      <a:pt x="1705" y="2903"/>
                    </a:cubicBezTo>
                    <a:cubicBezTo>
                      <a:pt x="1704" y="2899"/>
                      <a:pt x="1639" y="2445"/>
                      <a:pt x="1402" y="2235"/>
                    </a:cubicBezTo>
                    <a:cubicBezTo>
                      <a:pt x="1158" y="2020"/>
                      <a:pt x="487" y="1390"/>
                      <a:pt x="481" y="1384"/>
                    </a:cubicBezTo>
                    <a:cubicBezTo>
                      <a:pt x="478" y="1382"/>
                      <a:pt x="477" y="1379"/>
                      <a:pt x="476" y="1376"/>
                    </a:cubicBezTo>
                    <a:lnTo>
                      <a:pt x="3" y="28"/>
                    </a:lnTo>
                    <a:cubicBezTo>
                      <a:pt x="0" y="18"/>
                      <a:pt x="5" y="7"/>
                      <a:pt x="15" y="3"/>
                    </a:cubicBezTo>
                    <a:cubicBezTo>
                      <a:pt x="25" y="0"/>
                      <a:pt x="36" y="5"/>
                      <a:pt x="40" y="15"/>
                    </a:cubicBezTo>
                    <a:lnTo>
                      <a:pt x="511" y="1359"/>
                    </a:lnTo>
                    <a:cubicBezTo>
                      <a:pt x="563" y="1408"/>
                      <a:pt x="1193" y="1999"/>
                      <a:pt x="1427" y="2206"/>
                    </a:cubicBezTo>
                    <a:cubicBezTo>
                      <a:pt x="1676" y="2425"/>
                      <a:pt x="1740" y="2879"/>
                      <a:pt x="1743" y="2898"/>
                    </a:cubicBezTo>
                    <a:cubicBezTo>
                      <a:pt x="1744" y="2909"/>
                      <a:pt x="1737" y="2918"/>
                      <a:pt x="1726" y="2920"/>
                    </a:cubicBezTo>
                    <a:cubicBezTo>
                      <a:pt x="1725" y="2920"/>
                      <a:pt x="1725" y="2920"/>
                      <a:pt x="1724" y="29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35"/>
              <p:cNvSpPr/>
              <p:nvPr/>
            </p:nvSpPr>
            <p:spPr>
              <a:xfrm>
                <a:off x="5993296" y="3181960"/>
                <a:ext cx="844515" cy="1412569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2882" extrusionOk="0">
                    <a:moveTo>
                      <a:pt x="1703" y="2881"/>
                    </a:moveTo>
                    <a:cubicBezTo>
                      <a:pt x="1696" y="2881"/>
                      <a:pt x="1688" y="2876"/>
                      <a:pt x="1685" y="2868"/>
                    </a:cubicBezTo>
                    <a:cubicBezTo>
                      <a:pt x="1684" y="2864"/>
                      <a:pt x="1518" y="2457"/>
                      <a:pt x="1239" y="2178"/>
                    </a:cubicBezTo>
                    <a:cubicBezTo>
                      <a:pt x="957" y="1897"/>
                      <a:pt x="476" y="1368"/>
                      <a:pt x="471" y="1363"/>
                    </a:cubicBezTo>
                    <a:cubicBezTo>
                      <a:pt x="469" y="1361"/>
                      <a:pt x="468" y="1359"/>
                      <a:pt x="467" y="1356"/>
                    </a:cubicBezTo>
                    <a:lnTo>
                      <a:pt x="3" y="28"/>
                    </a:lnTo>
                    <a:cubicBezTo>
                      <a:pt x="0" y="18"/>
                      <a:pt x="5" y="7"/>
                      <a:pt x="15" y="4"/>
                    </a:cubicBezTo>
                    <a:cubicBezTo>
                      <a:pt x="25" y="0"/>
                      <a:pt x="36" y="6"/>
                      <a:pt x="40" y="16"/>
                    </a:cubicBezTo>
                    <a:lnTo>
                      <a:pt x="502" y="1340"/>
                    </a:lnTo>
                    <a:cubicBezTo>
                      <a:pt x="541" y="1382"/>
                      <a:pt x="996" y="1881"/>
                      <a:pt x="1266" y="2151"/>
                    </a:cubicBezTo>
                    <a:cubicBezTo>
                      <a:pt x="1551" y="2435"/>
                      <a:pt x="1719" y="2850"/>
                      <a:pt x="1721" y="2854"/>
                    </a:cubicBezTo>
                    <a:cubicBezTo>
                      <a:pt x="1725" y="2864"/>
                      <a:pt x="1720" y="2875"/>
                      <a:pt x="1710" y="2879"/>
                    </a:cubicBezTo>
                    <a:cubicBezTo>
                      <a:pt x="1708" y="2880"/>
                      <a:pt x="1706" y="2881"/>
                      <a:pt x="1703" y="288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6" name="Google Shape;946;p35"/>
            <p:cNvGrpSpPr/>
            <p:nvPr/>
          </p:nvGrpSpPr>
          <p:grpSpPr>
            <a:xfrm rot="378388" flipH="1">
              <a:off x="6437908" y="2216349"/>
              <a:ext cx="912861" cy="1433845"/>
              <a:chOff x="5029200" y="4991100"/>
              <a:chExt cx="954087" cy="1498600"/>
            </a:xfrm>
          </p:grpSpPr>
          <p:sp>
            <p:nvSpPr>
              <p:cNvPr id="947" name="Google Shape;947;p35"/>
              <p:cNvSpPr/>
              <p:nvPr/>
            </p:nvSpPr>
            <p:spPr>
              <a:xfrm>
                <a:off x="5627687" y="6172200"/>
                <a:ext cx="3556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884" extrusionOk="0">
                    <a:moveTo>
                      <a:pt x="760" y="0"/>
                    </a:moveTo>
                    <a:lnTo>
                      <a:pt x="931" y="300"/>
                    </a:lnTo>
                    <a:cubicBezTo>
                      <a:pt x="988" y="400"/>
                      <a:pt x="974" y="523"/>
                      <a:pt x="896" y="590"/>
                    </a:cubicBezTo>
                    <a:cubicBezTo>
                      <a:pt x="847" y="632"/>
                      <a:pt x="778" y="682"/>
                      <a:pt x="678" y="739"/>
                    </a:cubicBezTo>
                    <a:cubicBezTo>
                      <a:pt x="578" y="796"/>
                      <a:pt x="500" y="830"/>
                      <a:pt x="439" y="851"/>
                    </a:cubicBezTo>
                    <a:cubicBezTo>
                      <a:pt x="341" y="883"/>
                      <a:pt x="228" y="833"/>
                      <a:pt x="171" y="733"/>
                    </a:cubicBezTo>
                    <a:lnTo>
                      <a:pt x="0" y="433"/>
                    </a:lnTo>
                    <a:cubicBezTo>
                      <a:pt x="0" y="433"/>
                      <a:pt x="359" y="391"/>
                      <a:pt x="76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35"/>
              <p:cNvSpPr/>
              <p:nvPr/>
            </p:nvSpPr>
            <p:spPr>
              <a:xfrm>
                <a:off x="5562600" y="6056312"/>
                <a:ext cx="339725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757" extrusionOk="0">
                    <a:moveTo>
                      <a:pt x="760" y="0"/>
                    </a:moveTo>
                    <a:lnTo>
                      <a:pt x="944" y="323"/>
                    </a:lnTo>
                    <a:cubicBezTo>
                      <a:pt x="543" y="714"/>
                      <a:pt x="184" y="756"/>
                      <a:pt x="184" y="756"/>
                    </a:cubicBezTo>
                    <a:lnTo>
                      <a:pt x="0" y="433"/>
                    </a:lnTo>
                    <a:cubicBezTo>
                      <a:pt x="0" y="433"/>
                      <a:pt x="359" y="391"/>
                      <a:pt x="760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35"/>
              <p:cNvSpPr/>
              <p:nvPr/>
            </p:nvSpPr>
            <p:spPr>
              <a:xfrm>
                <a:off x="5054600" y="5165725"/>
                <a:ext cx="781050" cy="1046160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908" extrusionOk="0">
                    <a:moveTo>
                      <a:pt x="759" y="0"/>
                    </a:moveTo>
                    <a:lnTo>
                      <a:pt x="2170" y="2474"/>
                    </a:lnTo>
                    <a:cubicBezTo>
                      <a:pt x="1769" y="2865"/>
                      <a:pt x="1410" y="2907"/>
                      <a:pt x="1410" y="2907"/>
                    </a:cubicBezTo>
                    <a:lnTo>
                      <a:pt x="0" y="433"/>
                    </a:lnTo>
                    <a:cubicBezTo>
                      <a:pt x="0" y="433"/>
                      <a:pt x="90" y="557"/>
                      <a:pt x="173" y="513"/>
                    </a:cubicBezTo>
                    <a:cubicBezTo>
                      <a:pt x="256" y="469"/>
                      <a:pt x="222" y="323"/>
                      <a:pt x="222" y="323"/>
                    </a:cubicBezTo>
                    <a:cubicBezTo>
                      <a:pt x="222" y="323"/>
                      <a:pt x="348" y="408"/>
                      <a:pt x="456" y="352"/>
                    </a:cubicBezTo>
                    <a:cubicBezTo>
                      <a:pt x="565" y="295"/>
                      <a:pt x="525" y="152"/>
                      <a:pt x="525" y="152"/>
                    </a:cubicBezTo>
                    <a:cubicBezTo>
                      <a:pt x="525" y="152"/>
                      <a:pt x="657" y="239"/>
                      <a:pt x="732" y="208"/>
                    </a:cubicBezTo>
                    <a:cubicBezTo>
                      <a:pt x="807" y="177"/>
                      <a:pt x="759" y="0"/>
                      <a:pt x="759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35"/>
              <p:cNvSpPr/>
              <p:nvPr/>
            </p:nvSpPr>
            <p:spPr>
              <a:xfrm>
                <a:off x="5040312" y="5075237"/>
                <a:ext cx="304799" cy="292101"/>
              </a:xfrm>
              <a:custGeom>
                <a:avLst/>
                <a:gdLst/>
                <a:ahLst/>
                <a:cxnLst/>
                <a:rect l="l" t="t" r="r" b="b"/>
                <a:pathLst>
                  <a:path w="847" h="812" extrusionOk="0">
                    <a:moveTo>
                      <a:pt x="432" y="0"/>
                    </a:moveTo>
                    <a:lnTo>
                      <a:pt x="798" y="254"/>
                    </a:lnTo>
                    <a:cubicBezTo>
                      <a:pt x="798" y="254"/>
                      <a:pt x="846" y="431"/>
                      <a:pt x="771" y="462"/>
                    </a:cubicBezTo>
                    <a:cubicBezTo>
                      <a:pt x="696" y="493"/>
                      <a:pt x="564" y="406"/>
                      <a:pt x="564" y="406"/>
                    </a:cubicBezTo>
                    <a:cubicBezTo>
                      <a:pt x="564" y="406"/>
                      <a:pt x="604" y="549"/>
                      <a:pt x="495" y="606"/>
                    </a:cubicBezTo>
                    <a:cubicBezTo>
                      <a:pt x="387" y="662"/>
                      <a:pt x="261" y="577"/>
                      <a:pt x="261" y="577"/>
                    </a:cubicBezTo>
                    <a:cubicBezTo>
                      <a:pt x="261" y="577"/>
                      <a:pt x="295" y="723"/>
                      <a:pt x="212" y="767"/>
                    </a:cubicBezTo>
                    <a:cubicBezTo>
                      <a:pt x="129" y="811"/>
                      <a:pt x="39" y="687"/>
                      <a:pt x="39" y="687"/>
                    </a:cubicBezTo>
                    <a:lnTo>
                      <a:pt x="0" y="154"/>
                    </a:lnTo>
                    <a:lnTo>
                      <a:pt x="432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35"/>
              <p:cNvSpPr/>
              <p:nvPr/>
            </p:nvSpPr>
            <p:spPr>
              <a:xfrm>
                <a:off x="5035550" y="4997450"/>
                <a:ext cx="16192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70" extrusionOk="0">
                    <a:moveTo>
                      <a:pt x="447" y="215"/>
                    </a:moveTo>
                    <a:lnTo>
                      <a:pt x="15" y="369"/>
                    </a:lnTo>
                    <a:lnTo>
                      <a:pt x="0" y="152"/>
                    </a:lnTo>
                    <a:lnTo>
                      <a:pt x="137" y="0"/>
                    </a:lnTo>
                    <a:lnTo>
                      <a:pt x="447" y="215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35"/>
              <p:cNvSpPr/>
              <p:nvPr/>
            </p:nvSpPr>
            <p:spPr>
              <a:xfrm>
                <a:off x="5029200" y="4991100"/>
                <a:ext cx="171450" cy="144462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00" extrusionOk="0">
                    <a:moveTo>
                      <a:pt x="25" y="398"/>
                    </a:moveTo>
                    <a:cubicBezTo>
                      <a:pt x="24" y="397"/>
                      <a:pt x="23" y="397"/>
                      <a:pt x="22" y="396"/>
                    </a:cubicBezTo>
                    <a:cubicBezTo>
                      <a:pt x="18" y="394"/>
                      <a:pt x="16" y="390"/>
                      <a:pt x="16" y="386"/>
                    </a:cubicBezTo>
                    <a:lnTo>
                      <a:pt x="0" y="168"/>
                    </a:lnTo>
                    <a:cubicBezTo>
                      <a:pt x="0" y="165"/>
                      <a:pt x="1" y="161"/>
                      <a:pt x="4" y="158"/>
                    </a:cubicBezTo>
                    <a:lnTo>
                      <a:pt x="141" y="6"/>
                    </a:lnTo>
                    <a:cubicBezTo>
                      <a:pt x="145" y="1"/>
                      <a:pt x="153" y="0"/>
                      <a:pt x="159" y="4"/>
                    </a:cubicBezTo>
                    <a:lnTo>
                      <a:pt x="469" y="220"/>
                    </a:lnTo>
                    <a:cubicBezTo>
                      <a:pt x="473" y="223"/>
                      <a:pt x="475" y="228"/>
                      <a:pt x="475" y="233"/>
                    </a:cubicBezTo>
                    <a:cubicBezTo>
                      <a:pt x="474" y="238"/>
                      <a:pt x="470" y="242"/>
                      <a:pt x="466" y="244"/>
                    </a:cubicBezTo>
                    <a:lnTo>
                      <a:pt x="33" y="398"/>
                    </a:lnTo>
                    <a:cubicBezTo>
                      <a:pt x="30" y="399"/>
                      <a:pt x="27" y="399"/>
                      <a:pt x="25" y="398"/>
                    </a:cubicBezTo>
                    <a:close/>
                    <a:moveTo>
                      <a:pt x="28" y="172"/>
                    </a:moveTo>
                    <a:lnTo>
                      <a:pt x="41" y="366"/>
                    </a:lnTo>
                    <a:lnTo>
                      <a:pt x="431" y="227"/>
                    </a:lnTo>
                    <a:lnTo>
                      <a:pt x="153" y="34"/>
                    </a:lnTo>
                    <a:lnTo>
                      <a:pt x="28" y="1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35"/>
              <p:cNvSpPr/>
              <p:nvPr/>
            </p:nvSpPr>
            <p:spPr>
              <a:xfrm>
                <a:off x="5129212" y="5276850"/>
                <a:ext cx="522286" cy="91599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2545" extrusionOk="0">
                    <a:moveTo>
                      <a:pt x="1429" y="2543"/>
                    </a:moveTo>
                    <a:cubicBezTo>
                      <a:pt x="1426" y="2542"/>
                      <a:pt x="1423" y="2540"/>
                      <a:pt x="1421" y="2537"/>
                    </a:cubicBezTo>
                    <a:lnTo>
                      <a:pt x="4" y="22"/>
                    </a:lnTo>
                    <a:cubicBezTo>
                      <a:pt x="0" y="16"/>
                      <a:pt x="3" y="7"/>
                      <a:pt x="9" y="4"/>
                    </a:cubicBezTo>
                    <a:cubicBezTo>
                      <a:pt x="16" y="0"/>
                      <a:pt x="24" y="2"/>
                      <a:pt x="28" y="9"/>
                    </a:cubicBezTo>
                    <a:lnTo>
                      <a:pt x="1445" y="2523"/>
                    </a:lnTo>
                    <a:cubicBezTo>
                      <a:pt x="1449" y="2530"/>
                      <a:pt x="1447" y="2538"/>
                      <a:pt x="1440" y="2542"/>
                    </a:cubicBezTo>
                    <a:cubicBezTo>
                      <a:pt x="1437" y="2544"/>
                      <a:pt x="1432" y="2544"/>
                      <a:pt x="1429" y="254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35"/>
              <p:cNvSpPr/>
              <p:nvPr/>
            </p:nvSpPr>
            <p:spPr>
              <a:xfrm>
                <a:off x="5237162" y="5214937"/>
                <a:ext cx="554036" cy="890586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2476" extrusionOk="0">
                    <a:moveTo>
                      <a:pt x="1517" y="2473"/>
                    </a:moveTo>
                    <a:cubicBezTo>
                      <a:pt x="1514" y="2472"/>
                      <a:pt x="1512" y="2470"/>
                      <a:pt x="1510" y="2468"/>
                    </a:cubicBezTo>
                    <a:lnTo>
                      <a:pt x="4" y="22"/>
                    </a:lnTo>
                    <a:cubicBezTo>
                      <a:pt x="0" y="16"/>
                      <a:pt x="2" y="8"/>
                      <a:pt x="9" y="4"/>
                    </a:cubicBezTo>
                    <a:cubicBezTo>
                      <a:pt x="15" y="0"/>
                      <a:pt x="23" y="2"/>
                      <a:pt x="27" y="8"/>
                    </a:cubicBezTo>
                    <a:lnTo>
                      <a:pt x="1534" y="2453"/>
                    </a:lnTo>
                    <a:cubicBezTo>
                      <a:pt x="1538" y="2460"/>
                      <a:pt x="1536" y="2468"/>
                      <a:pt x="1529" y="2472"/>
                    </a:cubicBezTo>
                    <a:cubicBezTo>
                      <a:pt x="1525" y="2474"/>
                      <a:pt x="1521" y="2475"/>
                      <a:pt x="1517" y="247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35"/>
              <p:cNvSpPr/>
              <p:nvPr/>
            </p:nvSpPr>
            <p:spPr>
              <a:xfrm>
                <a:off x="5573712" y="5942012"/>
                <a:ext cx="134937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04" extrusionOk="0">
                    <a:moveTo>
                      <a:pt x="301" y="185"/>
                    </a:moveTo>
                    <a:cubicBezTo>
                      <a:pt x="369" y="304"/>
                      <a:pt x="372" y="430"/>
                      <a:pt x="308" y="466"/>
                    </a:cubicBezTo>
                    <a:cubicBezTo>
                      <a:pt x="244" y="503"/>
                      <a:pt x="138" y="435"/>
                      <a:pt x="70" y="317"/>
                    </a:cubicBezTo>
                    <a:cubicBezTo>
                      <a:pt x="3" y="198"/>
                      <a:pt x="0" y="73"/>
                      <a:pt x="63" y="36"/>
                    </a:cubicBezTo>
                    <a:cubicBezTo>
                      <a:pt x="127" y="0"/>
                      <a:pt x="234" y="67"/>
                      <a:pt x="301" y="1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5"/>
              <p:cNvSpPr/>
              <p:nvPr/>
            </p:nvSpPr>
            <p:spPr>
              <a:xfrm>
                <a:off x="5697537" y="6410325"/>
                <a:ext cx="95250" cy="49212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36" extrusionOk="0">
                    <a:moveTo>
                      <a:pt x="117" y="117"/>
                    </a:moveTo>
                    <a:cubicBezTo>
                      <a:pt x="115" y="116"/>
                      <a:pt x="114" y="115"/>
                      <a:pt x="112" y="115"/>
                    </a:cubicBezTo>
                    <a:cubicBezTo>
                      <a:pt x="67" y="97"/>
                      <a:pt x="29" y="64"/>
                      <a:pt x="4" y="23"/>
                    </a:cubicBezTo>
                    <a:cubicBezTo>
                      <a:pt x="0" y="16"/>
                      <a:pt x="2" y="8"/>
                      <a:pt x="9" y="4"/>
                    </a:cubicBezTo>
                    <a:cubicBezTo>
                      <a:pt x="15" y="0"/>
                      <a:pt x="24" y="2"/>
                      <a:pt x="28" y="9"/>
                    </a:cubicBezTo>
                    <a:cubicBezTo>
                      <a:pt x="49" y="45"/>
                      <a:pt x="83" y="74"/>
                      <a:pt x="122" y="89"/>
                    </a:cubicBezTo>
                    <a:cubicBezTo>
                      <a:pt x="161" y="105"/>
                      <a:pt x="205" y="107"/>
                      <a:pt x="246" y="96"/>
                    </a:cubicBezTo>
                    <a:cubicBezTo>
                      <a:pt x="254" y="93"/>
                      <a:pt x="261" y="98"/>
                      <a:pt x="263" y="105"/>
                    </a:cubicBezTo>
                    <a:cubicBezTo>
                      <a:pt x="265" y="112"/>
                      <a:pt x="261" y="120"/>
                      <a:pt x="254" y="122"/>
                    </a:cubicBezTo>
                    <a:cubicBezTo>
                      <a:pt x="209" y="135"/>
                      <a:pt x="160" y="133"/>
                      <a:pt x="117" y="11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5"/>
              <p:cNvSpPr/>
              <p:nvPr/>
            </p:nvSpPr>
            <p:spPr>
              <a:xfrm>
                <a:off x="5757862" y="6423025"/>
                <a:ext cx="412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13" h="43" extrusionOk="0">
                    <a:moveTo>
                      <a:pt x="20" y="32"/>
                    </a:moveTo>
                    <a:cubicBezTo>
                      <a:pt x="16" y="31"/>
                      <a:pt x="13" y="29"/>
                      <a:pt x="9" y="28"/>
                    </a:cubicBezTo>
                    <a:cubicBezTo>
                      <a:pt x="3" y="24"/>
                      <a:pt x="0" y="16"/>
                      <a:pt x="3" y="9"/>
                    </a:cubicBezTo>
                    <a:cubicBezTo>
                      <a:pt x="7" y="2"/>
                      <a:pt x="15" y="0"/>
                      <a:pt x="22" y="3"/>
                    </a:cubicBezTo>
                    <a:cubicBezTo>
                      <a:pt x="43" y="14"/>
                      <a:pt x="69" y="15"/>
                      <a:pt x="92" y="7"/>
                    </a:cubicBezTo>
                    <a:cubicBezTo>
                      <a:pt x="99" y="4"/>
                      <a:pt x="107" y="8"/>
                      <a:pt x="109" y="15"/>
                    </a:cubicBezTo>
                    <a:cubicBezTo>
                      <a:pt x="112" y="22"/>
                      <a:pt x="108" y="30"/>
                      <a:pt x="101" y="33"/>
                    </a:cubicBezTo>
                    <a:cubicBezTo>
                      <a:pt x="75" y="42"/>
                      <a:pt x="46" y="42"/>
                      <a:pt x="20" y="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8" name="Google Shape;958;p35"/>
            <p:cNvGrpSpPr/>
            <p:nvPr/>
          </p:nvGrpSpPr>
          <p:grpSpPr>
            <a:xfrm>
              <a:off x="6361913" y="1977112"/>
              <a:ext cx="481013" cy="523874"/>
              <a:chOff x="4810125" y="3008312"/>
              <a:chExt cx="481013" cy="523874"/>
            </a:xfrm>
          </p:grpSpPr>
          <p:sp>
            <p:nvSpPr>
              <p:cNvPr id="959" name="Google Shape;959;p35"/>
              <p:cNvSpPr/>
              <p:nvPr/>
            </p:nvSpPr>
            <p:spPr>
              <a:xfrm>
                <a:off x="4816475" y="3008312"/>
                <a:ext cx="465138" cy="423863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1176" extrusionOk="0">
                    <a:moveTo>
                      <a:pt x="618" y="159"/>
                    </a:moveTo>
                    <a:cubicBezTo>
                      <a:pt x="618" y="159"/>
                      <a:pt x="628" y="210"/>
                      <a:pt x="657" y="269"/>
                    </a:cubicBezTo>
                    <a:cubicBezTo>
                      <a:pt x="660" y="275"/>
                      <a:pt x="663" y="280"/>
                      <a:pt x="667" y="286"/>
                    </a:cubicBezTo>
                    <a:cubicBezTo>
                      <a:pt x="689" y="326"/>
                      <a:pt x="721" y="368"/>
                      <a:pt x="764" y="397"/>
                    </a:cubicBezTo>
                    <a:cubicBezTo>
                      <a:pt x="876" y="471"/>
                      <a:pt x="993" y="409"/>
                      <a:pt x="993" y="409"/>
                    </a:cubicBezTo>
                    <a:lnTo>
                      <a:pt x="1290" y="606"/>
                    </a:lnTo>
                    <a:lnTo>
                      <a:pt x="912" y="1175"/>
                    </a:lnTo>
                    <a:lnTo>
                      <a:pt x="616" y="978"/>
                    </a:lnTo>
                    <a:cubicBezTo>
                      <a:pt x="616" y="978"/>
                      <a:pt x="627" y="846"/>
                      <a:pt x="516" y="771"/>
                    </a:cubicBezTo>
                    <a:cubicBezTo>
                      <a:pt x="404" y="697"/>
                      <a:pt x="240" y="728"/>
                      <a:pt x="240" y="728"/>
                    </a:cubicBezTo>
                    <a:lnTo>
                      <a:pt x="0" y="568"/>
                    </a:lnTo>
                    <a:lnTo>
                      <a:pt x="378" y="0"/>
                    </a:lnTo>
                    <a:lnTo>
                      <a:pt x="618" y="159"/>
                    </a:lnTo>
                    <a:close/>
                    <a:moveTo>
                      <a:pt x="959" y="985"/>
                    </a:moveTo>
                    <a:lnTo>
                      <a:pt x="994" y="932"/>
                    </a:lnTo>
                    <a:lnTo>
                      <a:pt x="1142" y="709"/>
                    </a:lnTo>
                    <a:lnTo>
                      <a:pt x="340" y="176"/>
                    </a:lnTo>
                    <a:lnTo>
                      <a:pt x="192" y="399"/>
                    </a:lnTo>
                    <a:lnTo>
                      <a:pt x="157" y="452"/>
                    </a:lnTo>
                    <a:lnTo>
                      <a:pt x="959" y="98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35"/>
              <p:cNvSpPr/>
              <p:nvPr/>
            </p:nvSpPr>
            <p:spPr>
              <a:xfrm>
                <a:off x="4816475" y="3213100"/>
                <a:ext cx="225425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547" extrusionOk="0">
                    <a:moveTo>
                      <a:pt x="0" y="0"/>
                    </a:moveTo>
                    <a:lnTo>
                      <a:pt x="23" y="278"/>
                    </a:lnTo>
                    <a:lnTo>
                      <a:pt x="262" y="437"/>
                    </a:lnTo>
                    <a:cubicBezTo>
                      <a:pt x="262" y="437"/>
                      <a:pt x="427" y="406"/>
                      <a:pt x="539" y="481"/>
                    </a:cubicBezTo>
                    <a:cubicBezTo>
                      <a:pt x="568" y="500"/>
                      <a:pt x="588" y="523"/>
                      <a:pt x="603" y="546"/>
                    </a:cubicBezTo>
                    <a:lnTo>
                      <a:pt x="616" y="410"/>
                    </a:lnTo>
                    <a:cubicBezTo>
                      <a:pt x="616" y="410"/>
                      <a:pt x="627" y="278"/>
                      <a:pt x="516" y="203"/>
                    </a:cubicBezTo>
                    <a:cubicBezTo>
                      <a:pt x="404" y="129"/>
                      <a:pt x="240" y="160"/>
                      <a:pt x="240" y="160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35"/>
              <p:cNvSpPr/>
              <p:nvPr/>
            </p:nvSpPr>
            <p:spPr>
              <a:xfrm>
                <a:off x="4873625" y="3152775"/>
                <a:ext cx="301626" cy="211137"/>
              </a:xfrm>
              <a:custGeom>
                <a:avLst/>
                <a:gdLst/>
                <a:ahLst/>
                <a:cxnLst/>
                <a:rect l="l" t="t" r="r" b="b"/>
                <a:pathLst>
                  <a:path w="838" h="587" extrusionOk="0">
                    <a:moveTo>
                      <a:pt x="819" y="559"/>
                    </a:moveTo>
                    <a:lnTo>
                      <a:pt x="802" y="586"/>
                    </a:lnTo>
                    <a:lnTo>
                      <a:pt x="0" y="53"/>
                    </a:lnTo>
                    <a:lnTo>
                      <a:pt x="35" y="0"/>
                    </a:lnTo>
                    <a:lnTo>
                      <a:pt x="837" y="533"/>
                    </a:lnTo>
                    <a:lnTo>
                      <a:pt x="819" y="559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35"/>
              <p:cNvSpPr/>
              <p:nvPr/>
            </p:nvSpPr>
            <p:spPr>
              <a:xfrm>
                <a:off x="4886325" y="3071812"/>
                <a:ext cx="3429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951" h="757" extrusionOk="0">
                    <a:moveTo>
                      <a:pt x="950" y="533"/>
                    </a:moveTo>
                    <a:lnTo>
                      <a:pt x="802" y="756"/>
                    </a:lnTo>
                    <a:lnTo>
                      <a:pt x="0" y="223"/>
                    </a:lnTo>
                    <a:lnTo>
                      <a:pt x="148" y="0"/>
                    </a:lnTo>
                    <a:lnTo>
                      <a:pt x="950" y="533"/>
                    </a:lnTo>
                    <a:close/>
                    <a:moveTo>
                      <a:pt x="518" y="423"/>
                    </a:moveTo>
                    <a:cubicBezTo>
                      <a:pt x="541" y="389"/>
                      <a:pt x="531" y="343"/>
                      <a:pt x="497" y="320"/>
                    </a:cubicBezTo>
                    <a:cubicBezTo>
                      <a:pt x="463" y="297"/>
                      <a:pt x="418" y="306"/>
                      <a:pt x="395" y="341"/>
                    </a:cubicBezTo>
                    <a:cubicBezTo>
                      <a:pt x="372" y="375"/>
                      <a:pt x="382" y="421"/>
                      <a:pt x="416" y="444"/>
                    </a:cubicBezTo>
                    <a:cubicBezTo>
                      <a:pt x="449" y="466"/>
                      <a:pt x="495" y="457"/>
                      <a:pt x="518" y="42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35"/>
              <p:cNvSpPr/>
              <p:nvPr/>
            </p:nvSpPr>
            <p:spPr>
              <a:xfrm>
                <a:off x="5033962" y="3227387"/>
                <a:ext cx="257176" cy="304799"/>
              </a:xfrm>
              <a:custGeom>
                <a:avLst/>
                <a:gdLst/>
                <a:ahLst/>
                <a:cxnLst/>
                <a:rect l="l" t="t" r="r" b="b"/>
                <a:pathLst>
                  <a:path w="714" h="847" extrusionOk="0">
                    <a:moveTo>
                      <a:pt x="13" y="372"/>
                    </a:moveTo>
                    <a:lnTo>
                      <a:pt x="0" y="508"/>
                    </a:lnTo>
                    <a:cubicBezTo>
                      <a:pt x="5" y="516"/>
                      <a:pt x="10" y="524"/>
                      <a:pt x="13" y="532"/>
                    </a:cubicBezTo>
                    <a:cubicBezTo>
                      <a:pt x="40" y="592"/>
                      <a:pt x="35" y="649"/>
                      <a:pt x="35" y="649"/>
                    </a:cubicBezTo>
                    <a:lnTo>
                      <a:pt x="332" y="846"/>
                    </a:lnTo>
                    <a:lnTo>
                      <a:pt x="713" y="288"/>
                    </a:lnTo>
                    <a:lnTo>
                      <a:pt x="687" y="0"/>
                    </a:lnTo>
                    <a:lnTo>
                      <a:pt x="309" y="569"/>
                    </a:lnTo>
                    <a:lnTo>
                      <a:pt x="13" y="37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5"/>
              <p:cNvSpPr/>
              <p:nvPr/>
            </p:nvSpPr>
            <p:spPr>
              <a:xfrm>
                <a:off x="5019675" y="3178175"/>
                <a:ext cx="61912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70" extrusionOk="0">
                    <a:moveTo>
                      <a:pt x="23" y="44"/>
                    </a:moveTo>
                    <a:cubicBezTo>
                      <a:pt x="0" y="78"/>
                      <a:pt x="10" y="124"/>
                      <a:pt x="44" y="147"/>
                    </a:cubicBezTo>
                    <a:cubicBezTo>
                      <a:pt x="77" y="169"/>
                      <a:pt x="123" y="160"/>
                      <a:pt x="146" y="126"/>
                    </a:cubicBezTo>
                    <a:cubicBezTo>
                      <a:pt x="169" y="92"/>
                      <a:pt x="159" y="46"/>
                      <a:pt x="125" y="23"/>
                    </a:cubicBezTo>
                    <a:cubicBezTo>
                      <a:pt x="91" y="0"/>
                      <a:pt x="46" y="9"/>
                      <a:pt x="23" y="4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35"/>
              <p:cNvSpPr/>
              <p:nvPr/>
            </p:nvSpPr>
            <p:spPr>
              <a:xfrm>
                <a:off x="4810125" y="3206750"/>
                <a:ext cx="476251" cy="230187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639" extrusionOk="0">
                    <a:moveTo>
                      <a:pt x="929" y="638"/>
                    </a:moveTo>
                    <a:cubicBezTo>
                      <a:pt x="926" y="638"/>
                      <a:pt x="923" y="637"/>
                      <a:pt x="921" y="635"/>
                    </a:cubicBezTo>
                    <a:lnTo>
                      <a:pt x="625" y="438"/>
                    </a:lnTo>
                    <a:cubicBezTo>
                      <a:pt x="621" y="435"/>
                      <a:pt x="618" y="431"/>
                      <a:pt x="618" y="425"/>
                    </a:cubicBezTo>
                    <a:cubicBezTo>
                      <a:pt x="618" y="424"/>
                      <a:pt x="618" y="314"/>
                      <a:pt x="536" y="244"/>
                    </a:cubicBezTo>
                    <a:cubicBezTo>
                      <a:pt x="474" y="190"/>
                      <a:pt x="381" y="172"/>
                      <a:pt x="259" y="190"/>
                    </a:cubicBezTo>
                    <a:cubicBezTo>
                      <a:pt x="255" y="191"/>
                      <a:pt x="252" y="190"/>
                      <a:pt x="248" y="188"/>
                    </a:cubicBezTo>
                    <a:lnTo>
                      <a:pt x="9" y="29"/>
                    </a:lnTo>
                    <a:cubicBezTo>
                      <a:pt x="2" y="24"/>
                      <a:pt x="0" y="15"/>
                      <a:pt x="5" y="8"/>
                    </a:cubicBezTo>
                    <a:cubicBezTo>
                      <a:pt x="9" y="1"/>
                      <a:pt x="19" y="0"/>
                      <a:pt x="25" y="4"/>
                    </a:cubicBezTo>
                    <a:lnTo>
                      <a:pt x="260" y="160"/>
                    </a:lnTo>
                    <a:cubicBezTo>
                      <a:pt x="388" y="142"/>
                      <a:pt x="488" y="162"/>
                      <a:pt x="556" y="221"/>
                    </a:cubicBezTo>
                    <a:cubicBezTo>
                      <a:pt x="635" y="290"/>
                      <a:pt x="645" y="388"/>
                      <a:pt x="647" y="418"/>
                    </a:cubicBezTo>
                    <a:lnTo>
                      <a:pt x="925" y="602"/>
                    </a:lnTo>
                    <a:lnTo>
                      <a:pt x="1294" y="46"/>
                    </a:lnTo>
                    <a:cubicBezTo>
                      <a:pt x="1299" y="39"/>
                      <a:pt x="1308" y="37"/>
                      <a:pt x="1315" y="42"/>
                    </a:cubicBezTo>
                    <a:cubicBezTo>
                      <a:pt x="1322" y="46"/>
                      <a:pt x="1324" y="55"/>
                      <a:pt x="1319" y="62"/>
                    </a:cubicBezTo>
                    <a:lnTo>
                      <a:pt x="941" y="631"/>
                    </a:lnTo>
                    <a:cubicBezTo>
                      <a:pt x="939" y="634"/>
                      <a:pt x="936" y="637"/>
                      <a:pt x="932" y="637"/>
                    </a:cubicBezTo>
                    <a:cubicBezTo>
                      <a:pt x="931" y="638"/>
                      <a:pt x="930" y="638"/>
                      <a:pt x="929" y="63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35"/>
              <p:cNvSpPr/>
              <p:nvPr/>
            </p:nvSpPr>
            <p:spPr>
              <a:xfrm>
                <a:off x="5032375" y="3355975"/>
                <a:ext cx="19050" cy="115887"/>
              </a:xfrm>
              <a:custGeom>
                <a:avLst/>
                <a:gdLst/>
                <a:ahLst/>
                <a:cxnLst/>
                <a:rect l="l" t="t" r="r" b="b"/>
                <a:pathLst>
                  <a:path w="54" h="324" extrusionOk="0">
                    <a:moveTo>
                      <a:pt x="37" y="323"/>
                    </a:moveTo>
                    <a:cubicBezTo>
                      <a:pt x="30" y="323"/>
                      <a:pt x="23" y="317"/>
                      <a:pt x="22" y="309"/>
                    </a:cubicBezTo>
                    <a:lnTo>
                      <a:pt x="0" y="16"/>
                    </a:lnTo>
                    <a:cubicBezTo>
                      <a:pt x="0" y="8"/>
                      <a:pt x="6" y="0"/>
                      <a:pt x="14" y="0"/>
                    </a:cubicBezTo>
                    <a:cubicBezTo>
                      <a:pt x="21" y="0"/>
                      <a:pt x="28" y="5"/>
                      <a:pt x="29" y="13"/>
                    </a:cubicBezTo>
                    <a:lnTo>
                      <a:pt x="52" y="307"/>
                    </a:lnTo>
                    <a:cubicBezTo>
                      <a:pt x="53" y="315"/>
                      <a:pt x="47" y="322"/>
                      <a:pt x="38" y="323"/>
                    </a:cubicBezTo>
                    <a:cubicBezTo>
                      <a:pt x="38" y="323"/>
                      <a:pt x="38" y="323"/>
                      <a:pt x="37" y="32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35"/>
              <p:cNvSpPr/>
              <p:nvPr/>
            </p:nvSpPr>
            <p:spPr>
              <a:xfrm>
                <a:off x="4897437" y="3265487"/>
                <a:ext cx="20637" cy="115887"/>
              </a:xfrm>
              <a:custGeom>
                <a:avLst/>
                <a:gdLst/>
                <a:ahLst/>
                <a:cxnLst/>
                <a:rect l="l" t="t" r="r" b="b"/>
                <a:pathLst>
                  <a:path w="57" h="324" extrusionOk="0">
                    <a:moveTo>
                      <a:pt x="41" y="323"/>
                    </a:moveTo>
                    <a:cubicBezTo>
                      <a:pt x="33" y="323"/>
                      <a:pt x="26" y="317"/>
                      <a:pt x="26" y="309"/>
                    </a:cubicBezTo>
                    <a:lnTo>
                      <a:pt x="1" y="17"/>
                    </a:lnTo>
                    <a:cubicBezTo>
                      <a:pt x="0" y="9"/>
                      <a:pt x="6" y="2"/>
                      <a:pt x="14" y="1"/>
                    </a:cubicBezTo>
                    <a:cubicBezTo>
                      <a:pt x="22" y="0"/>
                      <a:pt x="30" y="6"/>
                      <a:pt x="30" y="14"/>
                    </a:cubicBezTo>
                    <a:lnTo>
                      <a:pt x="55" y="307"/>
                    </a:lnTo>
                    <a:cubicBezTo>
                      <a:pt x="56" y="315"/>
                      <a:pt x="50" y="322"/>
                      <a:pt x="42" y="323"/>
                    </a:cubicBezTo>
                    <a:cubicBezTo>
                      <a:pt x="41" y="323"/>
                      <a:pt x="41" y="323"/>
                      <a:pt x="41" y="32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5"/>
              <p:cNvSpPr/>
              <p:nvPr/>
            </p:nvSpPr>
            <p:spPr>
              <a:xfrm>
                <a:off x="4932362" y="3065462"/>
                <a:ext cx="301626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837" h="566" extrusionOk="0">
                    <a:moveTo>
                      <a:pt x="819" y="565"/>
                    </a:moveTo>
                    <a:cubicBezTo>
                      <a:pt x="816" y="565"/>
                      <a:pt x="813" y="564"/>
                      <a:pt x="811" y="562"/>
                    </a:cubicBezTo>
                    <a:lnTo>
                      <a:pt x="9" y="29"/>
                    </a:lnTo>
                    <a:cubicBezTo>
                      <a:pt x="2" y="25"/>
                      <a:pt x="0" y="16"/>
                      <a:pt x="5" y="9"/>
                    </a:cubicBezTo>
                    <a:cubicBezTo>
                      <a:pt x="9" y="2"/>
                      <a:pt x="19" y="0"/>
                      <a:pt x="25" y="5"/>
                    </a:cubicBezTo>
                    <a:lnTo>
                      <a:pt x="827" y="538"/>
                    </a:lnTo>
                    <a:cubicBezTo>
                      <a:pt x="834" y="542"/>
                      <a:pt x="836" y="551"/>
                      <a:pt x="831" y="558"/>
                    </a:cubicBezTo>
                    <a:cubicBezTo>
                      <a:pt x="829" y="563"/>
                      <a:pt x="824" y="565"/>
                      <a:pt x="819" y="56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35"/>
              <p:cNvSpPr/>
              <p:nvPr/>
            </p:nvSpPr>
            <p:spPr>
              <a:xfrm>
                <a:off x="5184775" y="3322637"/>
                <a:ext cx="76200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273" extrusionOk="0">
                    <a:moveTo>
                      <a:pt x="183" y="19"/>
                    </a:moveTo>
                    <a:cubicBezTo>
                      <a:pt x="212" y="39"/>
                      <a:pt x="201" y="106"/>
                      <a:pt x="159" y="171"/>
                    </a:cubicBezTo>
                    <a:cubicBezTo>
                      <a:pt x="116" y="235"/>
                      <a:pt x="58" y="272"/>
                      <a:pt x="29" y="253"/>
                    </a:cubicBezTo>
                    <a:cubicBezTo>
                      <a:pt x="0" y="233"/>
                      <a:pt x="10" y="165"/>
                      <a:pt x="53" y="101"/>
                    </a:cubicBezTo>
                    <a:cubicBezTo>
                      <a:pt x="95" y="37"/>
                      <a:pt x="153" y="0"/>
                      <a:pt x="183" y="1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0" name="Google Shape;970;p35"/>
            <p:cNvGrpSpPr/>
            <p:nvPr/>
          </p:nvGrpSpPr>
          <p:grpSpPr>
            <a:xfrm rot="-2386221">
              <a:off x="5507130" y="3213140"/>
              <a:ext cx="996930" cy="1466822"/>
              <a:chOff x="5730875" y="4884737"/>
              <a:chExt cx="996949" cy="1466849"/>
            </a:xfrm>
          </p:grpSpPr>
          <p:sp>
            <p:nvSpPr>
              <p:cNvPr id="971" name="Google Shape;971;p35"/>
              <p:cNvSpPr/>
              <p:nvPr/>
            </p:nvSpPr>
            <p:spPr>
              <a:xfrm>
                <a:off x="5768975" y="5029200"/>
                <a:ext cx="220662" cy="163512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55" extrusionOk="0">
                    <a:moveTo>
                      <a:pt x="342" y="284"/>
                    </a:moveTo>
                    <a:lnTo>
                      <a:pt x="70" y="454"/>
                    </a:lnTo>
                    <a:lnTo>
                      <a:pt x="0" y="342"/>
                    </a:lnTo>
                    <a:lnTo>
                      <a:pt x="543" y="0"/>
                    </a:lnTo>
                    <a:lnTo>
                      <a:pt x="614" y="113"/>
                    </a:lnTo>
                    <a:lnTo>
                      <a:pt x="342" y="284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35"/>
              <p:cNvSpPr/>
              <p:nvPr/>
            </p:nvSpPr>
            <p:spPr>
              <a:xfrm>
                <a:off x="5730875" y="4884737"/>
                <a:ext cx="217487" cy="258763"/>
              </a:xfrm>
              <a:custGeom>
                <a:avLst/>
                <a:gdLst/>
                <a:ahLst/>
                <a:cxnLst/>
                <a:rect l="l" t="t" r="r" b="b"/>
                <a:pathLst>
                  <a:path w="606" h="719" extrusionOk="0">
                    <a:moveTo>
                      <a:pt x="605" y="432"/>
                    </a:moveTo>
                    <a:lnTo>
                      <a:pt x="150" y="718"/>
                    </a:lnTo>
                    <a:lnTo>
                      <a:pt x="14" y="117"/>
                    </a:lnTo>
                    <a:cubicBezTo>
                      <a:pt x="0" y="50"/>
                      <a:pt x="73" y="0"/>
                      <a:pt x="130" y="37"/>
                    </a:cubicBezTo>
                    <a:lnTo>
                      <a:pt x="605" y="43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35"/>
              <p:cNvSpPr/>
              <p:nvPr/>
            </p:nvSpPr>
            <p:spPr>
              <a:xfrm>
                <a:off x="6465887" y="6154737"/>
                <a:ext cx="261937" cy="196849"/>
              </a:xfrm>
              <a:custGeom>
                <a:avLst/>
                <a:gdLst/>
                <a:ahLst/>
                <a:cxnLst/>
                <a:rect l="l" t="t" r="r" b="b"/>
                <a:pathLst>
                  <a:path w="726" h="546" extrusionOk="0">
                    <a:moveTo>
                      <a:pt x="632" y="0"/>
                    </a:moveTo>
                    <a:lnTo>
                      <a:pt x="725" y="148"/>
                    </a:lnTo>
                    <a:cubicBezTo>
                      <a:pt x="725" y="148"/>
                      <a:pt x="671" y="221"/>
                      <a:pt x="432" y="372"/>
                    </a:cubicBezTo>
                    <a:lnTo>
                      <a:pt x="422" y="378"/>
                    </a:lnTo>
                    <a:cubicBezTo>
                      <a:pt x="182" y="528"/>
                      <a:pt x="93" y="545"/>
                      <a:pt x="93" y="545"/>
                    </a:cubicBezTo>
                    <a:lnTo>
                      <a:pt x="0" y="396"/>
                    </a:lnTo>
                    <a:cubicBezTo>
                      <a:pt x="0" y="396"/>
                      <a:pt x="89" y="379"/>
                      <a:pt x="329" y="230"/>
                    </a:cubicBezTo>
                    <a:lnTo>
                      <a:pt x="339" y="224"/>
                    </a:lnTo>
                    <a:cubicBezTo>
                      <a:pt x="578" y="73"/>
                      <a:pt x="632" y="0"/>
                      <a:pt x="632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5"/>
              <p:cNvSpPr/>
              <p:nvPr/>
            </p:nvSpPr>
            <p:spPr>
              <a:xfrm>
                <a:off x="5813425" y="5114925"/>
                <a:ext cx="881064" cy="1182683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3284" extrusionOk="0">
                    <a:moveTo>
                      <a:pt x="630" y="0"/>
                    </a:moveTo>
                    <a:lnTo>
                      <a:pt x="2448" y="2887"/>
                    </a:lnTo>
                    <a:cubicBezTo>
                      <a:pt x="2448" y="2887"/>
                      <a:pt x="2394" y="2960"/>
                      <a:pt x="2155" y="3111"/>
                    </a:cubicBezTo>
                    <a:lnTo>
                      <a:pt x="2145" y="3117"/>
                    </a:lnTo>
                    <a:cubicBezTo>
                      <a:pt x="1905" y="3266"/>
                      <a:pt x="1816" y="3283"/>
                      <a:pt x="1816" y="3283"/>
                    </a:cubicBezTo>
                    <a:lnTo>
                      <a:pt x="0" y="398"/>
                    </a:lnTo>
                    <a:cubicBezTo>
                      <a:pt x="24" y="392"/>
                      <a:pt x="118" y="361"/>
                      <a:pt x="322" y="233"/>
                    </a:cubicBezTo>
                    <a:lnTo>
                      <a:pt x="333" y="227"/>
                    </a:lnTo>
                    <a:cubicBezTo>
                      <a:pt x="571" y="76"/>
                      <a:pt x="625" y="4"/>
                      <a:pt x="625" y="4"/>
                    </a:cubicBezTo>
                    <a:lnTo>
                      <a:pt x="63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35"/>
              <p:cNvSpPr/>
              <p:nvPr/>
            </p:nvSpPr>
            <p:spPr>
              <a:xfrm>
                <a:off x="5778500" y="5060950"/>
                <a:ext cx="261936" cy="19843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550" extrusionOk="0">
                    <a:moveTo>
                      <a:pt x="631" y="0"/>
                    </a:moveTo>
                    <a:lnTo>
                      <a:pt x="726" y="151"/>
                    </a:lnTo>
                    <a:lnTo>
                      <a:pt x="721" y="155"/>
                    </a:lnTo>
                    <a:cubicBezTo>
                      <a:pt x="721" y="155"/>
                      <a:pt x="667" y="227"/>
                      <a:pt x="429" y="378"/>
                    </a:cubicBezTo>
                    <a:lnTo>
                      <a:pt x="418" y="384"/>
                    </a:lnTo>
                    <a:cubicBezTo>
                      <a:pt x="214" y="512"/>
                      <a:pt x="120" y="543"/>
                      <a:pt x="96" y="549"/>
                    </a:cubicBezTo>
                    <a:lnTo>
                      <a:pt x="0" y="396"/>
                    </a:lnTo>
                    <a:lnTo>
                      <a:pt x="631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35"/>
              <p:cNvSpPr/>
              <p:nvPr/>
            </p:nvSpPr>
            <p:spPr>
              <a:xfrm>
                <a:off x="5788025" y="5064125"/>
                <a:ext cx="207962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576" h="372" extrusionOk="0">
                    <a:moveTo>
                      <a:pt x="15" y="371"/>
                    </a:moveTo>
                    <a:cubicBezTo>
                      <a:pt x="11" y="371"/>
                      <a:pt x="6" y="369"/>
                      <a:pt x="4" y="365"/>
                    </a:cubicBezTo>
                    <a:cubicBezTo>
                      <a:pt x="0" y="358"/>
                      <a:pt x="2" y="350"/>
                      <a:pt x="8" y="346"/>
                    </a:cubicBezTo>
                    <a:lnTo>
                      <a:pt x="552" y="4"/>
                    </a:lnTo>
                    <a:cubicBezTo>
                      <a:pt x="559" y="0"/>
                      <a:pt x="567" y="2"/>
                      <a:pt x="571" y="9"/>
                    </a:cubicBezTo>
                    <a:cubicBezTo>
                      <a:pt x="575" y="15"/>
                      <a:pt x="573" y="24"/>
                      <a:pt x="567" y="28"/>
                    </a:cubicBezTo>
                    <a:lnTo>
                      <a:pt x="23" y="369"/>
                    </a:lnTo>
                    <a:cubicBezTo>
                      <a:pt x="20" y="371"/>
                      <a:pt x="18" y="371"/>
                      <a:pt x="15" y="37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35"/>
              <p:cNvSpPr/>
              <p:nvPr/>
            </p:nvSpPr>
            <p:spPr>
              <a:xfrm>
                <a:off x="5778500" y="5033962"/>
                <a:ext cx="176212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488" h="316" extrusionOk="0">
                    <a:moveTo>
                      <a:pt x="16" y="315"/>
                    </a:moveTo>
                    <a:cubicBezTo>
                      <a:pt x="12" y="315"/>
                      <a:pt x="7" y="313"/>
                      <a:pt x="4" y="309"/>
                    </a:cubicBezTo>
                    <a:cubicBezTo>
                      <a:pt x="0" y="303"/>
                      <a:pt x="2" y="294"/>
                      <a:pt x="9" y="290"/>
                    </a:cubicBezTo>
                    <a:lnTo>
                      <a:pt x="464" y="4"/>
                    </a:lnTo>
                    <a:cubicBezTo>
                      <a:pt x="470" y="0"/>
                      <a:pt x="479" y="2"/>
                      <a:pt x="483" y="9"/>
                    </a:cubicBezTo>
                    <a:cubicBezTo>
                      <a:pt x="487" y="15"/>
                      <a:pt x="485" y="24"/>
                      <a:pt x="478" y="28"/>
                    </a:cubicBezTo>
                    <a:lnTo>
                      <a:pt x="23" y="313"/>
                    </a:lnTo>
                    <a:cubicBezTo>
                      <a:pt x="21" y="315"/>
                      <a:pt x="19" y="315"/>
                      <a:pt x="16" y="31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35"/>
              <p:cNvSpPr/>
              <p:nvPr/>
            </p:nvSpPr>
            <p:spPr>
              <a:xfrm>
                <a:off x="5746750" y="4897437"/>
                <a:ext cx="30162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85" h="171" extrusionOk="0">
                    <a:moveTo>
                      <a:pt x="15" y="170"/>
                    </a:moveTo>
                    <a:cubicBezTo>
                      <a:pt x="12" y="170"/>
                      <a:pt x="9" y="169"/>
                      <a:pt x="6" y="167"/>
                    </a:cubicBezTo>
                    <a:cubicBezTo>
                      <a:pt x="1" y="161"/>
                      <a:pt x="0" y="153"/>
                      <a:pt x="5" y="147"/>
                    </a:cubicBezTo>
                    <a:cubicBezTo>
                      <a:pt x="38" y="111"/>
                      <a:pt x="56" y="62"/>
                      <a:pt x="56" y="13"/>
                    </a:cubicBezTo>
                    <a:cubicBezTo>
                      <a:pt x="56" y="6"/>
                      <a:pt x="62" y="0"/>
                      <a:pt x="69" y="0"/>
                    </a:cubicBezTo>
                    <a:cubicBezTo>
                      <a:pt x="69" y="0"/>
                      <a:pt x="69" y="0"/>
                      <a:pt x="70" y="0"/>
                    </a:cubicBezTo>
                    <a:cubicBezTo>
                      <a:pt x="77" y="0"/>
                      <a:pt x="83" y="6"/>
                      <a:pt x="83" y="13"/>
                    </a:cubicBezTo>
                    <a:cubicBezTo>
                      <a:pt x="84" y="69"/>
                      <a:pt x="63" y="124"/>
                      <a:pt x="26" y="165"/>
                    </a:cubicBezTo>
                    <a:cubicBezTo>
                      <a:pt x="23" y="168"/>
                      <a:pt x="19" y="170"/>
                      <a:pt x="15" y="17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35"/>
              <p:cNvSpPr/>
              <p:nvPr/>
            </p:nvSpPr>
            <p:spPr>
              <a:xfrm>
                <a:off x="6442075" y="6116637"/>
                <a:ext cx="238125" cy="153987"/>
              </a:xfrm>
              <a:custGeom>
                <a:avLst/>
                <a:gdLst/>
                <a:ahLst/>
                <a:cxnLst/>
                <a:rect l="l" t="t" r="r" b="b"/>
                <a:pathLst>
                  <a:path w="662" h="426" extrusionOk="0">
                    <a:moveTo>
                      <a:pt x="15" y="425"/>
                    </a:moveTo>
                    <a:cubicBezTo>
                      <a:pt x="8" y="425"/>
                      <a:pt x="2" y="421"/>
                      <a:pt x="1" y="414"/>
                    </a:cubicBezTo>
                    <a:cubicBezTo>
                      <a:pt x="0" y="407"/>
                      <a:pt x="5" y="400"/>
                      <a:pt x="12" y="398"/>
                    </a:cubicBezTo>
                    <a:cubicBezTo>
                      <a:pt x="13" y="398"/>
                      <a:pt x="103" y="379"/>
                      <a:pt x="336" y="234"/>
                    </a:cubicBezTo>
                    <a:lnTo>
                      <a:pt x="346" y="227"/>
                    </a:lnTo>
                    <a:cubicBezTo>
                      <a:pt x="578" y="80"/>
                      <a:pt x="634" y="8"/>
                      <a:pt x="635" y="7"/>
                    </a:cubicBezTo>
                    <a:cubicBezTo>
                      <a:pt x="639" y="1"/>
                      <a:pt x="648" y="0"/>
                      <a:pt x="654" y="4"/>
                    </a:cubicBezTo>
                    <a:cubicBezTo>
                      <a:pt x="660" y="9"/>
                      <a:pt x="661" y="17"/>
                      <a:pt x="657" y="24"/>
                    </a:cubicBezTo>
                    <a:cubicBezTo>
                      <a:pt x="655" y="27"/>
                      <a:pt x="599" y="100"/>
                      <a:pt x="361" y="250"/>
                    </a:cubicBezTo>
                    <a:lnTo>
                      <a:pt x="350" y="257"/>
                    </a:lnTo>
                    <a:cubicBezTo>
                      <a:pt x="111" y="406"/>
                      <a:pt x="21" y="424"/>
                      <a:pt x="17" y="425"/>
                    </a:cubicBezTo>
                    <a:cubicBezTo>
                      <a:pt x="16" y="425"/>
                      <a:pt x="15" y="425"/>
                      <a:pt x="15" y="42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35"/>
              <p:cNvSpPr/>
              <p:nvPr/>
            </p:nvSpPr>
            <p:spPr>
              <a:xfrm>
                <a:off x="6405562" y="6059487"/>
                <a:ext cx="238125" cy="153987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27" extrusionOk="0">
                    <a:moveTo>
                      <a:pt x="15" y="426"/>
                    </a:moveTo>
                    <a:cubicBezTo>
                      <a:pt x="9" y="426"/>
                      <a:pt x="3" y="421"/>
                      <a:pt x="2" y="415"/>
                    </a:cubicBezTo>
                    <a:cubicBezTo>
                      <a:pt x="0" y="407"/>
                      <a:pt x="5" y="400"/>
                      <a:pt x="13" y="399"/>
                    </a:cubicBezTo>
                    <a:cubicBezTo>
                      <a:pt x="14" y="398"/>
                      <a:pt x="103" y="379"/>
                      <a:pt x="337" y="234"/>
                    </a:cubicBezTo>
                    <a:lnTo>
                      <a:pt x="347" y="228"/>
                    </a:lnTo>
                    <a:cubicBezTo>
                      <a:pt x="579" y="81"/>
                      <a:pt x="635" y="8"/>
                      <a:pt x="636" y="8"/>
                    </a:cubicBezTo>
                    <a:cubicBezTo>
                      <a:pt x="640" y="1"/>
                      <a:pt x="649" y="0"/>
                      <a:pt x="655" y="5"/>
                    </a:cubicBezTo>
                    <a:cubicBezTo>
                      <a:pt x="661" y="9"/>
                      <a:pt x="662" y="18"/>
                      <a:pt x="658" y="24"/>
                    </a:cubicBezTo>
                    <a:cubicBezTo>
                      <a:pt x="655" y="27"/>
                      <a:pt x="600" y="100"/>
                      <a:pt x="361" y="251"/>
                    </a:cubicBezTo>
                    <a:lnTo>
                      <a:pt x="351" y="257"/>
                    </a:lnTo>
                    <a:cubicBezTo>
                      <a:pt x="112" y="406"/>
                      <a:pt x="22" y="425"/>
                      <a:pt x="18" y="426"/>
                    </a:cubicBezTo>
                    <a:cubicBezTo>
                      <a:pt x="17" y="426"/>
                      <a:pt x="16" y="426"/>
                      <a:pt x="15" y="42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35"/>
              <p:cNvSpPr/>
              <p:nvPr/>
            </p:nvSpPr>
            <p:spPr>
              <a:xfrm>
                <a:off x="5891212" y="5245100"/>
                <a:ext cx="238125" cy="153987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27" extrusionOk="0">
                    <a:moveTo>
                      <a:pt x="15" y="426"/>
                    </a:moveTo>
                    <a:cubicBezTo>
                      <a:pt x="9" y="426"/>
                      <a:pt x="3" y="421"/>
                      <a:pt x="2" y="415"/>
                    </a:cubicBezTo>
                    <a:cubicBezTo>
                      <a:pt x="0" y="407"/>
                      <a:pt x="5" y="400"/>
                      <a:pt x="13" y="399"/>
                    </a:cubicBezTo>
                    <a:cubicBezTo>
                      <a:pt x="14" y="399"/>
                      <a:pt x="103" y="380"/>
                      <a:pt x="336" y="234"/>
                    </a:cubicBezTo>
                    <a:lnTo>
                      <a:pt x="347" y="228"/>
                    </a:lnTo>
                    <a:cubicBezTo>
                      <a:pt x="579" y="81"/>
                      <a:pt x="635" y="8"/>
                      <a:pt x="636" y="8"/>
                    </a:cubicBezTo>
                    <a:cubicBezTo>
                      <a:pt x="640" y="2"/>
                      <a:pt x="649" y="0"/>
                      <a:pt x="655" y="5"/>
                    </a:cubicBezTo>
                    <a:cubicBezTo>
                      <a:pt x="661" y="9"/>
                      <a:pt x="662" y="18"/>
                      <a:pt x="658" y="24"/>
                    </a:cubicBezTo>
                    <a:cubicBezTo>
                      <a:pt x="655" y="27"/>
                      <a:pt x="600" y="100"/>
                      <a:pt x="361" y="251"/>
                    </a:cubicBezTo>
                    <a:lnTo>
                      <a:pt x="351" y="257"/>
                    </a:lnTo>
                    <a:cubicBezTo>
                      <a:pt x="112" y="407"/>
                      <a:pt x="22" y="425"/>
                      <a:pt x="18" y="426"/>
                    </a:cubicBezTo>
                    <a:cubicBezTo>
                      <a:pt x="17" y="426"/>
                      <a:pt x="16" y="426"/>
                      <a:pt x="15" y="42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35"/>
              <p:cNvSpPr/>
              <p:nvPr/>
            </p:nvSpPr>
            <p:spPr>
              <a:xfrm>
                <a:off x="5856287" y="5187950"/>
                <a:ext cx="238125" cy="153987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26" extrusionOk="0">
                    <a:moveTo>
                      <a:pt x="15" y="425"/>
                    </a:moveTo>
                    <a:cubicBezTo>
                      <a:pt x="9" y="425"/>
                      <a:pt x="3" y="421"/>
                      <a:pt x="2" y="414"/>
                    </a:cubicBezTo>
                    <a:cubicBezTo>
                      <a:pt x="0" y="407"/>
                      <a:pt x="5" y="400"/>
                      <a:pt x="13" y="398"/>
                    </a:cubicBezTo>
                    <a:cubicBezTo>
                      <a:pt x="13" y="398"/>
                      <a:pt x="103" y="379"/>
                      <a:pt x="336" y="234"/>
                    </a:cubicBezTo>
                    <a:lnTo>
                      <a:pt x="347" y="227"/>
                    </a:lnTo>
                    <a:cubicBezTo>
                      <a:pt x="579" y="80"/>
                      <a:pt x="635" y="8"/>
                      <a:pt x="635" y="7"/>
                    </a:cubicBezTo>
                    <a:cubicBezTo>
                      <a:pt x="640" y="1"/>
                      <a:pt x="649" y="0"/>
                      <a:pt x="655" y="4"/>
                    </a:cubicBezTo>
                    <a:cubicBezTo>
                      <a:pt x="661" y="9"/>
                      <a:pt x="662" y="17"/>
                      <a:pt x="657" y="24"/>
                    </a:cubicBezTo>
                    <a:cubicBezTo>
                      <a:pt x="655" y="27"/>
                      <a:pt x="599" y="100"/>
                      <a:pt x="361" y="250"/>
                    </a:cubicBezTo>
                    <a:lnTo>
                      <a:pt x="351" y="257"/>
                    </a:lnTo>
                    <a:cubicBezTo>
                      <a:pt x="112" y="406"/>
                      <a:pt x="21" y="424"/>
                      <a:pt x="18" y="425"/>
                    </a:cubicBezTo>
                    <a:cubicBezTo>
                      <a:pt x="17" y="425"/>
                      <a:pt x="16" y="425"/>
                      <a:pt x="15" y="42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35"/>
              <p:cNvSpPr/>
              <p:nvPr/>
            </p:nvSpPr>
            <p:spPr>
              <a:xfrm>
                <a:off x="6005512" y="5357812"/>
                <a:ext cx="536575" cy="760411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114" extrusionOk="0">
                    <a:moveTo>
                      <a:pt x="342" y="85"/>
                    </a:moveTo>
                    <a:lnTo>
                      <a:pt x="1439" y="1826"/>
                    </a:lnTo>
                    <a:cubicBezTo>
                      <a:pt x="1489" y="1906"/>
                      <a:pt x="1465" y="2013"/>
                      <a:pt x="1385" y="2063"/>
                    </a:cubicBezTo>
                    <a:cubicBezTo>
                      <a:pt x="1305" y="2113"/>
                      <a:pt x="1198" y="2089"/>
                      <a:pt x="1148" y="2009"/>
                    </a:cubicBezTo>
                    <a:lnTo>
                      <a:pt x="50" y="268"/>
                    </a:lnTo>
                    <a:cubicBezTo>
                      <a:pt x="0" y="188"/>
                      <a:pt x="24" y="82"/>
                      <a:pt x="104" y="31"/>
                    </a:cubicBezTo>
                    <a:cubicBezTo>
                      <a:pt x="145" y="6"/>
                      <a:pt x="191" y="0"/>
                      <a:pt x="234" y="9"/>
                    </a:cubicBezTo>
                    <a:cubicBezTo>
                      <a:pt x="277" y="19"/>
                      <a:pt x="316" y="45"/>
                      <a:pt x="342" y="8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4" name="Google Shape;984;p35"/>
            <p:cNvGrpSpPr/>
            <p:nvPr/>
          </p:nvGrpSpPr>
          <p:grpSpPr>
            <a:xfrm rot="1723265">
              <a:off x="6758569" y="1586793"/>
              <a:ext cx="616726" cy="294504"/>
              <a:chOff x="3406775" y="2479675"/>
              <a:chExt cx="847727" cy="404813"/>
            </a:xfrm>
          </p:grpSpPr>
          <p:sp>
            <p:nvSpPr>
              <p:cNvPr id="985" name="Google Shape;985;p35"/>
              <p:cNvSpPr/>
              <p:nvPr/>
            </p:nvSpPr>
            <p:spPr>
              <a:xfrm>
                <a:off x="3406775" y="2479675"/>
                <a:ext cx="847727" cy="295276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820" extrusionOk="0">
                    <a:moveTo>
                      <a:pt x="2352" y="690"/>
                    </a:moveTo>
                    <a:cubicBezTo>
                      <a:pt x="2302" y="733"/>
                      <a:pt x="2253" y="776"/>
                      <a:pt x="2203" y="819"/>
                    </a:cubicBezTo>
                    <a:cubicBezTo>
                      <a:pt x="2109" y="752"/>
                      <a:pt x="2051" y="632"/>
                      <a:pt x="2068" y="516"/>
                    </a:cubicBezTo>
                    <a:cubicBezTo>
                      <a:pt x="1955" y="567"/>
                      <a:pt x="1805" y="502"/>
                      <a:pt x="1766" y="384"/>
                    </a:cubicBezTo>
                    <a:cubicBezTo>
                      <a:pt x="1711" y="450"/>
                      <a:pt x="1613" y="476"/>
                      <a:pt x="1533" y="446"/>
                    </a:cubicBezTo>
                    <a:cubicBezTo>
                      <a:pt x="1452" y="417"/>
                      <a:pt x="1395" y="334"/>
                      <a:pt x="1395" y="249"/>
                    </a:cubicBezTo>
                    <a:cubicBezTo>
                      <a:pt x="1258" y="326"/>
                      <a:pt x="1065" y="285"/>
                      <a:pt x="972" y="159"/>
                    </a:cubicBezTo>
                    <a:cubicBezTo>
                      <a:pt x="894" y="252"/>
                      <a:pt x="740" y="269"/>
                      <a:pt x="643" y="195"/>
                    </a:cubicBezTo>
                    <a:cubicBezTo>
                      <a:pt x="606" y="336"/>
                      <a:pt x="453" y="436"/>
                      <a:pt x="309" y="413"/>
                    </a:cubicBezTo>
                    <a:cubicBezTo>
                      <a:pt x="336" y="483"/>
                      <a:pt x="328" y="566"/>
                      <a:pt x="287" y="630"/>
                    </a:cubicBezTo>
                    <a:cubicBezTo>
                      <a:pt x="258" y="676"/>
                      <a:pt x="212" y="711"/>
                      <a:pt x="160" y="728"/>
                    </a:cubicBezTo>
                    <a:cubicBezTo>
                      <a:pt x="107" y="698"/>
                      <a:pt x="53" y="668"/>
                      <a:pt x="0" y="639"/>
                    </a:cubicBezTo>
                    <a:cubicBezTo>
                      <a:pt x="56" y="630"/>
                      <a:pt x="108" y="603"/>
                      <a:pt x="146" y="561"/>
                    </a:cubicBezTo>
                    <a:cubicBezTo>
                      <a:pt x="208" y="493"/>
                      <a:pt x="227" y="389"/>
                      <a:pt x="193" y="304"/>
                    </a:cubicBezTo>
                    <a:cubicBezTo>
                      <a:pt x="363" y="310"/>
                      <a:pt x="526" y="172"/>
                      <a:pt x="548" y="3"/>
                    </a:cubicBezTo>
                    <a:cubicBezTo>
                      <a:pt x="665" y="124"/>
                      <a:pt x="885" y="123"/>
                      <a:pt x="1001" y="0"/>
                    </a:cubicBezTo>
                    <a:cubicBezTo>
                      <a:pt x="1095" y="135"/>
                      <a:pt x="1303" y="172"/>
                      <a:pt x="1439" y="78"/>
                    </a:cubicBezTo>
                    <a:cubicBezTo>
                      <a:pt x="1455" y="156"/>
                      <a:pt x="1513" y="224"/>
                      <a:pt x="1587" y="251"/>
                    </a:cubicBezTo>
                    <a:cubicBezTo>
                      <a:pt x="1662" y="278"/>
                      <a:pt x="1750" y="263"/>
                      <a:pt x="1812" y="213"/>
                    </a:cubicBezTo>
                    <a:cubicBezTo>
                      <a:pt x="1869" y="353"/>
                      <a:pt x="2044" y="432"/>
                      <a:pt x="2187" y="382"/>
                    </a:cubicBezTo>
                    <a:cubicBezTo>
                      <a:pt x="2147" y="497"/>
                      <a:pt x="2230" y="639"/>
                      <a:pt x="2351" y="660"/>
                    </a:cubicBezTo>
                    <a:cubicBezTo>
                      <a:pt x="2350" y="670"/>
                      <a:pt x="2351" y="680"/>
                      <a:pt x="2352" y="69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35"/>
              <p:cNvSpPr/>
              <p:nvPr/>
            </p:nvSpPr>
            <p:spPr>
              <a:xfrm>
                <a:off x="3463925" y="2536825"/>
                <a:ext cx="736601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965" extrusionOk="0">
                    <a:moveTo>
                      <a:pt x="2043" y="660"/>
                    </a:moveTo>
                    <a:cubicBezTo>
                      <a:pt x="1927" y="762"/>
                      <a:pt x="1810" y="863"/>
                      <a:pt x="1694" y="964"/>
                    </a:cubicBezTo>
                    <a:cubicBezTo>
                      <a:pt x="1673" y="860"/>
                      <a:pt x="1604" y="767"/>
                      <a:pt x="1512" y="717"/>
                    </a:cubicBezTo>
                    <a:cubicBezTo>
                      <a:pt x="1416" y="665"/>
                      <a:pt x="1296" y="658"/>
                      <a:pt x="1195" y="701"/>
                    </a:cubicBezTo>
                    <a:cubicBezTo>
                      <a:pt x="1114" y="549"/>
                      <a:pt x="927" y="462"/>
                      <a:pt x="759" y="497"/>
                    </a:cubicBezTo>
                    <a:cubicBezTo>
                      <a:pt x="604" y="529"/>
                      <a:pt x="476" y="662"/>
                      <a:pt x="445" y="817"/>
                    </a:cubicBezTo>
                    <a:cubicBezTo>
                      <a:pt x="297" y="734"/>
                      <a:pt x="148" y="651"/>
                      <a:pt x="0" y="569"/>
                    </a:cubicBezTo>
                    <a:cubicBezTo>
                      <a:pt x="52" y="552"/>
                      <a:pt x="98" y="517"/>
                      <a:pt x="127" y="471"/>
                    </a:cubicBezTo>
                    <a:cubicBezTo>
                      <a:pt x="168" y="407"/>
                      <a:pt x="176" y="324"/>
                      <a:pt x="149" y="254"/>
                    </a:cubicBezTo>
                    <a:cubicBezTo>
                      <a:pt x="293" y="277"/>
                      <a:pt x="446" y="177"/>
                      <a:pt x="483" y="36"/>
                    </a:cubicBezTo>
                    <a:cubicBezTo>
                      <a:pt x="580" y="110"/>
                      <a:pt x="734" y="93"/>
                      <a:pt x="812" y="0"/>
                    </a:cubicBezTo>
                    <a:cubicBezTo>
                      <a:pt x="905" y="126"/>
                      <a:pt x="1098" y="167"/>
                      <a:pt x="1235" y="90"/>
                    </a:cubicBezTo>
                    <a:cubicBezTo>
                      <a:pt x="1235" y="175"/>
                      <a:pt x="1292" y="258"/>
                      <a:pt x="1373" y="287"/>
                    </a:cubicBezTo>
                    <a:cubicBezTo>
                      <a:pt x="1453" y="317"/>
                      <a:pt x="1551" y="291"/>
                      <a:pt x="1606" y="225"/>
                    </a:cubicBezTo>
                    <a:cubicBezTo>
                      <a:pt x="1645" y="343"/>
                      <a:pt x="1795" y="408"/>
                      <a:pt x="1908" y="357"/>
                    </a:cubicBezTo>
                    <a:cubicBezTo>
                      <a:pt x="1891" y="473"/>
                      <a:pt x="1949" y="593"/>
                      <a:pt x="2043" y="66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35"/>
              <p:cNvSpPr/>
              <p:nvPr/>
            </p:nvSpPr>
            <p:spPr>
              <a:xfrm>
                <a:off x="3738562" y="2557462"/>
                <a:ext cx="23812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362" extrusionOk="0">
                    <a:moveTo>
                      <a:pt x="16" y="361"/>
                    </a:moveTo>
                    <a:cubicBezTo>
                      <a:pt x="15" y="361"/>
                      <a:pt x="15" y="361"/>
                      <a:pt x="14" y="360"/>
                    </a:cubicBezTo>
                    <a:cubicBezTo>
                      <a:pt x="6" y="360"/>
                      <a:pt x="0" y="352"/>
                      <a:pt x="1" y="344"/>
                    </a:cubicBezTo>
                    <a:lnTo>
                      <a:pt x="33" y="14"/>
                    </a:lnTo>
                    <a:cubicBezTo>
                      <a:pt x="33" y="6"/>
                      <a:pt x="41" y="0"/>
                      <a:pt x="49" y="1"/>
                    </a:cubicBezTo>
                    <a:cubicBezTo>
                      <a:pt x="57" y="1"/>
                      <a:pt x="63" y="9"/>
                      <a:pt x="62" y="17"/>
                    </a:cubicBezTo>
                    <a:lnTo>
                      <a:pt x="30" y="347"/>
                    </a:lnTo>
                    <a:cubicBezTo>
                      <a:pt x="30" y="355"/>
                      <a:pt x="23" y="361"/>
                      <a:pt x="16" y="36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35"/>
              <p:cNvSpPr/>
              <p:nvPr/>
            </p:nvSpPr>
            <p:spPr>
              <a:xfrm>
                <a:off x="3760787" y="2632075"/>
                <a:ext cx="15875" cy="55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153" extrusionOk="0">
                    <a:moveTo>
                      <a:pt x="16" y="152"/>
                    </a:moveTo>
                    <a:cubicBezTo>
                      <a:pt x="16" y="152"/>
                      <a:pt x="15" y="152"/>
                      <a:pt x="15" y="151"/>
                    </a:cubicBezTo>
                    <a:cubicBezTo>
                      <a:pt x="6" y="151"/>
                      <a:pt x="0" y="143"/>
                      <a:pt x="1" y="135"/>
                    </a:cubicBezTo>
                    <a:lnTo>
                      <a:pt x="14" y="14"/>
                    </a:lnTo>
                    <a:cubicBezTo>
                      <a:pt x="15" y="5"/>
                      <a:pt x="23" y="0"/>
                      <a:pt x="31" y="0"/>
                    </a:cubicBezTo>
                    <a:cubicBezTo>
                      <a:pt x="39" y="1"/>
                      <a:pt x="45" y="9"/>
                      <a:pt x="44" y="17"/>
                    </a:cubicBezTo>
                    <a:lnTo>
                      <a:pt x="31" y="138"/>
                    </a:lnTo>
                    <a:cubicBezTo>
                      <a:pt x="30" y="146"/>
                      <a:pt x="24" y="152"/>
                      <a:pt x="16" y="15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35"/>
              <p:cNvSpPr/>
              <p:nvPr/>
            </p:nvSpPr>
            <p:spPr>
              <a:xfrm>
                <a:off x="3894137" y="2654300"/>
                <a:ext cx="53975" cy="11271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1" extrusionOk="0">
                    <a:moveTo>
                      <a:pt x="17" y="310"/>
                    </a:moveTo>
                    <a:cubicBezTo>
                      <a:pt x="15" y="310"/>
                      <a:pt x="13" y="310"/>
                      <a:pt x="12" y="309"/>
                    </a:cubicBezTo>
                    <a:cubicBezTo>
                      <a:pt x="4" y="306"/>
                      <a:pt x="0" y="297"/>
                      <a:pt x="4" y="290"/>
                    </a:cubicBezTo>
                    <a:lnTo>
                      <a:pt x="121" y="11"/>
                    </a:lnTo>
                    <a:cubicBezTo>
                      <a:pt x="124" y="3"/>
                      <a:pt x="133" y="0"/>
                      <a:pt x="140" y="3"/>
                    </a:cubicBezTo>
                    <a:cubicBezTo>
                      <a:pt x="148" y="6"/>
                      <a:pt x="151" y="15"/>
                      <a:pt x="148" y="22"/>
                    </a:cubicBezTo>
                    <a:lnTo>
                      <a:pt x="31" y="301"/>
                    </a:lnTo>
                    <a:cubicBezTo>
                      <a:pt x="29" y="307"/>
                      <a:pt x="23" y="310"/>
                      <a:pt x="17" y="31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0" name="Google Shape;990;p35"/>
            <p:cNvSpPr/>
            <p:nvPr/>
          </p:nvSpPr>
          <p:spPr>
            <a:xfrm>
              <a:off x="7063488" y="3527587"/>
              <a:ext cx="455611" cy="538163"/>
            </a:xfrm>
            <a:custGeom>
              <a:avLst/>
              <a:gdLst/>
              <a:ahLst/>
              <a:cxnLst/>
              <a:rect l="l" t="t" r="r" b="b"/>
              <a:pathLst>
                <a:path w="1266" h="1493" extrusionOk="0">
                  <a:moveTo>
                    <a:pt x="1265" y="180"/>
                  </a:moveTo>
                  <a:lnTo>
                    <a:pt x="1205" y="1492"/>
                  </a:lnTo>
                  <a:lnTo>
                    <a:pt x="796" y="1353"/>
                  </a:lnTo>
                  <a:lnTo>
                    <a:pt x="829" y="1108"/>
                  </a:lnTo>
                  <a:lnTo>
                    <a:pt x="520" y="1003"/>
                  </a:lnTo>
                  <a:lnTo>
                    <a:pt x="391" y="1216"/>
                  </a:lnTo>
                  <a:lnTo>
                    <a:pt x="0" y="1083"/>
                  </a:lnTo>
                  <a:lnTo>
                    <a:pt x="736" y="0"/>
                  </a:lnTo>
                  <a:lnTo>
                    <a:pt x="1265" y="180"/>
                  </a:lnTo>
                  <a:close/>
                  <a:moveTo>
                    <a:pt x="860" y="880"/>
                  </a:moveTo>
                  <a:lnTo>
                    <a:pt x="924" y="320"/>
                  </a:lnTo>
                  <a:lnTo>
                    <a:pt x="629" y="802"/>
                  </a:lnTo>
                  <a:lnTo>
                    <a:pt x="860" y="8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91" name="Google Shape;991;p35"/>
            <p:cNvCxnSpPr/>
            <p:nvPr/>
          </p:nvCxnSpPr>
          <p:spPr>
            <a:xfrm flipH="1">
              <a:off x="7126467" y="3691063"/>
              <a:ext cx="152100" cy="211200"/>
            </a:xfrm>
            <a:prstGeom prst="straightConnector1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92" name="Google Shape;992;p35"/>
            <p:cNvSpPr/>
            <p:nvPr/>
          </p:nvSpPr>
          <p:spPr>
            <a:xfrm>
              <a:off x="7571650" y="3056537"/>
              <a:ext cx="293687" cy="392112"/>
            </a:xfrm>
            <a:custGeom>
              <a:avLst/>
              <a:gdLst/>
              <a:ahLst/>
              <a:cxnLst/>
              <a:rect l="l" t="t" r="r" b="b"/>
              <a:pathLst>
                <a:path w="816" h="1088" extrusionOk="0">
                  <a:moveTo>
                    <a:pt x="635" y="654"/>
                  </a:moveTo>
                  <a:lnTo>
                    <a:pt x="0" y="1087"/>
                  </a:lnTo>
                  <a:lnTo>
                    <a:pt x="238" y="627"/>
                  </a:lnTo>
                  <a:lnTo>
                    <a:pt x="104" y="565"/>
                  </a:lnTo>
                  <a:lnTo>
                    <a:pt x="388" y="0"/>
                  </a:lnTo>
                  <a:lnTo>
                    <a:pt x="815" y="201"/>
                  </a:lnTo>
                  <a:lnTo>
                    <a:pt x="428" y="556"/>
                  </a:lnTo>
                  <a:lnTo>
                    <a:pt x="635" y="654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5"/>
            <p:cNvSpPr/>
            <p:nvPr/>
          </p:nvSpPr>
          <p:spPr>
            <a:xfrm>
              <a:off x="7408137" y="3100987"/>
              <a:ext cx="147637" cy="317499"/>
            </a:xfrm>
            <a:custGeom>
              <a:avLst/>
              <a:gdLst/>
              <a:ahLst/>
              <a:cxnLst/>
              <a:rect l="l" t="t" r="r" b="b"/>
              <a:pathLst>
                <a:path w="410" h="881" extrusionOk="0">
                  <a:moveTo>
                    <a:pt x="409" y="355"/>
                  </a:moveTo>
                  <a:lnTo>
                    <a:pt x="178" y="880"/>
                  </a:lnTo>
                  <a:lnTo>
                    <a:pt x="148" y="496"/>
                  </a:lnTo>
                  <a:lnTo>
                    <a:pt x="41" y="509"/>
                  </a:lnTo>
                  <a:lnTo>
                    <a:pt x="0" y="42"/>
                  </a:lnTo>
                  <a:lnTo>
                    <a:pt x="345" y="0"/>
                  </a:lnTo>
                  <a:lnTo>
                    <a:pt x="241" y="376"/>
                  </a:lnTo>
                  <a:lnTo>
                    <a:pt x="409" y="35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4704719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37"/>
          <p:cNvSpPr/>
          <p:nvPr/>
        </p:nvSpPr>
        <p:spPr>
          <a:xfrm>
            <a:off x="919408" y="2208305"/>
            <a:ext cx="702225" cy="674124"/>
          </a:xfrm>
          <a:custGeom>
            <a:avLst/>
            <a:gdLst/>
            <a:ahLst/>
            <a:cxnLst/>
            <a:rect l="l" t="t" r="r" b="b"/>
            <a:pathLst>
              <a:path w="662" h="633" extrusionOk="0">
                <a:moveTo>
                  <a:pt x="485" y="121"/>
                </a:moveTo>
                <a:lnTo>
                  <a:pt x="485" y="121"/>
                </a:lnTo>
                <a:cubicBezTo>
                  <a:pt x="216" y="0"/>
                  <a:pt x="0" y="406"/>
                  <a:pt x="238" y="576"/>
                </a:cubicBezTo>
                <a:lnTo>
                  <a:pt x="238" y="576"/>
                </a:lnTo>
                <a:cubicBezTo>
                  <a:pt x="317" y="632"/>
                  <a:pt x="420" y="631"/>
                  <a:pt x="497" y="582"/>
                </a:cubicBezTo>
                <a:lnTo>
                  <a:pt x="497" y="582"/>
                </a:lnTo>
                <a:cubicBezTo>
                  <a:pt x="569" y="553"/>
                  <a:pt x="625" y="493"/>
                  <a:pt x="640" y="411"/>
                </a:cubicBezTo>
                <a:lnTo>
                  <a:pt x="640" y="411"/>
                </a:lnTo>
                <a:cubicBezTo>
                  <a:pt x="661" y="293"/>
                  <a:pt x="592" y="170"/>
                  <a:pt x="485" y="12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37"/>
          <p:cNvSpPr/>
          <p:nvPr/>
        </p:nvSpPr>
        <p:spPr>
          <a:xfrm>
            <a:off x="951883" y="1173752"/>
            <a:ext cx="702225" cy="674124"/>
          </a:xfrm>
          <a:custGeom>
            <a:avLst/>
            <a:gdLst/>
            <a:ahLst/>
            <a:cxnLst/>
            <a:rect l="l" t="t" r="r" b="b"/>
            <a:pathLst>
              <a:path w="662" h="633" extrusionOk="0">
                <a:moveTo>
                  <a:pt x="485" y="121"/>
                </a:moveTo>
                <a:lnTo>
                  <a:pt x="485" y="121"/>
                </a:lnTo>
                <a:cubicBezTo>
                  <a:pt x="216" y="0"/>
                  <a:pt x="0" y="406"/>
                  <a:pt x="238" y="576"/>
                </a:cubicBezTo>
                <a:lnTo>
                  <a:pt x="238" y="576"/>
                </a:lnTo>
                <a:cubicBezTo>
                  <a:pt x="317" y="632"/>
                  <a:pt x="420" y="631"/>
                  <a:pt x="497" y="582"/>
                </a:cubicBezTo>
                <a:lnTo>
                  <a:pt x="497" y="582"/>
                </a:lnTo>
                <a:cubicBezTo>
                  <a:pt x="569" y="553"/>
                  <a:pt x="625" y="493"/>
                  <a:pt x="640" y="411"/>
                </a:cubicBezTo>
                <a:lnTo>
                  <a:pt x="640" y="411"/>
                </a:lnTo>
                <a:cubicBezTo>
                  <a:pt x="661" y="293"/>
                  <a:pt x="592" y="170"/>
                  <a:pt x="485" y="12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37"/>
          <p:cNvSpPr txBox="1">
            <a:spLocks noGrp="1"/>
          </p:cNvSpPr>
          <p:nvPr>
            <p:ph type="subTitle" idx="1"/>
          </p:nvPr>
        </p:nvSpPr>
        <p:spPr>
          <a:xfrm>
            <a:off x="1793783" y="1224464"/>
            <a:ext cx="659093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" sz="20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 Scratch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3" name="Google Shape;1033;p37"/>
          <p:cNvSpPr txBox="1">
            <a:spLocks noGrp="1"/>
          </p:cNvSpPr>
          <p:nvPr>
            <p:ph type="title" idx="7"/>
          </p:nvPr>
        </p:nvSpPr>
        <p:spPr>
          <a:xfrm>
            <a:off x="1091558" y="1404196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5" name="Google Shape;1035;p37"/>
          <p:cNvSpPr txBox="1">
            <a:spLocks noGrp="1"/>
          </p:cNvSpPr>
          <p:nvPr>
            <p:ph type="title" idx="9"/>
          </p:nvPr>
        </p:nvSpPr>
        <p:spPr>
          <a:xfrm>
            <a:off x="1047054" y="2438749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6" name="Google Shape;1056;p37"/>
          <p:cNvSpPr txBox="1">
            <a:spLocks noGrp="1"/>
          </p:cNvSpPr>
          <p:nvPr>
            <p:ph type="title"/>
          </p:nvPr>
        </p:nvSpPr>
        <p:spPr>
          <a:xfrm>
            <a:off x="2688700" y="389597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ỘI DUNG </a:t>
            </a:r>
            <a:r>
              <a:rPr lang="en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</a:t>
            </a:r>
            <a:endParaRPr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Google Shape;1028;p37">
            <a:extLst>
              <a:ext uri="{FF2B5EF4-FFF2-40B4-BE49-F238E27FC236}">
                <a16:creationId xmlns:a16="http://schemas.microsoft.com/office/drawing/2014/main" id="{239349F1-8F6A-5C29-6F26-B91A2E4B15C8}"/>
              </a:ext>
            </a:extLst>
          </p:cNvPr>
          <p:cNvSpPr txBox="1">
            <a:spLocks/>
          </p:cNvSpPr>
          <p:nvPr/>
        </p:nvSpPr>
        <p:spPr>
          <a:xfrm>
            <a:off x="1749279" y="2285400"/>
            <a:ext cx="659093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9">
            <a:extLst>
              <a:ext uri="{FF2B5EF4-FFF2-40B4-BE49-F238E27FC236}">
                <a16:creationId xmlns:a16="http://schemas.microsoft.com/office/drawing/2014/main" id="{82A90062-9CE1-9E84-6BD3-714E44E555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20225" y="2059331"/>
            <a:ext cx="1626333" cy="1711929"/>
          </a:xfrm>
          <a:prstGeom prst="rect">
            <a:avLst/>
          </a:prstGeom>
        </p:spPr>
      </p:pic>
      <p:pic>
        <p:nvPicPr>
          <p:cNvPr id="36" name="Picture 15">
            <a:extLst>
              <a:ext uri="{FF2B5EF4-FFF2-40B4-BE49-F238E27FC236}">
                <a16:creationId xmlns:a16="http://schemas.microsoft.com/office/drawing/2014/main" id="{B7B151B2-9E28-8D0E-92EC-C5D12A10F74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886437" y="1280962"/>
            <a:ext cx="1162836" cy="1381587"/>
          </a:xfrm>
          <a:prstGeom prst="rect">
            <a:avLst/>
          </a:prstGeom>
        </p:spPr>
      </p:pic>
      <p:sp>
        <p:nvSpPr>
          <p:cNvPr id="37" name="Google Shape;1021;p37">
            <a:extLst>
              <a:ext uri="{FF2B5EF4-FFF2-40B4-BE49-F238E27FC236}">
                <a16:creationId xmlns:a16="http://schemas.microsoft.com/office/drawing/2014/main" id="{3C87C9FD-27CD-5DEF-654F-705B50687702}"/>
              </a:ext>
            </a:extLst>
          </p:cNvPr>
          <p:cNvSpPr/>
          <p:nvPr/>
        </p:nvSpPr>
        <p:spPr>
          <a:xfrm>
            <a:off x="963912" y="3214609"/>
            <a:ext cx="702225" cy="674124"/>
          </a:xfrm>
          <a:custGeom>
            <a:avLst/>
            <a:gdLst/>
            <a:ahLst/>
            <a:cxnLst/>
            <a:rect l="l" t="t" r="r" b="b"/>
            <a:pathLst>
              <a:path w="662" h="633" extrusionOk="0">
                <a:moveTo>
                  <a:pt x="485" y="121"/>
                </a:moveTo>
                <a:lnTo>
                  <a:pt x="485" y="121"/>
                </a:lnTo>
                <a:cubicBezTo>
                  <a:pt x="216" y="0"/>
                  <a:pt x="0" y="406"/>
                  <a:pt x="238" y="576"/>
                </a:cubicBezTo>
                <a:lnTo>
                  <a:pt x="238" y="576"/>
                </a:lnTo>
                <a:cubicBezTo>
                  <a:pt x="317" y="632"/>
                  <a:pt x="420" y="631"/>
                  <a:pt x="497" y="582"/>
                </a:cubicBezTo>
                <a:lnTo>
                  <a:pt x="497" y="582"/>
                </a:lnTo>
                <a:cubicBezTo>
                  <a:pt x="569" y="553"/>
                  <a:pt x="625" y="493"/>
                  <a:pt x="640" y="411"/>
                </a:cubicBezTo>
                <a:lnTo>
                  <a:pt x="640" y="411"/>
                </a:lnTo>
                <a:cubicBezTo>
                  <a:pt x="661" y="293"/>
                  <a:pt x="592" y="170"/>
                  <a:pt x="485" y="12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1035;p37">
            <a:extLst>
              <a:ext uri="{FF2B5EF4-FFF2-40B4-BE49-F238E27FC236}">
                <a16:creationId xmlns:a16="http://schemas.microsoft.com/office/drawing/2014/main" id="{86A44480-62AF-C317-26EB-F222A344003D}"/>
              </a:ext>
            </a:extLst>
          </p:cNvPr>
          <p:cNvSpPr txBox="1">
            <a:spLocks/>
          </p:cNvSpPr>
          <p:nvPr/>
        </p:nvSpPr>
        <p:spPr>
          <a:xfrm>
            <a:off x="1091558" y="344505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39" name="Google Shape;1028;p37">
            <a:extLst>
              <a:ext uri="{FF2B5EF4-FFF2-40B4-BE49-F238E27FC236}">
                <a16:creationId xmlns:a16="http://schemas.microsoft.com/office/drawing/2014/main" id="{7FF0E31C-65E8-70B6-8B0B-BE188EE92DB1}"/>
              </a:ext>
            </a:extLst>
          </p:cNvPr>
          <p:cNvSpPr txBox="1">
            <a:spLocks/>
          </p:cNvSpPr>
          <p:nvPr/>
        </p:nvSpPr>
        <p:spPr>
          <a:xfrm>
            <a:off x="1793783" y="3291704"/>
            <a:ext cx="659093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AAFB877-D444-EF89-161A-14AA6B4D24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3403" y="3431451"/>
            <a:ext cx="1771447" cy="154682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1" grpId="0" animBg="1"/>
      <p:bldP spid="1026" grpId="0" animBg="1"/>
      <p:bldP spid="1028" grpId="0" build="p"/>
      <p:bldP spid="1033" grpId="0"/>
      <p:bldP spid="1035" grpId="0"/>
      <p:bldP spid="34" grpId="0"/>
      <p:bldP spid="37" grpId="0" animBg="1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BAADE1EF-49D0-DA3A-692B-08A5EF36E5F1}"/>
              </a:ext>
            </a:extLst>
          </p:cNvPr>
          <p:cNvGrpSpPr/>
          <p:nvPr/>
        </p:nvGrpSpPr>
        <p:grpSpPr>
          <a:xfrm>
            <a:off x="6352" y="145219"/>
            <a:ext cx="8676773" cy="2140707"/>
            <a:chOff x="6352" y="145219"/>
            <a:chExt cx="8676773" cy="2140707"/>
          </a:xfrm>
        </p:grpSpPr>
        <p:grpSp>
          <p:nvGrpSpPr>
            <p:cNvPr id="2" name="Google Shape;1281;p40">
              <a:extLst>
                <a:ext uri="{FF2B5EF4-FFF2-40B4-BE49-F238E27FC236}">
                  <a16:creationId xmlns:a16="http://schemas.microsoft.com/office/drawing/2014/main" id="{D67A5866-CC52-6B3F-6F18-ECEC10EDD8FD}"/>
                </a:ext>
              </a:extLst>
            </p:cNvPr>
            <p:cNvGrpSpPr/>
            <p:nvPr/>
          </p:nvGrpSpPr>
          <p:grpSpPr>
            <a:xfrm>
              <a:off x="6352" y="145219"/>
              <a:ext cx="775427" cy="906719"/>
              <a:chOff x="6677796" y="2561100"/>
              <a:chExt cx="1814653" cy="2198670"/>
            </a:xfrm>
          </p:grpSpPr>
          <p:grpSp>
            <p:nvGrpSpPr>
              <p:cNvPr id="3" name="Google Shape;1282;p40">
                <a:extLst>
                  <a:ext uri="{FF2B5EF4-FFF2-40B4-BE49-F238E27FC236}">
                    <a16:creationId xmlns:a16="http://schemas.microsoft.com/office/drawing/2014/main" id="{75B55969-636E-6BA8-91C4-EB632671DD3C}"/>
                  </a:ext>
                </a:extLst>
              </p:cNvPr>
              <p:cNvGrpSpPr/>
              <p:nvPr/>
            </p:nvGrpSpPr>
            <p:grpSpPr>
              <a:xfrm>
                <a:off x="6854150" y="2561100"/>
                <a:ext cx="1638300" cy="2122951"/>
                <a:chOff x="6854150" y="2561100"/>
                <a:chExt cx="1638300" cy="2122951"/>
              </a:xfrm>
            </p:grpSpPr>
            <p:sp>
              <p:nvSpPr>
                <p:cNvPr id="14" name="Google Shape;1283;p40">
                  <a:extLst>
                    <a:ext uri="{FF2B5EF4-FFF2-40B4-BE49-F238E27FC236}">
                      <a16:creationId xmlns:a16="http://schemas.microsoft.com/office/drawing/2014/main" id="{0D781115-C165-2193-A97A-523AEEC4D564}"/>
                    </a:ext>
                  </a:extLst>
                </p:cNvPr>
                <p:cNvSpPr/>
                <p:nvPr/>
              </p:nvSpPr>
              <p:spPr>
                <a:xfrm>
                  <a:off x="7060009" y="2561100"/>
                  <a:ext cx="1432440" cy="1762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813" extrusionOk="0">
                      <a:moveTo>
                        <a:pt x="484" y="1392"/>
                      </a:moveTo>
                      <a:lnTo>
                        <a:pt x="484" y="1392"/>
                      </a:lnTo>
                      <a:cubicBezTo>
                        <a:pt x="539" y="1428"/>
                        <a:pt x="693" y="1542"/>
                        <a:pt x="760" y="1759"/>
                      </a:cubicBezTo>
                      <a:lnTo>
                        <a:pt x="760" y="1759"/>
                      </a:lnTo>
                      <a:cubicBezTo>
                        <a:pt x="760" y="1759"/>
                        <a:pt x="865" y="1812"/>
                        <a:pt x="1068" y="1749"/>
                      </a:cubicBezTo>
                      <a:lnTo>
                        <a:pt x="1068" y="1749"/>
                      </a:lnTo>
                      <a:cubicBezTo>
                        <a:pt x="1271" y="1685"/>
                        <a:pt x="1330" y="1578"/>
                        <a:pt x="1330" y="1578"/>
                      </a:cubicBezTo>
                      <a:lnTo>
                        <a:pt x="1330" y="1578"/>
                      </a:lnTo>
                      <a:cubicBezTo>
                        <a:pt x="1248" y="1314"/>
                        <a:pt x="1359" y="1099"/>
                        <a:pt x="1359" y="1099"/>
                      </a:cubicBezTo>
                      <a:lnTo>
                        <a:pt x="1359" y="1099"/>
                      </a:lnTo>
                      <a:lnTo>
                        <a:pt x="1359" y="1099"/>
                      </a:lnTo>
                      <a:cubicBezTo>
                        <a:pt x="1445" y="941"/>
                        <a:pt x="1471" y="749"/>
                        <a:pt x="1413" y="561"/>
                      </a:cubicBezTo>
                      <a:lnTo>
                        <a:pt x="1413" y="561"/>
                      </a:lnTo>
                      <a:cubicBezTo>
                        <a:pt x="1300" y="200"/>
                        <a:pt x="918" y="0"/>
                        <a:pt x="559" y="113"/>
                      </a:cubicBezTo>
                      <a:lnTo>
                        <a:pt x="559" y="113"/>
                      </a:lnTo>
                      <a:cubicBezTo>
                        <a:pt x="200" y="225"/>
                        <a:pt x="0" y="610"/>
                        <a:pt x="112" y="971"/>
                      </a:cubicBezTo>
                      <a:lnTo>
                        <a:pt x="112" y="971"/>
                      </a:lnTo>
                      <a:cubicBezTo>
                        <a:pt x="174" y="1167"/>
                        <a:pt x="312" y="1315"/>
                        <a:pt x="484" y="1392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284;p40">
                  <a:extLst>
                    <a:ext uri="{FF2B5EF4-FFF2-40B4-BE49-F238E27FC236}">
                      <a16:creationId xmlns:a16="http://schemas.microsoft.com/office/drawing/2014/main" id="{7D2D9B9E-B1B3-DA8F-5EB1-FDFCA422DEFE}"/>
                    </a:ext>
                  </a:extLst>
                </p:cNvPr>
                <p:cNvSpPr/>
                <p:nvPr/>
              </p:nvSpPr>
              <p:spPr>
                <a:xfrm>
                  <a:off x="7741921" y="4070756"/>
                  <a:ext cx="746241" cy="613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632" extrusionOk="0">
                      <a:moveTo>
                        <a:pt x="87" y="468"/>
                      </a:moveTo>
                      <a:lnTo>
                        <a:pt x="87" y="468"/>
                      </a:lnTo>
                      <a:cubicBezTo>
                        <a:pt x="91" y="502"/>
                        <a:pt x="122" y="528"/>
                        <a:pt x="156" y="528"/>
                      </a:cubicBezTo>
                      <a:lnTo>
                        <a:pt x="201" y="529"/>
                      </a:lnTo>
                      <a:lnTo>
                        <a:pt x="201" y="529"/>
                      </a:lnTo>
                      <a:cubicBezTo>
                        <a:pt x="201" y="529"/>
                        <a:pt x="273" y="631"/>
                        <a:pt x="482" y="565"/>
                      </a:cubicBezTo>
                      <a:lnTo>
                        <a:pt x="482" y="565"/>
                      </a:lnTo>
                      <a:cubicBezTo>
                        <a:pt x="691" y="499"/>
                        <a:pt x="691" y="374"/>
                        <a:pt x="691" y="374"/>
                      </a:cubicBezTo>
                      <a:lnTo>
                        <a:pt x="728" y="347"/>
                      </a:lnTo>
                      <a:lnTo>
                        <a:pt x="728" y="347"/>
                      </a:lnTo>
                      <a:cubicBezTo>
                        <a:pt x="755" y="327"/>
                        <a:pt x="767" y="289"/>
                        <a:pt x="751" y="259"/>
                      </a:cubicBezTo>
                      <a:lnTo>
                        <a:pt x="751" y="259"/>
                      </a:lnTo>
                      <a:cubicBezTo>
                        <a:pt x="739" y="238"/>
                        <a:pt x="720" y="231"/>
                        <a:pt x="720" y="231"/>
                      </a:cubicBezTo>
                      <a:lnTo>
                        <a:pt x="679" y="99"/>
                      </a:lnTo>
                      <a:lnTo>
                        <a:pt x="679" y="99"/>
                      </a:lnTo>
                      <a:cubicBezTo>
                        <a:pt x="680" y="0"/>
                        <a:pt x="629" y="26"/>
                        <a:pt x="629" y="26"/>
                      </a:cubicBezTo>
                      <a:lnTo>
                        <a:pt x="629" y="26"/>
                      </a:lnTo>
                      <a:cubicBezTo>
                        <a:pt x="629" y="26"/>
                        <a:pt x="570" y="133"/>
                        <a:pt x="367" y="197"/>
                      </a:cubicBezTo>
                      <a:lnTo>
                        <a:pt x="367" y="197"/>
                      </a:lnTo>
                      <a:cubicBezTo>
                        <a:pt x="164" y="260"/>
                        <a:pt x="59" y="207"/>
                        <a:pt x="59" y="207"/>
                      </a:cubicBezTo>
                      <a:lnTo>
                        <a:pt x="55" y="208"/>
                      </a:lnTo>
                      <a:lnTo>
                        <a:pt x="55" y="208"/>
                      </a:lnTo>
                      <a:cubicBezTo>
                        <a:pt x="55" y="208"/>
                        <a:pt x="0" y="215"/>
                        <a:pt x="56" y="296"/>
                      </a:cubicBezTo>
                      <a:lnTo>
                        <a:pt x="97" y="427"/>
                      </a:lnTo>
                      <a:lnTo>
                        <a:pt x="97" y="427"/>
                      </a:lnTo>
                      <a:cubicBezTo>
                        <a:pt x="97" y="427"/>
                        <a:pt x="85" y="443"/>
                        <a:pt x="87" y="468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1285;p40">
                  <a:extLst>
                    <a:ext uri="{FF2B5EF4-FFF2-40B4-BE49-F238E27FC236}">
                      <a16:creationId xmlns:a16="http://schemas.microsoft.com/office/drawing/2014/main" id="{FCE568E3-6D7D-99E1-8149-97DAA4E1C2D8}"/>
                    </a:ext>
                  </a:extLst>
                </p:cNvPr>
                <p:cNvSpPr/>
                <p:nvPr/>
              </p:nvSpPr>
              <p:spPr>
                <a:xfrm>
                  <a:off x="7771941" y="4152242"/>
                  <a:ext cx="651892" cy="218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224" extrusionOk="0">
                      <a:moveTo>
                        <a:pt x="99" y="223"/>
                      </a:moveTo>
                      <a:lnTo>
                        <a:pt x="99" y="223"/>
                      </a:lnTo>
                      <a:cubicBezTo>
                        <a:pt x="71" y="223"/>
                        <a:pt x="44" y="222"/>
                        <a:pt x="17" y="220"/>
                      </a:cubicBezTo>
                      <a:lnTo>
                        <a:pt x="17" y="220"/>
                      </a:lnTo>
                      <a:cubicBezTo>
                        <a:pt x="7" y="219"/>
                        <a:pt x="0" y="210"/>
                        <a:pt x="1" y="201"/>
                      </a:cubicBezTo>
                      <a:lnTo>
                        <a:pt x="1" y="201"/>
                      </a:lnTo>
                      <a:cubicBezTo>
                        <a:pt x="1" y="191"/>
                        <a:pt x="11" y="184"/>
                        <a:pt x="19" y="185"/>
                      </a:cubicBezTo>
                      <a:lnTo>
                        <a:pt x="19" y="185"/>
                      </a:lnTo>
                      <a:cubicBezTo>
                        <a:pt x="182" y="199"/>
                        <a:pt x="346" y="170"/>
                        <a:pt x="494" y="103"/>
                      </a:cubicBezTo>
                      <a:lnTo>
                        <a:pt x="494" y="103"/>
                      </a:lnTo>
                      <a:cubicBezTo>
                        <a:pt x="561" y="74"/>
                        <a:pt x="605" y="44"/>
                        <a:pt x="636" y="7"/>
                      </a:cubicBezTo>
                      <a:lnTo>
                        <a:pt x="636" y="7"/>
                      </a:lnTo>
                      <a:cubicBezTo>
                        <a:pt x="642" y="0"/>
                        <a:pt x="652" y="0"/>
                        <a:pt x="660" y="6"/>
                      </a:cubicBezTo>
                      <a:lnTo>
                        <a:pt x="660" y="6"/>
                      </a:lnTo>
                      <a:cubicBezTo>
                        <a:pt x="668" y="12"/>
                        <a:pt x="669" y="24"/>
                        <a:pt x="662" y="31"/>
                      </a:cubicBezTo>
                      <a:lnTo>
                        <a:pt x="662" y="31"/>
                      </a:lnTo>
                      <a:cubicBezTo>
                        <a:pt x="617" y="83"/>
                        <a:pt x="556" y="114"/>
                        <a:pt x="508" y="136"/>
                      </a:cubicBezTo>
                      <a:lnTo>
                        <a:pt x="508" y="136"/>
                      </a:lnTo>
                      <a:cubicBezTo>
                        <a:pt x="379" y="193"/>
                        <a:pt x="240" y="223"/>
                        <a:pt x="99" y="223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286;p40">
                  <a:extLst>
                    <a:ext uri="{FF2B5EF4-FFF2-40B4-BE49-F238E27FC236}">
                      <a16:creationId xmlns:a16="http://schemas.microsoft.com/office/drawing/2014/main" id="{90172853-DFAB-7B77-341A-C9487AAFDCD3}"/>
                    </a:ext>
                  </a:extLst>
                </p:cNvPr>
                <p:cNvSpPr/>
                <p:nvPr/>
              </p:nvSpPr>
              <p:spPr>
                <a:xfrm>
                  <a:off x="7819118" y="4285196"/>
                  <a:ext cx="643311" cy="2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" h="216" extrusionOk="0">
                      <a:moveTo>
                        <a:pt x="87" y="215"/>
                      </a:moveTo>
                      <a:lnTo>
                        <a:pt x="87" y="215"/>
                      </a:lnTo>
                      <a:cubicBezTo>
                        <a:pt x="63" y="215"/>
                        <a:pt x="40" y="215"/>
                        <a:pt x="16" y="213"/>
                      </a:cubicBezTo>
                      <a:lnTo>
                        <a:pt x="16" y="213"/>
                      </a:lnTo>
                      <a:cubicBezTo>
                        <a:pt x="7" y="212"/>
                        <a:pt x="0" y="204"/>
                        <a:pt x="1" y="194"/>
                      </a:cubicBezTo>
                      <a:lnTo>
                        <a:pt x="1" y="194"/>
                      </a:lnTo>
                      <a:cubicBezTo>
                        <a:pt x="1" y="184"/>
                        <a:pt x="10" y="177"/>
                        <a:pt x="19" y="178"/>
                      </a:cubicBezTo>
                      <a:lnTo>
                        <a:pt x="19" y="178"/>
                      </a:lnTo>
                      <a:cubicBezTo>
                        <a:pt x="234" y="194"/>
                        <a:pt x="456" y="130"/>
                        <a:pt x="631" y="6"/>
                      </a:cubicBezTo>
                      <a:lnTo>
                        <a:pt x="631" y="6"/>
                      </a:lnTo>
                      <a:cubicBezTo>
                        <a:pt x="639" y="0"/>
                        <a:pt x="650" y="2"/>
                        <a:pt x="656" y="10"/>
                      </a:cubicBezTo>
                      <a:lnTo>
                        <a:pt x="656" y="10"/>
                      </a:lnTo>
                      <a:cubicBezTo>
                        <a:pt x="662" y="18"/>
                        <a:pt x="660" y="29"/>
                        <a:pt x="652" y="34"/>
                      </a:cubicBezTo>
                      <a:lnTo>
                        <a:pt x="652" y="34"/>
                      </a:lnTo>
                      <a:cubicBezTo>
                        <a:pt x="486" y="153"/>
                        <a:pt x="288" y="215"/>
                        <a:pt x="87" y="215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1287;p40">
                  <a:extLst>
                    <a:ext uri="{FF2B5EF4-FFF2-40B4-BE49-F238E27FC236}">
                      <a16:creationId xmlns:a16="http://schemas.microsoft.com/office/drawing/2014/main" id="{A9386E78-147D-575A-287A-B2956252E7DB}"/>
                    </a:ext>
                  </a:extLst>
                </p:cNvPr>
                <p:cNvSpPr/>
                <p:nvPr/>
              </p:nvSpPr>
              <p:spPr>
                <a:xfrm>
                  <a:off x="7909180" y="4418147"/>
                  <a:ext cx="518935" cy="180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" h="186" extrusionOk="0">
                      <a:moveTo>
                        <a:pt x="19" y="185"/>
                      </a:moveTo>
                      <a:lnTo>
                        <a:pt x="19" y="185"/>
                      </a:lnTo>
                      <a:cubicBezTo>
                        <a:pt x="9" y="185"/>
                        <a:pt x="2" y="177"/>
                        <a:pt x="1" y="169"/>
                      </a:cubicBezTo>
                      <a:lnTo>
                        <a:pt x="1" y="169"/>
                      </a:lnTo>
                      <a:cubicBezTo>
                        <a:pt x="0" y="159"/>
                        <a:pt x="6" y="150"/>
                        <a:pt x="16" y="150"/>
                      </a:cubicBezTo>
                      <a:lnTo>
                        <a:pt x="16" y="150"/>
                      </a:lnTo>
                      <a:cubicBezTo>
                        <a:pt x="186" y="135"/>
                        <a:pt x="354" y="85"/>
                        <a:pt x="504" y="4"/>
                      </a:cubicBezTo>
                      <a:lnTo>
                        <a:pt x="504" y="4"/>
                      </a:lnTo>
                      <a:cubicBezTo>
                        <a:pt x="511" y="0"/>
                        <a:pt x="523" y="3"/>
                        <a:pt x="527" y="11"/>
                      </a:cubicBezTo>
                      <a:lnTo>
                        <a:pt x="527" y="11"/>
                      </a:lnTo>
                      <a:cubicBezTo>
                        <a:pt x="532" y="20"/>
                        <a:pt x="528" y="30"/>
                        <a:pt x="520" y="36"/>
                      </a:cubicBezTo>
                      <a:lnTo>
                        <a:pt x="520" y="36"/>
                      </a:lnTo>
                      <a:cubicBezTo>
                        <a:pt x="365" y="118"/>
                        <a:pt x="193" y="169"/>
                        <a:pt x="20" y="185"/>
                      </a:cubicBezTo>
                      <a:lnTo>
                        <a:pt x="20" y="185"/>
                      </a:lnTo>
                      <a:lnTo>
                        <a:pt x="19" y="185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1288;p40">
                  <a:extLst>
                    <a:ext uri="{FF2B5EF4-FFF2-40B4-BE49-F238E27FC236}">
                      <a16:creationId xmlns:a16="http://schemas.microsoft.com/office/drawing/2014/main" id="{050FC02A-A4B3-86E2-D2E0-0C75D07167D8}"/>
                    </a:ext>
                  </a:extLst>
                </p:cNvPr>
                <p:cNvSpPr/>
                <p:nvPr/>
              </p:nvSpPr>
              <p:spPr>
                <a:xfrm>
                  <a:off x="8183660" y="3418859"/>
                  <a:ext cx="68620" cy="797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820" extrusionOk="0">
                      <a:moveTo>
                        <a:pt x="51" y="819"/>
                      </a:moveTo>
                      <a:lnTo>
                        <a:pt x="51" y="819"/>
                      </a:lnTo>
                      <a:cubicBezTo>
                        <a:pt x="41" y="819"/>
                        <a:pt x="34" y="811"/>
                        <a:pt x="33" y="801"/>
                      </a:cubicBezTo>
                      <a:lnTo>
                        <a:pt x="0" y="19"/>
                      </a:lnTo>
                      <a:lnTo>
                        <a:pt x="0" y="19"/>
                      </a:lnTo>
                      <a:cubicBezTo>
                        <a:pt x="0" y="9"/>
                        <a:pt x="8" y="2"/>
                        <a:pt x="17" y="1"/>
                      </a:cubicBezTo>
                      <a:lnTo>
                        <a:pt x="17" y="1"/>
                      </a:lnTo>
                      <a:cubicBezTo>
                        <a:pt x="27" y="0"/>
                        <a:pt x="35" y="9"/>
                        <a:pt x="35" y="19"/>
                      </a:cubicBezTo>
                      <a:lnTo>
                        <a:pt x="68" y="801"/>
                      </a:lnTo>
                      <a:lnTo>
                        <a:pt x="68" y="801"/>
                      </a:lnTo>
                      <a:cubicBezTo>
                        <a:pt x="68" y="810"/>
                        <a:pt x="61" y="819"/>
                        <a:pt x="52" y="819"/>
                      </a:cubicBezTo>
                      <a:lnTo>
                        <a:pt x="52" y="819"/>
                      </a:lnTo>
                      <a:cubicBezTo>
                        <a:pt x="51" y="819"/>
                        <a:pt x="51" y="819"/>
                        <a:pt x="51" y="819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1289;p40">
                  <a:extLst>
                    <a:ext uri="{FF2B5EF4-FFF2-40B4-BE49-F238E27FC236}">
                      <a16:creationId xmlns:a16="http://schemas.microsoft.com/office/drawing/2014/main" id="{884B94D7-28CA-ABC5-BE51-2E1D89597188}"/>
                    </a:ext>
                  </a:extLst>
                </p:cNvPr>
                <p:cNvSpPr/>
                <p:nvPr/>
              </p:nvSpPr>
              <p:spPr>
                <a:xfrm>
                  <a:off x="7578949" y="3568966"/>
                  <a:ext cx="407430" cy="73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754" extrusionOk="0">
                      <a:moveTo>
                        <a:pt x="397" y="753"/>
                      </a:moveTo>
                      <a:lnTo>
                        <a:pt x="397" y="753"/>
                      </a:lnTo>
                      <a:cubicBezTo>
                        <a:pt x="389" y="753"/>
                        <a:pt x="383" y="748"/>
                        <a:pt x="381" y="742"/>
                      </a:cubicBezTo>
                      <a:lnTo>
                        <a:pt x="381" y="742"/>
                      </a:lnTo>
                      <a:cubicBezTo>
                        <a:pt x="266" y="500"/>
                        <a:pt x="140" y="259"/>
                        <a:pt x="5" y="29"/>
                      </a:cubicBezTo>
                      <a:lnTo>
                        <a:pt x="5" y="29"/>
                      </a:lnTo>
                      <a:cubicBezTo>
                        <a:pt x="0" y="20"/>
                        <a:pt x="2" y="10"/>
                        <a:pt x="10" y="5"/>
                      </a:cubicBezTo>
                      <a:lnTo>
                        <a:pt x="10" y="5"/>
                      </a:lnTo>
                      <a:cubicBezTo>
                        <a:pt x="19" y="0"/>
                        <a:pt x="30" y="3"/>
                        <a:pt x="34" y="11"/>
                      </a:cubicBezTo>
                      <a:lnTo>
                        <a:pt x="34" y="11"/>
                      </a:lnTo>
                      <a:cubicBezTo>
                        <a:pt x="171" y="243"/>
                        <a:pt x="298" y="483"/>
                        <a:pt x="412" y="727"/>
                      </a:cubicBezTo>
                      <a:lnTo>
                        <a:pt x="412" y="727"/>
                      </a:lnTo>
                      <a:cubicBezTo>
                        <a:pt x="417" y="735"/>
                        <a:pt x="412" y="746"/>
                        <a:pt x="404" y="750"/>
                      </a:cubicBezTo>
                      <a:lnTo>
                        <a:pt x="404" y="750"/>
                      </a:lnTo>
                      <a:cubicBezTo>
                        <a:pt x="401" y="751"/>
                        <a:pt x="399" y="753"/>
                        <a:pt x="397" y="753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1290;p40">
                  <a:extLst>
                    <a:ext uri="{FF2B5EF4-FFF2-40B4-BE49-F238E27FC236}">
                      <a16:creationId xmlns:a16="http://schemas.microsoft.com/office/drawing/2014/main" id="{1BEC6D37-E563-0720-7B23-1E1582A0445D}"/>
                    </a:ext>
                  </a:extLst>
                </p:cNvPr>
                <p:cNvSpPr/>
                <p:nvPr/>
              </p:nvSpPr>
              <p:spPr>
                <a:xfrm>
                  <a:off x="6854150" y="2681186"/>
                  <a:ext cx="364543" cy="231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239" extrusionOk="0">
                      <a:moveTo>
                        <a:pt x="354" y="238"/>
                      </a:moveTo>
                      <a:lnTo>
                        <a:pt x="354" y="238"/>
                      </a:lnTo>
                      <a:cubicBezTo>
                        <a:pt x="351" y="238"/>
                        <a:pt x="348" y="237"/>
                        <a:pt x="344" y="237"/>
                      </a:cubicBezTo>
                      <a:lnTo>
                        <a:pt x="12" y="34"/>
                      </a:lnTo>
                      <a:lnTo>
                        <a:pt x="12" y="34"/>
                      </a:lnTo>
                      <a:cubicBezTo>
                        <a:pt x="4" y="29"/>
                        <a:pt x="0" y="18"/>
                        <a:pt x="5" y="10"/>
                      </a:cubicBezTo>
                      <a:lnTo>
                        <a:pt x="5" y="10"/>
                      </a:lnTo>
                      <a:cubicBezTo>
                        <a:pt x="12" y="2"/>
                        <a:pt x="22" y="0"/>
                        <a:pt x="31" y="5"/>
                      </a:cubicBezTo>
                      <a:lnTo>
                        <a:pt x="362" y="206"/>
                      </a:lnTo>
                      <a:lnTo>
                        <a:pt x="362" y="206"/>
                      </a:lnTo>
                      <a:cubicBezTo>
                        <a:pt x="370" y="211"/>
                        <a:pt x="374" y="222"/>
                        <a:pt x="369" y="230"/>
                      </a:cubicBezTo>
                      <a:lnTo>
                        <a:pt x="369" y="230"/>
                      </a:lnTo>
                      <a:cubicBezTo>
                        <a:pt x="366" y="236"/>
                        <a:pt x="359" y="238"/>
                        <a:pt x="354" y="238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1291;p40">
                  <a:extLst>
                    <a:ext uri="{FF2B5EF4-FFF2-40B4-BE49-F238E27FC236}">
                      <a16:creationId xmlns:a16="http://schemas.microsoft.com/office/drawing/2014/main" id="{CA29C575-9C03-CDB2-4BA0-68A61AF83DC7}"/>
                    </a:ext>
                  </a:extLst>
                </p:cNvPr>
                <p:cNvSpPr/>
                <p:nvPr/>
              </p:nvSpPr>
              <p:spPr>
                <a:xfrm>
                  <a:off x="7090032" y="2599698"/>
                  <a:ext cx="192992" cy="21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22" extrusionOk="0">
                      <a:moveTo>
                        <a:pt x="177" y="221"/>
                      </a:moveTo>
                      <a:lnTo>
                        <a:pt x="177" y="221"/>
                      </a:lnTo>
                      <a:cubicBezTo>
                        <a:pt x="173" y="221"/>
                        <a:pt x="168" y="219"/>
                        <a:pt x="165" y="215"/>
                      </a:cubicBezTo>
                      <a:lnTo>
                        <a:pt x="6" y="30"/>
                      </a:lnTo>
                      <a:lnTo>
                        <a:pt x="6" y="30"/>
                      </a:lnTo>
                      <a:cubicBezTo>
                        <a:pt x="0" y="23"/>
                        <a:pt x="1" y="12"/>
                        <a:pt x="8" y="7"/>
                      </a:cubicBezTo>
                      <a:lnTo>
                        <a:pt x="8" y="7"/>
                      </a:lnTo>
                      <a:cubicBezTo>
                        <a:pt x="15" y="0"/>
                        <a:pt x="27" y="1"/>
                        <a:pt x="33" y="8"/>
                      </a:cubicBezTo>
                      <a:lnTo>
                        <a:pt x="191" y="193"/>
                      </a:lnTo>
                      <a:lnTo>
                        <a:pt x="191" y="193"/>
                      </a:lnTo>
                      <a:cubicBezTo>
                        <a:pt x="197" y="200"/>
                        <a:pt x="196" y="211"/>
                        <a:pt x="189" y="217"/>
                      </a:cubicBezTo>
                      <a:lnTo>
                        <a:pt x="189" y="217"/>
                      </a:lnTo>
                      <a:cubicBezTo>
                        <a:pt x="185" y="220"/>
                        <a:pt x="181" y="221"/>
                        <a:pt x="177" y="221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1292;p40">
                  <a:extLst>
                    <a:ext uri="{FF2B5EF4-FFF2-40B4-BE49-F238E27FC236}">
                      <a16:creationId xmlns:a16="http://schemas.microsoft.com/office/drawing/2014/main" id="{FCFFA6AD-5396-0D15-9D54-2F6CC4EF8A77}"/>
                    </a:ext>
                  </a:extLst>
                </p:cNvPr>
                <p:cNvSpPr/>
                <p:nvPr/>
              </p:nvSpPr>
              <p:spPr>
                <a:xfrm>
                  <a:off x="7300179" y="2582543"/>
                  <a:ext cx="81485" cy="162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167" extrusionOk="0">
                      <a:moveTo>
                        <a:pt x="64" y="166"/>
                      </a:moveTo>
                      <a:lnTo>
                        <a:pt x="64" y="166"/>
                      </a:lnTo>
                      <a:cubicBezTo>
                        <a:pt x="57" y="166"/>
                        <a:pt x="50" y="161"/>
                        <a:pt x="47" y="154"/>
                      </a:cubicBezTo>
                      <a:lnTo>
                        <a:pt x="3" y="25"/>
                      </a:lnTo>
                      <a:lnTo>
                        <a:pt x="3" y="25"/>
                      </a:lnTo>
                      <a:cubicBezTo>
                        <a:pt x="0" y="16"/>
                        <a:pt x="4" y="6"/>
                        <a:pt x="13" y="3"/>
                      </a:cubicBezTo>
                      <a:lnTo>
                        <a:pt x="13" y="3"/>
                      </a:lnTo>
                      <a:cubicBezTo>
                        <a:pt x="23" y="0"/>
                        <a:pt x="32" y="4"/>
                        <a:pt x="36" y="14"/>
                      </a:cubicBezTo>
                      <a:lnTo>
                        <a:pt x="80" y="143"/>
                      </a:lnTo>
                      <a:lnTo>
                        <a:pt x="80" y="143"/>
                      </a:lnTo>
                      <a:cubicBezTo>
                        <a:pt x="83" y="151"/>
                        <a:pt x="79" y="161"/>
                        <a:pt x="69" y="165"/>
                      </a:cubicBezTo>
                      <a:lnTo>
                        <a:pt x="69" y="165"/>
                      </a:lnTo>
                      <a:cubicBezTo>
                        <a:pt x="68" y="165"/>
                        <a:pt x="66" y="166"/>
                        <a:pt x="64" y="166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1293;p40">
                  <a:extLst>
                    <a:ext uri="{FF2B5EF4-FFF2-40B4-BE49-F238E27FC236}">
                      <a16:creationId xmlns:a16="http://schemas.microsoft.com/office/drawing/2014/main" id="{D618BB92-1D71-7261-DDC2-61C118D4578E}"/>
                    </a:ext>
                  </a:extLst>
                </p:cNvPr>
                <p:cNvSpPr/>
                <p:nvPr/>
              </p:nvSpPr>
              <p:spPr>
                <a:xfrm>
                  <a:off x="6927060" y="2917069"/>
                  <a:ext cx="240169" cy="94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96" extrusionOk="0">
                      <a:moveTo>
                        <a:pt x="229" y="95"/>
                      </a:moveTo>
                      <a:lnTo>
                        <a:pt x="229" y="95"/>
                      </a:lnTo>
                      <a:cubicBezTo>
                        <a:pt x="227" y="95"/>
                        <a:pt x="225" y="95"/>
                        <a:pt x="223" y="94"/>
                      </a:cubicBezTo>
                      <a:lnTo>
                        <a:pt x="14" y="37"/>
                      </a:lnTo>
                      <a:lnTo>
                        <a:pt x="14" y="37"/>
                      </a:lnTo>
                      <a:cubicBezTo>
                        <a:pt x="4" y="33"/>
                        <a:pt x="0" y="24"/>
                        <a:pt x="2" y="15"/>
                      </a:cubicBezTo>
                      <a:lnTo>
                        <a:pt x="2" y="15"/>
                      </a:lnTo>
                      <a:cubicBezTo>
                        <a:pt x="4" y="5"/>
                        <a:pt x="14" y="0"/>
                        <a:pt x="23" y="3"/>
                      </a:cubicBezTo>
                      <a:lnTo>
                        <a:pt x="233" y="61"/>
                      </a:lnTo>
                      <a:lnTo>
                        <a:pt x="233" y="61"/>
                      </a:lnTo>
                      <a:cubicBezTo>
                        <a:pt x="242" y="63"/>
                        <a:pt x="248" y="72"/>
                        <a:pt x="245" y="82"/>
                      </a:cubicBezTo>
                      <a:lnTo>
                        <a:pt x="245" y="82"/>
                      </a:lnTo>
                      <a:cubicBezTo>
                        <a:pt x="243" y="90"/>
                        <a:pt x="236" y="95"/>
                        <a:pt x="229" y="95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1294;p40">
                  <a:extLst>
                    <a:ext uri="{FF2B5EF4-FFF2-40B4-BE49-F238E27FC236}">
                      <a16:creationId xmlns:a16="http://schemas.microsoft.com/office/drawing/2014/main" id="{4EC1CE9A-40E9-EAAB-7685-A5600293675C}"/>
                    </a:ext>
                  </a:extLst>
                </p:cNvPr>
                <p:cNvSpPr/>
                <p:nvPr/>
              </p:nvSpPr>
              <p:spPr>
                <a:xfrm>
                  <a:off x="6991389" y="3075756"/>
                  <a:ext cx="137240" cy="4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46" extrusionOk="0">
                      <a:moveTo>
                        <a:pt x="121" y="45"/>
                      </a:moveTo>
                      <a:lnTo>
                        <a:pt x="121" y="45"/>
                      </a:lnTo>
                      <a:cubicBezTo>
                        <a:pt x="120" y="45"/>
                        <a:pt x="120" y="45"/>
                        <a:pt x="120" y="45"/>
                      </a:cubicBezTo>
                      <a:lnTo>
                        <a:pt x="17" y="35"/>
                      </a:lnTo>
                      <a:lnTo>
                        <a:pt x="17" y="35"/>
                      </a:lnTo>
                      <a:cubicBezTo>
                        <a:pt x="7" y="34"/>
                        <a:pt x="0" y="26"/>
                        <a:pt x="1" y="16"/>
                      </a:cubicBezTo>
                      <a:lnTo>
                        <a:pt x="1" y="16"/>
                      </a:lnTo>
                      <a:cubicBezTo>
                        <a:pt x="1" y="6"/>
                        <a:pt x="10" y="0"/>
                        <a:pt x="19" y="0"/>
                      </a:cubicBezTo>
                      <a:lnTo>
                        <a:pt x="122" y="10"/>
                      </a:lnTo>
                      <a:lnTo>
                        <a:pt x="122" y="10"/>
                      </a:lnTo>
                      <a:cubicBezTo>
                        <a:pt x="132" y="11"/>
                        <a:pt x="139" y="20"/>
                        <a:pt x="138" y="29"/>
                      </a:cubicBezTo>
                      <a:lnTo>
                        <a:pt x="138" y="29"/>
                      </a:lnTo>
                      <a:cubicBezTo>
                        <a:pt x="137" y="39"/>
                        <a:pt x="129" y="45"/>
                        <a:pt x="121" y="45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1295;p40">
                  <a:extLst>
                    <a:ext uri="{FF2B5EF4-FFF2-40B4-BE49-F238E27FC236}">
                      <a16:creationId xmlns:a16="http://schemas.microsoft.com/office/drawing/2014/main" id="{6D3FAC22-5264-4E03-FA47-BBA8C1E63CA8}"/>
                    </a:ext>
                  </a:extLst>
                </p:cNvPr>
                <p:cNvSpPr/>
                <p:nvPr/>
              </p:nvSpPr>
              <p:spPr>
                <a:xfrm>
                  <a:off x="7420264" y="3011422"/>
                  <a:ext cx="922079" cy="8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823" extrusionOk="0">
                      <a:moveTo>
                        <a:pt x="233" y="822"/>
                      </a:moveTo>
                      <a:lnTo>
                        <a:pt x="233" y="822"/>
                      </a:lnTo>
                      <a:cubicBezTo>
                        <a:pt x="130" y="822"/>
                        <a:pt x="34" y="757"/>
                        <a:pt x="3" y="666"/>
                      </a:cubicBezTo>
                      <a:lnTo>
                        <a:pt x="3" y="666"/>
                      </a:lnTo>
                      <a:cubicBezTo>
                        <a:pt x="0" y="658"/>
                        <a:pt x="6" y="647"/>
                        <a:pt x="15" y="643"/>
                      </a:cubicBezTo>
                      <a:lnTo>
                        <a:pt x="15" y="643"/>
                      </a:lnTo>
                      <a:cubicBezTo>
                        <a:pt x="24" y="641"/>
                        <a:pt x="34" y="646"/>
                        <a:pt x="37" y="655"/>
                      </a:cubicBezTo>
                      <a:lnTo>
                        <a:pt x="37" y="655"/>
                      </a:lnTo>
                      <a:cubicBezTo>
                        <a:pt x="64" y="736"/>
                        <a:pt x="153" y="793"/>
                        <a:pt x="245" y="787"/>
                      </a:cubicBezTo>
                      <a:lnTo>
                        <a:pt x="245" y="787"/>
                      </a:lnTo>
                      <a:cubicBezTo>
                        <a:pt x="332" y="781"/>
                        <a:pt x="413" y="727"/>
                        <a:pt x="462" y="642"/>
                      </a:cubicBezTo>
                      <a:lnTo>
                        <a:pt x="462" y="642"/>
                      </a:lnTo>
                      <a:cubicBezTo>
                        <a:pt x="475" y="617"/>
                        <a:pt x="487" y="590"/>
                        <a:pt x="494" y="561"/>
                      </a:cubicBezTo>
                      <a:lnTo>
                        <a:pt x="494" y="561"/>
                      </a:lnTo>
                      <a:cubicBezTo>
                        <a:pt x="492" y="559"/>
                        <a:pt x="490" y="558"/>
                        <a:pt x="488" y="556"/>
                      </a:cubicBezTo>
                      <a:lnTo>
                        <a:pt x="488" y="556"/>
                      </a:lnTo>
                      <a:cubicBezTo>
                        <a:pt x="361" y="448"/>
                        <a:pt x="279" y="291"/>
                        <a:pt x="265" y="123"/>
                      </a:cubicBezTo>
                      <a:lnTo>
                        <a:pt x="265" y="123"/>
                      </a:lnTo>
                      <a:cubicBezTo>
                        <a:pt x="260" y="56"/>
                        <a:pt x="282" y="29"/>
                        <a:pt x="304" y="17"/>
                      </a:cubicBezTo>
                      <a:lnTo>
                        <a:pt x="304" y="17"/>
                      </a:lnTo>
                      <a:cubicBezTo>
                        <a:pt x="334" y="0"/>
                        <a:pt x="369" y="10"/>
                        <a:pt x="391" y="28"/>
                      </a:cubicBezTo>
                      <a:lnTo>
                        <a:pt x="391" y="28"/>
                      </a:lnTo>
                      <a:cubicBezTo>
                        <a:pt x="413" y="45"/>
                        <a:pt x="427" y="69"/>
                        <a:pt x="440" y="93"/>
                      </a:cubicBezTo>
                      <a:lnTo>
                        <a:pt x="440" y="93"/>
                      </a:lnTo>
                      <a:cubicBezTo>
                        <a:pt x="494" y="195"/>
                        <a:pt x="526" y="283"/>
                        <a:pt x="538" y="368"/>
                      </a:cubicBezTo>
                      <a:lnTo>
                        <a:pt x="538" y="368"/>
                      </a:lnTo>
                      <a:cubicBezTo>
                        <a:pt x="548" y="431"/>
                        <a:pt x="546" y="492"/>
                        <a:pt x="534" y="547"/>
                      </a:cubicBezTo>
                      <a:lnTo>
                        <a:pt x="534" y="547"/>
                      </a:lnTo>
                      <a:cubicBezTo>
                        <a:pt x="580" y="582"/>
                        <a:pt x="625" y="603"/>
                        <a:pt x="669" y="613"/>
                      </a:cubicBezTo>
                      <a:lnTo>
                        <a:pt x="669" y="613"/>
                      </a:lnTo>
                      <a:cubicBezTo>
                        <a:pt x="730" y="626"/>
                        <a:pt x="793" y="615"/>
                        <a:pt x="838" y="583"/>
                      </a:cubicBezTo>
                      <a:lnTo>
                        <a:pt x="838" y="583"/>
                      </a:lnTo>
                      <a:cubicBezTo>
                        <a:pt x="885" y="548"/>
                        <a:pt x="910" y="487"/>
                        <a:pt x="897" y="434"/>
                      </a:cubicBezTo>
                      <a:lnTo>
                        <a:pt x="897" y="434"/>
                      </a:lnTo>
                      <a:cubicBezTo>
                        <a:pt x="895" y="425"/>
                        <a:pt x="902" y="415"/>
                        <a:pt x="911" y="413"/>
                      </a:cubicBezTo>
                      <a:lnTo>
                        <a:pt x="911" y="413"/>
                      </a:lnTo>
                      <a:cubicBezTo>
                        <a:pt x="921" y="411"/>
                        <a:pt x="930" y="417"/>
                        <a:pt x="931" y="426"/>
                      </a:cubicBezTo>
                      <a:lnTo>
                        <a:pt x="931" y="426"/>
                      </a:lnTo>
                      <a:cubicBezTo>
                        <a:pt x="948" y="493"/>
                        <a:pt x="917" y="568"/>
                        <a:pt x="857" y="612"/>
                      </a:cubicBezTo>
                      <a:lnTo>
                        <a:pt x="857" y="612"/>
                      </a:lnTo>
                      <a:cubicBezTo>
                        <a:pt x="804" y="649"/>
                        <a:pt x="734" y="663"/>
                        <a:pt x="661" y="647"/>
                      </a:cubicBezTo>
                      <a:lnTo>
                        <a:pt x="661" y="647"/>
                      </a:lnTo>
                      <a:cubicBezTo>
                        <a:pt x="616" y="638"/>
                        <a:pt x="570" y="616"/>
                        <a:pt x="525" y="583"/>
                      </a:cubicBezTo>
                      <a:lnTo>
                        <a:pt x="525" y="583"/>
                      </a:lnTo>
                      <a:cubicBezTo>
                        <a:pt x="517" y="611"/>
                        <a:pt x="505" y="636"/>
                        <a:pt x="491" y="660"/>
                      </a:cubicBezTo>
                      <a:lnTo>
                        <a:pt x="491" y="660"/>
                      </a:lnTo>
                      <a:cubicBezTo>
                        <a:pt x="439" y="754"/>
                        <a:pt x="345" y="815"/>
                        <a:pt x="247" y="821"/>
                      </a:cubicBezTo>
                      <a:lnTo>
                        <a:pt x="247" y="821"/>
                      </a:lnTo>
                      <a:cubicBezTo>
                        <a:pt x="242" y="822"/>
                        <a:pt x="237" y="822"/>
                        <a:pt x="233" y="822"/>
                      </a:cubicBezTo>
                      <a:close/>
                      <a:moveTo>
                        <a:pt x="337" y="44"/>
                      </a:moveTo>
                      <a:lnTo>
                        <a:pt x="337" y="44"/>
                      </a:lnTo>
                      <a:cubicBezTo>
                        <a:pt x="332" y="44"/>
                        <a:pt x="326" y="45"/>
                        <a:pt x="321" y="48"/>
                      </a:cubicBezTo>
                      <a:lnTo>
                        <a:pt x="321" y="48"/>
                      </a:lnTo>
                      <a:cubicBezTo>
                        <a:pt x="299" y="59"/>
                        <a:pt x="298" y="94"/>
                        <a:pt x="299" y="122"/>
                      </a:cubicBezTo>
                      <a:lnTo>
                        <a:pt x="299" y="122"/>
                      </a:lnTo>
                      <a:cubicBezTo>
                        <a:pt x="313" y="275"/>
                        <a:pt x="387" y="421"/>
                        <a:pt x="503" y="523"/>
                      </a:cubicBezTo>
                      <a:lnTo>
                        <a:pt x="503" y="523"/>
                      </a:lnTo>
                      <a:cubicBezTo>
                        <a:pt x="511" y="475"/>
                        <a:pt x="512" y="425"/>
                        <a:pt x="504" y="374"/>
                      </a:cubicBezTo>
                      <a:lnTo>
                        <a:pt x="504" y="374"/>
                      </a:lnTo>
                      <a:cubicBezTo>
                        <a:pt x="492" y="292"/>
                        <a:pt x="462" y="208"/>
                        <a:pt x="409" y="108"/>
                      </a:cubicBezTo>
                      <a:lnTo>
                        <a:pt x="409" y="108"/>
                      </a:lnTo>
                      <a:cubicBezTo>
                        <a:pt x="398" y="88"/>
                        <a:pt x="387" y="68"/>
                        <a:pt x="370" y="55"/>
                      </a:cubicBezTo>
                      <a:lnTo>
                        <a:pt x="370" y="55"/>
                      </a:lnTo>
                      <a:cubicBezTo>
                        <a:pt x="362" y="49"/>
                        <a:pt x="349" y="44"/>
                        <a:pt x="337" y="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1296;p40">
                  <a:extLst>
                    <a:ext uri="{FF2B5EF4-FFF2-40B4-BE49-F238E27FC236}">
                      <a16:creationId xmlns:a16="http://schemas.microsoft.com/office/drawing/2014/main" id="{54B93DE1-6EC4-F9AD-5416-2F067342E885}"/>
                    </a:ext>
                  </a:extLst>
                </p:cNvPr>
                <p:cNvSpPr/>
                <p:nvPr/>
              </p:nvSpPr>
              <p:spPr>
                <a:xfrm>
                  <a:off x="7184384" y="3101488"/>
                  <a:ext cx="85775" cy="407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" h="421" extrusionOk="0">
                      <a:moveTo>
                        <a:pt x="67" y="420"/>
                      </a:moveTo>
                      <a:lnTo>
                        <a:pt x="67" y="420"/>
                      </a:lnTo>
                      <a:cubicBezTo>
                        <a:pt x="59" y="420"/>
                        <a:pt x="53" y="415"/>
                        <a:pt x="49" y="409"/>
                      </a:cubicBezTo>
                      <a:lnTo>
                        <a:pt x="49" y="409"/>
                      </a:lnTo>
                      <a:cubicBezTo>
                        <a:pt x="3" y="283"/>
                        <a:pt x="0" y="140"/>
                        <a:pt x="42" y="14"/>
                      </a:cubicBezTo>
                      <a:lnTo>
                        <a:pt x="42" y="14"/>
                      </a:lnTo>
                      <a:cubicBezTo>
                        <a:pt x="45" y="4"/>
                        <a:pt x="56" y="0"/>
                        <a:pt x="64" y="2"/>
                      </a:cubicBezTo>
                      <a:lnTo>
                        <a:pt x="64" y="2"/>
                      </a:lnTo>
                      <a:cubicBezTo>
                        <a:pt x="74" y="6"/>
                        <a:pt x="79" y="17"/>
                        <a:pt x="76" y="26"/>
                      </a:cubicBezTo>
                      <a:lnTo>
                        <a:pt x="76" y="26"/>
                      </a:lnTo>
                      <a:cubicBezTo>
                        <a:pt x="36" y="145"/>
                        <a:pt x="38" y="279"/>
                        <a:pt x="82" y="396"/>
                      </a:cubicBezTo>
                      <a:lnTo>
                        <a:pt x="82" y="396"/>
                      </a:lnTo>
                      <a:cubicBezTo>
                        <a:pt x="86" y="405"/>
                        <a:pt x="81" y="415"/>
                        <a:pt x="73" y="419"/>
                      </a:cubicBezTo>
                      <a:lnTo>
                        <a:pt x="73" y="419"/>
                      </a:lnTo>
                      <a:cubicBezTo>
                        <a:pt x="71" y="420"/>
                        <a:pt x="68" y="420"/>
                        <a:pt x="67" y="420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" name="Google Shape;1297;p40">
                <a:extLst>
                  <a:ext uri="{FF2B5EF4-FFF2-40B4-BE49-F238E27FC236}">
                    <a16:creationId xmlns:a16="http://schemas.microsoft.com/office/drawing/2014/main" id="{651308B9-90B7-D2FE-97A4-EF9DEAF2DC74}"/>
                  </a:ext>
                </a:extLst>
              </p:cNvPr>
              <p:cNvGrpSpPr/>
              <p:nvPr/>
            </p:nvGrpSpPr>
            <p:grpSpPr>
              <a:xfrm rot="-5400000">
                <a:off x="7039820" y="4314881"/>
                <a:ext cx="311529" cy="578250"/>
                <a:chOff x="1196975" y="5856287"/>
                <a:chExt cx="231775" cy="430213"/>
              </a:xfrm>
            </p:grpSpPr>
            <p:sp>
              <p:nvSpPr>
                <p:cNvPr id="7" name="Google Shape;1298;p40">
                  <a:extLst>
                    <a:ext uri="{FF2B5EF4-FFF2-40B4-BE49-F238E27FC236}">
                      <a16:creationId xmlns:a16="http://schemas.microsoft.com/office/drawing/2014/main" id="{9FE80670-137E-381F-DC45-0A814370C24C}"/>
                    </a:ext>
                  </a:extLst>
                </p:cNvPr>
                <p:cNvSpPr/>
                <p:nvPr/>
              </p:nvSpPr>
              <p:spPr>
                <a:xfrm>
                  <a:off x="1328737" y="6122987"/>
                  <a:ext cx="14287" cy="6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185" extrusionOk="0">
                      <a:moveTo>
                        <a:pt x="19" y="184"/>
                      </a:moveTo>
                      <a:cubicBezTo>
                        <a:pt x="9" y="184"/>
                        <a:pt x="0" y="175"/>
                        <a:pt x="0" y="165"/>
                      </a:cubicBezTo>
                      <a:lnTo>
                        <a:pt x="0" y="18"/>
                      </a:lnTo>
                      <a:cubicBezTo>
                        <a:pt x="0" y="8"/>
                        <a:pt x="9" y="0"/>
                        <a:pt x="19" y="0"/>
                      </a:cubicBezTo>
                      <a:cubicBezTo>
                        <a:pt x="29" y="0"/>
                        <a:pt x="37" y="8"/>
                        <a:pt x="37" y="18"/>
                      </a:cubicBezTo>
                      <a:lnTo>
                        <a:pt x="37" y="165"/>
                      </a:lnTo>
                      <a:cubicBezTo>
                        <a:pt x="37" y="175"/>
                        <a:pt x="29" y="184"/>
                        <a:pt x="19" y="184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" name="Google Shape;1299;p40">
                  <a:extLst>
                    <a:ext uri="{FF2B5EF4-FFF2-40B4-BE49-F238E27FC236}">
                      <a16:creationId xmlns:a16="http://schemas.microsoft.com/office/drawing/2014/main" id="{F9480A73-37CE-AE9E-9AC3-1D53D45CC2B2}"/>
                    </a:ext>
                  </a:extLst>
                </p:cNvPr>
                <p:cNvSpPr/>
                <p:nvPr/>
              </p:nvSpPr>
              <p:spPr>
                <a:xfrm>
                  <a:off x="1328737" y="6219825"/>
                  <a:ext cx="14287" cy="6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184" extrusionOk="0">
                      <a:moveTo>
                        <a:pt x="19" y="183"/>
                      </a:moveTo>
                      <a:cubicBezTo>
                        <a:pt x="9" y="183"/>
                        <a:pt x="0" y="175"/>
                        <a:pt x="0" y="165"/>
                      </a:cubicBezTo>
                      <a:lnTo>
                        <a:pt x="0" y="18"/>
                      </a:lnTo>
                      <a:cubicBezTo>
                        <a:pt x="0" y="8"/>
                        <a:pt x="9" y="0"/>
                        <a:pt x="19" y="0"/>
                      </a:cubicBezTo>
                      <a:cubicBezTo>
                        <a:pt x="29" y="0"/>
                        <a:pt x="37" y="8"/>
                        <a:pt x="37" y="18"/>
                      </a:cubicBezTo>
                      <a:lnTo>
                        <a:pt x="37" y="165"/>
                      </a:lnTo>
                      <a:cubicBezTo>
                        <a:pt x="37" y="175"/>
                        <a:pt x="29" y="183"/>
                        <a:pt x="19" y="183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" name="Google Shape;1300;p40">
                  <a:extLst>
                    <a:ext uri="{FF2B5EF4-FFF2-40B4-BE49-F238E27FC236}">
                      <a16:creationId xmlns:a16="http://schemas.microsoft.com/office/drawing/2014/main" id="{8AD0E04F-57E2-2064-F335-6E515C20BB6D}"/>
                    </a:ext>
                  </a:extLst>
                </p:cNvPr>
                <p:cNvSpPr/>
                <p:nvPr/>
              </p:nvSpPr>
              <p:spPr>
                <a:xfrm>
                  <a:off x="1352550" y="6197600"/>
                  <a:ext cx="66675" cy="14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38" extrusionOk="0">
                      <a:moveTo>
                        <a:pt x="165" y="37"/>
                      </a:moveTo>
                      <a:lnTo>
                        <a:pt x="18" y="37"/>
                      </a:lnTo>
                      <a:cubicBezTo>
                        <a:pt x="8" y="37"/>
                        <a:pt x="0" y="29"/>
                        <a:pt x="0" y="19"/>
                      </a:cubicBezTo>
                      <a:cubicBezTo>
                        <a:pt x="0" y="8"/>
                        <a:pt x="8" y="0"/>
                        <a:pt x="18" y="0"/>
                      </a:cubicBezTo>
                      <a:lnTo>
                        <a:pt x="165" y="0"/>
                      </a:lnTo>
                      <a:cubicBezTo>
                        <a:pt x="175" y="0"/>
                        <a:pt x="184" y="8"/>
                        <a:pt x="184" y="19"/>
                      </a:cubicBezTo>
                      <a:cubicBezTo>
                        <a:pt x="184" y="29"/>
                        <a:pt x="175" y="37"/>
                        <a:pt x="165" y="37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Google Shape;1301;p40">
                  <a:extLst>
                    <a:ext uri="{FF2B5EF4-FFF2-40B4-BE49-F238E27FC236}">
                      <a16:creationId xmlns:a16="http://schemas.microsoft.com/office/drawing/2014/main" id="{C764056A-1252-EDC0-7C3C-8147416B0F48}"/>
                    </a:ext>
                  </a:extLst>
                </p:cNvPr>
                <p:cNvSpPr/>
                <p:nvPr/>
              </p:nvSpPr>
              <p:spPr>
                <a:xfrm>
                  <a:off x="1254125" y="6197600"/>
                  <a:ext cx="66675" cy="14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38" extrusionOk="0">
                      <a:moveTo>
                        <a:pt x="165" y="37"/>
                      </a:moveTo>
                      <a:lnTo>
                        <a:pt x="18" y="37"/>
                      </a:lnTo>
                      <a:cubicBezTo>
                        <a:pt x="8" y="37"/>
                        <a:pt x="0" y="29"/>
                        <a:pt x="0" y="19"/>
                      </a:cubicBezTo>
                      <a:cubicBezTo>
                        <a:pt x="0" y="8"/>
                        <a:pt x="8" y="0"/>
                        <a:pt x="18" y="0"/>
                      </a:cubicBezTo>
                      <a:lnTo>
                        <a:pt x="165" y="0"/>
                      </a:lnTo>
                      <a:cubicBezTo>
                        <a:pt x="176" y="0"/>
                        <a:pt x="184" y="8"/>
                        <a:pt x="184" y="19"/>
                      </a:cubicBezTo>
                      <a:cubicBezTo>
                        <a:pt x="184" y="29"/>
                        <a:pt x="176" y="37"/>
                        <a:pt x="165" y="37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" name="Google Shape;1302;p40">
                  <a:extLst>
                    <a:ext uri="{FF2B5EF4-FFF2-40B4-BE49-F238E27FC236}">
                      <a16:creationId xmlns:a16="http://schemas.microsoft.com/office/drawing/2014/main" id="{F49C5705-C266-F8C2-FC45-956BF3B3BC0B}"/>
                    </a:ext>
                  </a:extLst>
                </p:cNvPr>
                <p:cNvSpPr/>
                <p:nvPr/>
              </p:nvSpPr>
              <p:spPr>
                <a:xfrm>
                  <a:off x="1270000" y="5856287"/>
                  <a:ext cx="34925" cy="2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74" extrusionOk="0">
                      <a:moveTo>
                        <a:pt x="48" y="0"/>
                      </a:moveTo>
                      <a:cubicBezTo>
                        <a:pt x="0" y="0"/>
                        <a:pt x="0" y="73"/>
                        <a:pt x="48" y="73"/>
                      </a:cubicBezTo>
                      <a:cubicBezTo>
                        <a:pt x="95" y="73"/>
                        <a:pt x="95" y="0"/>
                        <a:pt x="48" y="0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" name="Google Shape;1303;p40">
                  <a:extLst>
                    <a:ext uri="{FF2B5EF4-FFF2-40B4-BE49-F238E27FC236}">
                      <a16:creationId xmlns:a16="http://schemas.microsoft.com/office/drawing/2014/main" id="{F84D347F-CA21-789C-99CC-0463603797CB}"/>
                    </a:ext>
                  </a:extLst>
                </p:cNvPr>
                <p:cNvSpPr/>
                <p:nvPr/>
              </p:nvSpPr>
              <p:spPr>
                <a:xfrm>
                  <a:off x="1196975" y="6043612"/>
                  <a:ext cx="34925" cy="2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74" extrusionOk="0">
                      <a:moveTo>
                        <a:pt x="48" y="0"/>
                      </a:moveTo>
                      <a:cubicBezTo>
                        <a:pt x="0" y="0"/>
                        <a:pt x="0" y="73"/>
                        <a:pt x="48" y="73"/>
                      </a:cubicBezTo>
                      <a:cubicBezTo>
                        <a:pt x="95" y="73"/>
                        <a:pt x="95" y="0"/>
                        <a:pt x="48" y="0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" name="Google Shape;1304;p40">
                  <a:extLst>
                    <a:ext uri="{FF2B5EF4-FFF2-40B4-BE49-F238E27FC236}">
                      <a16:creationId xmlns:a16="http://schemas.microsoft.com/office/drawing/2014/main" id="{60F11061-D89C-7E0A-7B99-E392B391EC95}"/>
                    </a:ext>
                  </a:extLst>
                </p:cNvPr>
                <p:cNvSpPr/>
                <p:nvPr/>
              </p:nvSpPr>
              <p:spPr>
                <a:xfrm>
                  <a:off x="1393825" y="6043612"/>
                  <a:ext cx="34925" cy="2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74" extrusionOk="0">
                      <a:moveTo>
                        <a:pt x="47" y="0"/>
                      </a:moveTo>
                      <a:cubicBezTo>
                        <a:pt x="0" y="0"/>
                        <a:pt x="0" y="73"/>
                        <a:pt x="47" y="73"/>
                      </a:cubicBezTo>
                      <a:cubicBezTo>
                        <a:pt x="95" y="73"/>
                        <a:pt x="95" y="0"/>
                        <a:pt x="47" y="0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" name="Google Shape;1305;p40">
                <a:extLst>
                  <a:ext uri="{FF2B5EF4-FFF2-40B4-BE49-F238E27FC236}">
                    <a16:creationId xmlns:a16="http://schemas.microsoft.com/office/drawing/2014/main" id="{CB323F98-84A1-F15D-11FE-BD9EF736AEFA}"/>
                  </a:ext>
                </a:extLst>
              </p:cNvPr>
              <p:cNvSpPr/>
              <p:nvPr/>
            </p:nvSpPr>
            <p:spPr>
              <a:xfrm>
                <a:off x="6906457" y="3866807"/>
                <a:ext cx="280228" cy="301233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8" extrusionOk="0">
                    <a:moveTo>
                      <a:pt x="202" y="339"/>
                    </a:moveTo>
                    <a:cubicBezTo>
                      <a:pt x="132" y="310"/>
                      <a:pt x="65" y="277"/>
                      <a:pt x="0" y="239"/>
                    </a:cubicBezTo>
                    <a:cubicBezTo>
                      <a:pt x="73" y="226"/>
                      <a:pt x="146" y="213"/>
                      <a:pt x="219" y="200"/>
                    </a:cubicBezTo>
                    <a:cubicBezTo>
                      <a:pt x="228" y="133"/>
                      <a:pt x="240" y="67"/>
                      <a:pt x="254" y="0"/>
                    </a:cubicBezTo>
                    <a:lnTo>
                      <a:pt x="257" y="0"/>
                    </a:lnTo>
                    <a:cubicBezTo>
                      <a:pt x="287" y="59"/>
                      <a:pt x="318" y="118"/>
                      <a:pt x="349" y="177"/>
                    </a:cubicBezTo>
                    <a:cubicBezTo>
                      <a:pt x="408" y="167"/>
                      <a:pt x="467" y="156"/>
                      <a:pt x="526" y="146"/>
                    </a:cubicBezTo>
                    <a:cubicBezTo>
                      <a:pt x="487" y="195"/>
                      <a:pt x="448" y="244"/>
                      <a:pt x="409" y="292"/>
                    </a:cubicBezTo>
                    <a:cubicBezTo>
                      <a:pt x="432" y="338"/>
                      <a:pt x="456" y="384"/>
                      <a:pt x="480" y="429"/>
                    </a:cubicBezTo>
                    <a:cubicBezTo>
                      <a:pt x="430" y="417"/>
                      <a:pt x="381" y="403"/>
                      <a:pt x="333" y="387"/>
                    </a:cubicBezTo>
                    <a:cubicBezTo>
                      <a:pt x="285" y="447"/>
                      <a:pt x="237" y="507"/>
                      <a:pt x="189" y="567"/>
                    </a:cubicBezTo>
                    <a:cubicBezTo>
                      <a:pt x="191" y="491"/>
                      <a:pt x="195" y="415"/>
                      <a:pt x="202" y="33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1306;p40">
                <a:extLst>
                  <a:ext uri="{FF2B5EF4-FFF2-40B4-BE49-F238E27FC236}">
                    <a16:creationId xmlns:a16="http://schemas.microsoft.com/office/drawing/2014/main" id="{64018961-0461-F5BF-1D22-A64F4BCDB08F}"/>
                  </a:ext>
                </a:extLst>
              </p:cNvPr>
              <p:cNvSpPr/>
              <p:nvPr/>
            </p:nvSpPr>
            <p:spPr>
              <a:xfrm>
                <a:off x="6677796" y="4112410"/>
                <a:ext cx="228651" cy="245798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8" extrusionOk="0">
                    <a:moveTo>
                      <a:pt x="202" y="339"/>
                    </a:moveTo>
                    <a:cubicBezTo>
                      <a:pt x="132" y="310"/>
                      <a:pt x="65" y="277"/>
                      <a:pt x="0" y="239"/>
                    </a:cubicBezTo>
                    <a:cubicBezTo>
                      <a:pt x="73" y="226"/>
                      <a:pt x="146" y="213"/>
                      <a:pt x="219" y="200"/>
                    </a:cubicBezTo>
                    <a:cubicBezTo>
                      <a:pt x="228" y="133"/>
                      <a:pt x="240" y="67"/>
                      <a:pt x="254" y="0"/>
                    </a:cubicBezTo>
                    <a:lnTo>
                      <a:pt x="257" y="0"/>
                    </a:lnTo>
                    <a:cubicBezTo>
                      <a:pt x="287" y="59"/>
                      <a:pt x="318" y="118"/>
                      <a:pt x="349" y="177"/>
                    </a:cubicBezTo>
                    <a:cubicBezTo>
                      <a:pt x="408" y="167"/>
                      <a:pt x="467" y="156"/>
                      <a:pt x="526" y="146"/>
                    </a:cubicBezTo>
                    <a:cubicBezTo>
                      <a:pt x="487" y="195"/>
                      <a:pt x="448" y="244"/>
                      <a:pt x="409" y="292"/>
                    </a:cubicBezTo>
                    <a:cubicBezTo>
                      <a:pt x="432" y="338"/>
                      <a:pt x="456" y="384"/>
                      <a:pt x="480" y="429"/>
                    </a:cubicBezTo>
                    <a:cubicBezTo>
                      <a:pt x="430" y="417"/>
                      <a:pt x="381" y="403"/>
                      <a:pt x="333" y="387"/>
                    </a:cubicBezTo>
                    <a:cubicBezTo>
                      <a:pt x="285" y="447"/>
                      <a:pt x="237" y="507"/>
                      <a:pt x="189" y="567"/>
                    </a:cubicBezTo>
                    <a:cubicBezTo>
                      <a:pt x="191" y="491"/>
                      <a:pt x="195" y="415"/>
                      <a:pt x="202" y="339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FA7D64E-59A8-360F-F608-3320A1D31FB5}"/>
                </a:ext>
              </a:extLst>
            </p:cNvPr>
            <p:cNvGrpSpPr/>
            <p:nvPr/>
          </p:nvGrpSpPr>
          <p:grpSpPr>
            <a:xfrm>
              <a:off x="2807565" y="1334431"/>
              <a:ext cx="1549831" cy="951495"/>
              <a:chOff x="356460" y="1255364"/>
              <a:chExt cx="1549831" cy="951495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50327C-CD8B-B755-9A4A-15DA47CDC143}"/>
                  </a:ext>
                </a:extLst>
              </p:cNvPr>
              <p:cNvSpPr/>
              <p:nvPr/>
            </p:nvSpPr>
            <p:spPr>
              <a:xfrm>
                <a:off x="867905" y="1255364"/>
                <a:ext cx="526942" cy="526942"/>
              </a:xfrm>
              <a:prstGeom prst="ellipse">
                <a:avLst/>
              </a:prstGeom>
              <a:solidFill>
                <a:srgbClr val="5FB6D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A4EBEA3-7C6C-EB80-F441-EE9535AAA72C}"/>
                  </a:ext>
                </a:extLst>
              </p:cNvPr>
              <p:cNvSpPr txBox="1"/>
              <p:nvPr/>
            </p:nvSpPr>
            <p:spPr>
              <a:xfrm>
                <a:off x="356460" y="1806749"/>
                <a:ext cx="15498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000" dirty="0"/>
                  <a:t>Cảm biến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434D738-C544-4867-66C4-17ECEFD257AD}"/>
                </a:ext>
              </a:extLst>
            </p:cNvPr>
            <p:cNvSpPr txBox="1"/>
            <p:nvPr/>
          </p:nvSpPr>
          <p:spPr>
            <a:xfrm>
              <a:off x="883464" y="587187"/>
              <a:ext cx="7799661" cy="496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“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Trả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lời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”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sẵn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Scratch,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nhóm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“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”.</a:t>
              </a:r>
              <a:endParaRPr lang="en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CA207C7-AC51-630D-F4EA-475EF5C5988B}"/>
                </a:ext>
              </a:extLst>
            </p:cNvPr>
            <p:cNvGrpSpPr/>
            <p:nvPr/>
          </p:nvGrpSpPr>
          <p:grpSpPr>
            <a:xfrm>
              <a:off x="4491318" y="1301506"/>
              <a:ext cx="1503514" cy="622300"/>
              <a:chOff x="4491318" y="1301506"/>
              <a:chExt cx="1503514" cy="622300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8CBF9EE-DD72-2D34-11C6-8A5C5A72E4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9F9F9"/>
                  </a:clrFrom>
                  <a:clrTo>
                    <a:srgbClr val="F9F9F9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826432" y="1301506"/>
                <a:ext cx="1168400" cy="622300"/>
              </a:xfrm>
              <a:prstGeom prst="rect">
                <a:avLst/>
              </a:prstGeom>
            </p:spPr>
          </p:pic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51AC2F1D-2FD1-9A87-C521-9F161D4EA069}"/>
                  </a:ext>
                </a:extLst>
              </p:cNvPr>
              <p:cNvSpPr/>
              <p:nvPr/>
            </p:nvSpPr>
            <p:spPr>
              <a:xfrm>
                <a:off x="4491318" y="1449984"/>
                <a:ext cx="335114" cy="295836"/>
              </a:xfrm>
              <a:prstGeom prst="roundRect">
                <a:avLst/>
              </a:prstGeom>
              <a:solidFill>
                <a:schemeClr val="accent4"/>
              </a:solidFill>
              <a:ln>
                <a:solidFill>
                  <a:schemeClr val="accent6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11A42ED-4BB4-23C5-5214-D3FB50E29A52}"/>
              </a:ext>
            </a:extLst>
          </p:cNvPr>
          <p:cNvGrpSpPr/>
          <p:nvPr/>
        </p:nvGrpSpPr>
        <p:grpSpPr>
          <a:xfrm>
            <a:off x="216456" y="2408271"/>
            <a:ext cx="8317590" cy="2344218"/>
            <a:chOff x="216456" y="2408271"/>
            <a:chExt cx="8317590" cy="2344218"/>
          </a:xfrm>
        </p:grpSpPr>
        <p:pic>
          <p:nvPicPr>
            <p:cNvPr id="34" name="Picture 4">
              <a:extLst>
                <a:ext uri="{FF2B5EF4-FFF2-40B4-BE49-F238E27FC236}">
                  <a16:creationId xmlns:a16="http://schemas.microsoft.com/office/drawing/2014/main" id="{0023D2DD-53CB-D3A6-8D90-BC748D64F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16456" y="2597329"/>
              <a:ext cx="658699" cy="580479"/>
            </a:xfrm>
            <a:prstGeom prst="rect">
              <a:avLst/>
            </a:prstGeom>
          </p:spPr>
        </p:pic>
        <p:sp>
          <p:nvSpPr>
            <p:cNvPr id="35" name="Rectangle 5">
              <a:extLst>
                <a:ext uri="{FF2B5EF4-FFF2-40B4-BE49-F238E27FC236}">
                  <a16:creationId xmlns:a16="http://schemas.microsoft.com/office/drawing/2014/main" id="{113ED7AC-E132-FD0D-A6E2-5015A1FB7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463" y="2408271"/>
              <a:ext cx="7650583" cy="958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kumimoji="0" lang="en-US" altLang="en-VN" sz="2000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Nháy</a:t>
              </a:r>
              <a:r>
                <a:rPr kumimoji="0" lang="en-US" altLang="en-VN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VN" sz="2000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chuột</a:t>
              </a:r>
              <a:r>
                <a:rPr kumimoji="0" lang="en-US" altLang="en-VN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VN" sz="2000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chọn</a:t>
              </a:r>
              <a:r>
                <a:rPr kumimoji="0" lang="en-US" altLang="en-VN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VN" sz="2000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hộp</a:t>
              </a:r>
              <a:r>
                <a:rPr kumimoji="0" lang="en-US" altLang="en-VN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VN" sz="2000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kiểm</a:t>
              </a:r>
              <a:r>
                <a:rPr kumimoji="0" lang="en-US" altLang="en-VN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VN" sz="2000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tra</a:t>
              </a:r>
              <a:r>
                <a:rPr kumimoji="0" lang="en-US" altLang="en-VN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VN" sz="2000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ngay</a:t>
              </a:r>
              <a:r>
                <a:rPr kumimoji="0" lang="en-US" altLang="en-VN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VN" sz="2000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altLang="en-VN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VN" sz="2000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tên</a:t>
              </a:r>
              <a:r>
                <a:rPr kumimoji="0" lang="en-US" altLang="en-VN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VN" sz="2000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kumimoji="0" lang="en-US" altLang="en-VN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     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để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hiển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thị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giá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trị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này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trên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sân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khấu</a:t>
              </a:r>
              <a:r>
                <a: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0488432-52C4-7F8C-8476-53942A062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66878" y="2425664"/>
              <a:ext cx="1168400" cy="622300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653A297-940D-C4EC-7067-331525DA3AC9}"/>
                </a:ext>
              </a:extLst>
            </p:cNvPr>
            <p:cNvGrpSpPr/>
            <p:nvPr/>
          </p:nvGrpSpPr>
          <p:grpSpPr>
            <a:xfrm>
              <a:off x="2807565" y="3522137"/>
              <a:ext cx="1549831" cy="951495"/>
              <a:chOff x="356460" y="1255364"/>
              <a:chExt cx="1549831" cy="951495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26653819-9110-9BBB-C6E5-D38FA2C1FFAA}"/>
                  </a:ext>
                </a:extLst>
              </p:cNvPr>
              <p:cNvSpPr/>
              <p:nvPr/>
            </p:nvSpPr>
            <p:spPr>
              <a:xfrm>
                <a:off x="867905" y="1255364"/>
                <a:ext cx="526942" cy="526942"/>
              </a:xfrm>
              <a:prstGeom prst="ellipse">
                <a:avLst/>
              </a:prstGeom>
              <a:solidFill>
                <a:srgbClr val="5FB6D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4100FD0-20D4-437E-F324-98C04AA084F8}"/>
                  </a:ext>
                </a:extLst>
              </p:cNvPr>
              <p:cNvSpPr txBox="1"/>
              <p:nvPr/>
            </p:nvSpPr>
            <p:spPr>
              <a:xfrm>
                <a:off x="356460" y="1806749"/>
                <a:ext cx="15498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000" dirty="0"/>
                  <a:t>Cảm biến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722A343-F0FC-14CB-C1F2-59B757F54385}"/>
                </a:ext>
              </a:extLst>
            </p:cNvPr>
            <p:cNvGrpSpPr/>
            <p:nvPr/>
          </p:nvGrpSpPr>
          <p:grpSpPr>
            <a:xfrm>
              <a:off x="4476045" y="3420078"/>
              <a:ext cx="3790131" cy="1332411"/>
              <a:chOff x="4476045" y="3420078"/>
              <a:chExt cx="3790131" cy="1332411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D7076056-5058-95C0-61D0-DC362020B0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9F9F9"/>
                  </a:clrFrom>
                  <a:clrTo>
                    <a:srgbClr val="F9F9F9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826432" y="3489212"/>
                <a:ext cx="1168400" cy="622300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26C6817B-8630-3B75-0F49-19D226A05B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9F9F9"/>
                  </a:clrFrom>
                  <a:clrTo>
                    <a:srgbClr val="F9F9F9">
                      <a:alpha val="0"/>
                    </a:srgbClr>
                  </a:clrTo>
                </a:clrChange>
              </a:blip>
              <a:srcRect r="69649"/>
              <a:stretch/>
            </p:blipFill>
            <p:spPr>
              <a:xfrm>
                <a:off x="4476045" y="3420078"/>
                <a:ext cx="465418" cy="731059"/>
              </a:xfrm>
              <a:prstGeom prst="rect">
                <a:avLst/>
              </a:prstGeom>
            </p:spPr>
          </p:pic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417B388-664F-D3F5-20E3-F1735C6DEB08}"/>
                  </a:ext>
                </a:extLst>
              </p:cNvPr>
              <p:cNvSpPr/>
              <p:nvPr/>
            </p:nvSpPr>
            <p:spPr>
              <a:xfrm>
                <a:off x="5994832" y="3883604"/>
                <a:ext cx="2271344" cy="86888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V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Nháy chuột vào hộp kiểm</a:t>
                </a:r>
              </a:p>
            </p:txBody>
          </p:sp>
          <p:cxnSp>
            <p:nvCxnSpPr>
              <p:cNvPr id="43" name="Elbow Connector 42">
                <a:extLst>
                  <a:ext uri="{FF2B5EF4-FFF2-40B4-BE49-F238E27FC236}">
                    <a16:creationId xmlns:a16="http://schemas.microsoft.com/office/drawing/2014/main" id="{1CB7AA7F-357E-1ACF-A338-004F33D82AC2}"/>
                  </a:ext>
                </a:extLst>
              </p:cNvPr>
              <p:cNvCxnSpPr>
                <a:cxnSpLocks/>
                <a:stCxn id="42" idx="1"/>
              </p:cNvCxnSpPr>
              <p:nvPr/>
            </p:nvCxnSpPr>
            <p:spPr>
              <a:xfrm rot="10800000">
                <a:off x="4711148" y="4049079"/>
                <a:ext cx="1283684" cy="268968"/>
              </a:xfrm>
              <a:prstGeom prst="bentConnector3">
                <a:avLst>
                  <a:gd name="adj1" fmla="val 99553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963690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41"/>
          <p:cNvSpPr txBox="1">
            <a:spLocks noGrp="1"/>
          </p:cNvSpPr>
          <p:nvPr>
            <p:ph type="title"/>
          </p:nvPr>
        </p:nvSpPr>
        <p:spPr>
          <a:xfrm>
            <a:off x="529078" y="940701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" sz="22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2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2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" sz="22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2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" sz="22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8AAED-262D-0958-34B2-C42B9BEEF614}"/>
              </a:ext>
            </a:extLst>
          </p:cNvPr>
          <p:cNvSpPr txBox="1"/>
          <p:nvPr/>
        </p:nvSpPr>
        <p:spPr>
          <a:xfrm>
            <a:off x="529078" y="1485302"/>
            <a:ext cx="4233422" cy="1522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VN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C84A32-5C83-0337-CE5E-22EDAED70360}"/>
              </a:ext>
            </a:extLst>
          </p:cNvPr>
          <p:cNvGrpSpPr/>
          <p:nvPr/>
        </p:nvGrpSpPr>
        <p:grpSpPr>
          <a:xfrm>
            <a:off x="4572000" y="730120"/>
            <a:ext cx="5334000" cy="3110562"/>
            <a:chOff x="4762500" y="730120"/>
            <a:chExt cx="5334000" cy="31105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B8A21D3-F068-6024-0501-7524AFF14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47264" y="730120"/>
              <a:ext cx="4096736" cy="2763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2776A9-D2EE-4437-3794-7E75244B4F00}"/>
                </a:ext>
              </a:extLst>
            </p:cNvPr>
            <p:cNvSpPr txBox="1"/>
            <p:nvPr/>
          </p:nvSpPr>
          <p:spPr>
            <a:xfrm>
              <a:off x="4762500" y="3343751"/>
              <a:ext cx="5334000" cy="496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VN" sz="2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Chương trình sử dụng biến </a:t>
              </a:r>
              <a:r>
                <a:rPr lang="en-VN" sz="2000" i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trả lời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45E6A04-A187-9DB6-09ED-B9C95DB02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763" y="3160327"/>
            <a:ext cx="2271158" cy="198317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16;p36">
            <a:extLst>
              <a:ext uri="{FF2B5EF4-FFF2-40B4-BE49-F238E27FC236}">
                <a16:creationId xmlns:a16="http://schemas.microsoft.com/office/drawing/2014/main" id="{A18DB489-DA25-84CE-0764-A06B001833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68052" y="48968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942AA3-893D-30D9-8B07-0E1B98A6811F}"/>
              </a:ext>
            </a:extLst>
          </p:cNvPr>
          <p:cNvGrpSpPr/>
          <p:nvPr/>
        </p:nvGrpSpPr>
        <p:grpSpPr>
          <a:xfrm>
            <a:off x="1095452" y="1176476"/>
            <a:ext cx="6753225" cy="1357174"/>
            <a:chOff x="1095452" y="1176476"/>
            <a:chExt cx="6753225" cy="135717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948AC6-29F0-864B-1129-B69523AF0EEE}"/>
                </a:ext>
              </a:extLst>
            </p:cNvPr>
            <p:cNvSpPr txBox="1"/>
            <p:nvPr/>
          </p:nvSpPr>
          <p:spPr>
            <a:xfrm>
              <a:off x="1095452" y="1575054"/>
              <a:ext cx="6753225" cy="958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marR="0" lvl="0" indent="-34290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Sử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dụng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lệnh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             		              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để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nhập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thông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tin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từ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phím</a:t>
              </a:r>
              <a:endPara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F308B70-7F2C-CCBD-5269-87A9C70E6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5727" y="1176476"/>
              <a:ext cx="3238500" cy="11049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3CC4A1-2C4D-3460-4489-98763134B277}"/>
              </a:ext>
            </a:extLst>
          </p:cNvPr>
          <p:cNvGrpSpPr/>
          <p:nvPr/>
        </p:nvGrpSpPr>
        <p:grpSpPr>
          <a:xfrm>
            <a:off x="1095452" y="2761838"/>
            <a:ext cx="6324600" cy="1142588"/>
            <a:chOff x="1095452" y="2761838"/>
            <a:chExt cx="6324600" cy="11425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812B5F-BFB2-70CE-EACC-88D3ACD7EC7F}"/>
                </a:ext>
              </a:extLst>
            </p:cNvPr>
            <p:cNvSpPr txBox="1"/>
            <p:nvPr/>
          </p:nvSpPr>
          <p:spPr>
            <a:xfrm>
              <a:off x="1095452" y="2761838"/>
              <a:ext cx="6324600" cy="958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marR="0" lvl="0" indent="-34290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Thông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tin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nhập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vào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từ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phím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được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lưu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trong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biến</a:t>
              </a:r>
              <a:endPara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B6940C9-6D05-CA13-6E60-3343A97AD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88059" y="3282126"/>
              <a:ext cx="1168400" cy="622300"/>
            </a:xfrm>
            <a:prstGeom prst="rect">
              <a:avLst/>
            </a:prstGeom>
          </p:spPr>
        </p:pic>
      </p:grpSp>
      <p:pic>
        <p:nvPicPr>
          <p:cNvPr id="18" name="Picture 10">
            <a:extLst>
              <a:ext uri="{FF2B5EF4-FFF2-40B4-BE49-F238E27FC236}">
                <a16:creationId xmlns:a16="http://schemas.microsoft.com/office/drawing/2014/main" id="{BA0D09CF-8763-B47B-D9B6-37D8474F36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36260" y="3191508"/>
            <a:ext cx="2424834" cy="1951992"/>
          </a:xfrm>
          <a:prstGeom prst="rect">
            <a:avLst/>
          </a:prstGeom>
        </p:spPr>
      </p:pic>
      <p:pic>
        <p:nvPicPr>
          <p:cNvPr id="2" name="Google Shape;190;p2">
            <a:extLst>
              <a:ext uri="{FF2B5EF4-FFF2-40B4-BE49-F238E27FC236}">
                <a16:creationId xmlns:a16="http://schemas.microsoft.com/office/drawing/2014/main" id="{2A1775C5-BC9E-E255-7426-36E78C7EC93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932565" cy="37225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BF55B1F2-35D2-B665-5F91-138B1E4CB276}"/>
              </a:ext>
            </a:extLst>
          </p:cNvPr>
          <p:cNvGrpSpPr/>
          <p:nvPr/>
        </p:nvGrpSpPr>
        <p:grpSpPr>
          <a:xfrm>
            <a:off x="927099" y="-409303"/>
            <a:ext cx="7644771" cy="4165600"/>
            <a:chOff x="1102333" y="-299471"/>
            <a:chExt cx="7644771" cy="4165600"/>
          </a:xfrm>
        </p:grpSpPr>
        <p:pic>
          <p:nvPicPr>
            <p:cNvPr id="31" name="Picture 30" descr="A green chalkboard with a wooden frame&#10;&#10;Description automatically generated">
              <a:extLst>
                <a:ext uri="{FF2B5EF4-FFF2-40B4-BE49-F238E27FC236}">
                  <a16:creationId xmlns:a16="http://schemas.microsoft.com/office/drawing/2014/main" id="{7796E9C9-2C71-F270-894D-9A068ABC9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02333" y="-299471"/>
              <a:ext cx="7644771" cy="4165600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D43D3CB-4608-1F9E-E265-C650F583D61B}"/>
                </a:ext>
              </a:extLst>
            </p:cNvPr>
            <p:cNvGrpSpPr/>
            <p:nvPr/>
          </p:nvGrpSpPr>
          <p:grpSpPr>
            <a:xfrm>
              <a:off x="2292353" y="695920"/>
              <a:ext cx="5485572" cy="1420261"/>
              <a:chOff x="725216" y="493733"/>
              <a:chExt cx="5485572" cy="1420261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43A8CA1-2E83-AC5A-B7A6-376997B8ADD8}"/>
                  </a:ext>
                </a:extLst>
              </p:cNvPr>
              <p:cNvSpPr txBox="1"/>
              <p:nvPr/>
            </p:nvSpPr>
            <p:spPr>
              <a:xfrm>
                <a:off x="725216" y="493733"/>
                <a:ext cx="5485572" cy="1420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VN" sz="2000" dirty="0">
                    <a:solidFill>
                      <a:schemeClr val="accent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 trên sân khấu hiện thị 		    thì giá trị của biến             bằng bao nhiêu? Người sử dụng đã nhập thông tin gì từ bàn phím?</a:t>
                </a:r>
              </a:p>
            </p:txBody>
          </p:sp>
          <p:pic>
            <p:nvPicPr>
              <p:cNvPr id="34" name="Picture 33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59B94007-3A53-3FBC-8F76-2C6D882384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4F7F5"/>
                  </a:clrFrom>
                  <a:clrTo>
                    <a:srgbClr val="F4F7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27295" y="592564"/>
                <a:ext cx="1643270" cy="427935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E4BE037A-D760-3A02-CB83-841AE64CA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9F9F9"/>
                  </a:clrFrom>
                  <a:clrTo>
                    <a:srgbClr val="F9F9F9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71578" y="990735"/>
                <a:ext cx="1168400" cy="622300"/>
              </a:xfrm>
              <a:prstGeom prst="rect">
                <a:avLst/>
              </a:prstGeom>
            </p:spPr>
          </p:pic>
        </p:grpSp>
      </p:grpSp>
      <p:pic>
        <p:nvPicPr>
          <p:cNvPr id="38" name="Picture 15">
            <a:extLst>
              <a:ext uri="{FF2B5EF4-FFF2-40B4-BE49-F238E27FC236}">
                <a16:creationId xmlns:a16="http://schemas.microsoft.com/office/drawing/2014/main" id="{9C0AD466-7DBB-2441-502D-CCF6359129A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226690" y="3153698"/>
            <a:ext cx="2307579" cy="2257581"/>
          </a:xfrm>
          <a:prstGeom prst="rect">
            <a:avLst/>
          </a:prstGeom>
        </p:spPr>
      </p:pic>
      <p:sp>
        <p:nvSpPr>
          <p:cNvPr id="39" name="Rounded Rectangular Callout 38">
            <a:extLst>
              <a:ext uri="{FF2B5EF4-FFF2-40B4-BE49-F238E27FC236}">
                <a16:creationId xmlns:a16="http://schemas.microsoft.com/office/drawing/2014/main" id="{57D44950-E585-7600-E0E6-46D32BC17994}"/>
              </a:ext>
            </a:extLst>
          </p:cNvPr>
          <p:cNvSpPr/>
          <p:nvPr/>
        </p:nvSpPr>
        <p:spPr>
          <a:xfrm>
            <a:off x="1152433" y="2312389"/>
            <a:ext cx="3764134" cy="836909"/>
          </a:xfrm>
          <a:prstGeom prst="wedgeRoundRectCallout">
            <a:avLst>
              <a:gd name="adj1" fmla="val -38825"/>
              <a:gd name="adj2" fmla="val 6620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 trị là </a:t>
            </a:r>
            <a:r>
              <a:rPr lang="en-V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người dùng đã nhập số </a:t>
            </a:r>
            <a:r>
              <a:rPr lang="en-V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từ bàn phím</a:t>
            </a:r>
          </a:p>
        </p:txBody>
      </p:sp>
      <p:pic>
        <p:nvPicPr>
          <p:cNvPr id="5130" name="Picture 10" descr="Tải cô giáo vector, png miễn phí">
            <a:extLst>
              <a:ext uri="{FF2B5EF4-FFF2-40B4-BE49-F238E27FC236}">
                <a16:creationId xmlns:a16="http://schemas.microsoft.com/office/drawing/2014/main" id="{7EE67480-D3E3-9590-0968-17FF1E777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02" y="2104413"/>
            <a:ext cx="2763292" cy="307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338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39"/>
          <p:cNvSpPr/>
          <p:nvPr/>
        </p:nvSpPr>
        <p:spPr>
          <a:xfrm>
            <a:off x="1281625" y="1516828"/>
            <a:ext cx="1213924" cy="1165325"/>
          </a:xfrm>
          <a:custGeom>
            <a:avLst/>
            <a:gdLst/>
            <a:ahLst/>
            <a:cxnLst/>
            <a:rect l="l" t="t" r="r" b="b"/>
            <a:pathLst>
              <a:path w="662" h="633" extrusionOk="0">
                <a:moveTo>
                  <a:pt x="485" y="121"/>
                </a:moveTo>
                <a:lnTo>
                  <a:pt x="485" y="121"/>
                </a:lnTo>
                <a:cubicBezTo>
                  <a:pt x="216" y="0"/>
                  <a:pt x="0" y="406"/>
                  <a:pt x="238" y="576"/>
                </a:cubicBezTo>
                <a:lnTo>
                  <a:pt x="238" y="576"/>
                </a:lnTo>
                <a:cubicBezTo>
                  <a:pt x="317" y="632"/>
                  <a:pt x="420" y="631"/>
                  <a:pt x="497" y="582"/>
                </a:cubicBezTo>
                <a:lnTo>
                  <a:pt x="497" y="582"/>
                </a:lnTo>
                <a:cubicBezTo>
                  <a:pt x="569" y="553"/>
                  <a:pt x="625" y="493"/>
                  <a:pt x="640" y="411"/>
                </a:cubicBezTo>
                <a:lnTo>
                  <a:pt x="640" y="411"/>
                </a:lnTo>
                <a:cubicBezTo>
                  <a:pt x="661" y="293"/>
                  <a:pt x="592" y="170"/>
                  <a:pt x="485" y="12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9"/>
          <p:cNvSpPr txBox="1">
            <a:spLocks noGrp="1"/>
          </p:cNvSpPr>
          <p:nvPr>
            <p:ph type="title"/>
          </p:nvPr>
        </p:nvSpPr>
        <p:spPr>
          <a:xfrm>
            <a:off x="2683171" y="1712532"/>
            <a:ext cx="6460829" cy="9381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TẠO VÀ SỬ DỤNG BIẾN</a:t>
            </a:r>
          </a:p>
        </p:txBody>
      </p:sp>
      <p:sp>
        <p:nvSpPr>
          <p:cNvPr id="1173" name="Google Shape;1173;p39"/>
          <p:cNvSpPr txBox="1">
            <a:spLocks noGrp="1"/>
          </p:cNvSpPr>
          <p:nvPr>
            <p:ph type="title" idx="2"/>
          </p:nvPr>
        </p:nvSpPr>
        <p:spPr>
          <a:xfrm>
            <a:off x="1620957" y="1716856"/>
            <a:ext cx="11274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50" name="Google Shape;1250;p39"/>
          <p:cNvGrpSpPr/>
          <p:nvPr/>
        </p:nvGrpSpPr>
        <p:grpSpPr>
          <a:xfrm>
            <a:off x="3269418" y="-171172"/>
            <a:ext cx="1609954" cy="1182121"/>
            <a:chOff x="4164268" y="-134147"/>
            <a:chExt cx="1609954" cy="1182121"/>
          </a:xfrm>
        </p:grpSpPr>
        <p:grpSp>
          <p:nvGrpSpPr>
            <p:cNvPr id="1251" name="Google Shape;1251;p39"/>
            <p:cNvGrpSpPr/>
            <p:nvPr/>
          </p:nvGrpSpPr>
          <p:grpSpPr>
            <a:xfrm rot="5400000" flipH="1">
              <a:off x="5329332" y="462259"/>
              <a:ext cx="311529" cy="578250"/>
              <a:chOff x="1196975" y="5856287"/>
              <a:chExt cx="231775" cy="430213"/>
            </a:xfrm>
          </p:grpSpPr>
          <p:sp>
            <p:nvSpPr>
              <p:cNvPr id="1252" name="Google Shape;1252;p39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9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9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39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39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39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39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9" name="Google Shape;1259;p39"/>
            <p:cNvSpPr/>
            <p:nvPr/>
          </p:nvSpPr>
          <p:spPr>
            <a:xfrm rot="-6592330" flipH="1">
              <a:off x="4029911" y="219014"/>
              <a:ext cx="1084994" cy="475799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0" name="Google Shape;1260;p39"/>
          <p:cNvGrpSpPr/>
          <p:nvPr/>
        </p:nvGrpSpPr>
        <p:grpSpPr>
          <a:xfrm>
            <a:off x="-568239" y="3824354"/>
            <a:ext cx="3918127" cy="2268301"/>
            <a:chOff x="-568239" y="3824354"/>
            <a:chExt cx="3918127" cy="2268301"/>
          </a:xfrm>
        </p:grpSpPr>
        <p:grpSp>
          <p:nvGrpSpPr>
            <p:cNvPr id="1261" name="Google Shape;1261;p39"/>
            <p:cNvGrpSpPr/>
            <p:nvPr/>
          </p:nvGrpSpPr>
          <p:grpSpPr>
            <a:xfrm>
              <a:off x="-568239" y="3824354"/>
              <a:ext cx="2352287" cy="2268301"/>
              <a:chOff x="1449950" y="3813402"/>
              <a:chExt cx="2054220" cy="1980876"/>
            </a:xfrm>
          </p:grpSpPr>
          <p:sp>
            <p:nvSpPr>
              <p:cNvPr id="1262" name="Google Shape;1262;p39"/>
              <p:cNvSpPr/>
              <p:nvPr/>
            </p:nvSpPr>
            <p:spPr>
              <a:xfrm>
                <a:off x="1501577" y="4288922"/>
                <a:ext cx="2002593" cy="1505356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2445" extrusionOk="0">
                    <a:moveTo>
                      <a:pt x="3249" y="151"/>
                    </a:moveTo>
                    <a:lnTo>
                      <a:pt x="1527" y="2444"/>
                    </a:lnTo>
                    <a:lnTo>
                      <a:pt x="0" y="1383"/>
                    </a:lnTo>
                    <a:lnTo>
                      <a:pt x="1510" y="2361"/>
                    </a:lnTo>
                    <a:lnTo>
                      <a:pt x="3187" y="171"/>
                    </a:lnTo>
                    <a:lnTo>
                      <a:pt x="3077" y="37"/>
                    </a:lnTo>
                    <a:lnTo>
                      <a:pt x="3107" y="0"/>
                    </a:lnTo>
                    <a:lnTo>
                      <a:pt x="3249" y="15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9"/>
              <p:cNvSpPr/>
              <p:nvPr/>
            </p:nvSpPr>
            <p:spPr>
              <a:xfrm>
                <a:off x="1449950" y="4313377"/>
                <a:ext cx="2013459" cy="1431991"/>
              </a:xfrm>
              <a:custGeom>
                <a:avLst/>
                <a:gdLst/>
                <a:ahLst/>
                <a:cxnLst/>
                <a:rect l="l" t="t" r="r" b="b"/>
                <a:pathLst>
                  <a:path w="3269" h="2325" extrusionOk="0">
                    <a:moveTo>
                      <a:pt x="3268" y="134"/>
                    </a:moveTo>
                    <a:lnTo>
                      <a:pt x="1591" y="2324"/>
                    </a:lnTo>
                    <a:lnTo>
                      <a:pt x="81" y="1346"/>
                    </a:lnTo>
                    <a:lnTo>
                      <a:pt x="81" y="1346"/>
                    </a:lnTo>
                    <a:cubicBezTo>
                      <a:pt x="0" y="1257"/>
                      <a:pt x="27" y="1101"/>
                      <a:pt x="27" y="1101"/>
                    </a:cubicBezTo>
                    <a:lnTo>
                      <a:pt x="1547" y="2081"/>
                    </a:lnTo>
                    <a:lnTo>
                      <a:pt x="3158" y="0"/>
                    </a:lnTo>
                    <a:lnTo>
                      <a:pt x="3268" y="134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9"/>
              <p:cNvSpPr/>
              <p:nvPr/>
            </p:nvSpPr>
            <p:spPr>
              <a:xfrm>
                <a:off x="1466253" y="3813402"/>
                <a:ext cx="1983575" cy="1779807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2890" extrusionOk="0">
                    <a:moveTo>
                      <a:pt x="3161" y="771"/>
                    </a:moveTo>
                    <a:lnTo>
                      <a:pt x="3131" y="808"/>
                    </a:lnTo>
                    <a:lnTo>
                      <a:pt x="1520" y="2889"/>
                    </a:lnTo>
                    <a:lnTo>
                      <a:pt x="0" y="1909"/>
                    </a:lnTo>
                    <a:lnTo>
                      <a:pt x="1627" y="0"/>
                    </a:lnTo>
                    <a:lnTo>
                      <a:pt x="3217" y="698"/>
                    </a:lnTo>
                    <a:lnTo>
                      <a:pt x="3161" y="77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9"/>
              <p:cNvSpPr/>
              <p:nvPr/>
            </p:nvSpPr>
            <p:spPr>
              <a:xfrm>
                <a:off x="1452666" y="4310660"/>
                <a:ext cx="1989010" cy="1364062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2214" extrusionOk="0">
                    <a:moveTo>
                      <a:pt x="1561" y="2213"/>
                    </a:moveTo>
                    <a:lnTo>
                      <a:pt x="1561" y="2213"/>
                    </a:lnTo>
                    <a:cubicBezTo>
                      <a:pt x="1559" y="2213"/>
                      <a:pt x="1555" y="2212"/>
                      <a:pt x="1552" y="2211"/>
                    </a:cubicBezTo>
                    <a:lnTo>
                      <a:pt x="11" y="1203"/>
                    </a:lnTo>
                    <a:lnTo>
                      <a:pt x="11" y="1203"/>
                    </a:lnTo>
                    <a:cubicBezTo>
                      <a:pt x="2" y="1197"/>
                      <a:pt x="0" y="1187"/>
                      <a:pt x="6" y="1178"/>
                    </a:cubicBezTo>
                    <a:lnTo>
                      <a:pt x="6" y="1178"/>
                    </a:lnTo>
                    <a:cubicBezTo>
                      <a:pt x="11" y="1170"/>
                      <a:pt x="21" y="1167"/>
                      <a:pt x="30" y="1173"/>
                    </a:cubicBezTo>
                    <a:lnTo>
                      <a:pt x="1559" y="2172"/>
                    </a:lnTo>
                    <a:lnTo>
                      <a:pt x="3195" y="10"/>
                    </a:lnTo>
                    <a:lnTo>
                      <a:pt x="3195" y="10"/>
                    </a:lnTo>
                    <a:cubicBezTo>
                      <a:pt x="3200" y="2"/>
                      <a:pt x="3212" y="0"/>
                      <a:pt x="3219" y="5"/>
                    </a:cubicBezTo>
                    <a:lnTo>
                      <a:pt x="3219" y="5"/>
                    </a:lnTo>
                    <a:cubicBezTo>
                      <a:pt x="3226" y="13"/>
                      <a:pt x="3229" y="23"/>
                      <a:pt x="3222" y="32"/>
                    </a:cubicBezTo>
                    <a:lnTo>
                      <a:pt x="1577" y="2206"/>
                    </a:lnTo>
                    <a:lnTo>
                      <a:pt x="1577" y="2206"/>
                    </a:lnTo>
                    <a:cubicBezTo>
                      <a:pt x="1572" y="2211"/>
                      <a:pt x="1567" y="2213"/>
                      <a:pt x="1561" y="221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39"/>
              <p:cNvSpPr/>
              <p:nvPr/>
            </p:nvSpPr>
            <p:spPr>
              <a:xfrm>
                <a:off x="1526032" y="3826989"/>
                <a:ext cx="1013530" cy="1217336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975" extrusionOk="0">
                    <a:moveTo>
                      <a:pt x="20" y="1974"/>
                    </a:moveTo>
                    <a:lnTo>
                      <a:pt x="20" y="1974"/>
                    </a:lnTo>
                    <a:cubicBezTo>
                      <a:pt x="16" y="1974"/>
                      <a:pt x="12" y="1973"/>
                      <a:pt x="8" y="1970"/>
                    </a:cubicBezTo>
                    <a:lnTo>
                      <a:pt x="8" y="1970"/>
                    </a:lnTo>
                    <a:cubicBezTo>
                      <a:pt x="1" y="1963"/>
                      <a:pt x="0" y="1952"/>
                      <a:pt x="6" y="1945"/>
                    </a:cubicBezTo>
                    <a:lnTo>
                      <a:pt x="1611" y="9"/>
                    </a:lnTo>
                    <a:lnTo>
                      <a:pt x="1611" y="9"/>
                    </a:lnTo>
                    <a:cubicBezTo>
                      <a:pt x="1617" y="1"/>
                      <a:pt x="1629" y="0"/>
                      <a:pt x="1636" y="6"/>
                    </a:cubicBezTo>
                    <a:lnTo>
                      <a:pt x="1636" y="6"/>
                    </a:lnTo>
                    <a:cubicBezTo>
                      <a:pt x="1643" y="12"/>
                      <a:pt x="1644" y="24"/>
                      <a:pt x="1639" y="31"/>
                    </a:cubicBezTo>
                    <a:lnTo>
                      <a:pt x="33" y="1968"/>
                    </a:lnTo>
                    <a:lnTo>
                      <a:pt x="33" y="1968"/>
                    </a:lnTo>
                    <a:cubicBezTo>
                      <a:pt x="29" y="1971"/>
                      <a:pt x="25" y="1974"/>
                      <a:pt x="20" y="197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39"/>
              <p:cNvSpPr/>
              <p:nvPr/>
            </p:nvSpPr>
            <p:spPr>
              <a:xfrm>
                <a:off x="2381959" y="3935679"/>
                <a:ext cx="399434" cy="7336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117" extrusionOk="0">
                    <a:moveTo>
                      <a:pt x="19" y="116"/>
                    </a:moveTo>
                    <a:lnTo>
                      <a:pt x="19" y="116"/>
                    </a:lnTo>
                    <a:cubicBezTo>
                      <a:pt x="10" y="116"/>
                      <a:pt x="2" y="110"/>
                      <a:pt x="1" y="100"/>
                    </a:cubicBezTo>
                    <a:lnTo>
                      <a:pt x="1" y="100"/>
                    </a:lnTo>
                    <a:cubicBezTo>
                      <a:pt x="0" y="91"/>
                      <a:pt x="7" y="83"/>
                      <a:pt x="17" y="81"/>
                    </a:cubicBezTo>
                    <a:lnTo>
                      <a:pt x="628" y="1"/>
                    </a:lnTo>
                    <a:lnTo>
                      <a:pt x="628" y="1"/>
                    </a:lnTo>
                    <a:cubicBezTo>
                      <a:pt x="636" y="0"/>
                      <a:pt x="646" y="7"/>
                      <a:pt x="646" y="16"/>
                    </a:cubicBezTo>
                    <a:lnTo>
                      <a:pt x="646" y="16"/>
                    </a:lnTo>
                    <a:cubicBezTo>
                      <a:pt x="648" y="26"/>
                      <a:pt x="641" y="34"/>
                      <a:pt x="632" y="35"/>
                    </a:cubicBezTo>
                    <a:lnTo>
                      <a:pt x="21" y="116"/>
                    </a:lnTo>
                    <a:lnTo>
                      <a:pt x="21" y="116"/>
                    </a:lnTo>
                    <a:cubicBezTo>
                      <a:pt x="20" y="116"/>
                      <a:pt x="20" y="116"/>
                      <a:pt x="19" y="11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39"/>
              <p:cNvSpPr/>
              <p:nvPr/>
            </p:nvSpPr>
            <p:spPr>
              <a:xfrm>
                <a:off x="2300442" y="3984590"/>
                <a:ext cx="589636" cy="127710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06" extrusionOk="0">
                    <a:moveTo>
                      <a:pt x="19" y="205"/>
                    </a:moveTo>
                    <a:lnTo>
                      <a:pt x="19" y="205"/>
                    </a:lnTo>
                    <a:cubicBezTo>
                      <a:pt x="10" y="205"/>
                      <a:pt x="3" y="199"/>
                      <a:pt x="1" y="191"/>
                    </a:cubicBezTo>
                    <a:lnTo>
                      <a:pt x="1" y="191"/>
                    </a:lnTo>
                    <a:cubicBezTo>
                      <a:pt x="0" y="182"/>
                      <a:pt x="6" y="172"/>
                      <a:pt x="15" y="171"/>
                    </a:cubicBezTo>
                    <a:lnTo>
                      <a:pt x="935" y="2"/>
                    </a:lnTo>
                    <a:lnTo>
                      <a:pt x="935" y="2"/>
                    </a:lnTo>
                    <a:cubicBezTo>
                      <a:pt x="943" y="0"/>
                      <a:pt x="953" y="6"/>
                      <a:pt x="955" y="16"/>
                    </a:cubicBezTo>
                    <a:lnTo>
                      <a:pt x="955" y="16"/>
                    </a:lnTo>
                    <a:cubicBezTo>
                      <a:pt x="956" y="26"/>
                      <a:pt x="951" y="35"/>
                      <a:pt x="941" y="36"/>
                    </a:cubicBezTo>
                    <a:lnTo>
                      <a:pt x="22" y="205"/>
                    </a:lnTo>
                    <a:lnTo>
                      <a:pt x="22" y="205"/>
                    </a:lnTo>
                    <a:cubicBezTo>
                      <a:pt x="20" y="205"/>
                      <a:pt x="19" y="205"/>
                      <a:pt x="19" y="20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39"/>
              <p:cNvSpPr/>
              <p:nvPr/>
            </p:nvSpPr>
            <p:spPr>
              <a:xfrm>
                <a:off x="2191753" y="5416582"/>
                <a:ext cx="353240" cy="5434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89" extrusionOk="0">
                    <a:moveTo>
                      <a:pt x="18" y="88"/>
                    </a:moveTo>
                    <a:lnTo>
                      <a:pt x="18" y="88"/>
                    </a:lnTo>
                    <a:cubicBezTo>
                      <a:pt x="10" y="88"/>
                      <a:pt x="2" y="81"/>
                      <a:pt x="1" y="71"/>
                    </a:cubicBezTo>
                    <a:lnTo>
                      <a:pt x="1" y="71"/>
                    </a:lnTo>
                    <a:cubicBezTo>
                      <a:pt x="0" y="62"/>
                      <a:pt x="7" y="53"/>
                      <a:pt x="17" y="52"/>
                    </a:cubicBezTo>
                    <a:lnTo>
                      <a:pt x="552" y="1"/>
                    </a:lnTo>
                    <a:lnTo>
                      <a:pt x="552" y="1"/>
                    </a:lnTo>
                    <a:cubicBezTo>
                      <a:pt x="562" y="0"/>
                      <a:pt x="571" y="8"/>
                      <a:pt x="571" y="18"/>
                    </a:cubicBezTo>
                    <a:lnTo>
                      <a:pt x="571" y="18"/>
                    </a:lnTo>
                    <a:cubicBezTo>
                      <a:pt x="571" y="27"/>
                      <a:pt x="565" y="35"/>
                      <a:pt x="556" y="37"/>
                    </a:cubicBezTo>
                    <a:lnTo>
                      <a:pt x="20" y="88"/>
                    </a:lnTo>
                    <a:lnTo>
                      <a:pt x="20" y="88"/>
                    </a:lnTo>
                    <a:cubicBezTo>
                      <a:pt x="19" y="88"/>
                      <a:pt x="19" y="88"/>
                      <a:pt x="18" y="8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39"/>
              <p:cNvSpPr/>
              <p:nvPr/>
            </p:nvSpPr>
            <p:spPr>
              <a:xfrm>
                <a:off x="2300442" y="5492665"/>
                <a:ext cx="179337" cy="4891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79" extrusionOk="0">
                    <a:moveTo>
                      <a:pt x="18" y="78"/>
                    </a:moveTo>
                    <a:lnTo>
                      <a:pt x="18" y="78"/>
                    </a:lnTo>
                    <a:cubicBezTo>
                      <a:pt x="10" y="78"/>
                      <a:pt x="3" y="72"/>
                      <a:pt x="2" y="64"/>
                    </a:cubicBezTo>
                    <a:lnTo>
                      <a:pt x="2" y="64"/>
                    </a:lnTo>
                    <a:cubicBezTo>
                      <a:pt x="0" y="54"/>
                      <a:pt x="6" y="46"/>
                      <a:pt x="15" y="44"/>
                    </a:cubicBezTo>
                    <a:lnTo>
                      <a:pt x="270" y="1"/>
                    </a:lnTo>
                    <a:lnTo>
                      <a:pt x="270" y="1"/>
                    </a:lnTo>
                    <a:cubicBezTo>
                      <a:pt x="279" y="0"/>
                      <a:pt x="287" y="6"/>
                      <a:pt x="290" y="15"/>
                    </a:cubicBezTo>
                    <a:lnTo>
                      <a:pt x="290" y="15"/>
                    </a:lnTo>
                    <a:cubicBezTo>
                      <a:pt x="291" y="26"/>
                      <a:pt x="284" y="34"/>
                      <a:pt x="275" y="37"/>
                    </a:cubicBezTo>
                    <a:lnTo>
                      <a:pt x="22" y="78"/>
                    </a:lnTo>
                    <a:lnTo>
                      <a:pt x="22" y="78"/>
                    </a:lnTo>
                    <a:cubicBezTo>
                      <a:pt x="21" y="78"/>
                      <a:pt x="19" y="78"/>
                      <a:pt x="18" y="7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9"/>
              <p:cNvSpPr/>
              <p:nvPr/>
            </p:nvSpPr>
            <p:spPr>
              <a:xfrm>
                <a:off x="1466253" y="4365005"/>
                <a:ext cx="1997159" cy="1369496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2221" extrusionOk="0">
                    <a:moveTo>
                      <a:pt x="1559" y="2220"/>
                    </a:moveTo>
                    <a:lnTo>
                      <a:pt x="1559" y="2220"/>
                    </a:lnTo>
                    <a:cubicBezTo>
                      <a:pt x="1556" y="2220"/>
                      <a:pt x="1553" y="2219"/>
                      <a:pt x="1550" y="2218"/>
                    </a:cubicBezTo>
                    <a:lnTo>
                      <a:pt x="11" y="1220"/>
                    </a:lnTo>
                    <a:lnTo>
                      <a:pt x="11" y="1220"/>
                    </a:lnTo>
                    <a:cubicBezTo>
                      <a:pt x="3" y="1215"/>
                      <a:pt x="0" y="1204"/>
                      <a:pt x="5" y="1196"/>
                    </a:cubicBezTo>
                    <a:lnTo>
                      <a:pt x="5" y="1196"/>
                    </a:lnTo>
                    <a:cubicBezTo>
                      <a:pt x="11" y="1187"/>
                      <a:pt x="22" y="1185"/>
                      <a:pt x="30" y="1190"/>
                    </a:cubicBezTo>
                    <a:lnTo>
                      <a:pt x="1556" y="2178"/>
                    </a:lnTo>
                    <a:lnTo>
                      <a:pt x="3206" y="9"/>
                    </a:lnTo>
                    <a:lnTo>
                      <a:pt x="3206" y="9"/>
                    </a:lnTo>
                    <a:cubicBezTo>
                      <a:pt x="3210" y="2"/>
                      <a:pt x="3222" y="0"/>
                      <a:pt x="3229" y="5"/>
                    </a:cubicBezTo>
                    <a:lnTo>
                      <a:pt x="3229" y="5"/>
                    </a:lnTo>
                    <a:cubicBezTo>
                      <a:pt x="3237" y="12"/>
                      <a:pt x="3238" y="23"/>
                      <a:pt x="3233" y="30"/>
                    </a:cubicBezTo>
                    <a:lnTo>
                      <a:pt x="1574" y="2214"/>
                    </a:lnTo>
                    <a:lnTo>
                      <a:pt x="1574" y="2214"/>
                    </a:lnTo>
                    <a:cubicBezTo>
                      <a:pt x="1570" y="2218"/>
                      <a:pt x="1565" y="2220"/>
                      <a:pt x="1559" y="22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39"/>
              <p:cNvSpPr/>
              <p:nvPr/>
            </p:nvSpPr>
            <p:spPr>
              <a:xfrm>
                <a:off x="2311311" y="4117734"/>
                <a:ext cx="741805" cy="497257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805" extrusionOk="0">
                    <a:moveTo>
                      <a:pt x="280" y="0"/>
                    </a:moveTo>
                    <a:lnTo>
                      <a:pt x="1205" y="448"/>
                    </a:lnTo>
                    <a:lnTo>
                      <a:pt x="918" y="804"/>
                    </a:lnTo>
                    <a:lnTo>
                      <a:pt x="0" y="379"/>
                    </a:lnTo>
                    <a:lnTo>
                      <a:pt x="28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3" name="Google Shape;1273;p39"/>
            <p:cNvSpPr/>
            <p:nvPr/>
          </p:nvSpPr>
          <p:spPr>
            <a:xfrm rot="2950162">
              <a:off x="2272686" y="4515325"/>
              <a:ext cx="1084995" cy="475800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9">
            <a:extLst>
              <a:ext uri="{FF2B5EF4-FFF2-40B4-BE49-F238E27FC236}">
                <a16:creationId xmlns:a16="http://schemas.microsoft.com/office/drawing/2014/main" id="{062E4DF3-2F70-1C39-21D4-EA82C0DD55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156561" y="2673268"/>
            <a:ext cx="2271390" cy="2390936"/>
          </a:xfrm>
          <a:prstGeom prst="rect">
            <a:avLst/>
          </a:prstGeom>
        </p:spPr>
      </p:pic>
      <p:pic>
        <p:nvPicPr>
          <p:cNvPr id="3" name="Google Shape;190;p2">
            <a:extLst>
              <a:ext uri="{FF2B5EF4-FFF2-40B4-BE49-F238E27FC236}">
                <a16:creationId xmlns:a16="http://schemas.microsoft.com/office/drawing/2014/main" id="{F1C0BA80-9033-D68E-009E-45FFEF3E127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2372"/>
            <a:ext cx="1932565" cy="37225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3862177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DF49C5A-B7CF-4163-BC5A-23CBD6D293F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04${6B2797F1-BFBF-4FB8-8056-E7C85B3EE1D2}&quot;,&quot;C:\\Users\\STD_NGOC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A28 Tin học 5 - Bài 14 Sử dụng biến trong chương trìn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6992AC-70C0-4F62-8BB8-523E2F660BCF}:3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A281A4-260D-4077-9E8D-26116197E06A}:2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2A0DBD-D233-42B3-8087-0EFC092AD2AF}:3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F5A957-E101-461F-8880-AEC2EE8D2085}:3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CBA41F-E145-4470-92AC-E332623A0D0F}:3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C81DB0-D927-430C-9224-B0D1AC18863E}:26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513134-FF6C-4CD1-9A08-EDB09408BE90}:3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A8332E-AEBB-48AE-8D07-705495E2463D}:3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CD2BD5-F753-4B11-9B15-435EE783171D}:3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EA7DD6-7B11-49AB-B9CC-D74158C1483A}:3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7CE4D3-C0E0-4EE2-AC4D-0004B396C457}:25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9CB25A-9460-426D-B0E8-0DA65008CFA6}:32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464F10-1B7E-4314-88C5-2DF09107ACE6}:3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FE2612-D769-4913-9FBF-C0FCA26EC574}:3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155458-D2A5-4603-9840-1CC62B96F1A8}:32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355B62-DA0F-414B-B570-EEC2D36DE4D6}:32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D25FC7-1E12-44A4-89BF-9EF470320B76}:32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FD1A80-B8CD-41F2-939D-550FF448BF31}:33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843C82-47E9-4567-A019-160687EC9F55}:33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F9CB76-F559-4FEA-AA49-B3596B3A5B8A}:33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47BFC9-D88B-4E75-B426-B9F620E19D64}:3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12C78C-B5BA-4519-B822-238AB8D292D7}:25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1B9D1A-E32D-4CA3-887A-B0AC5A2B0E0E}:32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0B9ED0-AAA4-4ABC-ADE5-94A362004BBC}:27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B30655-E031-4D98-8EAE-2BC277A8F2F3}:3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69C197-0016-4D0D-8CFD-E01847462044}:3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9D5C4E-C50A-423D-A172-0A2DF4554851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3A96C9-A388-4785-B88C-A88B2FFE7E84}:3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DAE92C-3A84-4B9E-81DD-8A8B0561597E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CE5B33-2433-402D-AD4D-B6147DE3DF32}:2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FCD637-8F01-46DA-8E12-5D8F7F94358C}:313"/>
</p:tagLst>
</file>

<file path=ppt/theme/theme1.xml><?xml version="1.0" encoding="utf-8"?>
<a:theme xmlns:a="http://schemas.openxmlformats.org/drawingml/2006/main" name="Back to School From Winter Break Activities! by Slidesgo">
  <a:themeElements>
    <a:clrScheme name="Simple Light">
      <a:dk1>
        <a:srgbClr val="3B1F1F"/>
      </a:dk1>
      <a:lt1>
        <a:srgbClr val="FFF8F8"/>
      </a:lt1>
      <a:dk2>
        <a:srgbClr val="F7CABE"/>
      </a:dk2>
      <a:lt2>
        <a:srgbClr val="F3AA56"/>
      </a:lt2>
      <a:accent1>
        <a:srgbClr val="EC7070"/>
      </a:accent1>
      <a:accent2>
        <a:srgbClr val="50ABE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B1F1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853</Words>
  <Application>Microsoft Office PowerPoint</Application>
  <PresentationFormat>On-screen Show (16:9)</PresentationFormat>
  <Paragraphs>129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Times New Roman</vt:lpstr>
      <vt:lpstr>Grandstander</vt:lpstr>
      <vt:lpstr>Albert Sans</vt:lpstr>
      <vt:lpstr>Calibri</vt:lpstr>
      <vt:lpstr>Wingdings</vt:lpstr>
      <vt:lpstr>Nunito Light</vt:lpstr>
      <vt:lpstr>DM Sans</vt:lpstr>
      <vt:lpstr>Anaheim</vt:lpstr>
      <vt:lpstr>Back to School From Winter Break Activities! by Slidesgo</vt:lpstr>
      <vt:lpstr>BÀI 14: SỬ DỤNG BIẾN TRONG CHƯƠNG TRÌNH</vt:lpstr>
      <vt:lpstr>KHỞI ĐỘNG</vt:lpstr>
      <vt:lpstr>ĐÁP ÁN</vt:lpstr>
      <vt:lpstr>01</vt:lpstr>
      <vt:lpstr>PowerPoint Presentation</vt:lpstr>
      <vt:lpstr>Hai thao tác với biến “Trả lời”</vt:lpstr>
      <vt:lpstr>GHI NHỚ</vt:lpstr>
      <vt:lpstr>PowerPoint Presentation</vt:lpstr>
      <vt:lpstr>TẠO VÀ SỬ DỤNG BIẾN</vt:lpstr>
      <vt:lpstr>PowerPoint Presentation</vt:lpstr>
      <vt:lpstr>PowerPoint Presentation</vt:lpstr>
      <vt:lpstr>PowerPoint Presentation</vt:lpstr>
      <vt:lpstr>GHI NHỚ</vt:lpstr>
      <vt:lpstr>PowerPoint Presentation</vt:lpstr>
      <vt:lpstr>THỰC HÀNH SỬ DỤNG BIẾN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HƯỚNG DẪN VỀ NHÀ</vt:lpstr>
      <vt:lpstr>CẢM ƠN SỰ CHÚ Ý VÀ LẮNG NGHE CỦA CÁC EM!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A28 Tin học 5 - Bài 14 Sử dụng biến trong chương trình</dc:title>
  <cp:lastModifiedBy>STD_NGOC</cp:lastModifiedBy>
  <cp:revision>13</cp:revision>
  <dcterms:modified xsi:type="dcterms:W3CDTF">2025-04-11T12:36:49Z</dcterms:modified>
</cp:coreProperties>
</file>