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77" r:id="rId2"/>
    <p:sldId id="316" r:id="rId3"/>
    <p:sldId id="318" r:id="rId4"/>
    <p:sldId id="319" r:id="rId5"/>
    <p:sldId id="355" r:id="rId6"/>
    <p:sldId id="320" r:id="rId7"/>
    <p:sldId id="357" r:id="rId8"/>
    <p:sldId id="356" r:id="rId9"/>
    <p:sldId id="323" r:id="rId10"/>
    <p:sldId id="358" r:id="rId11"/>
    <p:sldId id="359" r:id="rId12"/>
    <p:sldId id="324" r:id="rId13"/>
  </p:sldIdLst>
  <p:sldSz cx="6858000" cy="51435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3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72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9356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550" y="1889760"/>
            <a:ext cx="3645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21: Đọc: Mai An Tiêm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31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369087" y="445591"/>
            <a:ext cx="6119826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thiệu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Mai An </a:t>
            </a:r>
            <a:r>
              <a:rPr lang="en-US" sz="1600" dirty="0" err="1">
                <a:latin typeface="UTM Avo" panose="02040603050506020204" pitchFamily="18" charset="0"/>
              </a:rPr>
              <a:t>Tiêm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màu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hạt</a:t>
            </a:r>
            <a:r>
              <a:rPr lang="en-US" sz="1600" dirty="0">
                <a:latin typeface="UTM Avo" panose="02040603050506020204" pitchFamily="18" charset="0"/>
              </a:rPr>
              <a:t> (…),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(…).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D27C56-BB36-4C26-BB09-5425ED5F2CC6}"/>
              </a:ext>
            </a:extLst>
          </p:cNvPr>
          <p:cNvSpPr txBox="1"/>
          <p:nvPr/>
        </p:nvSpPr>
        <p:spPr>
          <a:xfrm>
            <a:off x="264311" y="2424594"/>
            <a:ext cx="648891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màu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xanh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ruột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đỏ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đen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nhánh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vị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ngọt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mát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dưa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hấu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48975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EEC2E-9F02-46E5-A0D7-67F2916A1E32}"/>
              </a:ext>
            </a:extLst>
          </p:cNvPr>
          <p:cNvSpPr txBox="1"/>
          <p:nvPr/>
        </p:nvSpPr>
        <p:spPr>
          <a:xfrm>
            <a:off x="848512" y="3376737"/>
            <a:ext cx="6119826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Mai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D0510-876A-4A99-95C4-F2F92ECF9D1E}"/>
              </a:ext>
            </a:extLst>
          </p:cNvPr>
          <p:cNvSpPr txBox="1"/>
          <p:nvPr/>
        </p:nvSpPr>
        <p:spPr>
          <a:xfrm>
            <a:off x="611988" y="3929645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văn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sau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E79F1C-CA66-4B03-B298-7458720823C6}"/>
              </a:ext>
            </a:extLst>
          </p:cNvPr>
          <p:cNvSpPr txBox="1"/>
          <p:nvPr/>
        </p:nvSpPr>
        <p:spPr>
          <a:xfrm>
            <a:off x="373336" y="1655111"/>
            <a:ext cx="6076623" cy="16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liền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chồng</a:t>
            </a:r>
            <a:r>
              <a:rPr lang="en-US" sz="1800" dirty="0">
                <a:latin typeface="UTM Avo" panose="02040603050506020204" pitchFamily="18" charset="0"/>
              </a:rPr>
              <a:t> An </a:t>
            </a:r>
            <a:r>
              <a:rPr lang="en-US" sz="1800" dirty="0" err="1">
                <a:latin typeface="UTM Avo" panose="02040603050506020204" pitchFamily="18" charset="0"/>
              </a:rPr>
              <a:t>Tiêm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trở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817ADC9-D892-464F-8659-BF7195CA29D3}"/>
              </a:ext>
            </a:extLst>
          </p:cNvPr>
          <p:cNvCxnSpPr>
            <a:cxnSpLocks/>
          </p:cNvCxnSpPr>
          <p:nvPr/>
        </p:nvCxnSpPr>
        <p:spPr>
          <a:xfrm flipV="1">
            <a:off x="1623698" y="2045547"/>
            <a:ext cx="868889" cy="44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1BC6E63-88C0-4749-A462-B9EBC9B22D71}"/>
              </a:ext>
            </a:extLst>
          </p:cNvPr>
          <p:cNvCxnSpPr>
            <a:cxnSpLocks/>
          </p:cNvCxnSpPr>
          <p:nvPr/>
        </p:nvCxnSpPr>
        <p:spPr>
          <a:xfrm flipV="1">
            <a:off x="4737913" y="2079413"/>
            <a:ext cx="1080380" cy="14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0571A07-E7EB-4326-9410-673A829ECBB9}"/>
              </a:ext>
            </a:extLst>
          </p:cNvPr>
          <p:cNvCxnSpPr>
            <a:cxnSpLocks/>
          </p:cNvCxnSpPr>
          <p:nvPr/>
        </p:nvCxnSpPr>
        <p:spPr>
          <a:xfrm flipV="1">
            <a:off x="5382431" y="2492587"/>
            <a:ext cx="639062" cy="16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9D13EF7-73AA-44B9-9F8B-B8D01D3CFEED}"/>
              </a:ext>
            </a:extLst>
          </p:cNvPr>
          <p:cNvCxnSpPr>
            <a:cxnSpLocks/>
          </p:cNvCxnSpPr>
          <p:nvPr/>
        </p:nvCxnSpPr>
        <p:spPr>
          <a:xfrm>
            <a:off x="2504640" y="2916169"/>
            <a:ext cx="753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F9BC952-1764-4484-B27B-AC4825B69C65}"/>
              </a:ext>
            </a:extLst>
          </p:cNvPr>
          <p:cNvCxnSpPr>
            <a:cxnSpLocks/>
          </p:cNvCxnSpPr>
          <p:nvPr/>
        </p:nvCxnSpPr>
        <p:spPr>
          <a:xfrm>
            <a:off x="997509" y="2454664"/>
            <a:ext cx="4095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16E5FD0-CD61-4965-8096-4C67881A104C}"/>
              </a:ext>
            </a:extLst>
          </p:cNvPr>
          <p:cNvCxnSpPr>
            <a:cxnSpLocks/>
          </p:cNvCxnSpPr>
          <p:nvPr/>
        </p:nvCxnSpPr>
        <p:spPr>
          <a:xfrm flipV="1">
            <a:off x="1882987" y="2449909"/>
            <a:ext cx="760206" cy="2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38F5B7B-B24F-46F6-B34C-65F63C7DC780}"/>
              </a:ext>
            </a:extLst>
          </p:cNvPr>
          <p:cNvSpPr txBox="1"/>
          <p:nvPr/>
        </p:nvSpPr>
        <p:spPr>
          <a:xfrm>
            <a:off x="358001" y="3603248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xmlns="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64" y="3308995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BDDF054-DBE9-4EEF-A226-49F48BD38288}"/>
              </a:ext>
            </a:extLst>
          </p:cNvPr>
          <p:cNvCxnSpPr/>
          <p:nvPr/>
        </p:nvCxnSpPr>
        <p:spPr>
          <a:xfrm flipH="1">
            <a:off x="1793242" y="154842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DEF13BE-0B93-4287-8BF7-DE215ADA5809}"/>
              </a:ext>
            </a:extLst>
          </p:cNvPr>
          <p:cNvGrpSpPr/>
          <p:nvPr/>
        </p:nvGrpSpPr>
        <p:grpSpPr>
          <a:xfrm>
            <a:off x="3866785" y="1918187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973CB1C-EEDA-4857-87B9-9E69BE4A318F}"/>
              </a:ext>
            </a:extLst>
          </p:cNvPr>
          <p:cNvCxnSpPr/>
          <p:nvPr/>
        </p:nvCxnSpPr>
        <p:spPr>
          <a:xfrm flipH="1">
            <a:off x="3942180" y="152133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DAEE503-77DD-4F14-A970-BC461EEA1B88}"/>
              </a:ext>
            </a:extLst>
          </p:cNvPr>
          <p:cNvCxnSpPr/>
          <p:nvPr/>
        </p:nvCxnSpPr>
        <p:spPr>
          <a:xfrm flipH="1">
            <a:off x="5343052" y="15218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9C29BC0-E520-4FD8-A931-F1CBE7557AA9}"/>
              </a:ext>
            </a:extLst>
          </p:cNvPr>
          <p:cNvCxnSpPr/>
          <p:nvPr/>
        </p:nvCxnSpPr>
        <p:spPr>
          <a:xfrm flipH="1">
            <a:off x="1620735" y="26883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3FB1CA3-E6EC-43DA-9A38-17C4C9AED230}"/>
              </a:ext>
            </a:extLst>
          </p:cNvPr>
          <p:cNvCxnSpPr/>
          <p:nvPr/>
        </p:nvCxnSpPr>
        <p:spPr>
          <a:xfrm flipH="1">
            <a:off x="4720803" y="274928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11E5FF13-5DA8-407C-B0F3-313FAB925DB4}"/>
              </a:ext>
            </a:extLst>
          </p:cNvPr>
          <p:cNvCxnSpPr/>
          <p:nvPr/>
        </p:nvCxnSpPr>
        <p:spPr>
          <a:xfrm flipH="1">
            <a:off x="1002778" y="314090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14305" y="888064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6" y="969091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0" y="1542779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4" y="213090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17E6961-6DC6-4654-A7D4-4F17BE2248FF}"/>
              </a:ext>
            </a:extLst>
          </p:cNvPr>
          <p:cNvGrpSpPr/>
          <p:nvPr/>
        </p:nvGrpSpPr>
        <p:grpSpPr>
          <a:xfrm>
            <a:off x="321888" y="3346202"/>
            <a:ext cx="368146" cy="584775"/>
            <a:chOff x="3356427" y="2699825"/>
            <a:chExt cx="368146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077894F-6BEB-4462-892E-8ECB21437AED}"/>
                </a:ext>
              </a:extLst>
            </p:cNvPr>
            <p:cNvSpPr/>
            <p:nvPr/>
          </p:nvSpPr>
          <p:spPr>
            <a:xfrm>
              <a:off x="3445637" y="2829861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B6AE3B8-965A-48CF-A4D4-CEF9B8348DE6}"/>
                </a:ext>
              </a:extLst>
            </p:cNvPr>
            <p:cNvSpPr/>
            <p:nvPr/>
          </p:nvSpPr>
          <p:spPr>
            <a:xfrm rot="21163024">
              <a:off x="3356427" y="2699825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xmlns="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495299" y="1120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Vợ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chồng</a:t>
            </a:r>
            <a:r>
              <a:rPr lang="en-US" sz="1500" dirty="0"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477717" y="152646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nứa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495299" y="2753816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latin typeface="UTM Avo" panose="02040603050506020204" pitchFamily="18" charset="0"/>
              </a:rPr>
              <a:t>Tiêm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trồng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hạt</a:t>
            </a:r>
            <a:r>
              <a:rPr lang="en-US" sz="1500" dirty="0">
                <a:latin typeface="UTM Avo" panose="02040603050506020204" pitchFamily="18" charset="0"/>
              </a:rPr>
              <a:t> do </a:t>
            </a:r>
            <a:r>
              <a:rPr lang="en-US" sz="1500" dirty="0" err="1">
                <a:latin typeface="UTM Avo" panose="02040603050506020204" pitchFamily="18" charset="0"/>
              </a:rPr>
              <a:t>chim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xuống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495299" y="3470690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  <p:tag name="ISPRING_LMS_API_VERSION" val="SCORM 2004 (4th edition)"/>
  <p:tag name="ISPRING_ULTRA_SCORM_COURSE_ID" val="DD991F46-7E3A-4F9C-9302-575D7C8DA3A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1.Maiantie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DC1E5511-E859-4DC8-8A08-C7B39C0D3FB0}:3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A8BA626C-1919-4E82-98B9-749E40DEFB87}:3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DE6379D9-C846-4086-BE02-C0BDB4F42ED9}:3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1B82A35A-5060-4666-9A7F-F4A1A9EB518D}:3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2962DF1B-2340-44FC-9B78-245E8CD322C4}: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8B5C9319-ACE9-4996-9115-2219A3DAEB1B}:3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8C07656F-523A-4B17-882D-7F5334D11CEF}:3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27807229-9E2C-42CC-BD28-B41DC49587A9}:3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FFAF9B70-A305-4C55-9ED5-3ABF17765BCC}:3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  <p:tag name="GENSWF_SLIDE_UID" val="{30325DF6-0343-4F11-B12C-9D7C279A7ABA}:3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  <p:tag name="GENSWF_SLIDE_UID" val="{06B72BC4-E5AB-4ECA-AAF0-10C42DAC245B}:323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1334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Montserrat</vt:lpstr>
      <vt:lpstr>Wingdings</vt:lpstr>
      <vt:lpstr>Kalam</vt:lpstr>
      <vt:lpstr>Arial</vt:lpstr>
      <vt:lpstr>UTM Cookies</vt:lpstr>
      <vt:lpstr>UTM Charlotte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Bai21.Maiantiem</dc:title>
  <dc:creator>L.U</dc:creator>
  <cp:lastModifiedBy>STD_NHA</cp:lastModifiedBy>
  <cp:revision>97</cp:revision>
  <dcterms:modified xsi:type="dcterms:W3CDTF">2025-04-12T16:42:21Z</dcterms:modified>
</cp:coreProperties>
</file>