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16" r:id="rId2"/>
    <p:sldId id="318" r:id="rId3"/>
    <p:sldId id="319" r:id="rId4"/>
    <p:sldId id="356" r:id="rId5"/>
    <p:sldId id="323" r:id="rId6"/>
    <p:sldId id="358" r:id="rId7"/>
    <p:sldId id="376" r:id="rId8"/>
    <p:sldId id="324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8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ai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2 </a:t>
            </a:r>
            <a:r>
              <a:rPr lang="en-US" sz="1700" dirty="0" err="1">
                <a:latin typeface="UTM Avo" panose="02040603050506020204" pitchFamily="18" charset="0"/>
              </a:rPr>
              <a:t>bức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tranh</a:t>
            </a:r>
            <a:r>
              <a:rPr lang="en-US" sz="1700" dirty="0">
                <a:latin typeface="UTM Avo" panose="02040603050506020204" pitchFamily="18" charset="0"/>
              </a:rPr>
              <a:t>? </a:t>
            </a:r>
            <a:r>
              <a:rPr lang="en-US" sz="1700" dirty="0" err="1">
                <a:latin typeface="UTM Avo" panose="02040603050506020204" pitchFamily="18" charset="0"/>
              </a:rPr>
              <a:t>Họ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445" y="1970961"/>
            <a:ext cx="5315035" cy="274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BB8EED-E260-4663-B96F-1985F8D721D5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B6955E0-62C2-49A8-A5A9-BDBD69A41537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B7486BC-78CB-4B8F-8EDD-6F839594ECF4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082BAA3-B085-4A1A-98B9-81451EF02D0B}"/>
              </a:ext>
            </a:extLst>
          </p:cNvPr>
          <p:cNvSpPr txBox="1"/>
          <p:nvPr/>
        </p:nvSpPr>
        <p:spPr>
          <a:xfrm>
            <a:off x="1674447" y="508897"/>
            <a:ext cx="48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244A2B-8CC6-42E0-B8DF-B1846AF96D3B}"/>
              </a:ext>
            </a:extLst>
          </p:cNvPr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che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sóng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bảo</a:t>
            </a:r>
            <a:r>
              <a:rPr lang="en-US" sz="1500" dirty="0">
                <a:latin typeface="UTM Avo" panose="02040603050506020204" pitchFamily="18" charset="0"/>
              </a:rPr>
              <a:t>: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biển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đấy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(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Quỳnh</a:t>
            </a:r>
            <a:r>
              <a:rPr lang="en-US" sz="1500" dirty="0">
                <a:latin typeface="UTM Avo" panose="02040603050506020204" pitchFamily="18" charset="0"/>
              </a:rPr>
              <a:t>)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chưng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to </a:t>
            </a:r>
            <a:r>
              <a:rPr lang="en-US" sz="1500" dirty="0" err="1">
                <a:latin typeface="UTM Avo" panose="02040603050506020204" pitchFamily="18" charset="0"/>
              </a:rPr>
              <a:t>quá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hòm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héo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Đường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xôi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vậy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2" y="879902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1857615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3" y="3603171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A46F694-AD2F-47CD-A5B3-D5BA73A58A87}"/>
              </a:ext>
            </a:extLst>
          </p:cNvPr>
          <p:cNvGrpSpPr/>
          <p:nvPr/>
        </p:nvGrpSpPr>
        <p:grpSpPr>
          <a:xfrm>
            <a:off x="3378961" y="1188158"/>
            <a:ext cx="351378" cy="584775"/>
            <a:chOff x="3376747" y="2909799"/>
            <a:chExt cx="351378" cy="584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E8B60C9-5B7F-481C-ACA1-64A09E99F729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FF0236C-6611-42CE-A83F-75108CD2160F}"/>
              </a:ext>
            </a:extLst>
          </p:cNvPr>
          <p:cNvGrpSpPr/>
          <p:nvPr/>
        </p:nvGrpSpPr>
        <p:grpSpPr>
          <a:xfrm>
            <a:off x="3384952" y="2880909"/>
            <a:ext cx="351378" cy="584775"/>
            <a:chOff x="3376747" y="2909799"/>
            <a:chExt cx="351378" cy="5847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FB1968D-3AAC-468A-87DB-AA6FE43DCC3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5313759-4696-449C-8E4D-4EBE9309A690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5</a:t>
              </a:r>
              <a:endParaRPr lang="x-none" sz="3200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6" y="785143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502443" y="1591452"/>
            <a:ext cx="246902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hòm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thư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2231618" y="1599596"/>
            <a:ext cx="3590448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xmlns="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2460403"/>
            <a:ext cx="2846932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:a16="http://schemas.microsoft.com/office/drawing/2014/main" xmlns="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63" y="2407509"/>
            <a:ext cx="2737640" cy="204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608357" y="1115047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dịp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477717" y="1551662"/>
            <a:ext cx="6119826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dịp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613120" y="2234921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569C1-5B0A-4ABA-BE1A-0473F677D507}"/>
              </a:ext>
            </a:extLst>
          </p:cNvPr>
          <p:cNvSpPr txBox="1"/>
          <p:nvPr/>
        </p:nvSpPr>
        <p:spPr>
          <a:xfrm>
            <a:off x="434446" y="2669420"/>
            <a:ext cx="654137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757DE2-A05C-479D-997E-238682A6B6B2}"/>
              </a:ext>
            </a:extLst>
          </p:cNvPr>
          <p:cNvSpPr txBox="1"/>
          <p:nvPr/>
        </p:nvSpPr>
        <p:spPr>
          <a:xfrm>
            <a:off x="608357" y="3295618"/>
            <a:ext cx="6119826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gửi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bánh </a:t>
            </a:r>
            <a:r>
              <a:rPr lang="en-US" sz="1800" dirty="0" err="1">
                <a:latin typeface="UTM Avo" panose="02040603050506020204" pitchFamily="18" charset="0"/>
              </a:rPr>
              <a:t>chưng</a:t>
            </a:r>
            <a:r>
              <a:rPr lang="en-US" sz="1800" dirty="0">
                <a:latin typeface="UTM Avo" panose="02040603050506020204" pitchFamily="18" charset="0"/>
              </a:rPr>
              <a:t>		b.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		c.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EA4AFA9-3FFF-4230-9198-2B4D25DB2D5B}"/>
              </a:ext>
            </a:extLst>
          </p:cNvPr>
          <p:cNvSpPr/>
          <p:nvPr/>
        </p:nvSpPr>
        <p:spPr>
          <a:xfrm>
            <a:off x="5170019" y="383054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0" y="3297738"/>
            <a:ext cx="3837680" cy="15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B02552-77BA-4AA1-8D6D-72E260B2C55A}"/>
              </a:ext>
            </a:extLst>
          </p:cNvPr>
          <p:cNvSpPr txBox="1"/>
          <p:nvPr/>
        </p:nvSpPr>
        <p:spPr>
          <a:xfrm>
            <a:off x="369087" y="414059"/>
            <a:ext cx="6119826" cy="276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cuối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quê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hương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1BDE8B2-3902-47FA-9C90-6AA484AA307E}"/>
              </a:ext>
            </a:extLst>
          </p:cNvPr>
          <p:cNvSpPr/>
          <p:nvPr/>
        </p:nvSpPr>
        <p:spPr>
          <a:xfrm>
            <a:off x="369087" y="119244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244A2B-8CC6-42E0-B8DF-B1846AF96D3B}"/>
              </a:ext>
            </a:extLst>
          </p:cNvPr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che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sóng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bảo</a:t>
            </a:r>
            <a:r>
              <a:rPr lang="en-US" sz="1500" dirty="0">
                <a:latin typeface="UTM Avo" panose="02040603050506020204" pitchFamily="18" charset="0"/>
              </a:rPr>
              <a:t>: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biển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đấy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(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Quỳnh</a:t>
            </a:r>
            <a:r>
              <a:rPr lang="en-US" sz="1500" dirty="0">
                <a:latin typeface="UTM Avo" panose="02040603050506020204" pitchFamily="18" charset="0"/>
              </a:rPr>
              <a:t>)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chưng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to </a:t>
            </a:r>
            <a:r>
              <a:rPr lang="en-US" sz="1500" dirty="0" err="1">
                <a:latin typeface="UTM Avo" panose="02040603050506020204" pitchFamily="18" charset="0"/>
              </a:rPr>
              <a:t>quá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hòm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héo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Đường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xôi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vậy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7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con?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8F5B7B-B24F-46F6-B34C-65F63C7DC780}"/>
              </a:ext>
            </a:extLst>
          </p:cNvPr>
          <p:cNvSpPr txBox="1"/>
          <p:nvPr/>
        </p:nvSpPr>
        <p:spPr>
          <a:xfrm>
            <a:off x="473615" y="370835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F5DD3F4-27E8-4A06-8505-002996736AF1}"/>
              </a:ext>
            </a:extLst>
          </p:cNvPr>
          <p:cNvGrpSpPr/>
          <p:nvPr/>
        </p:nvGrpSpPr>
        <p:grpSpPr>
          <a:xfrm>
            <a:off x="1449073" y="2202203"/>
            <a:ext cx="4125706" cy="1255657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61906" y="2405768"/>
                <a:ext cx="492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bố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495382" y="2405768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UTM Avo" panose="02040603050506020204" pitchFamily="18" charset="0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49745" y="2087781"/>
                <a:ext cx="1058303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đảo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672187" y="2087781"/>
                <a:ext cx="1013419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02644" y="2087781"/>
                <a:ext cx="95250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10660" y="2087781"/>
                <a:ext cx="93647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trời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2567904" y="2413306"/>
            <a:ext cx="561299" cy="35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3899999" y="2413306"/>
            <a:ext cx="555947" cy="8282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420E1D30-1B0A-47DA-96F8-8C0D725F9E53}"/>
              </a:ext>
            </a:extLst>
          </p:cNvPr>
          <p:cNvCxnSpPr/>
          <p:nvPr/>
        </p:nvCxnSpPr>
        <p:spPr>
          <a:xfrm flipH="1">
            <a:off x="2562552" y="3257679"/>
            <a:ext cx="561299" cy="3527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3899999" y="2440855"/>
            <a:ext cx="555949" cy="78953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A4DD7E40-79B7-4A11-8F7F-BDAB4A69294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 - Đọc - Thư gửi bố ngoài đả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0F6C4D7-1E76-48F1-AE88-6703CBB47F47}:3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9A098E35-DE5C-42AF-90B6-ED4ED589A0B6}:3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967F713-B77D-46E5-8FEC-708812D75675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6FD658B-FABC-484F-888C-827D48999CCD}:3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6308A0A6-520E-494F-AE00-7434CE3C9160}:3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2E1F9CE-5B2F-4032-8883-49E2D8405812}: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CF1C83A-9C35-464D-AFDD-9A6E33F2F614}:3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29A1324-4BC2-4152-9B33-85E1749F962A}:32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434</Words>
  <Application>Microsoft Office PowerPoint</Application>
  <PresentationFormat>Custom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UTM Charlotte</vt:lpstr>
      <vt:lpstr>Wingdings</vt:lpstr>
      <vt:lpstr>Kalam</vt:lpstr>
      <vt:lpstr>Montserrat</vt:lpstr>
      <vt:lpstr>UTM Cookies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Bai22 - Đọc - Thư gửi bố ngoài đảo</dc:title>
  <dc:creator>L.U</dc:creator>
  <cp:lastModifiedBy>STD_NHA</cp:lastModifiedBy>
  <cp:revision>142</cp:revision>
  <dcterms:modified xsi:type="dcterms:W3CDTF">2025-04-12T15:31:51Z</dcterms:modified>
</cp:coreProperties>
</file>