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377" r:id="rId2"/>
    <p:sldId id="316" r:id="rId3"/>
    <p:sldId id="319" r:id="rId4"/>
    <p:sldId id="356" r:id="rId5"/>
    <p:sldId id="323" r:id="rId6"/>
    <p:sldId id="358" r:id="rId7"/>
    <p:sldId id="376" r:id="rId8"/>
    <p:sldId id="324" r:id="rId9"/>
  </p:sldIdLst>
  <p:sldSz cx="6858000" cy="5143500"/>
  <p:notesSz cx="6858000" cy="9144000"/>
  <p:embeddedFontLs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Kalam" panose="020B0604020202020204" charset="0"/>
      <p:regular r:id="rId15"/>
      <p:bold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FFFFFF"/>
    <a:srgbClr val="000000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1210" y="8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225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63930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3165" y="1889760"/>
            <a:ext cx="4700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22: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Đọc: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tiết 1 + 2)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86315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89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31445" y="1669518"/>
            <a:ext cx="5905949" cy="34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những</a:t>
            </a:r>
            <a:r>
              <a:rPr lang="en-US" sz="1700" dirty="0">
                <a:latin typeface="UTM Avo" panose="02040603050506020204" pitchFamily="18" charset="0"/>
              </a:rPr>
              <a:t> ai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2 </a:t>
            </a:r>
            <a:r>
              <a:rPr lang="en-US" sz="1700" dirty="0" err="1">
                <a:latin typeface="UTM Avo" panose="02040603050506020204" pitchFamily="18" charset="0"/>
              </a:rPr>
              <a:t>bức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tranh</a:t>
            </a:r>
            <a:r>
              <a:rPr lang="en-US" sz="1700" dirty="0">
                <a:latin typeface="UTM Avo" panose="02040603050506020204" pitchFamily="18" charset="0"/>
              </a:rPr>
              <a:t>? </a:t>
            </a:r>
            <a:r>
              <a:rPr lang="en-US" sz="1700" dirty="0" err="1">
                <a:latin typeface="UTM Avo" panose="02040603050506020204" pitchFamily="18" charset="0"/>
              </a:rPr>
              <a:t>Họ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gì</a:t>
            </a:r>
            <a:r>
              <a:rPr lang="en-US" sz="1700" dirty="0">
                <a:latin typeface="UTM Avo" panose="02040603050506020204" pitchFamily="18" charset="0"/>
              </a:rPr>
              <a:t>?</a:t>
            </a:r>
            <a:endParaRPr lang="vi-VN" sz="1700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562" y="1612303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445" y="1970961"/>
            <a:ext cx="5315035" cy="2743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17943" y="1256486"/>
            <a:ext cx="2639740" cy="350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gió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che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sóng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cũng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bảo</a:t>
            </a:r>
            <a:r>
              <a:rPr lang="en-US" sz="1500" dirty="0">
                <a:latin typeface="UTM Avo" panose="02040603050506020204" pitchFamily="18" charset="0"/>
              </a:rPr>
              <a:t>: </a:t>
            </a:r>
            <a:r>
              <a:rPr lang="en-US" sz="1500" dirty="0" err="1">
                <a:latin typeface="UTM Avo" panose="02040603050506020204" pitchFamily="18" charset="0"/>
              </a:rPr>
              <a:t>hàng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biển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đấy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ơi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chú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Giữ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trời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(</a:t>
            </a:r>
            <a:r>
              <a:rPr lang="en-US" sz="1500" dirty="0" err="1">
                <a:latin typeface="UTM Avo" panose="02040603050506020204" pitchFamily="18" charset="0"/>
              </a:rPr>
              <a:t>Xuân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Quỳnh</a:t>
            </a:r>
            <a:r>
              <a:rPr lang="en-US" sz="1500" dirty="0">
                <a:latin typeface="UTM Avo" panose="02040603050506020204" pitchFamily="18" charset="0"/>
              </a:rPr>
              <a:t>)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00831" y="745987"/>
            <a:ext cx="2639740" cy="4198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giờ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rồi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Con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Tết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muốn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bánh </a:t>
            </a:r>
            <a:r>
              <a:rPr lang="en-US" sz="1500" dirty="0" err="1">
                <a:latin typeface="UTM Avo" panose="02040603050506020204" pitchFamily="18" charset="0"/>
              </a:rPr>
              <a:t>chưng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Nhưng</a:t>
            </a:r>
            <a:r>
              <a:rPr lang="en-US" sz="1500" dirty="0">
                <a:latin typeface="UTM Avo" panose="02040603050506020204" pitchFamily="18" charset="0"/>
              </a:rPr>
              <a:t> bánh </a:t>
            </a:r>
            <a:r>
              <a:rPr lang="en-US" sz="1500" dirty="0" err="1">
                <a:latin typeface="UTM Avo" panose="02040603050506020204" pitchFamily="18" charset="0"/>
              </a:rPr>
              <a:t>thì</a:t>
            </a:r>
            <a:r>
              <a:rPr lang="en-US" sz="1500" dirty="0">
                <a:latin typeface="UTM Avo" panose="02040603050506020204" pitchFamily="18" charset="0"/>
              </a:rPr>
              <a:t> to </a:t>
            </a:r>
            <a:r>
              <a:rPr lang="en-US" sz="1500" dirty="0" err="1">
                <a:latin typeface="UTM Avo" panose="02040603050506020204" pitchFamily="18" charset="0"/>
              </a:rPr>
              <a:t>quá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hòm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thôi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héo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Đường</a:t>
            </a:r>
            <a:r>
              <a:rPr lang="en-US" sz="1500" dirty="0">
                <a:latin typeface="UTM Avo" panose="02040603050506020204" pitchFamily="18" charset="0"/>
              </a:rPr>
              <a:t> ra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xôi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Con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vậy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Hẳn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thôi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2DFC0AE-27E3-446E-B41A-2CBDDA974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2" y="879902"/>
            <a:ext cx="304770" cy="28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8EC9FC8-FD23-4752-94E4-228EBF518E5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" y="1857615"/>
            <a:ext cx="28800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447A8CA-3D5A-4459-BDF4-6C4D67741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3" y="3603171"/>
            <a:ext cx="288000" cy="28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A46F694-AD2F-47CD-A5B3-D5BA73A58A87}"/>
              </a:ext>
            </a:extLst>
          </p:cNvPr>
          <p:cNvGrpSpPr/>
          <p:nvPr/>
        </p:nvGrpSpPr>
        <p:grpSpPr>
          <a:xfrm>
            <a:off x="3378961" y="1188158"/>
            <a:ext cx="351378" cy="584775"/>
            <a:chOff x="3376747" y="2909799"/>
            <a:chExt cx="351378" cy="584775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6FF13767-7D4C-4F1D-AB82-5AC1EDA0DEF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6E8B60C9-5B7F-481C-ACA1-64A09E99F729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FF0236C-6611-42CE-A83F-75108CD2160F}"/>
              </a:ext>
            </a:extLst>
          </p:cNvPr>
          <p:cNvGrpSpPr/>
          <p:nvPr/>
        </p:nvGrpSpPr>
        <p:grpSpPr>
          <a:xfrm>
            <a:off x="3384952" y="2880909"/>
            <a:ext cx="351378" cy="584775"/>
            <a:chOff x="3376747" y="2909799"/>
            <a:chExt cx="351378" cy="584775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DFB1968D-3AAC-468A-87DB-AA6FE43DCC3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5313759-4696-449C-8E4D-4EBE9309A690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5</a:t>
              </a:r>
              <a:endParaRPr lang="x-none" sz="3200" b="1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6" y="785143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02443" y="1591452"/>
            <a:ext cx="2469025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hòm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thư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2231618" y="1599596"/>
            <a:ext cx="3590448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thùng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bỏ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052" name="Picture 4" descr="Khu đô thị, dân cư phải lắp thùng thư công cộng | Đô thị | PLO">
            <a:extLst>
              <a:ext uri="{FF2B5EF4-FFF2-40B4-BE49-F238E27FC236}">
                <a16:creationId xmlns="" xmlns:a16="http://schemas.microsoft.com/office/drawing/2014/main" id="{6B483350-BE28-4173-BEB6-9DCAC527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" y="2460403"/>
            <a:ext cx="2846932" cy="1897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ửi thư tại Nhật Bản – GAKUMON NO SUSUME">
            <a:extLst>
              <a:ext uri="{FF2B5EF4-FFF2-40B4-BE49-F238E27FC236}">
                <a16:creationId xmlns="" xmlns:a16="http://schemas.microsoft.com/office/drawing/2014/main" id="{42D6C2EC-D52F-4568-90E6-190321EB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63" y="2407509"/>
            <a:ext cx="2737640" cy="2049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608357" y="1115047"/>
            <a:ext cx="611982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dịp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vi-VN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477717" y="1551662"/>
            <a:ext cx="6119826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dịp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gần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Tết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613120" y="2234921"/>
            <a:ext cx="611982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đảo</a:t>
            </a:r>
            <a:r>
              <a:rPr lang="vi-VN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434446" y="2669420"/>
            <a:ext cx="6541375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đảo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757DE2-A05C-479D-997E-238682A6B6B2}"/>
              </a:ext>
            </a:extLst>
          </p:cNvPr>
          <p:cNvSpPr txBox="1"/>
          <p:nvPr/>
        </p:nvSpPr>
        <p:spPr>
          <a:xfrm>
            <a:off x="608357" y="3295618"/>
            <a:ext cx="6119826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gửi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bánh </a:t>
            </a:r>
            <a:r>
              <a:rPr lang="en-US" sz="1800" dirty="0" err="1">
                <a:latin typeface="UTM Avo" panose="02040603050506020204" pitchFamily="18" charset="0"/>
              </a:rPr>
              <a:t>chưng</a:t>
            </a:r>
            <a:r>
              <a:rPr lang="en-US" sz="1800" dirty="0">
                <a:latin typeface="UTM Avo" panose="02040603050506020204" pitchFamily="18" charset="0"/>
              </a:rPr>
              <a:t>		b.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		c.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EA4AFA9-3FFF-4230-9198-2B4D25DB2D5B}"/>
              </a:ext>
            </a:extLst>
          </p:cNvPr>
          <p:cNvSpPr/>
          <p:nvPr/>
        </p:nvSpPr>
        <p:spPr>
          <a:xfrm>
            <a:off x="5170019" y="3830541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2B3C640-F03B-425E-A52D-2C4171A9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160" y="3297738"/>
            <a:ext cx="3837680" cy="155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369087" y="414059"/>
            <a:ext cx="6119826" cy="276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>
                <a:latin typeface="UTM Avo" panose="02040603050506020204" pitchFamily="18" charset="0"/>
              </a:rPr>
              <a:t>Theo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cuối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muốn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vệ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biển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quê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hương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rào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đảo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chắn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chắn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1BDE8B2-3902-47FA-9C90-6AA484AA307E}"/>
              </a:ext>
            </a:extLst>
          </p:cNvPr>
          <p:cNvSpPr/>
          <p:nvPr/>
        </p:nvSpPr>
        <p:spPr>
          <a:xfrm>
            <a:off x="369087" y="1192445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17943" y="1256486"/>
            <a:ext cx="2639740" cy="350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gió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che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sóng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cũng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bảo</a:t>
            </a:r>
            <a:r>
              <a:rPr lang="en-US" sz="1500" dirty="0">
                <a:latin typeface="UTM Avo" panose="02040603050506020204" pitchFamily="18" charset="0"/>
              </a:rPr>
              <a:t>: </a:t>
            </a:r>
            <a:r>
              <a:rPr lang="en-US" sz="1500" dirty="0" err="1">
                <a:latin typeface="UTM Avo" panose="02040603050506020204" pitchFamily="18" charset="0"/>
              </a:rPr>
              <a:t>hàng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biển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đấy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ơi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chú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Giữ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trời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(</a:t>
            </a:r>
            <a:r>
              <a:rPr lang="en-US" sz="1500" dirty="0" err="1">
                <a:latin typeface="UTM Avo" panose="02040603050506020204" pitchFamily="18" charset="0"/>
              </a:rPr>
              <a:t>Xuân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Quỳnh</a:t>
            </a:r>
            <a:r>
              <a:rPr lang="en-US" sz="1500" dirty="0">
                <a:latin typeface="UTM Avo" panose="02040603050506020204" pitchFamily="18" charset="0"/>
              </a:rPr>
              <a:t>)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00831" y="745987"/>
            <a:ext cx="2639740" cy="4198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giờ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rồi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Con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Tết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muốn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bánh </a:t>
            </a:r>
            <a:r>
              <a:rPr lang="en-US" sz="1500" dirty="0" err="1">
                <a:latin typeface="UTM Avo" panose="02040603050506020204" pitchFamily="18" charset="0"/>
              </a:rPr>
              <a:t>chưng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Nhưng</a:t>
            </a:r>
            <a:r>
              <a:rPr lang="en-US" sz="1500" dirty="0">
                <a:latin typeface="UTM Avo" panose="02040603050506020204" pitchFamily="18" charset="0"/>
              </a:rPr>
              <a:t> bánh </a:t>
            </a:r>
            <a:r>
              <a:rPr lang="en-US" sz="1500" dirty="0" err="1">
                <a:latin typeface="UTM Avo" panose="02040603050506020204" pitchFamily="18" charset="0"/>
              </a:rPr>
              <a:t>thì</a:t>
            </a:r>
            <a:r>
              <a:rPr lang="en-US" sz="1500" dirty="0">
                <a:latin typeface="UTM Avo" panose="02040603050506020204" pitchFamily="18" charset="0"/>
              </a:rPr>
              <a:t> to </a:t>
            </a:r>
            <a:r>
              <a:rPr lang="en-US" sz="1500" dirty="0" err="1">
                <a:latin typeface="UTM Avo" panose="02040603050506020204" pitchFamily="18" charset="0"/>
              </a:rPr>
              <a:t>quá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hòm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thôi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héo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Đường</a:t>
            </a:r>
            <a:r>
              <a:rPr lang="en-US" sz="1500" dirty="0">
                <a:latin typeface="UTM Avo" panose="02040603050506020204" pitchFamily="18" charset="0"/>
              </a:rPr>
              <a:t> ra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xôi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Con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vậy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Hẳn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thôi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74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0688" y="1087179"/>
            <a:ext cx="607662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con?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38F5B7B-B24F-46F6-B34C-65F63C7DC780}"/>
              </a:ext>
            </a:extLst>
          </p:cNvPr>
          <p:cNvSpPr txBox="1"/>
          <p:nvPr/>
        </p:nvSpPr>
        <p:spPr>
          <a:xfrm>
            <a:off x="473615" y="3708352"/>
            <a:ext cx="607662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F5DD3F4-27E8-4A06-8505-002996736AF1}"/>
              </a:ext>
            </a:extLst>
          </p:cNvPr>
          <p:cNvGrpSpPr/>
          <p:nvPr/>
        </p:nvGrpSpPr>
        <p:grpSpPr>
          <a:xfrm>
            <a:off x="1449073" y="2202203"/>
            <a:ext cx="4125706" cy="1255657"/>
            <a:chOff x="1282843" y="2048222"/>
            <a:chExt cx="4125706" cy="1255657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D9DF010-8657-4BDB-9FA5-C49EFFC86EE5}"/>
                </a:ext>
              </a:extLst>
            </p:cNvPr>
            <p:cNvGrpSpPr/>
            <p:nvPr/>
          </p:nvGrpSpPr>
          <p:grpSpPr>
            <a:xfrm>
              <a:off x="2962973" y="2048222"/>
              <a:ext cx="770796" cy="422206"/>
              <a:chOff x="2422730" y="2381605"/>
              <a:chExt cx="770796" cy="422206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A9CAF4EE-8531-46A6-91D6-B07A16050743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1FF5C474-8DD4-483C-BBCE-6F999D02A82D}"/>
                  </a:ext>
                </a:extLst>
              </p:cNvPr>
              <p:cNvSpPr txBox="1"/>
              <p:nvPr/>
            </p:nvSpPr>
            <p:spPr>
              <a:xfrm>
                <a:off x="2561906" y="2405768"/>
                <a:ext cx="492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bố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DDD50BE8-1BB5-4FEE-8AF7-CCF10F6CD70C}"/>
                </a:ext>
              </a:extLst>
            </p:cNvPr>
            <p:cNvGrpSpPr/>
            <p:nvPr/>
          </p:nvGrpSpPr>
          <p:grpSpPr>
            <a:xfrm>
              <a:off x="2962973" y="2865310"/>
              <a:ext cx="770796" cy="422206"/>
              <a:chOff x="2422730" y="2381605"/>
              <a:chExt cx="770796" cy="422206"/>
            </a:xfrm>
          </p:grpSpPr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CFD5B424-B5DF-46F6-8B42-6702B9006264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BE2F8F1D-7C94-4D04-AC80-A18FAF085365}"/>
                  </a:ext>
                </a:extLst>
              </p:cNvPr>
              <p:cNvSpPr txBox="1"/>
              <p:nvPr/>
            </p:nvSpPr>
            <p:spPr>
              <a:xfrm>
                <a:off x="2495382" y="2405768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UTM Avo" panose="02040603050506020204" pitchFamily="18" charset="0"/>
                  </a:rPr>
                  <a:t>con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3D0EED38-6F07-4D69-984A-836DC3A93D84}"/>
                </a:ext>
              </a:extLst>
            </p:cNvPr>
            <p:cNvGrpSpPr/>
            <p:nvPr/>
          </p:nvGrpSpPr>
          <p:grpSpPr>
            <a:xfrm>
              <a:off x="1282843" y="2080114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6" name="Rectangle: Rounded Corners 35">
                <a:extLst>
                  <a:ext uri="{FF2B5EF4-FFF2-40B4-BE49-F238E27FC236}">
                    <a16:creationId xmlns="" xmlns:a16="http://schemas.microsoft.com/office/drawing/2014/main" id="{9465F855-C7D7-4551-AC91-E12C66220512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225A9E0F-43E3-443E-9C0B-E30A9E841CC0}"/>
                  </a:ext>
                </a:extLst>
              </p:cNvPr>
              <p:cNvSpPr txBox="1"/>
              <p:nvPr/>
            </p:nvSpPr>
            <p:spPr>
              <a:xfrm>
                <a:off x="649745" y="2087781"/>
                <a:ext cx="1058303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giữ</a:t>
                </a:r>
                <a:r>
                  <a:rPr lang="en-US" sz="1800" dirty="0">
                    <a:latin typeface="UTM Avo" panose="02040603050506020204" pitchFamily="18" charset="0"/>
                  </a:rPr>
                  <a:t> </a:t>
                </a:r>
                <a:r>
                  <a:rPr lang="en-US" sz="1800" dirty="0" err="1">
                    <a:latin typeface="UTM Avo" panose="02040603050506020204" pitchFamily="18" charset="0"/>
                  </a:rPr>
                  <a:t>đảo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CA42CAE4-1D86-4BAB-9E2A-1DA3A968A980}"/>
                </a:ext>
              </a:extLst>
            </p:cNvPr>
            <p:cNvGrpSpPr/>
            <p:nvPr/>
          </p:nvGrpSpPr>
          <p:grpSpPr>
            <a:xfrm>
              <a:off x="1282843" y="2874901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0" name="Rectangle: Rounded Corners 39">
                <a:extLst>
                  <a:ext uri="{FF2B5EF4-FFF2-40B4-BE49-F238E27FC236}">
                    <a16:creationId xmlns="" xmlns:a16="http://schemas.microsoft.com/office/drawing/2014/main" id="{D5ACBE7A-3011-4E90-9D2B-4BB3E5DAA67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E8F04C37-464F-4387-A3CA-EACB925AF556}"/>
                  </a:ext>
                </a:extLst>
              </p:cNvPr>
              <p:cNvSpPr txBox="1"/>
              <p:nvPr/>
            </p:nvSpPr>
            <p:spPr>
              <a:xfrm>
                <a:off x="672187" y="2087781"/>
                <a:ext cx="1013419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viết</a:t>
                </a:r>
                <a:r>
                  <a:rPr lang="en-US" sz="1800" dirty="0">
                    <a:latin typeface="UTM Avo" panose="02040603050506020204" pitchFamily="18" charset="0"/>
                  </a:rPr>
                  <a:t> </a:t>
                </a:r>
                <a:r>
                  <a:rPr lang="en-US" sz="1800" dirty="0" err="1">
                    <a:latin typeface="UTM Avo" panose="02040603050506020204" pitchFamily="18" charset="0"/>
                  </a:rPr>
                  <a:t>thư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EC0FACCF-297F-43FA-AF1E-C26E744F62EC}"/>
                </a:ext>
              </a:extLst>
            </p:cNvPr>
            <p:cNvGrpSpPr/>
            <p:nvPr/>
          </p:nvGrpSpPr>
          <p:grpSpPr>
            <a:xfrm>
              <a:off x="4289718" y="2072385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id="{E800B365-23A5-4AB7-8CAF-69E1D1E3C24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91CC06BE-02EB-405C-BE18-50EBA9EC7960}"/>
                  </a:ext>
                </a:extLst>
              </p:cNvPr>
              <p:cNvSpPr txBox="1"/>
              <p:nvPr/>
            </p:nvSpPr>
            <p:spPr>
              <a:xfrm>
                <a:off x="702644" y="2087781"/>
                <a:ext cx="952505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1800" dirty="0">
                    <a:latin typeface="UTM Avo" panose="02040603050506020204" pitchFamily="18" charset="0"/>
                  </a:rPr>
                  <a:t> </a:t>
                </a:r>
                <a:r>
                  <a:rPr lang="en-US" sz="1800" dirty="0" err="1">
                    <a:latin typeface="UTM Avo" panose="02040603050506020204" pitchFamily="18" charset="0"/>
                  </a:rPr>
                  <a:t>thư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7A0DFFAA-81ED-40F9-BFBE-896AF6076451}"/>
                </a:ext>
              </a:extLst>
            </p:cNvPr>
            <p:cNvGrpSpPr/>
            <p:nvPr/>
          </p:nvGrpSpPr>
          <p:grpSpPr>
            <a:xfrm>
              <a:off x="4289716" y="2873117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6" name="Rectangle: Rounded Corners 55">
                <a:extLst>
                  <a:ext uri="{FF2B5EF4-FFF2-40B4-BE49-F238E27FC236}">
                    <a16:creationId xmlns="" xmlns:a16="http://schemas.microsoft.com/office/drawing/2014/main" id="{41A40A9B-3947-4AF2-B0F2-9189218F1641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174C3A19-6CEA-403B-BE7D-CF43448EDAB2}"/>
                  </a:ext>
                </a:extLst>
              </p:cNvPr>
              <p:cNvSpPr txBox="1"/>
              <p:nvPr/>
            </p:nvSpPr>
            <p:spPr>
              <a:xfrm>
                <a:off x="710660" y="2087781"/>
                <a:ext cx="936475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giữ</a:t>
                </a:r>
                <a:r>
                  <a:rPr lang="en-US" sz="1800" dirty="0">
                    <a:latin typeface="UTM Avo" panose="02040603050506020204" pitchFamily="18" charset="0"/>
                  </a:rPr>
                  <a:t> </a:t>
                </a:r>
                <a:r>
                  <a:rPr lang="en-US" sz="1800" dirty="0" err="1">
                    <a:latin typeface="UTM Avo" panose="02040603050506020204" pitchFamily="18" charset="0"/>
                  </a:rPr>
                  <a:t>trời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</p:grp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77ECEA62-4995-4B89-B86A-44B65B4BCD86}"/>
              </a:ext>
            </a:extLst>
          </p:cNvPr>
          <p:cNvCxnSpPr>
            <a:stCxn id="30" idx="2"/>
            <a:endCxn id="36" idx="3"/>
          </p:cNvCxnSpPr>
          <p:nvPr/>
        </p:nvCxnSpPr>
        <p:spPr>
          <a:xfrm flipH="1">
            <a:off x="2567904" y="2413306"/>
            <a:ext cx="561299" cy="352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3411F87F-FF29-49D5-8AA9-E493E6C4D377}"/>
              </a:ext>
            </a:extLst>
          </p:cNvPr>
          <p:cNvCxnSpPr>
            <a:cxnSpLocks/>
            <a:stCxn id="30" idx="6"/>
            <a:endCxn id="56" idx="1"/>
          </p:cNvCxnSpPr>
          <p:nvPr/>
        </p:nvCxnSpPr>
        <p:spPr>
          <a:xfrm>
            <a:off x="3899999" y="2413306"/>
            <a:ext cx="555947" cy="8282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="" xmlns:a16="http://schemas.microsoft.com/office/drawing/2014/main" id="{420E1D30-1B0A-47DA-96F8-8C0D725F9E53}"/>
              </a:ext>
            </a:extLst>
          </p:cNvPr>
          <p:cNvCxnSpPr/>
          <p:nvPr/>
        </p:nvCxnSpPr>
        <p:spPr>
          <a:xfrm flipH="1">
            <a:off x="2562552" y="3257679"/>
            <a:ext cx="561299" cy="3527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F890DD03-2E4B-4F32-B626-7A538A421A12}"/>
              </a:ext>
            </a:extLst>
          </p:cNvPr>
          <p:cNvCxnSpPr>
            <a:cxnSpLocks/>
            <a:stCxn id="34" idx="6"/>
            <a:endCxn id="43" idx="1"/>
          </p:cNvCxnSpPr>
          <p:nvPr/>
        </p:nvCxnSpPr>
        <p:spPr>
          <a:xfrm flipV="1">
            <a:off x="3899999" y="2440855"/>
            <a:ext cx="555949" cy="78953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  <p:tag name="ISPRING_LMS_API_VERSION" val="SCORM 2004 (4th edition)"/>
  <p:tag name="ISPRING_ULTRA_SCORM_COURSE_ID" val="A4DD7E40-79B7-4A11-8F7F-BDAB4A69294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2 - Đọc - Thư gửi bố ngoài đả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0F6C4D7-1E76-48F1-AE88-6703CBB47F47}:3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967F713-B77D-46E5-8FEC-708812D75675}:3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6FD658B-FABC-484F-888C-827D48999CCD}:3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6308A0A6-520E-494F-AE00-7434CE3C9160}:3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2E1F9CE-5B2F-4032-8883-49E2D8405812}:3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CF1C83A-9C35-464D-AFDD-9A6E33F2F614}:3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29A1324-4BC2-4152-9B33-85E1749F962A}:324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438</Words>
  <Application>Microsoft Office PowerPoint</Application>
  <PresentationFormat>Custom</PresentationFormat>
  <Paragraphs>81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Times New Roman</vt:lpstr>
      <vt:lpstr>Wingdings</vt:lpstr>
      <vt:lpstr>Arial</vt:lpstr>
      <vt:lpstr>Montserrat</vt:lpstr>
      <vt:lpstr>UTM Avo</vt:lpstr>
      <vt:lpstr>UTM Charlotte</vt:lpstr>
      <vt:lpstr>UTM Cookies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Bai22 - Đọc - Thư gửi bố ngoài đảo</dc:title>
  <dc:creator>L.U</dc:creator>
  <cp:lastModifiedBy>STD_NHA</cp:lastModifiedBy>
  <cp:revision>143</cp:revision>
  <dcterms:modified xsi:type="dcterms:W3CDTF">2025-04-12T16:49:01Z</dcterms:modified>
</cp:coreProperties>
</file>