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5"/>
  </p:notesMasterIdLst>
  <p:sldIdLst>
    <p:sldId id="345" r:id="rId2"/>
    <p:sldId id="382" r:id="rId3"/>
    <p:sldId id="393" r:id="rId4"/>
  </p:sldIdLst>
  <p:sldSz cx="6858000" cy="5143500"/>
  <p:notesSz cx="6858000" cy="9144000"/>
  <p:embeddedFontLst>
    <p:embeddedFont>
      <p:font typeface="Kalam" panose="020B0604020202020204" charset="0"/>
      <p:regular r:id="rId6"/>
      <p:bold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0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7B5004C-F3BF-4236-9D3E-3196C326E59C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7A017BC-1282-41EF-9C7D-F33EBC7AA91E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710801F-8EF5-4ACA-8BD8-A0E362CE54D5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0975579-C560-4544-A4F4-0DEC4F454DA2}"/>
              </a:ext>
            </a:extLst>
          </p:cNvPr>
          <p:cNvSpPr txBox="1"/>
          <p:nvPr/>
        </p:nvSpPr>
        <p:spPr>
          <a:xfrm>
            <a:off x="1674447" y="508897"/>
            <a:ext cx="489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50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430619" y="534948"/>
            <a:ext cx="5996762" cy="82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xmlns="" id="{7637EE2A-E008-40E4-99A1-A85FC872137C}"/>
              </a:ext>
            </a:extLst>
          </p:cNvPr>
          <p:cNvSpPr/>
          <p:nvPr/>
        </p:nvSpPr>
        <p:spPr>
          <a:xfrm>
            <a:off x="2639202" y="1521012"/>
            <a:ext cx="240904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bộ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đội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xmlns="" id="{E2606FD8-C032-49A1-8B37-1B4B40BDD48E}"/>
              </a:ext>
            </a:extLst>
          </p:cNvPr>
          <p:cNvSpPr/>
          <p:nvPr/>
        </p:nvSpPr>
        <p:spPr>
          <a:xfrm>
            <a:off x="5381625" y="1527297"/>
            <a:ext cx="83811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lái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xmlns="" id="{E70251ED-7093-45D2-9B87-EF9A66CFECE6}"/>
              </a:ext>
            </a:extLst>
          </p:cNvPr>
          <p:cNvSpPr/>
          <p:nvPr/>
        </p:nvSpPr>
        <p:spPr>
          <a:xfrm>
            <a:off x="978131" y="1521012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ngư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A10DEA1B-D9F2-4D2F-896D-58015CC08EEF}"/>
              </a:ext>
            </a:extLst>
          </p:cNvPr>
          <p:cNvSpPr/>
          <p:nvPr/>
        </p:nvSpPr>
        <p:spPr>
          <a:xfrm>
            <a:off x="1216256" y="2148383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thợ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lặn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142B7705-3DE6-4A89-803C-4383999120FF}"/>
              </a:ext>
            </a:extLst>
          </p:cNvPr>
          <p:cNvSpPr/>
          <p:nvPr/>
        </p:nvSpPr>
        <p:spPr>
          <a:xfrm>
            <a:off x="2902181" y="2148382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83AD70E9-1DA8-4754-9F4E-40F7872343CB}"/>
              </a:ext>
            </a:extLst>
          </p:cNvPr>
          <p:cNvSpPr/>
          <p:nvPr/>
        </p:nvSpPr>
        <p:spPr>
          <a:xfrm>
            <a:off x="4588106" y="2131937"/>
            <a:ext cx="143169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nông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D796A3-B4E1-4116-A256-934FF6C4D0CB}"/>
              </a:ext>
            </a:extLst>
          </p:cNvPr>
          <p:cNvSpPr txBox="1"/>
          <p:nvPr/>
        </p:nvSpPr>
        <p:spPr>
          <a:xfrm>
            <a:off x="283473" y="2617511"/>
            <a:ext cx="6884581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C16EF762-59C9-4996-A46D-B9F56C1AF55A}"/>
              </a:ext>
            </a:extLst>
          </p:cNvPr>
          <p:cNvSpPr/>
          <p:nvPr/>
        </p:nvSpPr>
        <p:spPr>
          <a:xfrm>
            <a:off x="4322381" y="3432317"/>
            <a:ext cx="2002219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tôm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5EC6A561-AF3E-4995-A941-AA52D7BBF80A}"/>
              </a:ext>
            </a:extLst>
          </p:cNvPr>
          <p:cNvSpPr/>
          <p:nvPr/>
        </p:nvSpPr>
        <p:spPr>
          <a:xfrm>
            <a:off x="4322381" y="3951515"/>
            <a:ext cx="2002219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đánh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1042C82-1303-4A9C-AD5E-36735D22C716}"/>
              </a:ext>
            </a:extLst>
          </p:cNvPr>
          <p:cNvSpPr/>
          <p:nvPr/>
        </p:nvSpPr>
        <p:spPr>
          <a:xfrm>
            <a:off x="4319198" y="4456155"/>
            <a:ext cx="2193557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giữ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đảo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30F6DCC-3ECA-44D2-9446-33A0D2821138}"/>
              </a:ext>
            </a:extLst>
          </p:cNvPr>
          <p:cNvSpPr/>
          <p:nvPr/>
        </p:nvSpPr>
        <p:spPr>
          <a:xfrm>
            <a:off x="373176" y="3424486"/>
            <a:ext cx="3587668" cy="30608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Những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chài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ra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khơi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939D6D0-EC57-45B6-AFEB-2BAAC3F91CEF}"/>
              </a:ext>
            </a:extLst>
          </p:cNvPr>
          <p:cNvSpPr/>
          <p:nvPr/>
        </p:nvSpPr>
        <p:spPr>
          <a:xfrm>
            <a:off x="373176" y="3966472"/>
            <a:ext cx="3587668" cy="30479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chú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đội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hải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quân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tuần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tra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2F3C870-DBFE-4C5E-9744-8A2135985405}"/>
              </a:ext>
            </a:extLst>
          </p:cNvPr>
          <p:cNvSpPr/>
          <p:nvPr/>
        </p:nvSpPr>
        <p:spPr>
          <a:xfrm>
            <a:off x="373177" y="4456509"/>
            <a:ext cx="3587668" cy="30479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lồng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bè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D9F061-F815-4B94-A237-03AD65DCC241}"/>
              </a:ext>
            </a:extLst>
          </p:cNvPr>
          <p:cNvSpPr txBox="1"/>
          <p:nvPr/>
        </p:nvSpPr>
        <p:spPr>
          <a:xfrm>
            <a:off x="1305659" y="3028210"/>
            <a:ext cx="5876569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   A                                    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B66C50C-7B78-480E-AD0F-CD5BBB5DCAC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960844" y="3553318"/>
            <a:ext cx="361537" cy="550594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ADE384E-0411-4688-83CE-508AF34DF6B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960844" y="4126897"/>
            <a:ext cx="358354" cy="481655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8DA811DC-95A5-4C6A-96F5-09AD4585C64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960844" y="3584714"/>
            <a:ext cx="361537" cy="103879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7" grpId="0" animBg="1"/>
      <p:bldP spid="27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8C770-AE1F-4CD0-A5B7-1D3ACD58E749}"/>
              </a:ext>
            </a:extLst>
          </p:cNvPr>
          <p:cNvSpPr txBox="1"/>
          <p:nvPr/>
        </p:nvSpPr>
        <p:spPr>
          <a:xfrm>
            <a:off x="508449" y="569636"/>
            <a:ext cx="5841102" cy="82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2,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4FA464-2A71-495B-A96F-8658953647D1}"/>
              </a:ext>
            </a:extLst>
          </p:cNvPr>
          <p:cNvSpPr/>
          <p:nvPr/>
        </p:nvSpPr>
        <p:spPr>
          <a:xfrm>
            <a:off x="569980" y="1395824"/>
            <a:ext cx="3608320" cy="277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chài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khơi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chài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khơi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6146" name="Picture 2" descr="Fisher cartoon character Royalty Free Vector Image">
            <a:extLst>
              <a:ext uri="{FF2B5EF4-FFF2-40B4-BE49-F238E27FC236}">
                <a16:creationId xmlns:a16="http://schemas.microsoft.com/office/drawing/2014/main" xmlns="" id="{4511E827-2D7C-4E5D-9D2E-30E8C51E2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0" b="13086"/>
          <a:stretch/>
        </p:blipFill>
        <p:spPr bwMode="auto">
          <a:xfrm>
            <a:off x="4095690" y="1573624"/>
            <a:ext cx="2336471" cy="27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CB1C1E9D-3F49-4E46-B3CC-A8C7EF75538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- Luyện tập- Thư gửi bố ngoài đả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ED870DBF-3041-4BAA-8B0E-D7A60047DBD6}:3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C879380-2AB7-4E96-9A59-04659ACF30D2}:3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E5EF9ED9-C976-43C1-A8E3-DC8D381B4EB9}:393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146</Words>
  <Application>Microsoft Office PowerPoint</Application>
  <PresentationFormat>Custom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Kalam</vt:lpstr>
      <vt:lpstr>UTM Avo</vt:lpstr>
      <vt:lpstr>UTM Cookies</vt:lpstr>
      <vt:lpstr>Montserrat</vt:lpstr>
      <vt:lpstr>Doodle Sketchbook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Bai22- Luyện tập- Thư gửi bố ngoài đảo</dc:title>
  <dc:creator>L.U</dc:creator>
  <cp:lastModifiedBy>STD_NHA</cp:lastModifiedBy>
  <cp:revision>142</cp:revision>
  <dcterms:modified xsi:type="dcterms:W3CDTF">2025-04-12T15:49:32Z</dcterms:modified>
</cp:coreProperties>
</file>