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5"/>
  </p:notesMasterIdLst>
  <p:sldIdLst>
    <p:sldId id="349" r:id="rId2"/>
    <p:sldId id="350" r:id="rId3"/>
    <p:sldId id="352" r:id="rId4"/>
  </p:sldIdLst>
  <p:sldSz cx="6858000" cy="5143500"/>
  <p:notesSz cx="6858000" cy="9144000"/>
  <p:embeddedFontLst>
    <p:embeddedFont>
      <p:font typeface="Montserrat" panose="00000500000000000000" pitchFamily="2" charset="0"/>
      <p:regular r:id="rId6"/>
      <p:bold r:id="rId7"/>
      <p:italic r:id="rId8"/>
      <p:boldItalic r:id="rId9"/>
    </p:embeddedFont>
    <p:embeddedFont>
      <p:font typeface="Kalam" panose="020B0604020202020204" charset="0"/>
      <p:regular r:id="rId10"/>
      <p:bold r:id="rId11"/>
    </p:embeddedFont>
  </p:embeddedFontLst>
  <p:custDataLst>
    <p:tags r:id="rId1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C9C7"/>
    <a:srgbClr val="FFFFFF"/>
    <a:srgbClr val="000000"/>
    <a:srgbClr val="CC7500"/>
    <a:srgbClr val="1E5CC1"/>
    <a:srgbClr val="FB5B53"/>
    <a:srgbClr val="FB4C43"/>
    <a:srgbClr val="FFCC00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7" autoAdjust="0"/>
    <p:restoredTop sz="94364" autoAdjust="0"/>
  </p:normalViewPr>
  <p:slideViewPr>
    <p:cSldViewPr snapToGrid="0">
      <p:cViewPr varScale="1">
        <p:scale>
          <a:sx n="113" d="100"/>
          <a:sy n="113" d="100"/>
        </p:scale>
        <p:origin x="1210" y="8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9225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0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7" name="Picture 2">
            <a:extLst>
              <a:ext uri="{FF2B5EF4-FFF2-40B4-BE49-F238E27FC236}">
                <a16:creationId xmlns:a16="http://schemas.microsoft.com/office/drawing/2014/main" xmlns="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BD8BAEDC-85A1-4196-A156-498878AD83BB}"/>
              </a:ext>
            </a:extLst>
          </p:cNvPr>
          <p:cNvGrpSpPr/>
          <p:nvPr/>
        </p:nvGrpSpPr>
        <p:grpSpPr>
          <a:xfrm>
            <a:off x="289469" y="625723"/>
            <a:ext cx="1971949" cy="586777"/>
            <a:chOff x="328799" y="615891"/>
            <a:chExt cx="1971949" cy="58677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3CFFA76-E161-4067-8ECD-C599740D8A46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22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7DDB360-E2BD-4378-B3D8-531D36D07859}"/>
                </a:ext>
              </a:extLst>
            </p:cNvPr>
            <p:cNvSpPr txBox="1"/>
            <p:nvPr/>
          </p:nvSpPr>
          <p:spPr>
            <a:xfrm>
              <a:off x="328799" y="615891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22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9230235-37B4-4E97-915A-53B72DFDCF52}"/>
              </a:ext>
            </a:extLst>
          </p:cNvPr>
          <p:cNvSpPr txBox="1"/>
          <p:nvPr/>
        </p:nvSpPr>
        <p:spPr>
          <a:xfrm>
            <a:off x="1674447" y="508897"/>
            <a:ext cx="489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THƯ GỬI BỐ NGOÀI ĐẢO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7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902" y="577658"/>
            <a:ext cx="59821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  <a:r>
              <a:rPr lang="en-US" sz="17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Nói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những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biết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chú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bộ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đội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quân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B0E7D6-F9C0-48EE-8F8A-F22E605C8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886" y="1281112"/>
            <a:ext cx="5610225" cy="2886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41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987" y="588242"/>
            <a:ext cx="5860026" cy="82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lang="en-US" sz="17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Viết</a:t>
            </a:r>
            <a:r>
              <a:rPr lang="en-US" sz="1700" dirty="0">
                <a:latin typeface="UTM Avo" panose="02040603050506020204" pitchFamily="18" charset="0"/>
              </a:rPr>
              <a:t> 4 – 5 </a:t>
            </a:r>
            <a:r>
              <a:rPr lang="en-US" sz="1700" dirty="0" err="1">
                <a:latin typeface="UTM Avo" panose="02040603050506020204" pitchFamily="18" charset="0"/>
              </a:rPr>
              <a:t>câu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để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chú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bộ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đội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quân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làm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nhiệm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vụ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vệ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biển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Tổ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quốc</a:t>
            </a:r>
            <a:endParaRPr lang="en-US" sz="1700" dirty="0"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CCE72A2-9980-47CC-94CF-7412D214D68A}"/>
              </a:ext>
            </a:extLst>
          </p:cNvPr>
          <p:cNvGrpSpPr/>
          <p:nvPr/>
        </p:nvGrpSpPr>
        <p:grpSpPr>
          <a:xfrm>
            <a:off x="249960" y="1498461"/>
            <a:ext cx="6358079" cy="3187793"/>
            <a:chOff x="228317" y="1235702"/>
            <a:chExt cx="6358079" cy="3187793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11C0976A-9B2C-4D73-8857-61EBA89DD841}"/>
                </a:ext>
              </a:extLst>
            </p:cNvPr>
            <p:cNvGrpSpPr/>
            <p:nvPr/>
          </p:nvGrpSpPr>
          <p:grpSpPr>
            <a:xfrm>
              <a:off x="1646571" y="1235702"/>
              <a:ext cx="3474242" cy="766472"/>
              <a:chOff x="-918948" y="2910642"/>
              <a:chExt cx="3474242" cy="766472"/>
            </a:xfrm>
            <a:grpFill/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63DE0A53-9F9E-451F-8A1F-0D70CCFF5F25}"/>
                  </a:ext>
                </a:extLst>
              </p:cNvPr>
              <p:cNvSpPr/>
              <p:nvPr/>
            </p:nvSpPr>
            <p:spPr>
              <a:xfrm>
                <a:off x="-782936" y="2910642"/>
                <a:ext cx="3338230" cy="766472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096249B-4CB5-42B4-8F5C-7383447F206A}"/>
                  </a:ext>
                </a:extLst>
              </p:cNvPr>
              <p:cNvSpPr txBox="1"/>
              <p:nvPr/>
            </p:nvSpPr>
            <p:spPr>
              <a:xfrm>
                <a:off x="-918948" y="3001858"/>
                <a:ext cx="34742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Mở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đầu</a:t>
                </a:r>
                <a:r>
                  <a:rPr lang="en-US" sz="1600" dirty="0">
                    <a:latin typeface="UTM Avo" panose="02040603050506020204" pitchFamily="18" charset="0"/>
                  </a:rPr>
                  <a:t>, </a:t>
                </a:r>
                <a:r>
                  <a:rPr lang="en-US" sz="1600" dirty="0" err="1">
                    <a:latin typeface="UTM Avo" panose="02040603050506020204" pitchFamily="18" charset="0"/>
                  </a:rPr>
                  <a:t>em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gửi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lời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chào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đến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các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chú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bộ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đội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hải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quân</a:t>
                </a:r>
                <a:r>
                  <a:rPr lang="en-US" sz="1600" dirty="0">
                    <a:latin typeface="UTM Avo" panose="02040603050506020204" pitchFamily="18" charset="0"/>
                  </a:rPr>
                  <a:t>.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6C688E55-9289-4621-ACC2-3D7CCCAC4DE8}"/>
                </a:ext>
              </a:extLst>
            </p:cNvPr>
            <p:cNvGrpSpPr/>
            <p:nvPr/>
          </p:nvGrpSpPr>
          <p:grpSpPr>
            <a:xfrm>
              <a:off x="4730238" y="2123872"/>
              <a:ext cx="1856158" cy="1084026"/>
              <a:chOff x="462846" y="3217333"/>
              <a:chExt cx="1856158" cy="1084026"/>
            </a:xfrm>
            <a:grpFill/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="" id="{126984EE-1C67-4F75-A510-EBC80AFF8934}"/>
                  </a:ext>
                </a:extLst>
              </p:cNvPr>
              <p:cNvSpPr/>
              <p:nvPr/>
            </p:nvSpPr>
            <p:spPr>
              <a:xfrm>
                <a:off x="462846" y="3217333"/>
                <a:ext cx="1788477" cy="1084026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F2CCC4A6-061E-402B-B02A-15586933E5C1}"/>
                  </a:ext>
                </a:extLst>
              </p:cNvPr>
              <p:cNvSpPr txBox="1"/>
              <p:nvPr/>
            </p:nvSpPr>
            <p:spPr>
              <a:xfrm>
                <a:off x="462846" y="3392870"/>
                <a:ext cx="18561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Tiếp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theo</a:t>
                </a:r>
                <a:r>
                  <a:rPr lang="en-US" sz="1600" dirty="0">
                    <a:latin typeface="UTM Avo" panose="02040603050506020204" pitchFamily="18" charset="0"/>
                  </a:rPr>
                  <a:t>, </a:t>
                </a:r>
                <a:r>
                  <a:rPr lang="en-US" sz="1600" dirty="0" err="1">
                    <a:latin typeface="UTM Avo" panose="02040603050506020204" pitchFamily="18" charset="0"/>
                  </a:rPr>
                  <a:t>em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giới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thiệu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ngắn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gọn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về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mình</a:t>
                </a:r>
                <a:r>
                  <a:rPr lang="en-US" sz="1600" dirty="0">
                    <a:latin typeface="UTM Avo" panose="02040603050506020204" pitchFamily="18" charset="0"/>
                  </a:rPr>
                  <a:t>.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19254ABF-7590-4B5E-BFE9-C95EDAECE109}"/>
                </a:ext>
              </a:extLst>
            </p:cNvPr>
            <p:cNvGrpSpPr/>
            <p:nvPr/>
          </p:nvGrpSpPr>
          <p:grpSpPr>
            <a:xfrm>
              <a:off x="228317" y="2123871"/>
              <a:ext cx="1799307" cy="1172922"/>
              <a:chOff x="-1525549" y="1469259"/>
              <a:chExt cx="1799307" cy="1172922"/>
            </a:xfrm>
            <a:grpFill/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="" id="{FE8E2E92-09B5-4017-A4E8-0077E979600B}"/>
                  </a:ext>
                </a:extLst>
              </p:cNvPr>
              <p:cNvSpPr/>
              <p:nvPr/>
            </p:nvSpPr>
            <p:spPr>
              <a:xfrm>
                <a:off x="-1457869" y="1469259"/>
                <a:ext cx="1731627" cy="1172918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63EB54DC-FFA8-4663-8550-5CF3A01179EA}"/>
                  </a:ext>
                </a:extLst>
              </p:cNvPr>
              <p:cNvSpPr txBox="1"/>
              <p:nvPr/>
            </p:nvSpPr>
            <p:spPr>
              <a:xfrm>
                <a:off x="-1525549" y="1564963"/>
                <a:ext cx="177489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Cuối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cùng</a:t>
                </a:r>
                <a:r>
                  <a:rPr lang="en-US" sz="1600" dirty="0">
                    <a:latin typeface="UTM Avo" panose="02040603050506020204" pitchFamily="18" charset="0"/>
                  </a:rPr>
                  <a:t>, </a:t>
                </a:r>
                <a:r>
                  <a:rPr lang="en-US" sz="1600" dirty="0" err="1">
                    <a:latin typeface="UTM Avo" panose="02040603050506020204" pitchFamily="18" charset="0"/>
                  </a:rPr>
                  <a:t>em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gửi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lời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chúc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đến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các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chú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bộ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đội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hải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quân</a:t>
                </a:r>
                <a:r>
                  <a:rPr lang="en-US" sz="1600" dirty="0">
                    <a:latin typeface="UTM Avo" panose="02040603050506020204" pitchFamily="18" charset="0"/>
                  </a:rPr>
                  <a:t>.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39C48B9B-97E6-4C74-803D-4701CD5CD6B6}"/>
                </a:ext>
              </a:extLst>
            </p:cNvPr>
            <p:cNvGrpSpPr/>
            <p:nvPr/>
          </p:nvGrpSpPr>
          <p:grpSpPr>
            <a:xfrm>
              <a:off x="2062365" y="2019899"/>
              <a:ext cx="2608714" cy="1532267"/>
              <a:chOff x="2107670" y="1990177"/>
              <a:chExt cx="2608714" cy="1532267"/>
            </a:xfrm>
            <a:grpFill/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4B26BDE1-F4B2-4780-8995-5F1346F36CF1}"/>
                  </a:ext>
                </a:extLst>
              </p:cNvPr>
              <p:cNvGrpSpPr/>
              <p:nvPr/>
            </p:nvGrpSpPr>
            <p:grpSpPr>
              <a:xfrm>
                <a:off x="2468034" y="2357053"/>
                <a:ext cx="1896533" cy="821122"/>
                <a:chOff x="2269067" y="2204300"/>
                <a:chExt cx="1896533" cy="821122"/>
              </a:xfrm>
              <a:grpFill/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xmlns="" id="{3AEDE500-392D-4E74-BF1C-661871FD1373}"/>
                    </a:ext>
                  </a:extLst>
                </p:cNvPr>
                <p:cNvSpPr/>
                <p:nvPr/>
              </p:nvSpPr>
              <p:spPr>
                <a:xfrm>
                  <a:off x="2269067" y="2204300"/>
                  <a:ext cx="1896533" cy="821122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="" id="{4EA3FCB8-5832-432E-BFAB-68F42DDE0B10}"/>
                    </a:ext>
                  </a:extLst>
                </p:cNvPr>
                <p:cNvSpPr txBox="1"/>
                <p:nvPr/>
              </p:nvSpPr>
              <p:spPr>
                <a:xfrm>
                  <a:off x="2647212" y="2291695"/>
                  <a:ext cx="1127232" cy="646331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800" dirty="0" err="1">
                      <a:latin typeface="UTM Avo" panose="02040603050506020204" pitchFamily="18" charset="0"/>
                    </a:rPr>
                    <a:t>Viết</a:t>
                  </a:r>
                  <a:r>
                    <a:rPr lang="en-US" sz="18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800" dirty="0" err="1">
                      <a:latin typeface="UTM Avo" panose="02040603050506020204" pitchFamily="18" charset="0"/>
                    </a:rPr>
                    <a:t>lời</a:t>
                  </a:r>
                  <a:endParaRPr lang="en-US" sz="1800" dirty="0">
                    <a:latin typeface="UTM Avo" panose="02040603050506020204" pitchFamily="18" charset="0"/>
                  </a:endParaRPr>
                </a:p>
                <a:p>
                  <a:pPr algn="ctr"/>
                  <a:r>
                    <a:rPr lang="en-US" sz="18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800" dirty="0" err="1">
                      <a:latin typeface="UTM Avo" panose="02040603050506020204" pitchFamily="18" charset="0"/>
                    </a:rPr>
                    <a:t>cảm</a:t>
                  </a:r>
                  <a:r>
                    <a:rPr lang="en-US" sz="18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800" dirty="0" err="1">
                      <a:latin typeface="UTM Avo" panose="02040603050506020204" pitchFamily="18" charset="0"/>
                    </a:rPr>
                    <a:t>ơn</a:t>
                  </a:r>
                  <a:endParaRPr lang="en-US" sz="1800" dirty="0">
                    <a:latin typeface="UTM Avo" panose="02040603050506020204" pitchFamily="18" charset="0"/>
                  </a:endParaRPr>
                </a:p>
              </p:txBody>
            </p:sp>
          </p:grp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xmlns="" id="{B2A58738-CFD3-4907-A09F-6DCB428B1A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28997" y="1990177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xmlns="" id="{36FA46E0-7F1C-4A9C-826C-830D5E71795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2290084" y="2577347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xmlns="" id="{81397FE6-D9F2-4FA9-9FD1-D251AE043E9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4533969" y="2585200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xmlns="" id="{50C81285-D121-4E40-8D31-E3F6463C11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28997" y="3157615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CA33B39-4CB1-481F-A89E-452673F2876C}"/>
                </a:ext>
              </a:extLst>
            </p:cNvPr>
            <p:cNvGrpSpPr/>
            <p:nvPr/>
          </p:nvGrpSpPr>
          <p:grpSpPr>
            <a:xfrm>
              <a:off x="1726478" y="3592498"/>
              <a:ext cx="3394334" cy="830997"/>
              <a:chOff x="-572661" y="3178995"/>
              <a:chExt cx="3394334" cy="830997"/>
            </a:xfrm>
            <a:grpFill/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E17DFBB0-1718-403A-951C-111837CAEFE6}"/>
                  </a:ext>
                </a:extLst>
              </p:cNvPr>
              <p:cNvSpPr/>
              <p:nvPr/>
            </p:nvSpPr>
            <p:spPr>
              <a:xfrm>
                <a:off x="-516556" y="3217333"/>
                <a:ext cx="3338229" cy="766470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984E9162-D37F-4F49-A1FB-9967ED76AF38}"/>
                  </a:ext>
                </a:extLst>
              </p:cNvPr>
              <p:cNvSpPr txBox="1"/>
              <p:nvPr/>
            </p:nvSpPr>
            <p:spPr>
              <a:xfrm>
                <a:off x="-572661" y="3178995"/>
                <a:ext cx="33943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Em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viết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lời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cảm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ơn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và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nêu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rõ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lí</a:t>
                </a:r>
                <a:r>
                  <a:rPr lang="en-US" sz="1600" dirty="0">
                    <a:latin typeface="UTM Avo" panose="02040603050506020204" pitchFamily="18" charset="0"/>
                  </a:rPr>
                  <a:t> do </a:t>
                </a:r>
                <a:r>
                  <a:rPr lang="en-US" sz="1600" dirty="0" err="1">
                    <a:latin typeface="UTM Avo" panose="02040603050506020204" pitchFamily="18" charset="0"/>
                  </a:rPr>
                  <a:t>khiến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em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biết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ơn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các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chú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bộ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đội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hải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quân</a:t>
                </a:r>
                <a:r>
                  <a:rPr lang="en-US" sz="1600" dirty="0">
                    <a:latin typeface="UTM Avo" panose="02040603050506020204" pitchFamily="18" charset="0"/>
                  </a:rPr>
                  <a:t>.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3707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0.Thoikhoabieu[20210617173956998].mdb"/>
  <p:tag name="ISPRING_LMS_API_VERSION" val="SCORM 2004 (4th edition)"/>
  <p:tag name="ISPRING_ULTRA_SCORM_COURSE_ID" val="C7E3C5C7-4D0D-488C-9CBF-F8F2850D387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D234E8E4-0EC1-41A7-BA04-A50D91F55142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22 - Luyện tập - Viết lời cảm ơn các chú bộ đội hải quâ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F09B42C1-B628-4B9A-BD6F-B947448146A9}:3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43B2395C-3FCC-4C0F-B7A5-E2D3C9014584}:3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8566F66E-D34C-4FFF-A67E-627D07B1F7ED}:352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125</Words>
  <Application>Microsoft Office PowerPoint</Application>
  <PresentationFormat>Custom</PresentationFormat>
  <Paragraphs>13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Montserrat</vt:lpstr>
      <vt:lpstr>UTM Cookies</vt:lpstr>
      <vt:lpstr>Kalam</vt:lpstr>
      <vt:lpstr>UTM Avo</vt:lpstr>
      <vt:lpstr>Doodle Sketchbook by Slidesgo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Bai22 - Luyện tập - Viết lời cảm ơn các chú bộ đội hải quân</dc:title>
  <dc:creator>L.U</dc:creator>
  <cp:lastModifiedBy>STD_NHA</cp:lastModifiedBy>
  <cp:revision>142</cp:revision>
  <dcterms:modified xsi:type="dcterms:W3CDTF">2025-04-12T15:40:38Z</dcterms:modified>
</cp:coreProperties>
</file>