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327" r:id="rId2"/>
    <p:sldId id="340" r:id="rId3"/>
    <p:sldId id="341" r:id="rId4"/>
    <p:sldId id="344" r:id="rId5"/>
    <p:sldId id="378" r:id="rId6"/>
    <p:sldId id="380" r:id="rId7"/>
    <p:sldId id="379" r:id="rId8"/>
  </p:sldIdLst>
  <p:sldSz cx="6858000" cy="5143500"/>
  <p:notesSz cx="6858000" cy="9144000"/>
  <p:embeddedFontLst>
    <p:embeddedFont>
      <p:font typeface="Kalam" panose="020B0604020202020204" charset="0"/>
      <p:regular r:id="rId10"/>
      <p:bold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9C7"/>
    <a:srgbClr val="FFFFFF"/>
    <a:srgbClr val="000000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1210" y="8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9225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2779049-D69E-4A49-A154-446674288E02}"/>
              </a:ext>
            </a:extLst>
          </p:cNvPr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4BE10B9-E87C-4A42-911F-9CF55A750CA2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3FCF8D1-1A2B-47D1-907F-1E5D604B9D5C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B6862A3-A7CD-443C-9F8C-AD7674FE4CFA}"/>
              </a:ext>
            </a:extLst>
          </p:cNvPr>
          <p:cNvSpPr txBox="1"/>
          <p:nvPr/>
        </p:nvSpPr>
        <p:spPr>
          <a:xfrm>
            <a:off x="1674447" y="508897"/>
            <a:ext cx="489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243461" y="794582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gửi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bố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ngoài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đảo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xa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979003" y="426995"/>
            <a:ext cx="6076623" cy="45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Nghe –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5" name="Google Shape;1154;p45"/>
          <p:cNvSpPr/>
          <p:nvPr/>
        </p:nvSpPr>
        <p:spPr>
          <a:xfrm>
            <a:off x="6656117" y="4607463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55;p45"/>
          <p:cNvSpPr/>
          <p:nvPr/>
        </p:nvSpPr>
        <p:spPr>
          <a:xfrm>
            <a:off x="6452705" y="4842138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75;p45"/>
          <p:cNvGrpSpPr/>
          <p:nvPr/>
        </p:nvGrpSpPr>
        <p:grpSpPr>
          <a:xfrm>
            <a:off x="5656166" y="4636652"/>
            <a:ext cx="218024" cy="241143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6436753" y="3831808"/>
            <a:ext cx="263993" cy="272351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E844FE-0BF0-4B56-ABD9-C2A5F1A9EE3E}"/>
              </a:ext>
            </a:extLst>
          </p:cNvPr>
          <p:cNvSpPr txBox="1"/>
          <p:nvPr/>
        </p:nvSpPr>
        <p:spPr>
          <a:xfrm>
            <a:off x="3650508" y="1284662"/>
            <a:ext cx="2960959" cy="336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héo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Đường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xôi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thôi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sóng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A8ACF9-A3CB-42DE-8673-F52D40C92D57}"/>
              </a:ext>
            </a:extLst>
          </p:cNvPr>
          <p:cNvSpPr txBox="1"/>
          <p:nvPr/>
        </p:nvSpPr>
        <p:spPr>
          <a:xfrm>
            <a:off x="789260" y="1690016"/>
            <a:ext cx="2639740" cy="262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Tết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muốn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bánh </a:t>
            </a:r>
            <a:r>
              <a:rPr lang="en-US" sz="1600" dirty="0" err="1">
                <a:latin typeface="UTM Avo" panose="02040603050506020204" pitchFamily="18" charset="0"/>
              </a:rPr>
              <a:t>chưng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Nhưng</a:t>
            </a:r>
            <a:r>
              <a:rPr lang="en-US" sz="1600" dirty="0">
                <a:latin typeface="UTM Avo" panose="02040603050506020204" pitchFamily="18" charset="0"/>
              </a:rPr>
              <a:t> bánh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to </a:t>
            </a:r>
            <a:r>
              <a:rPr lang="en-US" sz="1600" dirty="0" err="1">
                <a:latin typeface="UTM Avo" panose="02040603050506020204" pitchFamily="18" charset="0"/>
              </a:rPr>
              <a:t>quá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hòm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thôi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57504CD-4C72-4B42-8314-F254152F8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3" y="540150"/>
            <a:ext cx="30477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9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bánh </a:t>
            </a:r>
            <a:r>
              <a:rPr lang="en-US" sz="2400" dirty="0" err="1">
                <a:latin typeface="UTM Avo" panose="02040603050506020204" pitchFamily="18" charset="0"/>
              </a:rPr>
              <a:t>chưng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xa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xôi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sóng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866BD2-F9F8-4C93-A630-7FB2981E9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266" y="2571750"/>
            <a:ext cx="4104383" cy="214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57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90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1" y="623453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698B22-2F06-4051-B19A-644326BE8E9E}"/>
              </a:ext>
            </a:extLst>
          </p:cNvPr>
          <p:cNvSpPr txBox="1"/>
          <p:nvPr/>
        </p:nvSpPr>
        <p:spPr>
          <a:xfrm>
            <a:off x="981554" y="516805"/>
            <a:ext cx="5828468" cy="47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tiếng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phù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hợp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thay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cho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ô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vuông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lang="vi-VN" sz="19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152F51A-3B64-4D11-A916-1FE31BE91942}"/>
              </a:ext>
            </a:extLst>
          </p:cNvPr>
          <p:cNvGrpSpPr/>
          <p:nvPr/>
        </p:nvGrpSpPr>
        <p:grpSpPr>
          <a:xfrm>
            <a:off x="644161" y="1082194"/>
            <a:ext cx="5720209" cy="1488934"/>
            <a:chOff x="644161" y="1082194"/>
            <a:chExt cx="5720209" cy="148893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0225638-AAFB-4D73-9A5C-F5A67791C155}"/>
                </a:ext>
              </a:extLst>
            </p:cNvPr>
            <p:cNvSpPr txBox="1"/>
            <p:nvPr/>
          </p:nvSpPr>
          <p:spPr>
            <a:xfrm>
              <a:off x="644161" y="1082194"/>
              <a:ext cx="5720209" cy="148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250000"/>
                </a:lnSpc>
                <a:buAutoNum type="alphaLcPeriod"/>
              </a:pPr>
              <a:r>
                <a:rPr lang="en-US" sz="2000" dirty="0">
                  <a:latin typeface="UTM Avo" panose="02040603050506020204" pitchFamily="18" charset="0"/>
                </a:rPr>
                <a:t>(</a:t>
              </a:r>
              <a:r>
                <a:rPr lang="en-US" sz="2000" i="1" dirty="0">
                  <a:latin typeface="UTM Avo" panose="02040603050506020204" pitchFamily="18" charset="0"/>
                </a:rPr>
                <a:t>dang/</a:t>
              </a:r>
              <a:r>
                <a:rPr lang="en-US" sz="2000" i="1" dirty="0" err="1">
                  <a:latin typeface="UTM Avo" panose="02040603050506020204" pitchFamily="18" charset="0"/>
                </a:rPr>
                <a:t>giang</a:t>
              </a:r>
              <a:r>
                <a:rPr lang="en-US" sz="2000" dirty="0">
                  <a:latin typeface="UTM Avo" panose="02040603050506020204" pitchFamily="18" charset="0"/>
                </a:rPr>
                <a:t>):     </a:t>
              </a:r>
              <a:r>
                <a:rPr lang="en-US" sz="2000" dirty="0" err="1">
                  <a:latin typeface="UTM Avo" panose="02040603050506020204" pitchFamily="18" charset="0"/>
                </a:rPr>
                <a:t>tay</a:t>
              </a:r>
              <a:r>
                <a:rPr lang="en-US" sz="2000" dirty="0">
                  <a:latin typeface="UTM Avo" panose="020406030505060202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</a:rPr>
                <a:t>giỏi</a:t>
              </a:r>
              <a:r>
                <a:rPr lang="en-US" sz="2000" dirty="0">
                  <a:latin typeface="UTM Avo" panose="02040603050506020204" pitchFamily="18" charset="0"/>
                </a:rPr>
                <a:t>     , </a:t>
              </a:r>
              <a:r>
                <a:rPr lang="en-US" sz="2000" dirty="0" err="1">
                  <a:latin typeface="UTM Avo" panose="02040603050506020204" pitchFamily="18" charset="0"/>
                </a:rPr>
                <a:t>dở</a:t>
              </a:r>
              <a:endParaRPr lang="en-US" sz="2000" dirty="0">
                <a:latin typeface="UTM Avo" panose="02040603050506020204" pitchFamily="18" charset="0"/>
              </a:endParaRPr>
            </a:p>
            <a:p>
              <a:pPr marL="457200" indent="-457200" algn="just">
                <a:lnSpc>
                  <a:spcPct val="250000"/>
                </a:lnSpc>
                <a:buAutoNum type="alphaLcPeriod"/>
              </a:pPr>
              <a:r>
                <a:rPr lang="en-US" sz="2000" dirty="0">
                  <a:latin typeface="UTM Avo" panose="02040603050506020204" pitchFamily="18" charset="0"/>
                </a:rPr>
                <a:t>(</a:t>
              </a:r>
              <a:r>
                <a:rPr lang="en-US" sz="2000" i="1" dirty="0" err="1">
                  <a:latin typeface="UTM Avo" panose="02040603050506020204" pitchFamily="18" charset="0"/>
                </a:rPr>
                <a:t>dành</a:t>
              </a:r>
              <a:r>
                <a:rPr lang="en-US" sz="2000" i="1" dirty="0">
                  <a:latin typeface="UTM Avo" panose="02040603050506020204" pitchFamily="18" charset="0"/>
                </a:rPr>
                <a:t>/</a:t>
              </a:r>
              <a:r>
                <a:rPr lang="en-US" sz="2000" i="1" dirty="0" err="1">
                  <a:latin typeface="UTM Avo" panose="02040603050506020204" pitchFamily="18" charset="0"/>
                </a:rPr>
                <a:t>giành</a:t>
              </a:r>
              <a:r>
                <a:rPr lang="en-US" sz="2000" dirty="0">
                  <a:latin typeface="UTM Avo" panose="02040603050506020204" pitchFamily="18" charset="0"/>
                </a:rPr>
                <a:t>): </a:t>
              </a:r>
              <a:r>
                <a:rPr lang="en-US" sz="2000" dirty="0" err="1">
                  <a:latin typeface="UTM Avo" panose="02040603050506020204" pitchFamily="18" charset="0"/>
                </a:rPr>
                <a:t>dỗ</a:t>
              </a:r>
              <a:r>
                <a:rPr lang="en-US" sz="2000" dirty="0">
                  <a:latin typeface="UTM Avo" panose="02040603050506020204" pitchFamily="18" charset="0"/>
                </a:rPr>
                <a:t>     , </a:t>
              </a:r>
              <a:r>
                <a:rPr lang="en-US" sz="2000" dirty="0" err="1">
                  <a:latin typeface="UTM Avo" panose="02040603050506020204" pitchFamily="18" charset="0"/>
                </a:rPr>
                <a:t>tranh</a:t>
              </a:r>
              <a:r>
                <a:rPr lang="en-US" sz="2000" dirty="0">
                  <a:latin typeface="UTM Avo" panose="02040603050506020204" pitchFamily="18" charset="0"/>
                </a:rPr>
                <a:t>     , </a:t>
              </a:r>
              <a:r>
                <a:rPr lang="en-US" sz="2000" dirty="0" err="1">
                  <a:latin typeface="UTM Avo" panose="02040603050506020204" pitchFamily="18" charset="0"/>
                </a:rPr>
                <a:t>để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endParaRPr lang="vi-VN" sz="2000" dirty="0">
                <a:latin typeface="UTM Avo" panose="02040603050506020204" pitchFamily="18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ED979162-F6EE-44F8-96E3-7B2FCF7B2994}"/>
                </a:ext>
              </a:extLst>
            </p:cNvPr>
            <p:cNvGrpSpPr/>
            <p:nvPr/>
          </p:nvGrpSpPr>
          <p:grpSpPr>
            <a:xfrm>
              <a:off x="2994088" y="1458788"/>
              <a:ext cx="253937" cy="253937"/>
              <a:chOff x="7507111" y="2996098"/>
              <a:chExt cx="417689" cy="41768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3C848B08-EB3A-46C6-BF2F-B8B7F4673A7B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E4F2D516-D8A2-4E73-B969-758159D34D12}"/>
                  </a:ext>
                </a:extLst>
              </p:cNvPr>
              <p:cNvCxnSpPr>
                <a:stCxn id="40" idx="0"/>
                <a:endCxn id="40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E92BFEE6-5F1C-4082-8D97-69B05CDE1494}"/>
                  </a:ext>
                </a:extLst>
              </p:cNvPr>
              <p:cNvCxnSpPr>
                <a:stCxn id="40" idx="3"/>
                <a:endCxn id="40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B803BEBF-4122-4AB3-B828-1F214E8D76CA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61B56A91-16D2-4BF8-9318-2135B8D7384E}"/>
                </a:ext>
              </a:extLst>
            </p:cNvPr>
            <p:cNvGrpSpPr/>
            <p:nvPr/>
          </p:nvGrpSpPr>
          <p:grpSpPr>
            <a:xfrm>
              <a:off x="4337113" y="1450663"/>
              <a:ext cx="253937" cy="253937"/>
              <a:chOff x="7507111" y="2996098"/>
              <a:chExt cx="417689" cy="41768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84C7C67A-05D3-43B1-9EF5-B4EDFBE726B0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AA9DF815-BC03-4F29-B2E9-7F4DEB648880}"/>
                  </a:ext>
                </a:extLst>
              </p:cNvPr>
              <p:cNvCxnSpPr>
                <a:stCxn id="49" idx="0"/>
                <a:endCxn id="49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935A955D-F30F-4C68-A5D8-937D813344B7}"/>
                  </a:ext>
                </a:extLst>
              </p:cNvPr>
              <p:cNvCxnSpPr>
                <a:stCxn id="49" idx="3"/>
                <a:endCxn id="49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FA1A88F8-485A-4E37-AE89-CD43369A3A0C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D2B73622-3897-4745-A163-5C828A237EAB}"/>
                </a:ext>
              </a:extLst>
            </p:cNvPr>
            <p:cNvGrpSpPr/>
            <p:nvPr/>
          </p:nvGrpSpPr>
          <p:grpSpPr>
            <a:xfrm>
              <a:off x="5209976" y="1458787"/>
              <a:ext cx="253937" cy="253937"/>
              <a:chOff x="7507111" y="2996098"/>
              <a:chExt cx="417689" cy="41768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A7C1EDC-3E2A-4860-A594-8A421CF197C3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0383CF2C-978B-4965-BA19-690BF30D65BE}"/>
                  </a:ext>
                </a:extLst>
              </p:cNvPr>
              <p:cNvCxnSpPr>
                <a:stCxn id="54" idx="0"/>
                <a:endCxn id="54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3C2C6EB4-689C-4311-825B-96A51BFC5465}"/>
                  </a:ext>
                </a:extLst>
              </p:cNvPr>
              <p:cNvCxnSpPr>
                <a:stCxn id="54" idx="3"/>
                <a:endCxn id="54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AF09A3D3-704D-4218-B634-D56CC898835F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61693C88-8E8B-427C-B4F4-B1C30D1997D9}"/>
                </a:ext>
              </a:extLst>
            </p:cNvPr>
            <p:cNvGrpSpPr/>
            <p:nvPr/>
          </p:nvGrpSpPr>
          <p:grpSpPr>
            <a:xfrm>
              <a:off x="3377296" y="2212663"/>
              <a:ext cx="253937" cy="253937"/>
              <a:chOff x="7507111" y="2996098"/>
              <a:chExt cx="417689" cy="41768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341EC5B0-2E5A-479C-A2F4-89CB9EAC4ED7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3F2CDF18-CF3E-47B5-94AE-AC0D8162DB5D}"/>
                  </a:ext>
                </a:extLst>
              </p:cNvPr>
              <p:cNvCxnSpPr>
                <a:stCxn id="59" idx="0"/>
                <a:endCxn id="59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8134A626-1C01-4863-AFB9-3D34D78A9B1C}"/>
                  </a:ext>
                </a:extLst>
              </p:cNvPr>
              <p:cNvCxnSpPr>
                <a:stCxn id="59" idx="3"/>
                <a:endCxn id="59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963D6AFB-19AD-4CA8-A0A1-347CE7F3FD8C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08E35632-1DAD-4978-B596-ED85E5281A11}"/>
                </a:ext>
              </a:extLst>
            </p:cNvPr>
            <p:cNvGrpSpPr/>
            <p:nvPr/>
          </p:nvGrpSpPr>
          <p:grpSpPr>
            <a:xfrm>
              <a:off x="4527566" y="2212662"/>
              <a:ext cx="253937" cy="253937"/>
              <a:chOff x="7507111" y="2996098"/>
              <a:chExt cx="417689" cy="417689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90613FF1-DF06-4BA2-8FDD-8F67DF3C69BB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53BCEACD-4586-46A1-9B4D-A9079A64464F}"/>
                  </a:ext>
                </a:extLst>
              </p:cNvPr>
              <p:cNvCxnSpPr>
                <a:stCxn id="64" idx="0"/>
                <a:endCxn id="64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6C4A063E-CFB6-40C8-B01C-ADE76384B004}"/>
                  </a:ext>
                </a:extLst>
              </p:cNvPr>
              <p:cNvCxnSpPr>
                <a:stCxn id="64" idx="3"/>
                <a:endCxn id="64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BF5E69E5-AAB0-4A10-97BA-6D0508563173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32252070-9371-47F8-8C00-57427D9A8AAA}"/>
                </a:ext>
              </a:extLst>
            </p:cNvPr>
            <p:cNvGrpSpPr/>
            <p:nvPr/>
          </p:nvGrpSpPr>
          <p:grpSpPr>
            <a:xfrm>
              <a:off x="5336944" y="2212662"/>
              <a:ext cx="253937" cy="253937"/>
              <a:chOff x="7507111" y="2996098"/>
              <a:chExt cx="417689" cy="417689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12461098-6478-44D1-B5E0-D2AABC5A6939}"/>
                  </a:ext>
                </a:extLst>
              </p:cNvPr>
              <p:cNvSpPr/>
              <p:nvPr/>
            </p:nvSpPr>
            <p:spPr>
              <a:xfrm>
                <a:off x="7507111" y="2996098"/>
                <a:ext cx="417689" cy="417689"/>
              </a:xfrm>
              <a:prstGeom prst="rect">
                <a:avLst/>
              </a:prstGeom>
              <a:solidFill>
                <a:srgbClr val="FC7D7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8DB35412-DF48-459A-BA5B-E4A78EF6C522}"/>
                  </a:ext>
                </a:extLst>
              </p:cNvPr>
              <p:cNvCxnSpPr>
                <a:stCxn id="69" idx="0"/>
                <a:endCxn id="69" idx="1"/>
              </p:cNvCxnSpPr>
              <p:nvPr/>
            </p:nvCxnSpPr>
            <p:spPr>
              <a:xfrm flipH="1">
                <a:off x="7507111" y="2996098"/>
                <a:ext cx="208845" cy="2088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DE0E29D7-574F-4DE8-B39A-5213CD8C7A38}"/>
                  </a:ext>
                </a:extLst>
              </p:cNvPr>
              <p:cNvCxnSpPr>
                <a:stCxn id="69" idx="3"/>
                <a:endCxn id="69" idx="2"/>
              </p:cNvCxnSpPr>
              <p:nvPr/>
            </p:nvCxnSpPr>
            <p:spPr>
              <a:xfrm flipH="1">
                <a:off x="7715956" y="3204943"/>
                <a:ext cx="208844" cy="2088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1BE64948-C4F3-4FB3-ABC6-9192B4F91EB2}"/>
                  </a:ext>
                </a:extLst>
              </p:cNvPr>
              <p:cNvCxnSpPr/>
              <p:nvPr/>
            </p:nvCxnSpPr>
            <p:spPr>
              <a:xfrm flipH="1">
                <a:off x="7507111" y="2996098"/>
                <a:ext cx="417689" cy="4176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0168D5A-8781-4EF1-AE63-12F41255C6D3}"/>
              </a:ext>
            </a:extLst>
          </p:cNvPr>
          <p:cNvSpPr txBox="1"/>
          <p:nvPr/>
        </p:nvSpPr>
        <p:spPr>
          <a:xfrm>
            <a:off x="996254" y="2835068"/>
            <a:ext cx="6119826" cy="1219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a. dang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giỏi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giang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dở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dang</a:t>
            </a:r>
          </a:p>
          <a:p>
            <a:pPr algn="just">
              <a:lnSpc>
                <a:spcPct val="20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b.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dỗ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giành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endParaRPr lang="vi-VN" sz="20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901A65-6147-4D60-A2C9-E87CECC195F9}"/>
              </a:ext>
            </a:extLst>
          </p:cNvPr>
          <p:cNvSpPr txBox="1"/>
          <p:nvPr/>
        </p:nvSpPr>
        <p:spPr>
          <a:xfrm>
            <a:off x="1005307" y="495858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CB5B81-38C8-4B35-89EE-5AF007130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1" y="551958"/>
            <a:ext cx="352093" cy="352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6798B10-B161-48AF-A447-56AB5E101BE9}"/>
              </a:ext>
            </a:extLst>
          </p:cNvPr>
          <p:cNvSpPr/>
          <p:nvPr/>
        </p:nvSpPr>
        <p:spPr>
          <a:xfrm>
            <a:off x="348984" y="882161"/>
            <a:ext cx="616003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loại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s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x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b="1" i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EAEDE25-DEEC-4F37-8152-BA9D344E8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585" y="1852845"/>
            <a:ext cx="1238919" cy="112379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2B166656-E9DC-4BAF-80EC-A1FCB51F6C9F}"/>
              </a:ext>
            </a:extLst>
          </p:cNvPr>
          <p:cNvGrpSpPr/>
          <p:nvPr/>
        </p:nvGrpSpPr>
        <p:grpSpPr>
          <a:xfrm>
            <a:off x="1251122" y="3212042"/>
            <a:ext cx="1475160" cy="1123798"/>
            <a:chOff x="2333296" y="2914468"/>
            <a:chExt cx="2662525" cy="202835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F29BC68F-C36C-4446-8FD0-0C3B85C3F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21" t="6912"/>
            <a:stretch/>
          </p:blipFill>
          <p:spPr>
            <a:xfrm>
              <a:off x="2333296" y="2974428"/>
              <a:ext cx="2662525" cy="196839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9464AEBE-5F19-4A82-9C16-7E43ABB2E723}"/>
                </a:ext>
              </a:extLst>
            </p:cNvPr>
            <p:cNvSpPr/>
            <p:nvPr/>
          </p:nvSpPr>
          <p:spPr>
            <a:xfrm>
              <a:off x="2333296" y="2914468"/>
              <a:ext cx="231227" cy="2837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653167A-5CB0-4575-9C96-B63A1F1DEF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618" y="1852845"/>
            <a:ext cx="1744681" cy="112379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12ACCB0-CE25-4097-93F5-1B51EF00A8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72"/>
          <a:stretch/>
        </p:blipFill>
        <p:spPr>
          <a:xfrm>
            <a:off x="3902745" y="3290655"/>
            <a:ext cx="2491109" cy="1124122"/>
          </a:xfrm>
          <a:prstGeom prst="rect">
            <a:avLst/>
          </a:prstGeom>
        </p:spPr>
      </p:pic>
      <p:sp>
        <p:nvSpPr>
          <p:cNvPr id="46" name="Rounded Rectangle 21">
            <a:extLst>
              <a:ext uri="{FF2B5EF4-FFF2-40B4-BE49-F238E27FC236}">
                <a16:creationId xmlns:a16="http://schemas.microsoft.com/office/drawing/2014/main" xmlns="" id="{F0FD4D2D-0511-4733-B7B8-6D01E85E185E}"/>
              </a:ext>
            </a:extLst>
          </p:cNvPr>
          <p:cNvSpPr/>
          <p:nvPr/>
        </p:nvSpPr>
        <p:spPr>
          <a:xfrm>
            <a:off x="1614434" y="2252606"/>
            <a:ext cx="1238919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xoài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Rounded Rectangle 21">
            <a:extLst>
              <a:ext uri="{FF2B5EF4-FFF2-40B4-BE49-F238E27FC236}">
                <a16:creationId xmlns:a16="http://schemas.microsoft.com/office/drawing/2014/main" xmlns="" id="{BF5D0C59-E4AA-4EC0-B1C3-B74C376F1764}"/>
              </a:ext>
            </a:extLst>
          </p:cNvPr>
          <p:cNvSpPr/>
          <p:nvPr/>
        </p:nvSpPr>
        <p:spPr>
          <a:xfrm>
            <a:off x="920833" y="4335840"/>
            <a:ext cx="1932520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sầu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riêng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21">
            <a:extLst>
              <a:ext uri="{FF2B5EF4-FFF2-40B4-BE49-F238E27FC236}">
                <a16:creationId xmlns:a16="http://schemas.microsoft.com/office/drawing/2014/main" xmlns="" id="{F86C00C6-22FC-4FD8-88AC-F5DC56B105FB}"/>
              </a:ext>
            </a:extLst>
          </p:cNvPr>
          <p:cNvSpPr/>
          <p:nvPr/>
        </p:nvSpPr>
        <p:spPr>
          <a:xfrm>
            <a:off x="5148299" y="2225940"/>
            <a:ext cx="1438001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sung</a:t>
            </a:r>
          </a:p>
        </p:txBody>
      </p:sp>
      <p:sp>
        <p:nvSpPr>
          <p:cNvPr id="49" name="Rounded Rectangle 21">
            <a:extLst>
              <a:ext uri="{FF2B5EF4-FFF2-40B4-BE49-F238E27FC236}">
                <a16:creationId xmlns:a16="http://schemas.microsoft.com/office/drawing/2014/main" xmlns="" id="{D85A88FD-54B0-4DE9-BC30-D67C77D997BE}"/>
              </a:ext>
            </a:extLst>
          </p:cNvPr>
          <p:cNvSpPr/>
          <p:nvPr/>
        </p:nvSpPr>
        <p:spPr>
          <a:xfrm>
            <a:off x="4628380" y="4414777"/>
            <a:ext cx="1238919" cy="3776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sim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51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6C677E6-57BE-458F-B185-E43D623F1CBC}"/>
              </a:ext>
            </a:extLst>
          </p:cNvPr>
          <p:cNvSpPr txBox="1"/>
          <p:nvPr/>
        </p:nvSpPr>
        <p:spPr>
          <a:xfrm>
            <a:off x="315210" y="1498554"/>
            <a:ext cx="6190694" cy="2204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Nhân</a:t>
            </a:r>
            <a:r>
              <a:rPr lang="en-US" sz="2000" dirty="0">
                <a:latin typeface="UTM Avo" panose="02040603050506020204" pitchFamily="18" charset="0"/>
              </a:rPr>
              <a:t> d    </a:t>
            </a:r>
            <a:r>
              <a:rPr lang="en-US" sz="2000" dirty="0" err="1">
                <a:latin typeface="UTM Avo" panose="02040603050506020204" pitchFamily="18" charset="0"/>
              </a:rPr>
              <a:t>Tết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tấm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</a:t>
            </a: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gửi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bộ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đội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Trường</a:t>
            </a:r>
            <a:r>
              <a:rPr lang="en-US" sz="2000" dirty="0">
                <a:latin typeface="UTM Avo" panose="02040603050506020204" pitchFamily="18" charset="0"/>
              </a:rPr>
              <a:t> Sa.</a:t>
            </a:r>
          </a:p>
          <a:p>
            <a:pPr algn="just">
              <a:lnSpc>
                <a:spcPct val="200000"/>
              </a:lnSpc>
            </a:pPr>
            <a:endParaRPr lang="en-US" sz="11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sóng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liên</a:t>
            </a:r>
            <a:r>
              <a:rPr lang="en-US" sz="2000" dirty="0">
                <a:latin typeface="UTM Avo" panose="02040603050506020204" pitchFamily="18" charset="0"/>
              </a:rPr>
              <a:t> t       </a:t>
            </a:r>
            <a:r>
              <a:rPr lang="en-US" sz="2000" dirty="0" err="1">
                <a:latin typeface="UTM Avo" panose="02040603050506020204" pitchFamily="18" charset="0"/>
              </a:rPr>
              <a:t>xô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bờ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6CC1DEE7-7448-4CBE-9CA2-990B3267A482}"/>
              </a:ext>
            </a:extLst>
          </p:cNvPr>
          <p:cNvSpPr/>
          <p:nvPr/>
        </p:nvSpPr>
        <p:spPr>
          <a:xfrm>
            <a:off x="892310" y="1045481"/>
            <a:ext cx="515853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ip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iêp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b="1" i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1EB424F-E904-4967-AF0F-7CBE399826A0}"/>
              </a:ext>
            </a:extLst>
          </p:cNvPr>
          <p:cNvSpPr txBox="1"/>
          <p:nvPr/>
        </p:nvSpPr>
        <p:spPr>
          <a:xfrm>
            <a:off x="1048785" y="592408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7A7B1C3-E446-46EA-8FBB-640F7506F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9" y="648508"/>
            <a:ext cx="352093" cy="3520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25F412E-1E39-40EE-B1C7-3B6BD39EC276}"/>
              </a:ext>
            </a:extLst>
          </p:cNvPr>
          <p:cNvSpPr txBox="1"/>
          <p:nvPr/>
        </p:nvSpPr>
        <p:spPr>
          <a:xfrm>
            <a:off x="1467625" y="1671273"/>
            <a:ext cx="493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ịp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3AEC44C-DC54-4FA7-BF20-20ABF2EA3592}"/>
              </a:ext>
            </a:extLst>
          </p:cNvPr>
          <p:cNvSpPr txBox="1"/>
          <p:nvPr/>
        </p:nvSpPr>
        <p:spPr>
          <a:xfrm>
            <a:off x="4228948" y="1699764"/>
            <a:ext cx="7349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ịêp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CEBF179-53CD-40DD-B95E-AB3F14970061}"/>
              </a:ext>
            </a:extLst>
          </p:cNvPr>
          <p:cNvSpPr txBox="1"/>
          <p:nvPr/>
        </p:nvSpPr>
        <p:spPr>
          <a:xfrm>
            <a:off x="2937253" y="3285652"/>
            <a:ext cx="6639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iếp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  <p:tag name="ISPRING_LMS_API_VERSION" val="SCORM 2004 (4th edition)"/>
  <p:tag name="ISPRING_ULTRA_SCORM_COURSE_ID" val="E4825CCB-1E5E-43EE-A4F4-C30C278D383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2- Viết - Thư gửi bố ngoài đả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CAFCC94C-0974-41C5-B0D2-434C7EAE81F5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0FD836AC-0AEF-4EB7-AFFD-604C9BDC34AC}:3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23E49DDD-A23B-46A0-A421-1E6C06ACDCB7}:3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75189EB9-1B0C-40BF-B965-30A1F9836779}:3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C8EF25B2-3E14-4CBC-84D4-DF9AE72C740A}:3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5365CF28-9733-4181-BA86-9889AC1931CD}:3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6D79BE32-A31C-4330-B7C1-A3790F2CDA02}:379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245</Words>
  <Application>Microsoft Office PowerPoint</Application>
  <PresentationFormat>Custom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Wingdings</vt:lpstr>
      <vt:lpstr>Kalam</vt:lpstr>
      <vt:lpstr>Arial</vt:lpstr>
      <vt:lpstr>UTM Cookies</vt:lpstr>
      <vt:lpstr>Montserrat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Bai22- Viết - Thư gửi bố ngoài đảo</dc:title>
  <dc:creator>L.U</dc:creator>
  <cp:lastModifiedBy>STD_NHA</cp:lastModifiedBy>
  <cp:revision>142</cp:revision>
  <dcterms:modified xsi:type="dcterms:W3CDTF">2025-04-12T15:57:29Z</dcterms:modified>
</cp:coreProperties>
</file>