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2"/>
  </p:notesMasterIdLst>
  <p:sldIdLst>
    <p:sldId id="378" r:id="rId2"/>
    <p:sldId id="316" r:id="rId3"/>
    <p:sldId id="319" r:id="rId4"/>
    <p:sldId id="320" r:id="rId5"/>
    <p:sldId id="357" r:id="rId6"/>
    <p:sldId id="356" r:id="rId7"/>
    <p:sldId id="323" r:id="rId8"/>
    <p:sldId id="358" r:id="rId9"/>
    <p:sldId id="359" r:id="rId10"/>
    <p:sldId id="324" r:id="rId11"/>
  </p:sldIdLst>
  <p:sldSz cx="6858000" cy="51435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13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72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91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28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43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96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88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15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66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09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2786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17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08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81"/>
            <a:ext cx="6858000" cy="47798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4500" y="1918400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21: Đọc: Mai An Tiêm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E79F1C-CA66-4B03-B298-7458720823C6}"/>
              </a:ext>
            </a:extLst>
          </p:cNvPr>
          <p:cNvSpPr txBox="1"/>
          <p:nvPr/>
        </p:nvSpPr>
        <p:spPr>
          <a:xfrm>
            <a:off x="373336" y="1655111"/>
            <a:ext cx="607662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chồng</a:t>
            </a:r>
            <a:r>
              <a:rPr lang="en-US" sz="1800" dirty="0">
                <a:latin typeface="UTM Avo" panose="02040603050506020204" pitchFamily="18" charset="0"/>
              </a:rPr>
              <a:t>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817ADC9-D892-464F-8659-BF7195CA29D3}"/>
              </a:ext>
            </a:extLst>
          </p:cNvPr>
          <p:cNvCxnSpPr>
            <a:cxnSpLocks/>
          </p:cNvCxnSpPr>
          <p:nvPr/>
        </p:nvCxnSpPr>
        <p:spPr>
          <a:xfrm flipV="1">
            <a:off x="1623698" y="2045547"/>
            <a:ext cx="868889" cy="4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1BC6E63-88C0-4749-A462-B9EBC9B22D71}"/>
              </a:ext>
            </a:extLst>
          </p:cNvPr>
          <p:cNvCxnSpPr>
            <a:cxnSpLocks/>
          </p:cNvCxnSpPr>
          <p:nvPr/>
        </p:nvCxnSpPr>
        <p:spPr>
          <a:xfrm flipV="1">
            <a:off x="4737913" y="2079413"/>
            <a:ext cx="1080380" cy="14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0571A07-E7EB-4326-9410-673A829ECBB9}"/>
              </a:ext>
            </a:extLst>
          </p:cNvPr>
          <p:cNvCxnSpPr>
            <a:cxnSpLocks/>
          </p:cNvCxnSpPr>
          <p:nvPr/>
        </p:nvCxnSpPr>
        <p:spPr>
          <a:xfrm flipV="1">
            <a:off x="5382431" y="2492587"/>
            <a:ext cx="639062" cy="16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2504640" y="2916169"/>
            <a:ext cx="753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997509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16E5FD0-CD61-4965-8096-4C67881A104C}"/>
              </a:ext>
            </a:extLst>
          </p:cNvPr>
          <p:cNvCxnSpPr>
            <a:cxnSpLocks/>
          </p:cNvCxnSpPr>
          <p:nvPr/>
        </p:nvCxnSpPr>
        <p:spPr>
          <a:xfrm flipV="1">
            <a:off x="1882987" y="2449909"/>
            <a:ext cx="760206" cy="2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8F5B7B-B24F-46F6-B34C-65F63C7DC780}"/>
              </a:ext>
            </a:extLst>
          </p:cNvPr>
          <p:cNvSpPr txBox="1"/>
          <p:nvPr/>
        </p:nvSpPr>
        <p:spPr>
          <a:xfrm>
            <a:off x="358001" y="360324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97372" y="1615507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Giải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đố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32" y="1579062"/>
            <a:ext cx="695814" cy="366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B08525-7EDA-4D0F-8ADA-E2E8B2254352}"/>
              </a:ext>
            </a:extLst>
          </p:cNvPr>
          <p:cNvSpPr txBox="1"/>
          <p:nvPr/>
        </p:nvSpPr>
        <p:spPr>
          <a:xfrm>
            <a:off x="1042420" y="1974134"/>
            <a:ext cx="47328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xmlns="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3524442" y="2822717"/>
            <a:ext cx="2513527" cy="21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612382" y="1511770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5709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8760C2-8639-45E6-BB57-1704A62F15F9}"/>
              </a:ext>
            </a:extLst>
          </p:cNvPr>
          <p:cNvCxnSpPr>
            <a:cxnSpLocks/>
          </p:cNvCxnSpPr>
          <p:nvPr/>
        </p:nvCxnSpPr>
        <p:spPr>
          <a:xfrm flipV="1">
            <a:off x="4836331" y="1781387"/>
            <a:ext cx="656842" cy="1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734392" y="3676814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xưa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được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yêu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con </a:t>
              </a:r>
              <a:r>
                <a:rPr lang="en-US" sz="1800" dirty="0" err="1">
                  <a:latin typeface="UTM Avo" panose="02040603050506020204" pitchFamily="18" charset="0"/>
                </a:rPr>
                <a:t>nuôi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BDDF054-DBE9-4EEF-A226-49F48BD38288}"/>
              </a:ext>
            </a:extLst>
          </p:cNvPr>
          <p:cNvCxnSpPr/>
          <p:nvPr/>
        </p:nvCxnSpPr>
        <p:spPr>
          <a:xfrm flipH="1">
            <a:off x="1793242" y="154842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DEF13BE-0B93-4287-8BF7-DE215ADA5809}"/>
              </a:ext>
            </a:extLst>
          </p:cNvPr>
          <p:cNvGrpSpPr/>
          <p:nvPr/>
        </p:nvGrpSpPr>
        <p:grpSpPr>
          <a:xfrm>
            <a:off x="3866785" y="1918187"/>
            <a:ext cx="175436" cy="470813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973CB1C-EEDA-4857-87B9-9E69BE4A318F}"/>
              </a:ext>
            </a:extLst>
          </p:cNvPr>
          <p:cNvCxnSpPr/>
          <p:nvPr/>
        </p:nvCxnSpPr>
        <p:spPr>
          <a:xfrm flipH="1">
            <a:off x="3942180" y="152133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DAEE503-77DD-4F14-A970-BC461EEA1B88}"/>
              </a:ext>
            </a:extLst>
          </p:cNvPr>
          <p:cNvCxnSpPr/>
          <p:nvPr/>
        </p:nvCxnSpPr>
        <p:spPr>
          <a:xfrm flipH="1">
            <a:off x="5343052" y="152188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528D055-C573-4675-A894-0709E3F1EC82}"/>
              </a:ext>
            </a:extLst>
          </p:cNvPr>
          <p:cNvGrpSpPr/>
          <p:nvPr/>
        </p:nvGrpSpPr>
        <p:grpSpPr>
          <a:xfrm>
            <a:off x="465868" y="2708643"/>
            <a:ext cx="5996762" cy="864532"/>
            <a:chOff x="460224" y="1435196"/>
            <a:chExt cx="5996762" cy="8645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vì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giận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đày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ra </a:t>
              </a:r>
              <a:r>
                <a:rPr lang="en-US" sz="1800" dirty="0" err="1">
                  <a:latin typeface="UTM Avo" panose="02040603050506020204" pitchFamily="18" charset="0"/>
                </a:rPr>
                <a:t>đảo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hoang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9C29BC0-E520-4FD8-A931-F1CBE7557AA9}"/>
              </a:ext>
            </a:extLst>
          </p:cNvPr>
          <p:cNvCxnSpPr/>
          <p:nvPr/>
        </p:nvCxnSpPr>
        <p:spPr>
          <a:xfrm flipH="1">
            <a:off x="1620735" y="26883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3FB1CA3-E6EC-43DA-9A38-17C4C9AED230}"/>
              </a:ext>
            </a:extLst>
          </p:cNvPr>
          <p:cNvCxnSpPr/>
          <p:nvPr/>
        </p:nvCxnSpPr>
        <p:spPr>
          <a:xfrm flipH="1">
            <a:off x="4720803" y="274928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1E5FF13-5DA8-407C-B0F3-313FAB925DB4}"/>
              </a:ext>
            </a:extLst>
          </p:cNvPr>
          <p:cNvCxnSpPr/>
          <p:nvPr/>
        </p:nvCxnSpPr>
        <p:spPr>
          <a:xfrm flipH="1">
            <a:off x="1002778" y="314090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14305" y="888064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6" y="969091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0" y="1542779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4" y="213090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7E6961-6DC6-4654-A7D4-4F17BE2248FF}"/>
              </a:ext>
            </a:extLst>
          </p:cNvPr>
          <p:cNvGrpSpPr/>
          <p:nvPr/>
        </p:nvGrpSpPr>
        <p:grpSpPr>
          <a:xfrm>
            <a:off x="321888" y="3346202"/>
            <a:ext cx="368146" cy="584775"/>
            <a:chOff x="3356427" y="2699825"/>
            <a:chExt cx="368146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077894F-6BEB-4462-892E-8ECB21437AED}"/>
                </a:ext>
              </a:extLst>
            </p:cNvPr>
            <p:cNvSpPr/>
            <p:nvPr/>
          </p:nvSpPr>
          <p:spPr>
            <a:xfrm>
              <a:off x="3445637" y="2829861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B6AE3B8-965A-48CF-A4D4-CEF9B8348DE6}"/>
                </a:ext>
              </a:extLst>
            </p:cNvPr>
            <p:cNvSpPr/>
            <p:nvPr/>
          </p:nvSpPr>
          <p:spPr>
            <a:xfrm rot="21163024">
              <a:off x="3356427" y="2699825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877222" y="3770067"/>
            <a:ext cx="11279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626805" y="38997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217136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754242" y="3770067"/>
            <a:ext cx="450995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xmlns="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3535333" y="1867540"/>
            <a:ext cx="2635090" cy="204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495299" y="1120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Vợ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chồng</a:t>
            </a:r>
            <a:r>
              <a:rPr lang="en-US" sz="1500" dirty="0"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477717" y="152646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495299" y="275381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trồng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hạt</a:t>
            </a:r>
            <a:r>
              <a:rPr lang="en-US" sz="1500" dirty="0">
                <a:latin typeface="UTM Avo" panose="02040603050506020204" pitchFamily="18" charset="0"/>
              </a:rPr>
              <a:t> do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xuống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569C1-5B0A-4ABA-BE1A-0473F677D507}"/>
              </a:ext>
            </a:extLst>
          </p:cNvPr>
          <p:cNvSpPr txBox="1"/>
          <p:nvPr/>
        </p:nvSpPr>
        <p:spPr>
          <a:xfrm>
            <a:off x="495299" y="3470690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B02552-77BA-4AA1-8D6D-72E260B2C55A}"/>
              </a:ext>
            </a:extLst>
          </p:cNvPr>
          <p:cNvSpPr txBox="1"/>
          <p:nvPr/>
        </p:nvSpPr>
        <p:spPr>
          <a:xfrm>
            <a:off x="369087" y="445591"/>
            <a:ext cx="6119826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(…).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D27C56-BB36-4C26-BB09-5425ED5F2CC6}"/>
              </a:ext>
            </a:extLst>
          </p:cNvPr>
          <p:cNvSpPr txBox="1"/>
          <p:nvPr/>
        </p:nvSpPr>
        <p:spPr>
          <a:xfrm>
            <a:off x="264311" y="2424594"/>
            <a:ext cx="648891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48975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EEC2E-9F02-46E5-A0D7-67F2916A1E32}"/>
              </a:ext>
            </a:extLst>
          </p:cNvPr>
          <p:cNvSpPr txBox="1"/>
          <p:nvPr/>
        </p:nvSpPr>
        <p:spPr>
          <a:xfrm>
            <a:off x="848512" y="3376737"/>
            <a:ext cx="6119826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Mai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D0510-876A-4A99-95C4-F2F92ECF9D1E}"/>
              </a:ext>
            </a:extLst>
          </p:cNvPr>
          <p:cNvSpPr txBox="1"/>
          <p:nvPr/>
        </p:nvSpPr>
        <p:spPr>
          <a:xfrm>
            <a:off x="611988" y="3929645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  <p:tag name="ISPRING_LMS_API_VERSION" val="SCORM 2004 (4th edition)"/>
  <p:tag name="ISPRING_ULTRA_SCORM_COURSE_ID" val="DD991F46-7E3A-4F9C-9302-575D7C8DA3A6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21.Maiantiem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Ս\uFFFD\u0004{A126BDFF-15C2-4984-8D5F-67C3521194DC}&quot;,&quot;C:\\Users\\STD_NHA\\Desktop&quot;],[&quot;\uFFFD\uFFFD\uFFFD{D234E8E4-0EC1-41A7-BA04-A50D91F55142}&quot;,&quot;D:\\PAPOI GỬI THƯ VIỆN&quot;]]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DE6379D9-C846-4086-BE02-C0BDB4F42ED9}: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1B82A35A-5060-4666-9A7F-F4A1A9EB518D}:3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8B5C9319-ACE9-4996-9115-2219A3DAEB1B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27807229-9E2C-42CC-BD28-B41DC49587A9}: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FFAF9B70-A305-4C55-9ED5-3ABF17765BCC}:3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30325DF6-0343-4F11-B12C-9D7C279A7ABA}:3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06B72BC4-E5AB-4ECA-AAF0-10C42DAC245B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DC1E5511-E859-4DC8-8A08-C7B39C0D3FB0}:3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A8BA626C-1919-4E82-98B9-749E40DEFB87}:3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1094</Words>
  <Application>Microsoft Office PowerPoint</Application>
  <PresentationFormat>Custom</PresentationFormat>
  <Paragraphs>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UTM Charlotte</vt:lpstr>
      <vt:lpstr>UTM Avo</vt:lpstr>
      <vt:lpstr>Calibri</vt:lpstr>
      <vt:lpstr>Times New Roman</vt:lpstr>
      <vt:lpstr>Wingdings</vt:lpstr>
      <vt:lpstr>Arial</vt:lpstr>
      <vt:lpstr>UTM Cookies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Bai21.Maiantiem</dc:title>
  <dc:creator>L.U</dc:creator>
  <cp:lastModifiedBy>STD_NHA</cp:lastModifiedBy>
  <cp:revision>103</cp:revision>
  <dcterms:modified xsi:type="dcterms:W3CDTF">2025-04-13T10:03:20Z</dcterms:modified>
</cp:coreProperties>
</file>