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12"/>
  </p:notesMasterIdLst>
  <p:sldIdLst>
    <p:sldId id="379" r:id="rId2"/>
    <p:sldId id="316" r:id="rId3"/>
    <p:sldId id="319" r:id="rId4"/>
    <p:sldId id="320" r:id="rId5"/>
    <p:sldId id="357" r:id="rId6"/>
    <p:sldId id="356" r:id="rId7"/>
    <p:sldId id="323" r:id="rId8"/>
    <p:sldId id="358" r:id="rId9"/>
    <p:sldId id="359" r:id="rId10"/>
    <p:sldId id="32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72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59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18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8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0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11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19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92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14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9061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93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66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9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3" name="Rectangle 2"/>
          <p:cNvSpPr/>
          <p:nvPr/>
        </p:nvSpPr>
        <p:spPr>
          <a:xfrm>
            <a:off x="1083734" y="1938260"/>
            <a:ext cx="703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21: Đọc: Mai An Tiêm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4166" y="0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7783" y="628100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văn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E79F1C-CA66-4B03-B298-7458720823C6}"/>
              </a:ext>
            </a:extLst>
          </p:cNvPr>
          <p:cNvSpPr txBox="1"/>
          <p:nvPr/>
        </p:nvSpPr>
        <p:spPr>
          <a:xfrm>
            <a:off x="497782" y="1349565"/>
            <a:ext cx="810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An </a:t>
            </a:r>
            <a:r>
              <a:rPr lang="en-US" sz="2400" dirty="0" err="1">
                <a:latin typeface="UTM Avo" panose="02040603050506020204" pitchFamily="18" charset="0"/>
              </a:rPr>
              <a:t>Tiêm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nhờ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liền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dâng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Vua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hận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chồng</a:t>
            </a:r>
            <a:r>
              <a:rPr lang="en-US" sz="2400" dirty="0">
                <a:latin typeface="UTM Avo" panose="02040603050506020204" pitchFamily="18" charset="0"/>
              </a:rPr>
              <a:t> An </a:t>
            </a:r>
            <a:r>
              <a:rPr lang="en-US" sz="2400" dirty="0" err="1">
                <a:latin typeface="UTM Avo" panose="02040603050506020204" pitchFamily="18" charset="0"/>
              </a:rPr>
              <a:t>Tiêm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817ADC9-D892-464F-8659-BF7195CA29D3}"/>
              </a:ext>
            </a:extLst>
          </p:cNvPr>
          <p:cNvCxnSpPr>
            <a:cxnSpLocks/>
          </p:cNvCxnSpPr>
          <p:nvPr/>
        </p:nvCxnSpPr>
        <p:spPr>
          <a:xfrm flipV="1">
            <a:off x="2164931" y="1870147"/>
            <a:ext cx="1158519" cy="5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1BC6E63-88C0-4749-A462-B9EBC9B22D71}"/>
              </a:ext>
            </a:extLst>
          </p:cNvPr>
          <p:cNvCxnSpPr>
            <a:cxnSpLocks/>
          </p:cNvCxnSpPr>
          <p:nvPr/>
        </p:nvCxnSpPr>
        <p:spPr>
          <a:xfrm flipV="1">
            <a:off x="6317217" y="1915301"/>
            <a:ext cx="1440507" cy="19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0571A07-E7EB-4326-9410-673A829ECBB9}"/>
              </a:ext>
            </a:extLst>
          </p:cNvPr>
          <p:cNvCxnSpPr>
            <a:cxnSpLocks/>
          </p:cNvCxnSpPr>
          <p:nvPr/>
        </p:nvCxnSpPr>
        <p:spPr>
          <a:xfrm flipV="1">
            <a:off x="7176575" y="2466200"/>
            <a:ext cx="852083" cy="21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3339521" y="3030975"/>
            <a:ext cx="1005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1330013" y="2415635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16E5FD0-CD61-4965-8096-4C67881A104C}"/>
              </a:ext>
            </a:extLst>
          </p:cNvPr>
          <p:cNvCxnSpPr>
            <a:cxnSpLocks/>
          </p:cNvCxnSpPr>
          <p:nvPr/>
        </p:nvCxnSpPr>
        <p:spPr>
          <a:xfrm flipV="1">
            <a:off x="2510649" y="2409296"/>
            <a:ext cx="1013608" cy="2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8F5B7B-B24F-46F6-B34C-65F63C7DC780}"/>
              </a:ext>
            </a:extLst>
          </p:cNvPr>
          <p:cNvSpPr txBox="1"/>
          <p:nvPr/>
        </p:nvSpPr>
        <p:spPr>
          <a:xfrm>
            <a:off x="592481" y="3439081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553182-F3C1-4121-8FDA-73CEE8D72B23}"/>
              </a:ext>
            </a:extLst>
          </p:cNvPr>
          <p:cNvSpPr txBox="1"/>
          <p:nvPr/>
        </p:nvSpPr>
        <p:spPr>
          <a:xfrm>
            <a:off x="832872" y="311573"/>
            <a:ext cx="257520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BÀI 21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784" y="173493"/>
            <a:ext cx="556848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643644" y="1262880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832103" y="205850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50560" y="-315346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1290925" y="971800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716319" y="1086789"/>
            <a:ext cx="363539" cy="41708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929830" y="1296760"/>
            <a:ext cx="6310423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667" dirty="0" err="1">
                <a:latin typeface="UTM Avo" panose="02040603050506020204" pitchFamily="18" charset="0"/>
              </a:rPr>
              <a:t>Giải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câu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endParaRPr lang="vi-VN" sz="2667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376" y="1248167"/>
            <a:ext cx="927752" cy="48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B08525-7EDA-4D0F-8ADA-E2E8B2254352}"/>
              </a:ext>
            </a:extLst>
          </p:cNvPr>
          <p:cNvSpPr txBox="1"/>
          <p:nvPr/>
        </p:nvSpPr>
        <p:spPr>
          <a:xfrm>
            <a:off x="1389894" y="1774929"/>
            <a:ext cx="6310423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667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667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xmlns="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5518831" y="2635439"/>
            <a:ext cx="3351369" cy="28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2680777" y="0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1352" y="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24660" y="0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58647" y="371991"/>
            <a:ext cx="8056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xưa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nuôi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giận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đày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Ở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nứa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áo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hôm</a:t>
            </a:r>
            <a:r>
              <a:rPr lang="en-US" sz="1600" dirty="0">
                <a:latin typeface="UTM Avo" panose="02040603050506020204" pitchFamily="18" charset="0"/>
              </a:rPr>
              <a:t>,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bay qua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nhánh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cát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thầm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: “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”.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mầm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mọc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thẫm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đỏ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nhánh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chín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cha,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nay.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7483177" y="1158443"/>
            <a:ext cx="890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2209463" y="1483719"/>
            <a:ext cx="1211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8760C2-8639-45E6-BB57-1704A62F15F9}"/>
              </a:ext>
            </a:extLst>
          </p:cNvPr>
          <p:cNvCxnSpPr>
            <a:cxnSpLocks/>
          </p:cNvCxnSpPr>
          <p:nvPr/>
        </p:nvCxnSpPr>
        <p:spPr>
          <a:xfrm flipV="1">
            <a:off x="6448442" y="1517933"/>
            <a:ext cx="875789" cy="16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4702050" y="3312519"/>
            <a:ext cx="987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6312523" y="4045169"/>
            <a:ext cx="1013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9672" y="325701"/>
            <a:ext cx="1861191" cy="740290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994779" y="37142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667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667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667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3632" y="1226772"/>
            <a:ext cx="7995683" cy="1200329"/>
            <a:chOff x="460224" y="1435196"/>
            <a:chExt cx="5996762" cy="9002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>
                  <a:latin typeface="UTM Avo" panose="02040603050506020204" pitchFamily="18" charset="0"/>
                </a:rPr>
                <a:t>    </a:t>
              </a:r>
              <a:r>
                <a:rPr lang="en-US" sz="2400" dirty="0" err="1">
                  <a:latin typeface="UTM Avo" panose="02040603050506020204" pitchFamily="18" charset="0"/>
                </a:rPr>
                <a:t>Ngày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xưa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người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tên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</a:rPr>
                <a:t> Mai An </a:t>
              </a:r>
              <a:r>
                <a:rPr lang="en-US" sz="2400" dirty="0" err="1">
                  <a:latin typeface="UTM Avo" panose="02040603050506020204" pitchFamily="18" charset="0"/>
                </a:rPr>
                <a:t>Tiêm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được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Vua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Hùng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yêu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mến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làm</a:t>
              </a:r>
              <a:r>
                <a:rPr lang="en-US" sz="2400" dirty="0">
                  <a:latin typeface="UTM Avo" panose="02040603050506020204" pitchFamily="18" charset="0"/>
                </a:rPr>
                <a:t> con </a:t>
              </a:r>
              <a:r>
                <a:rPr lang="en-US" sz="2400" dirty="0" err="1">
                  <a:latin typeface="UTM Avo" panose="02040603050506020204" pitchFamily="18" charset="0"/>
                </a:rPr>
                <a:t>nuôi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lang="vi-VN" sz="24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67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BDDF054-DBE9-4EEF-A226-49F48BD38288}"/>
              </a:ext>
            </a:extLst>
          </p:cNvPr>
          <p:cNvCxnSpPr/>
          <p:nvPr/>
        </p:nvCxnSpPr>
        <p:spPr>
          <a:xfrm flipH="1">
            <a:off x="2390990" y="120731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DEF13BE-0B93-4287-8BF7-DE215ADA5809}"/>
              </a:ext>
            </a:extLst>
          </p:cNvPr>
          <p:cNvGrpSpPr/>
          <p:nvPr/>
        </p:nvGrpSpPr>
        <p:grpSpPr>
          <a:xfrm>
            <a:off x="5155713" y="1700333"/>
            <a:ext cx="233915" cy="627751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973CB1C-EEDA-4857-87B9-9E69BE4A318F}"/>
              </a:ext>
            </a:extLst>
          </p:cNvPr>
          <p:cNvCxnSpPr/>
          <p:nvPr/>
        </p:nvCxnSpPr>
        <p:spPr>
          <a:xfrm flipH="1">
            <a:off x="5256241" y="1171192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DAEE503-77DD-4F14-A970-BC461EEA1B88}"/>
              </a:ext>
            </a:extLst>
          </p:cNvPr>
          <p:cNvCxnSpPr/>
          <p:nvPr/>
        </p:nvCxnSpPr>
        <p:spPr>
          <a:xfrm flipH="1">
            <a:off x="7124070" y="117192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528D055-C573-4675-A894-0709E3F1EC82}"/>
              </a:ext>
            </a:extLst>
          </p:cNvPr>
          <p:cNvGrpSpPr/>
          <p:nvPr/>
        </p:nvGrpSpPr>
        <p:grpSpPr>
          <a:xfrm>
            <a:off x="621157" y="2754274"/>
            <a:ext cx="7995683" cy="1200329"/>
            <a:chOff x="460224" y="1435196"/>
            <a:chExt cx="5996762" cy="9002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>
                  <a:latin typeface="UTM Avo" panose="02040603050506020204" pitchFamily="18" charset="0"/>
                </a:rPr>
                <a:t>    </a:t>
              </a:r>
              <a:r>
                <a:rPr lang="en-US" sz="2400" dirty="0" err="1"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lần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vì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hiểu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lầm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lời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nói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</a:rPr>
                <a:t> An </a:t>
              </a:r>
              <a:r>
                <a:rPr lang="en-US" sz="2400" dirty="0" err="1">
                  <a:latin typeface="UTM Avo" panose="02040603050506020204" pitchFamily="18" charset="0"/>
                </a:rPr>
                <a:t>Tiêm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nên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vua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nổi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giận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đày</a:t>
              </a:r>
              <a:r>
                <a:rPr lang="en-US" sz="2400" dirty="0">
                  <a:latin typeface="UTM Avo" panose="02040603050506020204" pitchFamily="18" charset="0"/>
                </a:rPr>
                <a:t> An </a:t>
              </a:r>
              <a:r>
                <a:rPr lang="en-US" sz="2400" dirty="0" err="1">
                  <a:latin typeface="UTM Avo" panose="02040603050506020204" pitchFamily="18" charset="0"/>
                </a:rPr>
                <a:t>Tiêm</a:t>
              </a:r>
              <a:r>
                <a:rPr lang="en-US" sz="2400" dirty="0">
                  <a:latin typeface="UTM Avo" panose="02040603050506020204" pitchFamily="18" charset="0"/>
                </a:rPr>
                <a:t> ra </a:t>
              </a:r>
              <a:r>
                <a:rPr lang="en-US" sz="2400" dirty="0" err="1">
                  <a:latin typeface="UTM Avo" panose="02040603050506020204" pitchFamily="18" charset="0"/>
                </a:rPr>
                <a:t>đảo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hoang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67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9C29BC0-E520-4FD8-A931-F1CBE7557AA9}"/>
              </a:ext>
            </a:extLst>
          </p:cNvPr>
          <p:cNvCxnSpPr/>
          <p:nvPr/>
        </p:nvCxnSpPr>
        <p:spPr>
          <a:xfrm flipH="1">
            <a:off x="2093248" y="273395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3FB1CA3-E6EC-43DA-9A38-17C4C9AED230}"/>
              </a:ext>
            </a:extLst>
          </p:cNvPr>
          <p:cNvCxnSpPr/>
          <p:nvPr/>
        </p:nvCxnSpPr>
        <p:spPr>
          <a:xfrm flipH="1">
            <a:off x="6294405" y="280846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1E5FF13-5DA8-407C-B0F3-313FAB925DB4}"/>
              </a:ext>
            </a:extLst>
          </p:cNvPr>
          <p:cNvCxnSpPr/>
          <p:nvPr/>
        </p:nvCxnSpPr>
        <p:spPr>
          <a:xfrm flipH="1">
            <a:off x="1337038" y="333062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658004" y="0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166794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027007" y="-50892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85741" y="326836"/>
            <a:ext cx="8056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xưa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nuôi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giận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đày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Ở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nứa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áo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hôm</a:t>
            </a:r>
            <a:r>
              <a:rPr lang="en-US" sz="1600" dirty="0">
                <a:latin typeface="UTM Avo" panose="02040603050506020204" pitchFamily="18" charset="0"/>
              </a:rPr>
              <a:t>,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bay qua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nhánh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cát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thầm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: “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”.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mầm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mọc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thẫm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đỏ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nhánh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chín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cha,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nay.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5" y="434871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3" y="1199789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9" y="1983962"/>
            <a:ext cx="384000" cy="38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7E6961-6DC6-4654-A7D4-4F17BE2248FF}"/>
              </a:ext>
            </a:extLst>
          </p:cNvPr>
          <p:cNvGrpSpPr/>
          <p:nvPr/>
        </p:nvGrpSpPr>
        <p:grpSpPr>
          <a:xfrm>
            <a:off x="422024" y="3619708"/>
            <a:ext cx="498021" cy="748988"/>
            <a:chOff x="3351057" y="2711342"/>
            <a:chExt cx="373516" cy="56174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077894F-6BEB-4462-892E-8ECB21437AED}"/>
                </a:ext>
              </a:extLst>
            </p:cNvPr>
            <p:cNvSpPr/>
            <p:nvPr/>
          </p:nvSpPr>
          <p:spPr>
            <a:xfrm>
              <a:off x="3445637" y="2829861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B6AE3B8-965A-48CF-A4D4-CEF9B8348DE6}"/>
                </a:ext>
              </a:extLst>
            </p:cNvPr>
            <p:cNvSpPr/>
            <p:nvPr/>
          </p:nvSpPr>
          <p:spPr>
            <a:xfrm rot="21163024">
              <a:off x="3351057" y="2711342"/>
              <a:ext cx="362118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267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644457" y="352794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88365" y="38608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994779" y="397640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715232" y="1386545"/>
            <a:ext cx="243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835740" y="156978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1169630" y="4169507"/>
            <a:ext cx="150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Hối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hận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835740" y="434240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2895159" y="1394667"/>
            <a:ext cx="478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2338990" y="4169506"/>
            <a:ext cx="601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xmlns="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4713778" y="1632804"/>
            <a:ext cx="3513453" cy="273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3653" y="0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660399" y="637194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Vợ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chồng</a:t>
            </a:r>
            <a:r>
              <a:rPr lang="en-US" sz="2000" dirty="0">
                <a:latin typeface="UTM Avo" panose="02040603050506020204" pitchFamily="18" charset="0"/>
              </a:rPr>
              <a:t> Mai An </a:t>
            </a:r>
            <a:r>
              <a:rPr lang="en-US" sz="2000" dirty="0" err="1">
                <a:latin typeface="UTM Avo" panose="02040603050506020204" pitchFamily="18" charset="0"/>
              </a:rPr>
              <a:t>Tiêm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hoang</a:t>
            </a:r>
            <a:r>
              <a:rPr lang="vi-VN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636956" y="1178031"/>
            <a:ext cx="815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660399" y="2814506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000" dirty="0">
                <a:latin typeface="UTM Avo" panose="02040603050506020204" pitchFamily="18" charset="0"/>
              </a:rPr>
              <a:t>Mai An </a:t>
            </a:r>
            <a:r>
              <a:rPr lang="en-US" sz="2000" dirty="0" err="1">
                <a:latin typeface="UTM Avo" panose="02040603050506020204" pitchFamily="18" charset="0"/>
              </a:rPr>
              <a:t>Tiêm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gieo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trồng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hạt</a:t>
            </a:r>
            <a:r>
              <a:rPr lang="en-US" sz="2000" dirty="0">
                <a:latin typeface="UTM Avo" panose="02040603050506020204" pitchFamily="18" charset="0"/>
              </a:rPr>
              <a:t> do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xuống</a:t>
            </a:r>
            <a:r>
              <a:rPr lang="vi-VN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569C1-5B0A-4ABA-BE1A-0473F677D507}"/>
              </a:ext>
            </a:extLst>
          </p:cNvPr>
          <p:cNvSpPr txBox="1"/>
          <p:nvPr/>
        </p:nvSpPr>
        <p:spPr>
          <a:xfrm>
            <a:off x="660399" y="3770338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B02552-77BA-4AA1-8D6D-72E260B2C55A}"/>
              </a:ext>
            </a:extLst>
          </p:cNvPr>
          <p:cNvSpPr txBox="1"/>
          <p:nvPr/>
        </p:nvSpPr>
        <p:spPr>
          <a:xfrm>
            <a:off x="485342" y="136497"/>
            <a:ext cx="8159768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133" dirty="0" err="1">
                <a:latin typeface="UTM Avo" panose="02040603050506020204" pitchFamily="18" charset="0"/>
              </a:rPr>
              <a:t>Nói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tiếp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các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câu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dưới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đây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để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giới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thiệu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loại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quả</a:t>
            </a:r>
            <a:r>
              <a:rPr lang="en-US" sz="2133" dirty="0">
                <a:latin typeface="UTM Avo" panose="02040603050506020204" pitchFamily="18" charset="0"/>
              </a:rPr>
              <a:t> Mai An </a:t>
            </a:r>
            <a:r>
              <a:rPr lang="en-US" sz="2133" dirty="0" err="1">
                <a:latin typeface="UTM Avo" panose="02040603050506020204" pitchFamily="18" charset="0"/>
              </a:rPr>
              <a:t>Tiêm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đã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trồng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</a:p>
          <a:p>
            <a:pPr marL="380990" indent="-380990" algn="just">
              <a:lnSpc>
                <a:spcPct val="200000"/>
              </a:lnSpc>
              <a:buFontTx/>
              <a:buChar char="-"/>
            </a:pPr>
            <a:r>
              <a:rPr lang="en-US" sz="2133" dirty="0" err="1">
                <a:latin typeface="UTM Avo" panose="02040603050506020204" pitchFamily="18" charset="0"/>
              </a:rPr>
              <a:t>Quả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có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vỏ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màu</a:t>
            </a:r>
            <a:r>
              <a:rPr lang="en-US" sz="2133" dirty="0">
                <a:latin typeface="UTM Avo" panose="02040603050506020204" pitchFamily="18" charset="0"/>
              </a:rPr>
              <a:t> (…), </a:t>
            </a:r>
            <a:r>
              <a:rPr lang="en-US" sz="2133" dirty="0" err="1">
                <a:latin typeface="UTM Avo" panose="02040603050506020204" pitchFamily="18" charset="0"/>
              </a:rPr>
              <a:t>ruột</a:t>
            </a:r>
            <a:r>
              <a:rPr lang="en-US" sz="2133" dirty="0">
                <a:latin typeface="UTM Avo" panose="02040603050506020204" pitchFamily="18" charset="0"/>
              </a:rPr>
              <a:t> (…), </a:t>
            </a:r>
            <a:r>
              <a:rPr lang="en-US" sz="2133" dirty="0" err="1">
                <a:latin typeface="UTM Avo" panose="02040603050506020204" pitchFamily="18" charset="0"/>
              </a:rPr>
              <a:t>hạt</a:t>
            </a:r>
            <a:r>
              <a:rPr lang="en-US" sz="2133" dirty="0">
                <a:latin typeface="UTM Avo" panose="02040603050506020204" pitchFamily="18" charset="0"/>
              </a:rPr>
              <a:t> (…), </a:t>
            </a:r>
            <a:r>
              <a:rPr lang="en-US" sz="2133" dirty="0" err="1">
                <a:latin typeface="UTM Avo" panose="02040603050506020204" pitchFamily="18" charset="0"/>
              </a:rPr>
              <a:t>vị</a:t>
            </a:r>
            <a:r>
              <a:rPr lang="en-US" sz="2133" dirty="0">
                <a:latin typeface="UTM Avo" panose="02040603050506020204" pitchFamily="18" charset="0"/>
              </a:rPr>
              <a:t> (…).</a:t>
            </a:r>
          </a:p>
          <a:p>
            <a:pPr marL="380990" indent="-380990" algn="just">
              <a:lnSpc>
                <a:spcPct val="200000"/>
              </a:lnSpc>
              <a:buFontTx/>
              <a:buChar char="-"/>
            </a:pPr>
            <a:r>
              <a:rPr lang="en-US" sz="2133" dirty="0" err="1">
                <a:latin typeface="UTM Avo" panose="02040603050506020204" pitchFamily="18" charset="0"/>
              </a:rPr>
              <a:t>Quả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đó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có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tên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là</a:t>
            </a:r>
            <a:r>
              <a:rPr lang="en-US" sz="2133" dirty="0">
                <a:latin typeface="UTM Avo" panose="02040603050506020204" pitchFamily="18" charset="0"/>
              </a:rPr>
              <a:t> (…)</a:t>
            </a:r>
            <a:endParaRPr lang="vi-VN" sz="2133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D27C56-BB36-4C26-BB09-5425ED5F2CC6}"/>
              </a:ext>
            </a:extLst>
          </p:cNvPr>
          <p:cNvSpPr txBox="1"/>
          <p:nvPr/>
        </p:nvSpPr>
        <p:spPr>
          <a:xfrm>
            <a:off x="492116" y="2538103"/>
            <a:ext cx="8651884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3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133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44702" y="3396124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EEC2E-9F02-46E5-A0D7-67F2916A1E32}"/>
              </a:ext>
            </a:extLst>
          </p:cNvPr>
          <p:cNvSpPr txBox="1"/>
          <p:nvPr/>
        </p:nvSpPr>
        <p:spPr>
          <a:xfrm>
            <a:off x="1185535" y="3150613"/>
            <a:ext cx="815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Theo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, Mai An </a:t>
            </a:r>
            <a:r>
              <a:rPr lang="en-US" sz="2400" dirty="0" err="1">
                <a:latin typeface="UTM Avo" panose="02040603050506020204" pitchFamily="18" charset="0"/>
              </a:rPr>
              <a:t>Tiêm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D0510-876A-4A99-95C4-F2F92ECF9D1E}"/>
              </a:ext>
            </a:extLst>
          </p:cNvPr>
          <p:cNvSpPr txBox="1"/>
          <p:nvPr/>
        </p:nvSpPr>
        <p:spPr>
          <a:xfrm>
            <a:off x="904039" y="3718491"/>
            <a:ext cx="783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58647" y="371991"/>
            <a:ext cx="8056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xưa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nuôi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giận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đày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Ở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nứa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áo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hôm</a:t>
            </a:r>
            <a:r>
              <a:rPr lang="en-US" sz="1600" dirty="0">
                <a:latin typeface="UTM Avo" panose="02040603050506020204" pitchFamily="18" charset="0"/>
              </a:rPr>
              <a:t>,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bay qua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nhánh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cát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thầm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: “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”.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mầm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mọc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thẫm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đỏ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nhánh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chín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cha,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Vua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chồng</a:t>
            </a:r>
            <a:r>
              <a:rPr lang="en-US" sz="1600" dirty="0">
                <a:latin typeface="UTM Avo" panose="02040603050506020204" pitchFamily="18" charset="0"/>
              </a:rPr>
              <a:t>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nay.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469984" y="-351690"/>
            <a:ext cx="26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-36829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534784" y="-388685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  <p:tag name="ISPRING_LMS_API_VERSION" val="SCORM 2004 (4th edition)"/>
  <p:tag name="ISPRING_ULTRA_SCORM_COURSE_ID" val="DD991F46-7E3A-4F9C-9302-575D7C8DA3A6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21.Maiantiem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Ս\uFFFD\u0004{A126BDFF-15C2-4984-8D5F-67C3521194DC}&quot;,&quot;C:\\Users\\STD_NHA\\Desktop&quot;],[&quot;\uFFFD\uFFFD\uFFFD{D234E8E4-0EC1-41A7-BA04-A50D91F55142}&quot;,&quot;D:\\PAPOI GỬI THƯ VIỆN&quot;]]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DE6379D9-C846-4086-BE02-C0BDB4F42ED9}: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1B82A35A-5060-4666-9A7F-F4A1A9EB518D}:3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8B5C9319-ACE9-4996-9115-2219A3DAEB1B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27807229-9E2C-42CC-BD28-B41DC49587A9}: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FFAF9B70-A305-4C55-9ED5-3ABF17765BCC}:3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30325DF6-0343-4F11-B12C-9D7C279A7ABA}:3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06B72BC4-E5AB-4ECA-AAF0-10C42DAC245B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DC1E5511-E859-4DC8-8A08-C7B39C0D3FB0}:3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A8BA626C-1919-4E82-98B9-749E40DEFB87}:35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1092</Words>
  <Application>Microsoft Office PowerPoint</Application>
  <PresentationFormat>On-screen Show (16:9)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UTM Charlotte</vt:lpstr>
      <vt:lpstr>UTM Avo</vt:lpstr>
      <vt:lpstr>Calibri</vt:lpstr>
      <vt:lpstr>Times New Roman</vt:lpstr>
      <vt:lpstr>Wingdings</vt:lpstr>
      <vt:lpstr>Arial</vt:lpstr>
      <vt:lpstr>UTM Cookies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Bai21.Maiantiem</dc:title>
  <dc:creator>L.U</dc:creator>
  <cp:lastModifiedBy>STD_NHA</cp:lastModifiedBy>
  <cp:revision>104</cp:revision>
  <dcterms:modified xsi:type="dcterms:W3CDTF">2025-04-13T14:33:41Z</dcterms:modified>
</cp:coreProperties>
</file>