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0" r:id="rId1"/>
  </p:sldMasterIdLst>
  <p:notesMasterIdLst>
    <p:notesMasterId r:id="rId5"/>
  </p:notesMasterIdLst>
  <p:sldIdLst>
    <p:sldId id="355" r:id="rId2"/>
    <p:sldId id="350" r:id="rId3"/>
    <p:sldId id="352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custDataLst>
    <p:tags r:id="rId1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9C7"/>
    <a:srgbClr val="FFFFFF"/>
    <a:srgbClr val="000000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398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9225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0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943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194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807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2120-ECB1-41D6-8FCE-5DD2F745F79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6D4D-4BB1-4716-9FF7-62D93CD30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2527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208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684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472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5072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908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86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5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69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3" name="Rectangle 2"/>
          <p:cNvSpPr/>
          <p:nvPr/>
        </p:nvSpPr>
        <p:spPr>
          <a:xfrm>
            <a:off x="1083733" y="1938258"/>
            <a:ext cx="7037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Viết lời cảm ơn chú bộ đội hải quân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9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903" y="577659"/>
            <a:ext cx="59821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Nói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những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biết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chú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bộ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đội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quân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B0E7D6-F9C0-48EE-8F8A-F22E605C8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6887" y="1281113"/>
            <a:ext cx="5610225" cy="2886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1987" y="588243"/>
            <a:ext cx="586002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Viết</a:t>
            </a:r>
            <a:r>
              <a:rPr lang="en-US" sz="1700" dirty="0">
                <a:latin typeface="UTM Avo" panose="02040603050506020204" pitchFamily="18" charset="0"/>
              </a:rPr>
              <a:t> 4 – 5 </a:t>
            </a:r>
            <a:r>
              <a:rPr lang="en-US" sz="1700" dirty="0" err="1">
                <a:latin typeface="UTM Avo" panose="02040603050506020204" pitchFamily="18" charset="0"/>
              </a:rPr>
              <a:t>câu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để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chú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bộ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đội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quân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nhiệm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vụ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vệ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biển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Tổ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quốc</a:t>
            </a:r>
            <a:endParaRPr lang="en-US" sz="17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CCE72A2-9980-47CC-94CF-7412D214D68A}"/>
              </a:ext>
            </a:extLst>
          </p:cNvPr>
          <p:cNvGrpSpPr/>
          <p:nvPr/>
        </p:nvGrpSpPr>
        <p:grpSpPr>
          <a:xfrm>
            <a:off x="1392961" y="1498462"/>
            <a:ext cx="6358079" cy="3187793"/>
            <a:chOff x="228317" y="1235702"/>
            <a:chExt cx="6358079" cy="3187793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1C0976A-9B2C-4D73-8857-61EBA89DD841}"/>
                </a:ext>
              </a:extLst>
            </p:cNvPr>
            <p:cNvGrpSpPr/>
            <p:nvPr/>
          </p:nvGrpSpPr>
          <p:grpSpPr>
            <a:xfrm>
              <a:off x="1646571" y="1235702"/>
              <a:ext cx="3474242" cy="766472"/>
              <a:chOff x="-918948" y="2910642"/>
              <a:chExt cx="3474242" cy="766472"/>
            </a:xfrm>
            <a:grpFill/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63DE0A53-9F9E-451F-8A1F-0D70CCFF5F25}"/>
                  </a:ext>
                </a:extLst>
              </p:cNvPr>
              <p:cNvSpPr/>
              <p:nvPr/>
            </p:nvSpPr>
            <p:spPr>
              <a:xfrm>
                <a:off x="-782936" y="2910642"/>
                <a:ext cx="3338230" cy="766472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096249B-4CB5-42B4-8F5C-7383447F206A}"/>
                  </a:ext>
                </a:extLst>
              </p:cNvPr>
              <p:cNvSpPr txBox="1"/>
              <p:nvPr/>
            </p:nvSpPr>
            <p:spPr>
              <a:xfrm>
                <a:off x="-918948" y="3001858"/>
                <a:ext cx="34742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Mở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đầu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gửi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lời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chào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đến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các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bộ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đội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hải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quân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C688E55-9289-4621-ACC2-3D7CCCAC4DE8}"/>
                </a:ext>
              </a:extLst>
            </p:cNvPr>
            <p:cNvGrpSpPr/>
            <p:nvPr/>
          </p:nvGrpSpPr>
          <p:grpSpPr>
            <a:xfrm>
              <a:off x="4730238" y="2123872"/>
              <a:ext cx="1856158" cy="1084026"/>
              <a:chOff x="462846" y="3217333"/>
              <a:chExt cx="1856158" cy="1084026"/>
            </a:xfrm>
            <a:grpFill/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126984EE-1C67-4F75-A510-EBC80AFF8934}"/>
                  </a:ext>
                </a:extLst>
              </p:cNvPr>
              <p:cNvSpPr/>
              <p:nvPr/>
            </p:nvSpPr>
            <p:spPr>
              <a:xfrm>
                <a:off x="462846" y="3217333"/>
                <a:ext cx="1788477" cy="1084026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F2CCC4A6-061E-402B-B02A-15586933E5C1}"/>
                  </a:ext>
                </a:extLst>
              </p:cNvPr>
              <p:cNvSpPr txBox="1"/>
              <p:nvPr/>
            </p:nvSpPr>
            <p:spPr>
              <a:xfrm>
                <a:off x="462846" y="3392870"/>
                <a:ext cx="18561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Tiếp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theo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giới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thiệu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ngắn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gọn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về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mình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19254ABF-7590-4B5E-BFE9-C95EDAECE109}"/>
                </a:ext>
              </a:extLst>
            </p:cNvPr>
            <p:cNvGrpSpPr/>
            <p:nvPr/>
          </p:nvGrpSpPr>
          <p:grpSpPr>
            <a:xfrm>
              <a:off x="228317" y="2123871"/>
              <a:ext cx="1799307" cy="1172922"/>
              <a:chOff x="-1525549" y="1469259"/>
              <a:chExt cx="1799307" cy="1172922"/>
            </a:xfrm>
            <a:grpFill/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FE8E2E92-09B5-4017-A4E8-0077E979600B}"/>
                  </a:ext>
                </a:extLst>
              </p:cNvPr>
              <p:cNvSpPr/>
              <p:nvPr/>
            </p:nvSpPr>
            <p:spPr>
              <a:xfrm>
                <a:off x="-1457869" y="1469259"/>
                <a:ext cx="1731627" cy="1172918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63EB54DC-FFA8-4663-8550-5CF3A01179EA}"/>
                  </a:ext>
                </a:extLst>
              </p:cNvPr>
              <p:cNvSpPr txBox="1"/>
              <p:nvPr/>
            </p:nvSpPr>
            <p:spPr>
              <a:xfrm>
                <a:off x="-1525549" y="1564963"/>
                <a:ext cx="177489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Cuối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cùng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gửi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lời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đến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các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bộ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đội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hải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quân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9C48B9B-97E6-4C74-803D-4701CD5CD6B6}"/>
                </a:ext>
              </a:extLst>
            </p:cNvPr>
            <p:cNvGrpSpPr/>
            <p:nvPr/>
          </p:nvGrpSpPr>
          <p:grpSpPr>
            <a:xfrm>
              <a:off x="2062365" y="2019899"/>
              <a:ext cx="2608714" cy="1532267"/>
              <a:chOff x="2107670" y="1990177"/>
              <a:chExt cx="2608714" cy="1532267"/>
            </a:xfrm>
            <a:grpFill/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B26BDE1-F4B2-4780-8995-5F1346F36CF1}"/>
                  </a:ext>
                </a:extLst>
              </p:cNvPr>
              <p:cNvGrpSpPr/>
              <p:nvPr/>
            </p:nvGrpSpPr>
            <p:grpSpPr>
              <a:xfrm>
                <a:off x="2468034" y="2357053"/>
                <a:ext cx="1896533" cy="821122"/>
                <a:chOff x="2269067" y="2204300"/>
                <a:chExt cx="1896533" cy="821122"/>
              </a:xfrm>
              <a:grpFill/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3AEDE500-392D-4E74-BF1C-661871FD1373}"/>
                    </a:ext>
                  </a:extLst>
                </p:cNvPr>
                <p:cNvSpPr/>
                <p:nvPr/>
              </p:nvSpPr>
              <p:spPr>
                <a:xfrm>
                  <a:off x="2269067" y="2204300"/>
                  <a:ext cx="1896533" cy="821122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4EA3FCB8-5832-432E-BFAB-68F42DDE0B10}"/>
                    </a:ext>
                  </a:extLst>
                </p:cNvPr>
                <p:cNvSpPr txBox="1"/>
                <p:nvPr/>
              </p:nvSpPr>
              <p:spPr>
                <a:xfrm>
                  <a:off x="2720950" y="2291695"/>
                  <a:ext cx="979755" cy="64633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800" dirty="0" err="1">
                      <a:latin typeface="UTM Avo" panose="02040603050506020204" pitchFamily="18" charset="0"/>
                    </a:rPr>
                    <a:t>Viết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lời</a:t>
                  </a:r>
                  <a:endParaRPr lang="en-US" sz="1800" dirty="0">
                    <a:latin typeface="UTM Avo" panose="02040603050506020204" pitchFamily="18" charset="0"/>
                  </a:endParaRPr>
                </a:p>
                <a:p>
                  <a:pPr algn="ctr"/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cảm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ơn</a:t>
                  </a:r>
                  <a:endParaRPr lang="en-US" sz="1800" dirty="0">
                    <a:latin typeface="UTM Avo" panose="02040603050506020204" pitchFamily="18" charset="0"/>
                  </a:endParaRPr>
                </a:p>
              </p:txBody>
            </p:sp>
          </p:grp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B2A58738-CFD3-4907-A09F-6DCB428B1A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28997" y="1990177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xmlns="" id="{36FA46E0-7F1C-4A9C-826C-830D5E71795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290084" y="2577347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xmlns="" id="{81397FE6-D9F2-4FA9-9FD1-D251AE043E9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533969" y="2585200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50C81285-D121-4E40-8D31-E3F6463C11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28997" y="3157615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CA33B39-4CB1-481F-A89E-452673F2876C}"/>
                </a:ext>
              </a:extLst>
            </p:cNvPr>
            <p:cNvGrpSpPr/>
            <p:nvPr/>
          </p:nvGrpSpPr>
          <p:grpSpPr>
            <a:xfrm>
              <a:off x="1726478" y="3592498"/>
              <a:ext cx="3394334" cy="830997"/>
              <a:chOff x="-572661" y="3178995"/>
              <a:chExt cx="3394334" cy="830997"/>
            </a:xfrm>
            <a:grpFill/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E17DFBB0-1718-403A-951C-111837CAEFE6}"/>
                  </a:ext>
                </a:extLst>
              </p:cNvPr>
              <p:cNvSpPr/>
              <p:nvPr/>
            </p:nvSpPr>
            <p:spPr>
              <a:xfrm>
                <a:off x="-516556" y="3217333"/>
                <a:ext cx="3338229" cy="766470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984E9162-D37F-4F49-A1FB-9967ED76AF38}"/>
                  </a:ext>
                </a:extLst>
              </p:cNvPr>
              <p:cNvSpPr txBox="1"/>
              <p:nvPr/>
            </p:nvSpPr>
            <p:spPr>
              <a:xfrm>
                <a:off x="-572661" y="3178995"/>
                <a:ext cx="33943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viết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lời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cảm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ơn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và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nêu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rõ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lí</a:t>
                </a:r>
                <a:r>
                  <a:rPr lang="en-US" sz="1600" dirty="0">
                    <a:latin typeface="UTM Avo" panose="02040603050506020204" pitchFamily="18" charset="0"/>
                  </a:rPr>
                  <a:t> do </a:t>
                </a:r>
                <a:r>
                  <a:rPr lang="en-US" sz="1600" dirty="0" err="1">
                    <a:latin typeface="UTM Avo" panose="02040603050506020204" pitchFamily="18" charset="0"/>
                  </a:rPr>
                  <a:t>khiến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biết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ơn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các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bộ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đội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hải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quân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707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  <p:tag name="ISPRING_LMS_API_VERSION" val="SCORM 2004 (4th edition)"/>
  <p:tag name="ISPRING_ULTRA_SCORM_COURSE_ID" val="C7E3C5C7-4D0D-488C-9CBF-F8F2850D387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2 - Luyện tập - Viết lời cảm ơn các chú bộ đội hải quâ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43B2395C-3FCC-4C0F-B7A5-E2D3C9014584}:3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8566F66E-D34C-4FFF-A67E-627D07B1F7ED}:35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1190</TotalTime>
  <Words>123</Words>
  <Application>Microsoft Office PowerPoint</Application>
  <PresentationFormat>On-screen Show (16:9)</PresentationFormat>
  <Paragraphs>10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UTM Avo</vt:lpstr>
      <vt:lpstr>Calibri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Bai22 - Luyện tập - Viết lời cảm ơn các chú bộ đội hải quân</dc:title>
  <dc:creator>L.U</dc:creator>
  <cp:lastModifiedBy>STD_NHA</cp:lastModifiedBy>
  <cp:revision>145</cp:revision>
  <dcterms:modified xsi:type="dcterms:W3CDTF">2025-04-13T14:27:25Z</dcterms:modified>
</cp:coreProperties>
</file>