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27C0-363C-4F82-818D-3F5D835E264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B1330-3308-4187-A87D-12115C29D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9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B1330-3308-4187-A87D-12115C29DD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81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0951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7989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7801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2259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1139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2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8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996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2780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0155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150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8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3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8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0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6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5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76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6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A34-1106-42D6-B5C7-DE773E3D709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1743A-1524-45A5-A2B1-D01B0867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5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ó thể là hình minh họa về văn bản cho biết 'LOVE SCHOOL'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295573" cy="697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98306" y="3817399"/>
            <a:ext cx="63830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smtClean="0">
                <a:solidFill>
                  <a:schemeClr val="lt1"/>
                </a:solidFill>
                <a:latin typeface="Times New Roman" panose="02020603050405020304" pitchFamily="18" charset="0"/>
                <a:ea typeface="Cookie"/>
                <a:cs typeface="Times New Roman" panose="02020603050405020304" pitchFamily="18" charset="0"/>
                <a:sym typeface="Cookie"/>
              </a:rPr>
              <a:t>BÀI 62:</a:t>
            </a:r>
            <a:endParaRPr lang="en-U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3600" smtClean="0">
                <a:solidFill>
                  <a:schemeClr val="lt1"/>
                </a:solidFill>
                <a:latin typeface="Times New Roman" panose="02020603050405020304" pitchFamily="18" charset="0"/>
                <a:ea typeface="Cookie"/>
                <a:cs typeface="Times New Roman" panose="02020603050405020304" pitchFamily="18" charset="0"/>
                <a:sym typeface="Cookie"/>
              </a:rPr>
              <a:t>PHÉP </a:t>
            </a:r>
            <a:r>
              <a:rPr lang="en-US" sz="3600">
                <a:solidFill>
                  <a:schemeClr val="lt1"/>
                </a:solidFill>
                <a:latin typeface="Times New Roman" panose="02020603050405020304" pitchFamily="18" charset="0"/>
                <a:ea typeface="Cookie"/>
                <a:cs typeface="Times New Roman" panose="02020603050405020304" pitchFamily="18" charset="0"/>
                <a:sym typeface="Cookie"/>
              </a:rPr>
              <a:t>TRỪ (CÓ NHỚ) TRONG PHẠM VI 1000</a:t>
            </a:r>
          </a:p>
        </p:txBody>
      </p:sp>
      <p:sp>
        <p:nvSpPr>
          <p:cNvPr id="2" name="Rectangle 1"/>
          <p:cNvSpPr/>
          <p:nvPr/>
        </p:nvSpPr>
        <p:spPr>
          <a:xfrm>
            <a:off x="3893968" y="341336"/>
            <a:ext cx="4023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lt1"/>
                </a:solidFill>
                <a:latin typeface="Times New Roman" panose="02020603050405020304" pitchFamily="18" charset="0"/>
                <a:ea typeface="Cookie"/>
                <a:cs typeface="Times New Roman" panose="02020603050405020304" pitchFamily="18" charset="0"/>
                <a:sym typeface="Cookie"/>
              </a:rPr>
              <a:t>TRƯỜNG TIỂU HỌC QUANG TRUNG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94798" y="6147332"/>
            <a:ext cx="23605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lt1"/>
                </a:solidFill>
                <a:latin typeface="Times New Roman" panose="02020603050405020304" pitchFamily="18" charset="0"/>
                <a:ea typeface="Cookie"/>
                <a:cs typeface="Times New Roman" panose="02020603050405020304" pitchFamily="18" charset="0"/>
                <a:sym typeface="Cookie"/>
              </a:rPr>
              <a:t>Giáo viên: Bùi Thị Nhã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740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ó thể là hình minh họa về văn bản cho biết 'LOVE SCHOOL'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09" y="142043"/>
            <a:ext cx="11949343" cy="656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24940" y="4714043"/>
            <a:ext cx="63830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8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068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4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020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527125"/>
                <a:gridCol w="1341625"/>
                <a:gridCol w="1649000"/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8068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ó thể là hình minh họa về văn bản cho biết 'LOVE SCHOOL'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09" y="142043"/>
            <a:ext cx="11949343" cy="656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24940" y="4714043"/>
            <a:ext cx="66582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  <a:endParaRPr lang="en-US" sz="8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10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98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240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594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DF8485B6-D7CF-46B3-83FF-D405DAC14977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Ս\uFFFD\u0004{A126BDFF-15C2-4984-8D5F-67C3521194DC}&quot;,&quot;C:\\Users\\STD_NHA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Phép trừ có nhớ trong phạm vi 1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2C840A8-2D19-49D5-96AE-D39CACDDB312}:25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9F5EABB-382A-48A3-BCCA-55BA9A19C02C}:25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E9B7C13-AA66-442F-A356-83268522ED17}:2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0574150-63CA-40E1-8FF5-6A05B4A95AD2}: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608E834-4E58-44C2-92D5-ED119DA7D695}:26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45F5116-1CA6-4369-B542-6E9132B3C9A6}:26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93573E5-2D87-44C1-8942-95B1AF5FD722}:26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343B4E2-051B-4B4D-AF1B-7A29BDB1A27D}:26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Widescreen</PresentationFormat>
  <Paragraphs>81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Cookie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Phép trừ có nhớ trong phạm vi 1000</dc:title>
  <dc:creator>STD_NHA</dc:creator>
  <cp:lastModifiedBy>STD_NHA</cp:lastModifiedBy>
  <cp:revision>3</cp:revision>
  <dcterms:created xsi:type="dcterms:W3CDTF">2025-04-13T14:51:09Z</dcterms:created>
  <dcterms:modified xsi:type="dcterms:W3CDTF">2025-04-13T14:51:57Z</dcterms:modified>
</cp:coreProperties>
</file>