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FD439-B6F7-4D1E-8EB9-A88099C971C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6E9B4-52DF-49FD-B7F1-C2549558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E9B4-52DF-49FD-B7F1-C2549558EF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96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E9B4-52DF-49FD-B7F1-C2549558EF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9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E9B4-52DF-49FD-B7F1-C2549558EF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25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E9B4-52DF-49FD-B7F1-C2549558EF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57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E9B4-52DF-49FD-B7F1-C2549558EF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08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4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E9B4-52DF-49FD-B7F1-C2549558EF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1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E9B4-52DF-49FD-B7F1-C2549558EF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E9B4-52DF-49FD-B7F1-C2549558EF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E9B4-52DF-49FD-B7F1-C2549558EF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5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E9B4-52DF-49FD-B7F1-C2549558EF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98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E9B4-52DF-49FD-B7F1-C2549558EF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42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E9B4-52DF-49FD-B7F1-C2549558EF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06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6E9B4-52DF-49FD-B7F1-C2549558EF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4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4A17-420F-4EA4-A880-AA31621AB74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B469-9D1C-4934-A5F2-28D74AD18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2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4A17-420F-4EA4-A880-AA31621AB74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B469-9D1C-4934-A5F2-28D74AD18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6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4A17-420F-4EA4-A880-AA31621AB74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B469-9D1C-4934-A5F2-28D74AD18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89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4A17-420F-4EA4-A880-AA31621AB74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B469-9D1C-4934-A5F2-28D74AD18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4A17-420F-4EA4-A880-AA31621AB74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B469-9D1C-4934-A5F2-28D74AD18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0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4A17-420F-4EA4-A880-AA31621AB74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B469-9D1C-4934-A5F2-28D74AD18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5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4A17-420F-4EA4-A880-AA31621AB74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B469-9D1C-4934-A5F2-28D74AD18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4A17-420F-4EA4-A880-AA31621AB74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B469-9D1C-4934-A5F2-28D74AD18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2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4A17-420F-4EA4-A880-AA31621AB74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B469-9D1C-4934-A5F2-28D74AD18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8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4A17-420F-4EA4-A880-AA31621AB74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B469-9D1C-4934-A5F2-28D74AD18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0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4A17-420F-4EA4-A880-AA31621AB74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B469-9D1C-4934-A5F2-28D74AD18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4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4A17-420F-4EA4-A880-AA31621AB74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B469-9D1C-4934-A5F2-28D74AD18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8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165027" y="2383200"/>
            <a:ext cx="593297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VIỆT</a:t>
            </a:r>
          </a:p>
          <a:p>
            <a:pPr lvl="0" algn="ctr">
              <a:defRPr/>
            </a:pPr>
            <a:r>
              <a:rPr lang="en-US" sz="2800" b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22:</a:t>
            </a:r>
          </a:p>
          <a:p>
            <a:pPr lvl="0" algn="ctr">
              <a:defRPr/>
            </a:pPr>
            <a:r>
              <a:rPr lang="en-US" sz="2800" b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Thư gửi bố ngoài đảo (tiết 1 + 2)</a:t>
            </a:r>
            <a:endParaRPr lang="en-US" sz="28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88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3FE9B6-EFAB-4AC1-A9C6-7A6867559B9B}"/>
              </a:ext>
            </a:extLst>
          </p:cNvPr>
          <p:cNvSpPr txBox="1"/>
          <p:nvPr/>
        </p:nvSpPr>
        <p:spPr>
          <a:xfrm>
            <a:off x="622733" y="5845260"/>
            <a:ext cx="1122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Bố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nhỏ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đang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làm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công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việc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giữ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đảo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giữ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8E4D0B1-3273-48EF-BC47-B12B44393F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18" b="96175" l="2406" r="97490">
                        <a14:foregroundMark x1="9519" y1="56011" x2="79184" y2="22404"/>
                        <a14:foregroundMark x1="79184" y1="22404" x2="89226" y2="35246"/>
                        <a14:foregroundMark x1="89226" y1="35246" x2="91109" y2="59290"/>
                        <a14:foregroundMark x1="91109" y1="59290" x2="86297" y2="96721"/>
                        <a14:foregroundMark x1="4289" y1="13661" x2="12238" y2="78962"/>
                        <a14:foregroundMark x1="12343" y1="18579" x2="75523" y2="9016"/>
                        <a14:foregroundMark x1="19874" y1="84699" x2="67259" y2="83333"/>
                        <a14:foregroundMark x1="67259" y1="83333" x2="68305" y2="83333"/>
                        <a14:foregroundMark x1="2615" y1="9016" x2="4707" y2="86612"/>
                        <a14:foregroundMark x1="93096" y1="15847" x2="72280" y2="96175"/>
                        <a14:foregroundMark x1="77092" y1="9290" x2="95607" y2="19672"/>
                        <a14:foregroundMark x1="95711" y1="14481" x2="94247" y2="75683"/>
                        <a14:foregroundMark x1="94247" y1="75683" x2="91657" y2="93003"/>
                        <a14:foregroundMark x1="85460" y1="24044" x2="93096" y2="30055"/>
                        <a14:foregroundMark x1="91527" y1="42077" x2="92992" y2="42623"/>
                        <a14:foregroundMark x1="97453" y1="63934" x2="97385" y2="84153"/>
                        <a14:foregroundMark x1="97594" y1="21858" x2="97453" y2="63934"/>
                        <a14:foregroundMark x1="80544" y1="4918" x2="92782" y2="6011"/>
                        <a14:backgroundMark x1="98849" y1="3279" x2="98849" y2="3279"/>
                        <a14:backgroundMark x1="98222" y1="96175" x2="98222" y2="96175"/>
                        <a14:backgroundMark x1="99686" y1="74590" x2="99686" y2="74590"/>
                        <a14:backgroundMark x1="99686" y1="63934" x2="99686" y2="63934"/>
                        <a14:backgroundMark x1="99895" y1="60109" x2="99895" y2="78962"/>
                        <a14:backgroundMark x1="89226" y1="98634" x2="95921" y2="95628"/>
                        <a14:backgroundMark x1="87552" y1="99727" x2="87552" y2="99727"/>
                        <a14:backgroundMark x1="1569" y1="3552" x2="1569" y2="3552"/>
                        <a14:backgroundMark x1="314" y1="9016" x2="2824" y2="2459"/>
                        <a14:backgroundMark x1="3870" y1="1366" x2="5126" y2="273"/>
                        <a14:backgroundMark x1="941" y1="96721" x2="941" y2="96721"/>
                        <a14:backgroundMark x1="1569" y1="96721" x2="1569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99"/>
          <a:stretch/>
        </p:blipFill>
        <p:spPr>
          <a:xfrm>
            <a:off x="5537202" y="801277"/>
            <a:ext cx="6309357" cy="4824955"/>
          </a:xfrm>
          <a:prstGeom prst="roundRect">
            <a:avLst/>
          </a:prstGeom>
        </p:spPr>
      </p:pic>
      <p:pic>
        <p:nvPicPr>
          <p:cNvPr id="14" name="Picture 13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xmlns="" id="{EF4B26C0-53FE-43D6-BD0F-DA0442602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246894"/>
            <a:ext cx="5659433" cy="5635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366409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đang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công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việc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đảo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6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51" y="313311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gửi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quà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E79A48-4731-4E8E-8279-BDEB07BD6583}"/>
              </a:ext>
            </a:extLst>
          </p:cNvPr>
          <p:cNvSpPr txBox="1"/>
          <p:nvPr/>
        </p:nvSpPr>
        <p:spPr>
          <a:xfrm>
            <a:off x="1219200" y="1981200"/>
            <a:ext cx="31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A. bánh </a:t>
            </a:r>
            <a:r>
              <a:rPr lang="en-US" sz="3200" b="1" dirty="0" err="1">
                <a:solidFill>
                  <a:srgbClr val="0000FF"/>
                </a:solidFill>
              </a:rPr>
              <a:t>chưng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F10010-2A27-4CC4-8E0B-7E4BA08501FF}"/>
              </a:ext>
            </a:extLst>
          </p:cNvPr>
          <p:cNvSpPr txBox="1"/>
          <p:nvPr/>
        </p:nvSpPr>
        <p:spPr>
          <a:xfrm>
            <a:off x="5547360" y="2001520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B. </a:t>
            </a:r>
            <a:r>
              <a:rPr lang="en-US" sz="3200" b="1" dirty="0" err="1">
                <a:solidFill>
                  <a:srgbClr val="0000FF"/>
                </a:solidFill>
              </a:rPr>
              <a:t>hoa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0EE70C-1A58-4F40-A379-E26499C7627D}"/>
              </a:ext>
            </a:extLst>
          </p:cNvPr>
          <p:cNvSpPr txBox="1"/>
          <p:nvPr/>
        </p:nvSpPr>
        <p:spPr>
          <a:xfrm>
            <a:off x="8817112" y="1981199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C. </a:t>
            </a:r>
            <a:r>
              <a:rPr lang="en-US" sz="3200" b="1" dirty="0" err="1">
                <a:solidFill>
                  <a:srgbClr val="0000FF"/>
                </a:solidFill>
              </a:rPr>
              <a:t>thư</a:t>
            </a:r>
            <a:endParaRPr lang="vi-VN" sz="32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4DE226DC-8602-46A1-A431-62168ECF24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98" y="2123439"/>
            <a:ext cx="2611121" cy="2611121"/>
          </a:xfrm>
          <a:prstGeom prst="rect">
            <a:avLst/>
          </a:prstGeom>
        </p:spPr>
      </p:pic>
      <p:pic>
        <p:nvPicPr>
          <p:cNvPr id="9" name="Picture 8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B6168C0A-0955-4F46-85BD-51E7B56C5C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47" y="2586295"/>
            <a:ext cx="2914555" cy="1821597"/>
          </a:xfrm>
          <a:prstGeom prst="rect">
            <a:avLst/>
          </a:prstGeom>
        </p:spPr>
      </p:pic>
      <p:pic>
        <p:nvPicPr>
          <p:cNvPr id="21" name="Picture 20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xmlns="" id="{8EF73DD5-4FD9-4E1B-911B-CD5F6C87BF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0" y="2565974"/>
            <a:ext cx="1688328" cy="156773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79EBACE-FB0D-4399-BDDB-ABB35C28E088}"/>
              </a:ext>
            </a:extLst>
          </p:cNvPr>
          <p:cNvSpPr/>
          <p:nvPr/>
        </p:nvSpPr>
        <p:spPr>
          <a:xfrm>
            <a:off x="8817112" y="1981199"/>
            <a:ext cx="550408" cy="5847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88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3" grpId="0"/>
      <p:bldP spid="14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F565F7A-B3B0-40D9-A4B2-5564E4A16383}"/>
              </a:ext>
            </a:extLst>
          </p:cNvPr>
          <p:cNvSpPr txBox="1"/>
          <p:nvPr/>
        </p:nvSpPr>
        <p:spPr>
          <a:xfrm>
            <a:off x="2847033" y="1073856"/>
            <a:ext cx="5827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Theo </a:t>
            </a:r>
            <a:r>
              <a:rPr lang="en-US" sz="4000" b="1" dirty="0" err="1"/>
              <a:t>em</a:t>
            </a:r>
            <a:r>
              <a:rPr lang="en-US" sz="4000" b="1" dirty="0"/>
              <a:t>, </a:t>
            </a:r>
            <a:r>
              <a:rPr lang="en-US" sz="4000" b="1" dirty="0" err="1"/>
              <a:t>khổ</a:t>
            </a:r>
            <a:r>
              <a:rPr lang="en-US" sz="4000" b="1" dirty="0"/>
              <a:t> </a:t>
            </a:r>
            <a:r>
              <a:rPr lang="en-US" sz="4000" b="1" dirty="0" err="1"/>
              <a:t>thơ</a:t>
            </a:r>
            <a:r>
              <a:rPr lang="en-US" sz="4000" b="1" dirty="0"/>
              <a:t> </a:t>
            </a:r>
            <a:r>
              <a:rPr lang="en-US" sz="4000" b="1" dirty="0" err="1"/>
              <a:t>cuối</a:t>
            </a:r>
            <a:r>
              <a:rPr lang="en-US" sz="4000" b="1" dirty="0"/>
              <a:t> </a:t>
            </a:r>
            <a:r>
              <a:rPr lang="en-US" sz="4000" b="1" dirty="0" err="1"/>
              <a:t>muốn</a:t>
            </a:r>
            <a:r>
              <a:rPr lang="en-US" sz="4000" b="1" dirty="0"/>
              <a:t> </a:t>
            </a:r>
            <a:r>
              <a:rPr lang="en-US" sz="4000" b="1" dirty="0" err="1"/>
              <a:t>nói</a:t>
            </a:r>
            <a:r>
              <a:rPr lang="en-US" sz="4000" b="1" dirty="0"/>
              <a:t> </a:t>
            </a:r>
            <a:r>
              <a:rPr lang="en-US" sz="4000" b="1" dirty="0" err="1"/>
              <a:t>điều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AE9752-44B2-4677-9832-10CFCA616B83}"/>
              </a:ext>
            </a:extLst>
          </p:cNvPr>
          <p:cNvSpPr txBox="1"/>
          <p:nvPr/>
        </p:nvSpPr>
        <p:spPr>
          <a:xfrm>
            <a:off x="1230688" y="3065790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A.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dirty="0" err="1"/>
              <a:t>biển</a:t>
            </a:r>
            <a:r>
              <a:rPr lang="en-US" sz="2800" b="1" dirty="0"/>
              <a:t>,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quê</a:t>
            </a:r>
            <a:r>
              <a:rPr lang="en-US" sz="2800" b="1" dirty="0"/>
              <a:t> </a:t>
            </a:r>
            <a:r>
              <a:rPr lang="en-US" sz="2800" b="1" dirty="0" err="1"/>
              <a:t>hương</a:t>
            </a:r>
            <a:r>
              <a:rPr lang="en-US" sz="2800" b="1" dirty="0"/>
              <a:t>.</a:t>
            </a:r>
            <a:endParaRPr lang="vi-VN" sz="2800" b="1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xmlns="" id="{10817E53-70B1-41D1-8B49-8B4446D83F31}"/>
              </a:ext>
            </a:extLst>
          </p:cNvPr>
          <p:cNvSpPr/>
          <p:nvPr/>
        </p:nvSpPr>
        <p:spPr>
          <a:xfrm>
            <a:off x="2140299" y="663191"/>
            <a:ext cx="7345345" cy="2069961"/>
          </a:xfrm>
          <a:prstGeom prst="cloud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F9CD81-B9CE-4FB7-B7BA-D2D0F98A8010}"/>
              </a:ext>
            </a:extLst>
          </p:cNvPr>
          <p:cNvSpPr txBox="1"/>
          <p:nvPr/>
        </p:nvSpPr>
        <p:spPr>
          <a:xfrm>
            <a:off x="1230688" y="3943085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B.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xây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rào</a:t>
            </a:r>
            <a:r>
              <a:rPr lang="en-US" sz="2800" b="1" dirty="0"/>
              <a:t> ở </a:t>
            </a:r>
            <a:r>
              <a:rPr lang="en-US" sz="2800" b="1" dirty="0" err="1"/>
              <a:t>đảo</a:t>
            </a:r>
            <a:r>
              <a:rPr lang="en-US" sz="2800" b="1" dirty="0"/>
              <a:t>.</a:t>
            </a:r>
            <a:endParaRPr lang="vi-V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A270FD-241D-48E4-A256-20C292BAFB77}"/>
              </a:ext>
            </a:extLst>
          </p:cNvPr>
          <p:cNvSpPr txBox="1"/>
          <p:nvPr/>
        </p:nvSpPr>
        <p:spPr>
          <a:xfrm>
            <a:off x="1230688" y="4820380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C.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rào</a:t>
            </a:r>
            <a:r>
              <a:rPr lang="en-US" sz="2800" b="1" dirty="0"/>
              <a:t> </a:t>
            </a:r>
            <a:r>
              <a:rPr lang="en-US" sz="2800" b="1" dirty="0" err="1"/>
              <a:t>chắn</a:t>
            </a:r>
            <a:r>
              <a:rPr lang="en-US" sz="2800" b="1" dirty="0"/>
              <a:t> </a:t>
            </a:r>
            <a:r>
              <a:rPr lang="en-US" sz="2800" b="1" dirty="0" err="1"/>
              <a:t>sóng</a:t>
            </a:r>
            <a:r>
              <a:rPr lang="en-US" sz="2800" b="1" dirty="0"/>
              <a:t>, </a:t>
            </a:r>
            <a:r>
              <a:rPr lang="en-US" sz="2800" b="1" dirty="0" err="1"/>
              <a:t>chắn</a:t>
            </a:r>
            <a:r>
              <a:rPr lang="en-US" sz="2800" b="1" dirty="0"/>
              <a:t> </a:t>
            </a:r>
            <a:r>
              <a:rPr lang="en-US" sz="2800" b="1" dirty="0" err="1"/>
              <a:t>gió</a:t>
            </a:r>
            <a:r>
              <a:rPr lang="en-US" sz="2800" b="1" dirty="0"/>
              <a:t>.</a:t>
            </a:r>
            <a:endParaRPr lang="vi-VN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3286073-27E5-4E18-9BC0-D850EF16D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289" y="5446206"/>
            <a:ext cx="1029606" cy="11376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53D319C-4F1B-4323-9010-AA6B8C18A5AF}"/>
              </a:ext>
            </a:extLst>
          </p:cNvPr>
          <p:cNvSpPr/>
          <p:nvPr/>
        </p:nvSpPr>
        <p:spPr>
          <a:xfrm>
            <a:off x="1230688" y="3065790"/>
            <a:ext cx="9935152" cy="52322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60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" grpId="0" animBg="1"/>
      <p:bldP spid="7" grpId="0" animBg="1"/>
      <p:bldP spid="8" grpId="0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65ABA4-B0CE-4F6D-8840-E5F4C9F5EA8B}"/>
              </a:ext>
            </a:extLst>
          </p:cNvPr>
          <p:cNvSpPr txBox="1"/>
          <p:nvPr/>
        </p:nvSpPr>
        <p:spPr>
          <a:xfrm>
            <a:off x="3704063" y="2219092"/>
            <a:ext cx="4783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LUYỆN</a:t>
            </a:r>
            <a:r>
              <a:rPr lang="en-US" sz="6600" b="1" dirty="0"/>
              <a:t> </a:t>
            </a:r>
            <a:r>
              <a:rPr lang="en-US" sz="6600" b="1" dirty="0" err="1"/>
              <a:t>TẬP</a:t>
            </a:r>
            <a:endParaRPr lang="vi-VN" sz="6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66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5D849E-2033-4909-8036-288956FC6BED}"/>
              </a:ext>
            </a:extLst>
          </p:cNvPr>
          <p:cNvSpPr txBox="1"/>
          <p:nvPr/>
        </p:nvSpPr>
        <p:spPr>
          <a:xfrm>
            <a:off x="508000" y="520254"/>
            <a:ext cx="1149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chỉ</a:t>
            </a:r>
            <a:r>
              <a:rPr lang="en-US" sz="3600" b="1" dirty="0"/>
              <a:t> </a:t>
            </a:r>
            <a:r>
              <a:rPr lang="en-US" sz="3600" b="1" dirty="0" err="1"/>
              <a:t>hành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bố</a:t>
            </a:r>
            <a:r>
              <a:rPr lang="en-US" sz="3600" b="1" dirty="0"/>
              <a:t>?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chỉ</a:t>
            </a:r>
            <a:r>
              <a:rPr lang="en-US" sz="3600" b="1" dirty="0"/>
              <a:t> </a:t>
            </a:r>
            <a:r>
              <a:rPr lang="en-US" sz="3600" b="1" dirty="0" err="1"/>
              <a:t>hành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con?</a:t>
            </a:r>
            <a:endParaRPr lang="vi-VN" sz="36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229360" y="1146822"/>
            <a:ext cx="147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3853256" y="1145564"/>
            <a:ext cx="4663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3944EEE-04B2-4C9A-A0E1-3D683154F437}"/>
              </a:ext>
            </a:extLst>
          </p:cNvPr>
          <p:cNvSpPr/>
          <p:nvPr/>
        </p:nvSpPr>
        <p:spPr>
          <a:xfrm>
            <a:off x="1326382" y="23951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B0A11008-F9D5-4FF1-86EC-BA37DE6CCE38}"/>
              </a:ext>
            </a:extLst>
          </p:cNvPr>
          <p:cNvSpPr/>
          <p:nvPr/>
        </p:nvSpPr>
        <p:spPr>
          <a:xfrm>
            <a:off x="1326382" y="35570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5F8F5704-7C2B-4497-89BB-D2E935BA557A}"/>
              </a:ext>
            </a:extLst>
          </p:cNvPr>
          <p:cNvSpPr/>
          <p:nvPr/>
        </p:nvSpPr>
        <p:spPr>
          <a:xfrm>
            <a:off x="8516696" y="2337131"/>
            <a:ext cx="222499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gửi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C0DDB33-B00C-49A1-8908-EAEBB8615AA2}"/>
              </a:ext>
            </a:extLst>
          </p:cNvPr>
          <p:cNvSpPr/>
          <p:nvPr/>
        </p:nvSpPr>
        <p:spPr>
          <a:xfrm>
            <a:off x="8516695" y="3557035"/>
            <a:ext cx="2224991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65EB7DB-F03F-4A90-90C9-AC4B6C150D67}"/>
              </a:ext>
            </a:extLst>
          </p:cNvPr>
          <p:cNvCxnSpPr>
            <a:cxnSpLocks/>
          </p:cNvCxnSpPr>
          <p:nvPr/>
        </p:nvCxnSpPr>
        <p:spPr>
          <a:xfrm>
            <a:off x="8999220" y="1145564"/>
            <a:ext cx="1506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EC6DDCA-6C85-4FD0-A0C0-796C652C8336}"/>
              </a:ext>
            </a:extLst>
          </p:cNvPr>
          <p:cNvCxnSpPr>
            <a:cxnSpLocks/>
          </p:cNvCxnSpPr>
          <p:nvPr/>
        </p:nvCxnSpPr>
        <p:spPr>
          <a:xfrm>
            <a:off x="647525" y="1721821"/>
            <a:ext cx="4940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6B264EF-45E8-49CC-91D6-12A4C439381B}"/>
              </a:ext>
            </a:extLst>
          </p:cNvPr>
          <p:cNvGrpSpPr/>
          <p:nvPr/>
        </p:nvGrpSpPr>
        <p:grpSpPr>
          <a:xfrm>
            <a:off x="5235190" y="2728012"/>
            <a:ext cx="1788607" cy="829022"/>
            <a:chOff x="5235190" y="2728012"/>
            <a:chExt cx="1788607" cy="82902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E56DB1D-C4DF-4878-86E8-FEF531E5C848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75CE843-BEC8-4716-89BC-851D7FC10974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/>
                <a:t>bố</a:t>
              </a:r>
              <a:endParaRPr lang="vi-VN" sz="3600" b="1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CBF1A5E-7A2C-49F9-B181-12290C842583}"/>
              </a:ext>
            </a:extLst>
          </p:cNvPr>
          <p:cNvGrpSpPr/>
          <p:nvPr/>
        </p:nvGrpSpPr>
        <p:grpSpPr>
          <a:xfrm>
            <a:off x="5235190" y="4226891"/>
            <a:ext cx="1788607" cy="829022"/>
            <a:chOff x="5235190" y="2728012"/>
            <a:chExt cx="1788607" cy="82902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04F9A5A6-95A2-4A9A-B093-AB10C44BDB8E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7A3E1FD-BEDF-4FF0-A016-3596FB9A195D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con</a:t>
              </a:r>
              <a:endParaRPr lang="vi-VN" sz="3600" b="1" dirty="0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0D38F0DB-809B-4C71-94F9-7F1479DB1EE6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6800231" y="3429000"/>
            <a:ext cx="1716464" cy="51891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32896BE3-2D27-4480-AA7C-708D554E1909}"/>
              </a:ext>
            </a:extLst>
          </p:cNvPr>
          <p:cNvCxnSpPr>
            <a:cxnSpLocks/>
            <a:stCxn id="20" idx="2"/>
            <a:endCxn id="30" idx="3"/>
          </p:cNvCxnSpPr>
          <p:nvPr/>
        </p:nvCxnSpPr>
        <p:spPr>
          <a:xfrm flipH="1" flipV="1">
            <a:off x="3670149" y="2786016"/>
            <a:ext cx="1565041" cy="3565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611C3F8C-02C1-43D0-8C65-10BA3AB354B7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6579167" y="2728012"/>
            <a:ext cx="1937529" cy="1563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9479F8DC-87CF-49F0-BB85-9E860F9C1556}"/>
              </a:ext>
            </a:extLst>
          </p:cNvPr>
          <p:cNvCxnSpPr>
            <a:cxnSpLocks/>
            <a:endCxn id="31" idx="3"/>
          </p:cNvCxnSpPr>
          <p:nvPr/>
        </p:nvCxnSpPr>
        <p:spPr>
          <a:xfrm flipH="1" flipV="1">
            <a:off x="3670149" y="3947916"/>
            <a:ext cx="1774045" cy="4046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530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 animBg="1"/>
      <p:bldP spid="33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9116F21B-7577-4E67-B840-7EDCD5945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66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5D849E-2033-4909-8036-288956FC6BED}"/>
              </a:ext>
            </a:extLst>
          </p:cNvPr>
          <p:cNvSpPr txBox="1"/>
          <p:nvPr/>
        </p:nvSpPr>
        <p:spPr>
          <a:xfrm>
            <a:off x="-174951" y="1592924"/>
            <a:ext cx="6017171" cy="154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bố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660F0C-B37B-48FB-B0CB-352E903A542A}"/>
              </a:ext>
            </a:extLst>
          </p:cNvPr>
          <p:cNvSpPr txBox="1"/>
          <p:nvPr/>
        </p:nvSpPr>
        <p:spPr>
          <a:xfrm>
            <a:off x="100484" y="3417573"/>
            <a:ext cx="5466303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Ví</a:t>
            </a:r>
            <a:r>
              <a:rPr lang="en-US" sz="2800" b="1" dirty="0"/>
              <a:t> </a:t>
            </a:r>
            <a:r>
              <a:rPr lang="en-US" sz="2800" b="1" dirty="0" err="1"/>
              <a:t>dụ</a:t>
            </a:r>
            <a:r>
              <a:rPr lang="en-US" sz="2800" b="1" dirty="0"/>
              <a:t>: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Con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ạ.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Con </a:t>
            </a:r>
            <a:r>
              <a:rPr lang="en-US" sz="2800" dirty="0" err="1"/>
              <a:t>mong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con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Con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hào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74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10" y="1088662"/>
            <a:ext cx="6370624" cy="41543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857311" y="481003"/>
            <a:ext cx="4051938" cy="3356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9514" y="3053478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63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xmlns="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Thư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gửi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bố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ngoài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đảo</a:t>
            </a:r>
            <a:endParaRPr lang="en-US" sz="44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CF2EB1D-75AE-4BF6-943B-E3D2988588BC}"/>
              </a:ext>
            </a:extLst>
          </p:cNvPr>
          <p:cNvGrpSpPr/>
          <p:nvPr/>
        </p:nvGrpSpPr>
        <p:grpSpPr>
          <a:xfrm>
            <a:off x="109399" y="206719"/>
            <a:ext cx="2812773" cy="1563284"/>
            <a:chOff x="708943" y="6084834"/>
            <a:chExt cx="5825836" cy="1579242"/>
          </a:xfrm>
        </p:grpSpPr>
        <p:sp>
          <p:nvSpPr>
            <p:cNvPr id="5" name="TextBox 19">
              <a:extLst>
                <a:ext uri="{FF2B5EF4-FFF2-40B4-BE49-F238E27FC236}">
                  <a16:creationId xmlns:a16="http://schemas.microsoft.com/office/drawing/2014/main" xmlns="" id="{79165E87-5B6C-494D-94D6-06F1FAC8684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xmlns="" id="{59CA862C-CD43-4A1D-B77F-B10CEAB87FF6}"/>
                </a:ext>
              </a:extLst>
            </p:cNvPr>
            <p:cNvSpPr txBox="1"/>
            <p:nvPr/>
          </p:nvSpPr>
          <p:spPr>
            <a:xfrm>
              <a:off x="1016463" y="6084834"/>
              <a:ext cx="5167385" cy="15792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mẫu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Bây</a:t>
            </a:r>
            <a:r>
              <a:rPr lang="en-US" sz="3200" b="1" dirty="0"/>
              <a:t> </a:t>
            </a:r>
            <a:r>
              <a:rPr lang="en-US" sz="3200" b="1" dirty="0" err="1"/>
              <a:t>giờ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Tết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…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Tết</a:t>
            </a:r>
            <a:r>
              <a:rPr lang="en-US" sz="3200" b="1" dirty="0"/>
              <a:t> con </a:t>
            </a:r>
            <a:r>
              <a:rPr lang="en-US" sz="3200" b="1" dirty="0" err="1"/>
              <a:t>muốn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Cái</a:t>
            </a:r>
            <a:r>
              <a:rPr lang="en-US" sz="3200" b="1" dirty="0"/>
              <a:t> bánh </a:t>
            </a:r>
            <a:r>
              <a:rPr lang="en-US" sz="3200" b="1" dirty="0" err="1"/>
              <a:t>chưng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vui</a:t>
            </a:r>
            <a:endParaRPr lang="en-US" sz="3200" b="1" dirty="0"/>
          </a:p>
          <a:p>
            <a:r>
              <a:rPr lang="en-US" sz="3200" b="1" dirty="0" err="1"/>
              <a:t>Nhưng</a:t>
            </a:r>
            <a:r>
              <a:rPr lang="en-US" sz="3200" b="1" dirty="0"/>
              <a:t> bánh </a:t>
            </a:r>
            <a:r>
              <a:rPr lang="en-US" sz="3200" b="1" dirty="0" err="1"/>
              <a:t>thì</a:t>
            </a:r>
            <a:r>
              <a:rPr lang="en-US" sz="3200" b="1" dirty="0"/>
              <a:t> to </a:t>
            </a:r>
            <a:r>
              <a:rPr lang="en-US" sz="3200" b="1" dirty="0" err="1"/>
              <a:t>quá</a:t>
            </a:r>
            <a:endParaRPr lang="en-US" sz="3200" b="1" dirty="0"/>
          </a:p>
          <a:p>
            <a:r>
              <a:rPr lang="en-US" sz="3200" b="1" dirty="0" err="1"/>
              <a:t>Mà</a:t>
            </a:r>
            <a:r>
              <a:rPr lang="en-US" sz="3200" b="1" dirty="0"/>
              <a:t> </a:t>
            </a:r>
            <a:r>
              <a:rPr lang="en-US" sz="3200" b="1" dirty="0" err="1"/>
              <a:t>hòm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sợ</a:t>
            </a:r>
            <a:r>
              <a:rPr lang="en-US" sz="3200" b="1" dirty="0"/>
              <a:t> </a:t>
            </a:r>
            <a:r>
              <a:rPr lang="en-US" sz="3200" b="1" dirty="0" err="1"/>
              <a:t>héo</a:t>
            </a:r>
            <a:endParaRPr lang="en-US" sz="3200" b="1" dirty="0"/>
          </a:p>
          <a:p>
            <a:r>
              <a:rPr lang="en-US" sz="3200" b="1" dirty="0" err="1"/>
              <a:t>Đường</a:t>
            </a:r>
            <a:r>
              <a:rPr lang="en-US" sz="3200" b="1" dirty="0"/>
              <a:t> ra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xa</a:t>
            </a:r>
            <a:r>
              <a:rPr lang="en-US" sz="3200" b="1" dirty="0"/>
              <a:t> </a:t>
            </a:r>
            <a:r>
              <a:rPr lang="en-US" sz="3200" b="1" dirty="0" err="1"/>
              <a:t>xôi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endParaRPr lang="en-US" sz="3200" b="1" dirty="0"/>
          </a:p>
          <a:p>
            <a:r>
              <a:rPr lang="en-US" sz="3200" b="1" dirty="0" err="1"/>
              <a:t>Hẳn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lòng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gió</a:t>
            </a:r>
            <a:endParaRPr lang="en-US" sz="3200" b="1" dirty="0"/>
          </a:p>
          <a:p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che</a:t>
            </a:r>
            <a:endParaRPr lang="en-US" sz="3200" b="1" dirty="0"/>
          </a:p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sóng</a:t>
            </a:r>
            <a:endParaRPr lang="en-US" sz="3200" b="1" dirty="0"/>
          </a:p>
          <a:p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cũng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Bà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: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rào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endParaRPr lang="en-US" sz="3200" b="1" dirty="0"/>
          </a:p>
          <a:p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đấy</a:t>
            </a:r>
            <a:r>
              <a:rPr lang="en-US" sz="3200" b="1" dirty="0"/>
              <a:t>,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ơi</a:t>
            </a:r>
            <a:endParaRPr lang="en-US" sz="3200" b="1" dirty="0"/>
          </a:p>
          <a:p>
            <a:r>
              <a:rPr lang="en-US" sz="3200" b="1" dirty="0" err="1"/>
              <a:t>Cùng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8F489D-F133-4D96-AB0E-7A776EB8F7DF}"/>
              </a:ext>
            </a:extLst>
          </p:cNvPr>
          <p:cNvSpPr txBox="1"/>
          <p:nvPr/>
        </p:nvSpPr>
        <p:spPr>
          <a:xfrm>
            <a:off x="9267512" y="6337874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Xuân</a:t>
            </a:r>
            <a:r>
              <a:rPr lang="en-US" sz="2800" b="1" i="1" dirty="0"/>
              <a:t> </a:t>
            </a:r>
            <a:r>
              <a:rPr lang="en-US" sz="2800" b="1" i="1" dirty="0" err="1"/>
              <a:t>Quỳnh</a:t>
            </a:r>
            <a:endParaRPr lang="vi-VN" sz="28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811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xmlns="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Thư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gửi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bố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ngoài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đảo</a:t>
            </a:r>
            <a:endParaRPr lang="en-US" sz="44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Bây</a:t>
            </a:r>
            <a:r>
              <a:rPr lang="en-US" sz="3200" b="1" dirty="0"/>
              <a:t> </a:t>
            </a:r>
            <a:r>
              <a:rPr lang="en-US" sz="3200" b="1" dirty="0" err="1"/>
              <a:t>giờ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Tết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…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Tết</a:t>
            </a:r>
            <a:r>
              <a:rPr lang="en-US" sz="3200" b="1" dirty="0"/>
              <a:t> con </a:t>
            </a:r>
            <a:r>
              <a:rPr lang="en-US" sz="3200" b="1" dirty="0" err="1"/>
              <a:t>muốn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Cái</a:t>
            </a:r>
            <a:r>
              <a:rPr lang="en-US" sz="3200" b="1" dirty="0"/>
              <a:t> bánh </a:t>
            </a:r>
            <a:r>
              <a:rPr lang="en-US" sz="3200" b="1" dirty="0" err="1"/>
              <a:t>chưng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vui</a:t>
            </a:r>
            <a:endParaRPr lang="en-US" sz="3200" b="1" dirty="0"/>
          </a:p>
          <a:p>
            <a:r>
              <a:rPr lang="en-US" sz="3200" b="1" dirty="0" err="1"/>
              <a:t>Nhưng</a:t>
            </a:r>
            <a:r>
              <a:rPr lang="en-US" sz="3200" b="1" dirty="0"/>
              <a:t> bánh </a:t>
            </a:r>
            <a:r>
              <a:rPr lang="en-US" sz="3200" b="1" dirty="0" err="1"/>
              <a:t>thì</a:t>
            </a:r>
            <a:r>
              <a:rPr lang="en-US" sz="3200" b="1" dirty="0"/>
              <a:t> to </a:t>
            </a:r>
            <a:r>
              <a:rPr lang="en-US" sz="3200" b="1" dirty="0" err="1"/>
              <a:t>quá</a:t>
            </a:r>
            <a:endParaRPr lang="en-US" sz="3200" b="1" dirty="0"/>
          </a:p>
          <a:p>
            <a:r>
              <a:rPr lang="en-US" sz="3200" b="1" dirty="0" err="1"/>
              <a:t>Mà</a:t>
            </a:r>
            <a:r>
              <a:rPr lang="en-US" sz="3200" b="1" dirty="0"/>
              <a:t> </a:t>
            </a:r>
            <a:r>
              <a:rPr lang="en-US" sz="3200" b="1" dirty="0" err="1"/>
              <a:t>hòm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sợ</a:t>
            </a:r>
            <a:r>
              <a:rPr lang="en-US" sz="3200" b="1" dirty="0"/>
              <a:t> </a:t>
            </a:r>
            <a:r>
              <a:rPr lang="en-US" sz="3200" b="1" dirty="0" err="1"/>
              <a:t>héo</a:t>
            </a:r>
            <a:endParaRPr lang="en-US" sz="3200" b="1" dirty="0"/>
          </a:p>
          <a:p>
            <a:r>
              <a:rPr lang="en-US" sz="3200" b="1" dirty="0" err="1"/>
              <a:t>Đường</a:t>
            </a:r>
            <a:r>
              <a:rPr lang="en-US" sz="3200" b="1" dirty="0"/>
              <a:t> ra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xa</a:t>
            </a:r>
            <a:r>
              <a:rPr lang="en-US" sz="3200" b="1" dirty="0"/>
              <a:t> </a:t>
            </a:r>
            <a:r>
              <a:rPr lang="en-US" sz="3200" b="1" dirty="0" err="1"/>
              <a:t>xôi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endParaRPr lang="en-US" sz="3200" b="1" dirty="0"/>
          </a:p>
          <a:p>
            <a:r>
              <a:rPr lang="en-US" sz="3200" b="1" dirty="0" err="1"/>
              <a:t>Hẳn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lòng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gió</a:t>
            </a:r>
            <a:endParaRPr lang="en-US" sz="3200" b="1" dirty="0"/>
          </a:p>
          <a:p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che</a:t>
            </a:r>
            <a:endParaRPr lang="en-US" sz="3200" b="1" dirty="0"/>
          </a:p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sóng</a:t>
            </a:r>
            <a:endParaRPr lang="en-US" sz="3200" b="1" dirty="0"/>
          </a:p>
          <a:p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cũng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Bà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: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rào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endParaRPr lang="en-US" sz="3200" b="1" dirty="0"/>
          </a:p>
          <a:p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đấy</a:t>
            </a:r>
            <a:r>
              <a:rPr lang="en-US" sz="3200" b="1" dirty="0"/>
              <a:t>,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ơi</a:t>
            </a:r>
            <a:endParaRPr lang="en-US" sz="3200" b="1" dirty="0"/>
          </a:p>
          <a:p>
            <a:r>
              <a:rPr lang="en-US" sz="3200" b="1" dirty="0" err="1"/>
              <a:t>Cùng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8F489D-F133-4D96-AB0E-7A776EB8F7DF}"/>
              </a:ext>
            </a:extLst>
          </p:cNvPr>
          <p:cNvSpPr txBox="1"/>
          <p:nvPr/>
        </p:nvSpPr>
        <p:spPr>
          <a:xfrm>
            <a:off x="9267512" y="6337874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Xuân</a:t>
            </a:r>
            <a:r>
              <a:rPr lang="en-US" sz="2800" b="1" i="1" dirty="0"/>
              <a:t> </a:t>
            </a:r>
            <a:r>
              <a:rPr lang="en-US" sz="2800" b="1" i="1" dirty="0" err="1"/>
              <a:t>Quỳnh</a:t>
            </a:r>
            <a:endParaRPr lang="vi-VN" sz="2800" b="1" i="1" dirty="0"/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xmlns="" id="{9CE2A26E-E0F4-4BFD-B32D-34CC450797E3}"/>
              </a:ext>
            </a:extLst>
          </p:cNvPr>
          <p:cNvSpPr txBox="1"/>
          <p:nvPr/>
        </p:nvSpPr>
        <p:spPr>
          <a:xfrm>
            <a:off x="102897" y="150456"/>
            <a:ext cx="3171217" cy="735696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endParaRPr lang="en-US" sz="2800" b="1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FBAFD8F-2D58-4578-A5E7-5FE8624506E9}"/>
              </a:ext>
            </a:extLst>
          </p:cNvPr>
          <p:cNvCxnSpPr/>
          <p:nvPr/>
        </p:nvCxnSpPr>
        <p:spPr>
          <a:xfrm flipH="1">
            <a:off x="4986177" y="1143429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E12F9AA-2A00-4A70-8724-0F54598891DA}"/>
              </a:ext>
            </a:extLst>
          </p:cNvPr>
          <p:cNvCxnSpPr/>
          <p:nvPr/>
        </p:nvCxnSpPr>
        <p:spPr>
          <a:xfrm flipH="1">
            <a:off x="5433217" y="1634350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FF05DAA-7E8A-43F8-8A6B-63E82DA64ECF}"/>
              </a:ext>
            </a:extLst>
          </p:cNvPr>
          <p:cNvCxnSpPr/>
          <p:nvPr/>
        </p:nvCxnSpPr>
        <p:spPr>
          <a:xfrm flipH="1">
            <a:off x="5329522" y="2342676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5262E2B-B459-40AA-A9A3-E9CA36646599}"/>
              </a:ext>
            </a:extLst>
          </p:cNvPr>
          <p:cNvCxnSpPr/>
          <p:nvPr/>
        </p:nvCxnSpPr>
        <p:spPr>
          <a:xfrm flipH="1">
            <a:off x="5804001" y="2863479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47BCC49-BC6A-4EF0-806D-A2D30F7C7914}"/>
              </a:ext>
            </a:extLst>
          </p:cNvPr>
          <p:cNvCxnSpPr/>
          <p:nvPr/>
        </p:nvCxnSpPr>
        <p:spPr>
          <a:xfrm flipH="1">
            <a:off x="5804000" y="3335234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827C3C4-35F5-4C64-890C-18F274FD47A0}"/>
              </a:ext>
            </a:extLst>
          </p:cNvPr>
          <p:cNvCxnSpPr/>
          <p:nvPr/>
        </p:nvCxnSpPr>
        <p:spPr>
          <a:xfrm flipH="1">
            <a:off x="5616097" y="3820667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847EE88-207D-4D23-A998-366D2747291B}"/>
              </a:ext>
            </a:extLst>
          </p:cNvPr>
          <p:cNvCxnSpPr/>
          <p:nvPr/>
        </p:nvCxnSpPr>
        <p:spPr>
          <a:xfrm flipH="1">
            <a:off x="4986177" y="4516676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D70BE8B-E05A-4E70-AE8C-1BE03D98C94A}"/>
              </a:ext>
            </a:extLst>
          </p:cNvPr>
          <p:cNvCxnSpPr/>
          <p:nvPr/>
        </p:nvCxnSpPr>
        <p:spPr>
          <a:xfrm flipH="1">
            <a:off x="5329522" y="5042467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0F88C55-817C-4A8B-B1B9-65EA3C9D3964}"/>
              </a:ext>
            </a:extLst>
          </p:cNvPr>
          <p:cNvCxnSpPr/>
          <p:nvPr/>
        </p:nvCxnSpPr>
        <p:spPr>
          <a:xfrm flipH="1">
            <a:off x="5329522" y="5539551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F342A6D-7D40-4AE5-9DAE-82FDB992A01D}"/>
              </a:ext>
            </a:extLst>
          </p:cNvPr>
          <p:cNvCxnSpPr/>
          <p:nvPr/>
        </p:nvCxnSpPr>
        <p:spPr>
          <a:xfrm flipH="1">
            <a:off x="5697682" y="6010139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403091C-75C9-4CDD-AC24-FEF2B46518F0}"/>
              </a:ext>
            </a:extLst>
          </p:cNvPr>
          <p:cNvCxnSpPr/>
          <p:nvPr/>
        </p:nvCxnSpPr>
        <p:spPr>
          <a:xfrm flipH="1">
            <a:off x="11072017" y="2342676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13E856F-15AF-4F08-9861-CD02380FC982}"/>
              </a:ext>
            </a:extLst>
          </p:cNvPr>
          <p:cNvCxnSpPr/>
          <p:nvPr/>
        </p:nvCxnSpPr>
        <p:spPr>
          <a:xfrm flipH="1">
            <a:off x="10461118" y="2864646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DE3AC6E-DFB1-4556-BCAB-DC95D7B146ED}"/>
              </a:ext>
            </a:extLst>
          </p:cNvPr>
          <p:cNvCxnSpPr/>
          <p:nvPr/>
        </p:nvCxnSpPr>
        <p:spPr>
          <a:xfrm flipH="1">
            <a:off x="11366657" y="3318775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0866581-F730-4853-8D8F-95D48C0E5DED}"/>
              </a:ext>
            </a:extLst>
          </p:cNvPr>
          <p:cNvCxnSpPr/>
          <p:nvPr/>
        </p:nvCxnSpPr>
        <p:spPr>
          <a:xfrm flipH="1">
            <a:off x="10828177" y="3817731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DAF0188-5C03-4FCB-B844-F37726182E33}"/>
              </a:ext>
            </a:extLst>
          </p:cNvPr>
          <p:cNvCxnSpPr/>
          <p:nvPr/>
        </p:nvCxnSpPr>
        <p:spPr>
          <a:xfrm flipH="1">
            <a:off x="10828177" y="4573420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56ACB67-3EBD-4182-B9C8-3B830E91E0C9}"/>
              </a:ext>
            </a:extLst>
          </p:cNvPr>
          <p:cNvCxnSpPr/>
          <p:nvPr/>
        </p:nvCxnSpPr>
        <p:spPr>
          <a:xfrm flipH="1">
            <a:off x="9797624" y="5054905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ADA74CC6-8ADC-4E71-8034-96A2D38AE134}"/>
              </a:ext>
            </a:extLst>
          </p:cNvPr>
          <p:cNvCxnSpPr/>
          <p:nvPr/>
        </p:nvCxnSpPr>
        <p:spPr>
          <a:xfrm flipH="1">
            <a:off x="10562430" y="5525493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D67372E-2717-4ED1-AC24-9EC02F2E330D}"/>
              </a:ext>
            </a:extLst>
          </p:cNvPr>
          <p:cNvCxnSpPr/>
          <p:nvPr/>
        </p:nvCxnSpPr>
        <p:spPr>
          <a:xfrm flipH="1">
            <a:off x="10549887" y="5985695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641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31" y="168515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A19246-7396-4FA2-A8BE-F6B86BF97A77}"/>
              </a:ext>
            </a:extLst>
          </p:cNvPr>
          <p:cNvSpPr txBox="1"/>
          <p:nvPr/>
        </p:nvSpPr>
        <p:spPr>
          <a:xfrm>
            <a:off x="3569109" y="1062133"/>
            <a:ext cx="4729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NGỮ</a:t>
            </a:r>
            <a:endParaRPr lang="vi-VN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9F4AC1-157B-4DF6-9F73-7C811C47B5E7}"/>
              </a:ext>
            </a:extLst>
          </p:cNvPr>
          <p:cNvSpPr txBox="1"/>
          <p:nvPr/>
        </p:nvSpPr>
        <p:spPr>
          <a:xfrm>
            <a:off x="1593205" y="2658055"/>
            <a:ext cx="658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Hòm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thư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en-US" sz="3200" dirty="0" err="1">
                <a:solidFill>
                  <a:srgbClr val="002060"/>
                </a:solidFill>
              </a:rPr>
              <a:t>thùng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để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bỏ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thư</a:t>
            </a:r>
            <a:endParaRPr lang="vi-VN" sz="3200" dirty="0">
              <a:solidFill>
                <a:srgbClr val="002060"/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EA7C63A-2036-4B95-AEFE-548188A79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4222" y1="26034" x2="54222" y2="26034"/>
                        <a14:foregroundMark x1="58889" y1="21552" x2="58889" y2="21552"/>
                        <a14:foregroundMark x1="59889" y1="30172" x2="59889" y2="30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85" y="2950443"/>
            <a:ext cx="5897336" cy="3800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9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xmlns="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Thư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gửi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bố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ngoài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đảo</a:t>
            </a:r>
            <a:endParaRPr lang="en-US" sz="44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Bây</a:t>
            </a:r>
            <a:r>
              <a:rPr lang="en-US" sz="3200" b="1" dirty="0"/>
              <a:t> </a:t>
            </a:r>
            <a:r>
              <a:rPr lang="en-US" sz="3200" b="1" dirty="0" err="1"/>
              <a:t>giờ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Tết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…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Tết</a:t>
            </a:r>
            <a:r>
              <a:rPr lang="en-US" sz="3200" b="1" dirty="0"/>
              <a:t> con </a:t>
            </a:r>
            <a:r>
              <a:rPr lang="en-US" sz="3200" b="1" dirty="0" err="1"/>
              <a:t>muốn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Cái</a:t>
            </a:r>
            <a:r>
              <a:rPr lang="en-US" sz="3200" b="1" dirty="0"/>
              <a:t> bánh </a:t>
            </a:r>
            <a:r>
              <a:rPr lang="en-US" sz="3200" b="1" dirty="0" err="1"/>
              <a:t>chưng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vui</a:t>
            </a:r>
            <a:endParaRPr lang="en-US" sz="3200" b="1" dirty="0"/>
          </a:p>
          <a:p>
            <a:r>
              <a:rPr lang="en-US" sz="3200" b="1" dirty="0" err="1"/>
              <a:t>Nhưng</a:t>
            </a:r>
            <a:r>
              <a:rPr lang="en-US" sz="3200" b="1" dirty="0"/>
              <a:t> bánh </a:t>
            </a:r>
            <a:r>
              <a:rPr lang="en-US" sz="3200" b="1" dirty="0" err="1"/>
              <a:t>thì</a:t>
            </a:r>
            <a:r>
              <a:rPr lang="en-US" sz="3200" b="1" dirty="0"/>
              <a:t> to </a:t>
            </a:r>
            <a:r>
              <a:rPr lang="en-US" sz="3200" b="1" dirty="0" err="1"/>
              <a:t>quá</a:t>
            </a:r>
            <a:endParaRPr lang="en-US" sz="3200" b="1" dirty="0"/>
          </a:p>
          <a:p>
            <a:r>
              <a:rPr lang="en-US" sz="3200" b="1" dirty="0" err="1"/>
              <a:t>Mà</a:t>
            </a:r>
            <a:r>
              <a:rPr lang="en-US" sz="3200" b="1" dirty="0"/>
              <a:t> </a:t>
            </a:r>
            <a:r>
              <a:rPr lang="en-US" sz="3200" b="1" dirty="0" err="1"/>
              <a:t>hòm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sợ</a:t>
            </a:r>
            <a:r>
              <a:rPr lang="en-US" sz="3200" b="1" dirty="0"/>
              <a:t> </a:t>
            </a:r>
            <a:r>
              <a:rPr lang="en-US" sz="3200" b="1" dirty="0" err="1"/>
              <a:t>héo</a:t>
            </a:r>
            <a:endParaRPr lang="en-US" sz="3200" b="1" dirty="0"/>
          </a:p>
          <a:p>
            <a:r>
              <a:rPr lang="en-US" sz="3200" b="1" dirty="0" err="1"/>
              <a:t>Đường</a:t>
            </a:r>
            <a:r>
              <a:rPr lang="en-US" sz="3200" b="1" dirty="0"/>
              <a:t> ra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xa</a:t>
            </a:r>
            <a:r>
              <a:rPr lang="en-US" sz="3200" b="1" dirty="0"/>
              <a:t> </a:t>
            </a:r>
            <a:r>
              <a:rPr lang="en-US" sz="3200" b="1" dirty="0" err="1"/>
              <a:t>xôi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endParaRPr lang="en-US" sz="3200" b="1" dirty="0"/>
          </a:p>
          <a:p>
            <a:r>
              <a:rPr lang="en-US" sz="3200" b="1" dirty="0" err="1"/>
              <a:t>Hẳn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lòng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gió</a:t>
            </a:r>
            <a:endParaRPr lang="en-US" sz="3200" b="1" dirty="0"/>
          </a:p>
          <a:p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che</a:t>
            </a:r>
            <a:endParaRPr lang="en-US" sz="3200" b="1" dirty="0"/>
          </a:p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sóng</a:t>
            </a:r>
            <a:endParaRPr lang="en-US" sz="3200" b="1" dirty="0"/>
          </a:p>
          <a:p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cũng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Bà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: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rào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endParaRPr lang="en-US" sz="3200" b="1" dirty="0"/>
          </a:p>
          <a:p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đấy</a:t>
            </a:r>
            <a:r>
              <a:rPr lang="en-US" sz="3200" b="1" dirty="0"/>
              <a:t>,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ơi</a:t>
            </a:r>
            <a:endParaRPr lang="en-US" sz="3200" b="1" dirty="0"/>
          </a:p>
          <a:p>
            <a:r>
              <a:rPr lang="en-US" sz="3200" b="1" dirty="0" err="1"/>
              <a:t>Cùng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8F489D-F133-4D96-AB0E-7A776EB8F7DF}"/>
              </a:ext>
            </a:extLst>
          </p:cNvPr>
          <p:cNvSpPr txBox="1"/>
          <p:nvPr/>
        </p:nvSpPr>
        <p:spPr>
          <a:xfrm>
            <a:off x="9267512" y="6337874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Xuân</a:t>
            </a:r>
            <a:r>
              <a:rPr lang="en-US" sz="2800" b="1" i="1" dirty="0"/>
              <a:t> </a:t>
            </a:r>
            <a:r>
              <a:rPr lang="en-US" sz="2800" b="1" i="1" dirty="0" err="1"/>
              <a:t>Quỳnh</a:t>
            </a:r>
            <a:endParaRPr lang="vi-VN" sz="2800" b="1" i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32A1168-346A-4323-95DA-0BAF614A3FE5}"/>
              </a:ext>
            </a:extLst>
          </p:cNvPr>
          <p:cNvGrpSpPr/>
          <p:nvPr/>
        </p:nvGrpSpPr>
        <p:grpSpPr>
          <a:xfrm>
            <a:off x="183930" y="155577"/>
            <a:ext cx="3114224" cy="832205"/>
            <a:chOff x="708943" y="6110866"/>
            <a:chExt cx="5825836" cy="1094911"/>
          </a:xfrm>
        </p:grpSpPr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xmlns="" id="{B849EB7D-7427-44CA-BE1D-DC389560CC84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xmlns="" id="{4183AE08-9FF4-4EC2-A7E0-47433C010744}"/>
                </a:ext>
              </a:extLst>
            </p:cNvPr>
            <p:cNvSpPr txBox="1"/>
            <p:nvPr/>
          </p:nvSpPr>
          <p:spPr>
            <a:xfrm>
              <a:off x="1016463" y="6112455"/>
              <a:ext cx="5167384" cy="1093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24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đoạn</a:t>
              </a:r>
              <a:r>
                <a:rPr lang="en-US" sz="24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24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endParaRPr lang="en-US" sz="24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BD336E7-871A-4E9E-B9E1-E1BB3D5467DD}"/>
              </a:ext>
            </a:extLst>
          </p:cNvPr>
          <p:cNvSpPr/>
          <p:nvPr/>
        </p:nvSpPr>
        <p:spPr>
          <a:xfrm>
            <a:off x="1373584" y="1035900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FE0B9EA-CBFB-4B5F-AFD1-A3FBC7E12C0D}"/>
              </a:ext>
            </a:extLst>
          </p:cNvPr>
          <p:cNvSpPr/>
          <p:nvPr/>
        </p:nvSpPr>
        <p:spPr>
          <a:xfrm>
            <a:off x="1343949" y="4516212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BCA27BA-BD4A-42D1-B686-B60CF910C567}"/>
              </a:ext>
            </a:extLst>
          </p:cNvPr>
          <p:cNvSpPr/>
          <p:nvPr/>
        </p:nvSpPr>
        <p:spPr>
          <a:xfrm>
            <a:off x="6582329" y="230301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5EB2971-5078-44C2-A1FD-6C440CB7ACD0}"/>
              </a:ext>
            </a:extLst>
          </p:cNvPr>
          <p:cNvSpPr/>
          <p:nvPr/>
        </p:nvSpPr>
        <p:spPr>
          <a:xfrm>
            <a:off x="6544815" y="4482004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49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xmlns="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Thư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gửi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bố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ngoài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đảo</a:t>
            </a:r>
            <a:endParaRPr lang="en-US" sz="44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CF2EB1D-75AE-4BF6-943B-E3D2988588BC}"/>
              </a:ext>
            </a:extLst>
          </p:cNvPr>
          <p:cNvGrpSpPr/>
          <p:nvPr/>
        </p:nvGrpSpPr>
        <p:grpSpPr>
          <a:xfrm>
            <a:off x="109399" y="206723"/>
            <a:ext cx="3121481" cy="668347"/>
            <a:chOff x="708943" y="6084834"/>
            <a:chExt cx="5825836" cy="675169"/>
          </a:xfrm>
        </p:grpSpPr>
        <p:sp>
          <p:nvSpPr>
            <p:cNvPr id="5" name="TextBox 19">
              <a:extLst>
                <a:ext uri="{FF2B5EF4-FFF2-40B4-BE49-F238E27FC236}">
                  <a16:creationId xmlns:a16="http://schemas.microsoft.com/office/drawing/2014/main" xmlns="" id="{79165E87-5B6C-494D-94D6-06F1FAC8684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xmlns="" id="{59CA862C-CD43-4A1D-B77F-B10CEAB87FF6}"/>
                </a:ext>
              </a:extLst>
            </p:cNvPr>
            <p:cNvSpPr txBox="1"/>
            <p:nvPr/>
          </p:nvSpPr>
          <p:spPr>
            <a:xfrm>
              <a:off x="1016463" y="6084834"/>
              <a:ext cx="5167385" cy="590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2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2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2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Bây</a:t>
            </a:r>
            <a:r>
              <a:rPr lang="en-US" sz="3200" b="1" dirty="0"/>
              <a:t> </a:t>
            </a:r>
            <a:r>
              <a:rPr lang="en-US" sz="3200" b="1" dirty="0" err="1"/>
              <a:t>giờ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Tết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…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Tết</a:t>
            </a:r>
            <a:r>
              <a:rPr lang="en-US" sz="3200" b="1" dirty="0"/>
              <a:t> con </a:t>
            </a:r>
            <a:r>
              <a:rPr lang="en-US" sz="3200" b="1" dirty="0" err="1"/>
              <a:t>muốn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Cái</a:t>
            </a:r>
            <a:r>
              <a:rPr lang="en-US" sz="3200" b="1" dirty="0"/>
              <a:t> bánh </a:t>
            </a:r>
            <a:r>
              <a:rPr lang="en-US" sz="3200" b="1" dirty="0" err="1"/>
              <a:t>chưng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vui</a:t>
            </a:r>
            <a:endParaRPr lang="en-US" sz="3200" b="1" dirty="0"/>
          </a:p>
          <a:p>
            <a:r>
              <a:rPr lang="en-US" sz="3200" b="1" dirty="0" err="1"/>
              <a:t>Nhưng</a:t>
            </a:r>
            <a:r>
              <a:rPr lang="en-US" sz="3200" b="1" dirty="0"/>
              <a:t> bánh </a:t>
            </a:r>
            <a:r>
              <a:rPr lang="en-US" sz="3200" b="1" dirty="0" err="1"/>
              <a:t>thì</a:t>
            </a:r>
            <a:r>
              <a:rPr lang="en-US" sz="3200" b="1" dirty="0"/>
              <a:t> to </a:t>
            </a:r>
            <a:r>
              <a:rPr lang="en-US" sz="3200" b="1" dirty="0" err="1"/>
              <a:t>quá</a:t>
            </a:r>
            <a:endParaRPr lang="en-US" sz="3200" b="1" dirty="0"/>
          </a:p>
          <a:p>
            <a:r>
              <a:rPr lang="en-US" sz="3200" b="1" dirty="0" err="1"/>
              <a:t>Mà</a:t>
            </a:r>
            <a:r>
              <a:rPr lang="en-US" sz="3200" b="1" dirty="0"/>
              <a:t> </a:t>
            </a:r>
            <a:r>
              <a:rPr lang="en-US" sz="3200" b="1" dirty="0" err="1"/>
              <a:t>hòm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sợ</a:t>
            </a:r>
            <a:r>
              <a:rPr lang="en-US" sz="3200" b="1" dirty="0"/>
              <a:t> </a:t>
            </a:r>
            <a:r>
              <a:rPr lang="en-US" sz="3200" b="1" dirty="0" err="1"/>
              <a:t>héo</a:t>
            </a:r>
            <a:endParaRPr lang="en-US" sz="3200" b="1" dirty="0"/>
          </a:p>
          <a:p>
            <a:r>
              <a:rPr lang="en-US" sz="3200" b="1" dirty="0" err="1"/>
              <a:t>Đường</a:t>
            </a:r>
            <a:r>
              <a:rPr lang="en-US" sz="3200" b="1" dirty="0"/>
              <a:t> ra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xa</a:t>
            </a:r>
            <a:r>
              <a:rPr lang="en-US" sz="3200" b="1" dirty="0"/>
              <a:t> </a:t>
            </a:r>
            <a:r>
              <a:rPr lang="en-US" sz="3200" b="1" dirty="0" err="1"/>
              <a:t>xôi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endParaRPr lang="en-US" sz="3200" b="1" dirty="0"/>
          </a:p>
          <a:p>
            <a:r>
              <a:rPr lang="en-US" sz="3200" b="1" dirty="0" err="1"/>
              <a:t>Hẳn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lòng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gió</a:t>
            </a:r>
            <a:endParaRPr lang="en-US" sz="3200" b="1" dirty="0"/>
          </a:p>
          <a:p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che</a:t>
            </a:r>
            <a:endParaRPr lang="en-US" sz="3200" b="1" dirty="0"/>
          </a:p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sóng</a:t>
            </a:r>
            <a:endParaRPr lang="en-US" sz="3200" b="1" dirty="0"/>
          </a:p>
          <a:p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cũng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Bà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: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rào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endParaRPr lang="en-US" sz="3200" b="1" dirty="0"/>
          </a:p>
          <a:p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đấy</a:t>
            </a:r>
            <a:r>
              <a:rPr lang="en-US" sz="3200" b="1" dirty="0"/>
              <a:t>,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ơi</a:t>
            </a:r>
            <a:endParaRPr lang="en-US" sz="3200" b="1" dirty="0"/>
          </a:p>
          <a:p>
            <a:r>
              <a:rPr lang="en-US" sz="3200" b="1" dirty="0" err="1"/>
              <a:t>Cùng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8F489D-F133-4D96-AB0E-7A776EB8F7DF}"/>
              </a:ext>
            </a:extLst>
          </p:cNvPr>
          <p:cNvSpPr txBox="1"/>
          <p:nvPr/>
        </p:nvSpPr>
        <p:spPr>
          <a:xfrm>
            <a:off x="9267512" y="6337874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Xuân</a:t>
            </a:r>
            <a:r>
              <a:rPr lang="en-US" sz="2800" b="1" i="1" dirty="0"/>
              <a:t> </a:t>
            </a:r>
            <a:r>
              <a:rPr lang="en-US" sz="2800" b="1" i="1" dirty="0" err="1"/>
              <a:t>Quỳnh</a:t>
            </a:r>
            <a:endParaRPr lang="vi-VN" sz="28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34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65ABA4-B0CE-4F6D-8840-E5F4C9F5EA8B}"/>
              </a:ext>
            </a:extLst>
          </p:cNvPr>
          <p:cNvSpPr txBox="1"/>
          <p:nvPr/>
        </p:nvSpPr>
        <p:spPr>
          <a:xfrm>
            <a:off x="3869474" y="2274849"/>
            <a:ext cx="478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TRẢ</a:t>
            </a:r>
            <a:r>
              <a:rPr lang="en-US" sz="4800" b="1" dirty="0"/>
              <a:t> </a:t>
            </a:r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CÂU</a:t>
            </a:r>
            <a:r>
              <a:rPr lang="en-US" sz="4800" b="1" dirty="0"/>
              <a:t> </a:t>
            </a:r>
            <a:r>
              <a:rPr lang="en-US" sz="4800" b="1" dirty="0" err="1"/>
              <a:t>HỎI</a:t>
            </a:r>
            <a:endParaRPr lang="vi-VN" sz="4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22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7" y="407049"/>
            <a:ext cx="1099510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thư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vào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dịp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nào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33462" y="5272349"/>
            <a:ext cx="1290538" cy="133875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Picture 10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xmlns="" id="{0EA413BC-E0B7-4737-A800-457C3ED05F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08" y="1442347"/>
            <a:ext cx="4287520" cy="4101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2A5412-B0A2-403F-B77A-5E11FE154F5E}"/>
              </a:ext>
            </a:extLst>
          </p:cNvPr>
          <p:cNvSpPr txBox="1"/>
          <p:nvPr/>
        </p:nvSpPr>
        <p:spPr>
          <a:xfrm>
            <a:off x="1895653" y="5618561"/>
            <a:ext cx="84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Bạn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nhỏ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viết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cho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bố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vào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dịp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gần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Tết</a:t>
            </a:r>
            <a:r>
              <a:rPr lang="en-US" sz="3600" dirty="0">
                <a:solidFill>
                  <a:srgbClr val="7030A0"/>
                </a:solidFill>
              </a:rPr>
              <a:t>.</a:t>
            </a:r>
            <a:endParaRPr lang="vi-VN" sz="36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03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0306B69-6721-4CE4-9BBF-2190BA2DC71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hư gửi bố ngoài đảo ( tiết 1 + 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5B8466-EAA9-4465-8A27-ECDDEC1D715F}:2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A0C36B-F40E-45F0-B3DD-216C52423CA3}:2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9DAE74-D418-465C-9230-CCF6D1F1D378}:2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831C1B-F891-4120-A475-3D8D5647D9D1}:27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98A66C-8BCD-4853-9CB6-A4B8193F9D69}:2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4C7486-A833-4E04-A98C-2E57237F0FA7}: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AEA018-CFB9-4513-B199-339F6D7AA6E9}:2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2EDC25-5B22-4A2D-88DB-00ED887627C5}: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C95977-7FDC-4E9B-AF7F-69D4CD703902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CDBD71-081E-4662-92ED-D482D94A3413}:2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E3E746-B4A3-46E4-A308-BA2803D3E59D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EF1B8B-2867-42FE-9ADD-26E35A4C8FB9}:2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46DE1F-B304-4EF2-A6AA-AAFB812D3B92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09BD4B-A222-4337-B829-7E033BF0B3BE}: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684</Words>
  <Application>Microsoft Office PowerPoint</Application>
  <PresentationFormat>Widescreen</PresentationFormat>
  <Paragraphs>135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Bạn nhỏ viết thư cho bố vào dịp nào?</vt:lpstr>
      <vt:lpstr>2. Bố bạn nhỏ đang làm công việc gì ở đảo?</vt:lpstr>
      <vt:lpstr>3. Bạn nhỏ đã gửi quà gì cho bố?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Thư gửi bố ngoài đảo ( tiết 1 + 2)</dc:title>
  <dc:creator>STD_NHA</dc:creator>
  <cp:lastModifiedBy>STD_NHA</cp:lastModifiedBy>
  <cp:revision>5</cp:revision>
  <dcterms:created xsi:type="dcterms:W3CDTF">2025-04-14T14:00:33Z</dcterms:created>
  <dcterms:modified xsi:type="dcterms:W3CDTF">2025-04-14T14:32:14Z</dcterms:modified>
</cp:coreProperties>
</file>