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 id="2147483751" r:id="rId2"/>
  </p:sldMasterIdLst>
  <p:notesMasterIdLst>
    <p:notesMasterId r:id="rId17"/>
  </p:notesMasterIdLst>
  <p:sldIdLst>
    <p:sldId id="967" r:id="rId3"/>
    <p:sldId id="688" r:id="rId4"/>
    <p:sldId id="690" r:id="rId5"/>
    <p:sldId id="689" r:id="rId6"/>
    <p:sldId id="919" r:id="rId7"/>
    <p:sldId id="960" r:id="rId8"/>
    <p:sldId id="697" r:id="rId9"/>
    <p:sldId id="699" r:id="rId10"/>
    <p:sldId id="948" r:id="rId11"/>
    <p:sldId id="962" r:id="rId12"/>
    <p:sldId id="963" r:id="rId13"/>
    <p:sldId id="920" r:id="rId14"/>
    <p:sldId id="954" r:id="rId15"/>
    <p:sldId id="712" r:id="rId16"/>
  </p:sldIdLst>
  <p:sldSz cx="12161838" cy="6858000"/>
  <p:notesSz cx="6858000" cy="9144000"/>
  <p:embeddedFontLst>
    <p:embeddedFont>
      <p:font typeface="Calibri" panose="020F0502020204030204" pitchFamily="34" charset="0"/>
      <p:regular r:id="rId18"/>
      <p:bold r:id="rId19"/>
      <p:italic r:id="rId20"/>
      <p:boldItalic r:id="rId21"/>
    </p:embeddedFont>
    <p:embeddedFont>
      <p:font typeface="Bree Serif" panose="020B0604020202020204" charset="0"/>
      <p:regular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000000"/>
    <a:srgbClr val="D6E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AB90CB-B04B-4AE2-BAF2-D76B97BAFCDF}">
  <a:tblStyle styleId="{BDAB90CB-B04B-4AE2-BAF2-D76B97BAFC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1375" autoAdjust="0"/>
  </p:normalViewPr>
  <p:slideViewPr>
    <p:cSldViewPr snapToGrid="0">
      <p:cViewPr varScale="1">
        <p:scale>
          <a:sx n="59" d="100"/>
          <a:sy n="59"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27514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7880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864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1"/>
              <a:t>Kho ppt Phan Linh_0916.604.268</a:t>
            </a:r>
          </a:p>
          <a:p>
            <a:endParaRPr lang="en-US"/>
          </a:p>
        </p:txBody>
      </p:sp>
    </p:spTree>
    <p:extLst>
      <p:ext uri="{BB962C8B-B14F-4D97-AF65-F5344CB8AC3E}">
        <p14:creationId xmlns:p14="http://schemas.microsoft.com/office/powerpoint/2010/main" val="213805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THẦM ĐOẠN 1</a:t>
            </a:r>
          </a:p>
        </p:txBody>
      </p:sp>
    </p:spTree>
    <p:extLst>
      <p:ext uri="{BB962C8B-B14F-4D97-AF65-F5344CB8AC3E}">
        <p14:creationId xmlns:p14="http://schemas.microsoft.com/office/powerpoint/2010/main" val="326859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ND này nhé</a:t>
            </a:r>
          </a:p>
        </p:txBody>
      </p:sp>
    </p:spTree>
    <p:extLst>
      <p:ext uri="{BB962C8B-B14F-4D97-AF65-F5344CB8AC3E}">
        <p14:creationId xmlns:p14="http://schemas.microsoft.com/office/powerpoint/2010/main" val="330744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267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378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Đọc nối tiếp theo đoạn</a:t>
            </a:r>
          </a:p>
          <a:p>
            <a:pPr marL="158750" indent="0">
              <a:buNone/>
            </a:pPr>
            <a:r>
              <a:rPr lang="en-US"/>
              <a:t>GV lưu ý hd giọng đọc</a:t>
            </a:r>
          </a:p>
        </p:txBody>
      </p:sp>
    </p:spTree>
    <p:extLst>
      <p:ext uri="{BB962C8B-B14F-4D97-AF65-F5344CB8AC3E}">
        <p14:creationId xmlns:p14="http://schemas.microsoft.com/office/powerpoint/2010/main" val="7696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9136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077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THẦM ĐOẠN 1</a:t>
            </a:r>
          </a:p>
        </p:txBody>
      </p:sp>
    </p:spTree>
    <p:extLst>
      <p:ext uri="{BB962C8B-B14F-4D97-AF65-F5344CB8AC3E}">
        <p14:creationId xmlns:p14="http://schemas.microsoft.com/office/powerpoint/2010/main" val="84427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1301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a:off x="9851120" y="117134"/>
            <a:ext cx="2629262" cy="584801"/>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194005" y="1328467"/>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3681039" y="117148"/>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flipH="1">
            <a:off x="10392549" y="4122236"/>
            <a:ext cx="2044374" cy="627065"/>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4860080" y="4835334"/>
            <a:ext cx="2441667" cy="2447775"/>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93951" y="5768731"/>
            <a:ext cx="12349740" cy="1089236"/>
            <a:chOff x="-98775" y="4326548"/>
            <a:chExt cx="9285276" cy="816927"/>
          </a:xfrm>
        </p:grpSpPr>
        <p:sp>
          <p:nvSpPr>
            <p:cNvPr id="17" name="Google Shape;17;p2"/>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368076" y="-587093"/>
            <a:ext cx="2108069" cy="7444869"/>
            <a:chOff x="-294725" y="509377"/>
            <a:chExt cx="1315440" cy="4634121"/>
          </a:xfrm>
        </p:grpSpPr>
        <p:sp>
          <p:nvSpPr>
            <p:cNvPr id="30" name="Google Shape;30;p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 name="Google Shape;36;p2"/>
          <p:cNvGrpSpPr/>
          <p:nvPr/>
        </p:nvGrpSpPr>
        <p:grpSpPr>
          <a:xfrm flipH="1">
            <a:off x="10427484" y="-587093"/>
            <a:ext cx="2108069" cy="7444869"/>
            <a:chOff x="-294725" y="509377"/>
            <a:chExt cx="1315440" cy="4634121"/>
          </a:xfrm>
        </p:grpSpPr>
        <p:sp>
          <p:nvSpPr>
            <p:cNvPr id="37" name="Google Shape;37;p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 name="Google Shape;43;p2"/>
          <p:cNvGrpSpPr/>
          <p:nvPr/>
        </p:nvGrpSpPr>
        <p:grpSpPr>
          <a:xfrm>
            <a:off x="10993133" y="5507523"/>
            <a:ext cx="1300102" cy="1635667"/>
            <a:chOff x="3645475" y="1024200"/>
            <a:chExt cx="609525" cy="764950"/>
          </a:xfrm>
        </p:grpSpPr>
        <p:sp>
          <p:nvSpPr>
            <p:cNvPr id="44" name="Google Shape;44;p2"/>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11629492" y="5657218"/>
            <a:ext cx="872454" cy="1336284"/>
          </a:xfrm>
          <a:custGeom>
            <a:avLst/>
            <a:gdLst/>
            <a:ahLst/>
            <a:cxnLst/>
            <a:rect l="l" t="t" r="r" b="b"/>
            <a:pathLst>
              <a:path w="16571" h="25318" extrusionOk="0">
                <a:moveTo>
                  <a:pt x="10326" y="0"/>
                </a:moveTo>
                <a:lnTo>
                  <a:pt x="10326" y="0"/>
                </a:lnTo>
                <a:cubicBezTo>
                  <a:pt x="10326" y="1"/>
                  <a:pt x="9281" y="9029"/>
                  <a:pt x="10022" y="13735"/>
                </a:cubicBezTo>
                <a:lnTo>
                  <a:pt x="10022" y="13735"/>
                </a:lnTo>
                <a:cubicBezTo>
                  <a:pt x="9041" y="11330"/>
                  <a:pt x="6490" y="7424"/>
                  <a:pt x="0" y="5514"/>
                </a:cubicBezTo>
                <a:lnTo>
                  <a:pt x="0" y="5514"/>
                </a:lnTo>
                <a:cubicBezTo>
                  <a:pt x="0" y="5514"/>
                  <a:pt x="3239" y="19222"/>
                  <a:pt x="16571" y="25318"/>
                </a:cubicBezTo>
                <a:lnTo>
                  <a:pt x="16544" y="15987"/>
                </a:lnTo>
                <a:cubicBezTo>
                  <a:pt x="15825" y="15383"/>
                  <a:pt x="14897" y="5992"/>
                  <a:pt x="1032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 name="Google Shape;57;p2"/>
          <p:cNvGrpSpPr/>
          <p:nvPr/>
        </p:nvGrpSpPr>
        <p:grpSpPr>
          <a:xfrm flipH="1">
            <a:off x="-198813" y="5507523"/>
            <a:ext cx="1300102" cy="1635667"/>
            <a:chOff x="3645475" y="1024200"/>
            <a:chExt cx="609525" cy="764950"/>
          </a:xfrm>
        </p:grpSpPr>
        <p:sp>
          <p:nvSpPr>
            <p:cNvPr id="58" name="Google Shape;58;p2"/>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0" name="Google Shape;70;p2"/>
          <p:cNvSpPr/>
          <p:nvPr/>
        </p:nvSpPr>
        <p:spPr>
          <a:xfrm flipH="1">
            <a:off x="-407524" y="5657218"/>
            <a:ext cx="872454" cy="1336284"/>
          </a:xfrm>
          <a:custGeom>
            <a:avLst/>
            <a:gdLst/>
            <a:ahLst/>
            <a:cxnLst/>
            <a:rect l="l" t="t" r="r" b="b"/>
            <a:pathLst>
              <a:path w="16571" h="25318" extrusionOk="0">
                <a:moveTo>
                  <a:pt x="10326" y="0"/>
                </a:moveTo>
                <a:lnTo>
                  <a:pt x="10326" y="0"/>
                </a:lnTo>
                <a:cubicBezTo>
                  <a:pt x="10326" y="1"/>
                  <a:pt x="9281" y="9029"/>
                  <a:pt x="10022" y="13735"/>
                </a:cubicBezTo>
                <a:lnTo>
                  <a:pt x="10022" y="13735"/>
                </a:lnTo>
                <a:cubicBezTo>
                  <a:pt x="9041" y="11330"/>
                  <a:pt x="6490" y="7424"/>
                  <a:pt x="0" y="5514"/>
                </a:cubicBezTo>
                <a:lnTo>
                  <a:pt x="0" y="5514"/>
                </a:lnTo>
                <a:cubicBezTo>
                  <a:pt x="0" y="5514"/>
                  <a:pt x="3239" y="19222"/>
                  <a:pt x="16571" y="25318"/>
                </a:cubicBezTo>
                <a:lnTo>
                  <a:pt x="16544" y="15987"/>
                </a:lnTo>
                <a:cubicBezTo>
                  <a:pt x="15825" y="15383"/>
                  <a:pt x="14897" y="5992"/>
                  <a:pt x="1032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421382" y="4016984"/>
            <a:ext cx="1553318" cy="47649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7104979" y="4510839"/>
            <a:ext cx="688580" cy="21121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08307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87"/>
        <p:cNvGrpSpPr/>
        <p:nvPr/>
      </p:nvGrpSpPr>
      <p:grpSpPr>
        <a:xfrm>
          <a:off x="0" y="0"/>
          <a:ext cx="0" cy="0"/>
          <a:chOff x="0" y="0"/>
          <a:chExt cx="0" cy="0"/>
        </a:xfrm>
      </p:grpSpPr>
    </p:spTree>
    <p:extLst>
      <p:ext uri="{BB962C8B-B14F-4D97-AF65-F5344CB8AC3E}">
        <p14:creationId xmlns:p14="http://schemas.microsoft.com/office/powerpoint/2010/main" val="174111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88"/>
        <p:cNvGrpSpPr/>
        <p:nvPr/>
      </p:nvGrpSpPr>
      <p:grpSpPr>
        <a:xfrm>
          <a:off x="0" y="0"/>
          <a:ext cx="0" cy="0"/>
          <a:chOff x="0" y="0"/>
          <a:chExt cx="0" cy="0"/>
        </a:xfrm>
      </p:grpSpPr>
      <p:grpSp>
        <p:nvGrpSpPr>
          <p:cNvPr id="689" name="Google Shape;689;p13"/>
          <p:cNvGrpSpPr/>
          <p:nvPr/>
        </p:nvGrpSpPr>
        <p:grpSpPr>
          <a:xfrm>
            <a:off x="-93951" y="5768731"/>
            <a:ext cx="12349740" cy="1089236"/>
            <a:chOff x="-98775" y="4326548"/>
            <a:chExt cx="9285276" cy="816927"/>
          </a:xfrm>
        </p:grpSpPr>
        <p:sp>
          <p:nvSpPr>
            <p:cNvPr id="690" name="Google Shape;690;p13"/>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3"/>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3"/>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3"/>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13"/>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13"/>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13"/>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13"/>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13"/>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13"/>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13"/>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13"/>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02" name="Google Shape;702;p13"/>
          <p:cNvSpPr/>
          <p:nvPr/>
        </p:nvSpPr>
        <p:spPr>
          <a:xfrm>
            <a:off x="8782851" y="-88734"/>
            <a:ext cx="3079624" cy="684971"/>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3" name="Google Shape;703;p13"/>
          <p:cNvSpPr/>
          <p:nvPr/>
        </p:nvSpPr>
        <p:spPr>
          <a:xfrm>
            <a:off x="-226937" y="5011167"/>
            <a:ext cx="1556375" cy="477367"/>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4" name="Google Shape;704;p13"/>
          <p:cNvSpPr/>
          <p:nvPr/>
        </p:nvSpPr>
        <p:spPr>
          <a:xfrm>
            <a:off x="772186" y="183400"/>
            <a:ext cx="1304358" cy="40009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5" name="Google Shape;705;p13"/>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706" name="Google Shape;706;p13"/>
          <p:cNvSpPr txBox="1">
            <a:spLocks noGrp="1"/>
          </p:cNvSpPr>
          <p:nvPr>
            <p:ph type="title" idx="2" hasCustomPrompt="1"/>
          </p:nvPr>
        </p:nvSpPr>
        <p:spPr>
          <a:xfrm>
            <a:off x="1706069" y="1983800"/>
            <a:ext cx="142366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solidFill>
                  <a:schemeClr val="accent1"/>
                </a:solidFill>
              </a:defRPr>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707" name="Google Shape;707;p13"/>
          <p:cNvSpPr txBox="1">
            <a:spLocks noGrp="1"/>
          </p:cNvSpPr>
          <p:nvPr>
            <p:ph type="subTitle" idx="1"/>
          </p:nvPr>
        </p:nvSpPr>
        <p:spPr>
          <a:xfrm>
            <a:off x="948614" y="3015267"/>
            <a:ext cx="2938712" cy="1126800"/>
          </a:xfrm>
          <a:prstGeom prst="rect">
            <a:avLst/>
          </a:prstGeom>
        </p:spPr>
        <p:txBody>
          <a:bodyPr spcFirstLastPara="1" wrap="square" lIns="91425" tIns="91425" rIns="91425" bIns="91425" anchor="b" anchorCtr="0">
            <a:noAutofit/>
          </a:bodyPr>
          <a:lstStyle>
            <a:lvl1pPr lvl="0" algn="ctr">
              <a:spcBef>
                <a:spcPts val="0"/>
              </a:spcBef>
              <a:spcAft>
                <a:spcPts val="0"/>
              </a:spcAft>
              <a:buSzPts val="2300"/>
              <a:buFont typeface="Bree Serif"/>
              <a:buNone/>
              <a:defRPr sz="3059">
                <a:latin typeface="Bree Serif"/>
                <a:ea typeface="Bree Serif"/>
                <a:cs typeface="Bree Serif"/>
                <a:sym typeface="Bree Serif"/>
              </a:defRPr>
            </a:lvl1pPr>
            <a:lvl2pPr lvl="1">
              <a:spcBef>
                <a:spcPts val="0"/>
              </a:spcBef>
              <a:spcAft>
                <a:spcPts val="0"/>
              </a:spcAft>
              <a:buSzPts val="2300"/>
              <a:buFont typeface="Bree Serif"/>
              <a:buNone/>
              <a:defRPr sz="3059">
                <a:latin typeface="Bree Serif"/>
                <a:ea typeface="Bree Serif"/>
                <a:cs typeface="Bree Serif"/>
                <a:sym typeface="Bree Serif"/>
              </a:defRPr>
            </a:lvl2pPr>
            <a:lvl3pPr lvl="2">
              <a:spcBef>
                <a:spcPts val="0"/>
              </a:spcBef>
              <a:spcAft>
                <a:spcPts val="0"/>
              </a:spcAft>
              <a:buSzPts val="2300"/>
              <a:buFont typeface="Bree Serif"/>
              <a:buNone/>
              <a:defRPr sz="3059">
                <a:latin typeface="Bree Serif"/>
                <a:ea typeface="Bree Serif"/>
                <a:cs typeface="Bree Serif"/>
                <a:sym typeface="Bree Serif"/>
              </a:defRPr>
            </a:lvl3pPr>
            <a:lvl4pPr lvl="3">
              <a:spcBef>
                <a:spcPts val="0"/>
              </a:spcBef>
              <a:spcAft>
                <a:spcPts val="0"/>
              </a:spcAft>
              <a:buSzPts val="2300"/>
              <a:buFont typeface="Bree Serif"/>
              <a:buNone/>
              <a:defRPr sz="3059">
                <a:latin typeface="Bree Serif"/>
                <a:ea typeface="Bree Serif"/>
                <a:cs typeface="Bree Serif"/>
                <a:sym typeface="Bree Serif"/>
              </a:defRPr>
            </a:lvl4pPr>
            <a:lvl5pPr lvl="4">
              <a:spcBef>
                <a:spcPts val="0"/>
              </a:spcBef>
              <a:spcAft>
                <a:spcPts val="0"/>
              </a:spcAft>
              <a:buSzPts val="2300"/>
              <a:buFont typeface="Bree Serif"/>
              <a:buNone/>
              <a:defRPr sz="3059">
                <a:latin typeface="Bree Serif"/>
                <a:ea typeface="Bree Serif"/>
                <a:cs typeface="Bree Serif"/>
                <a:sym typeface="Bree Serif"/>
              </a:defRPr>
            </a:lvl5pPr>
            <a:lvl6pPr lvl="5">
              <a:spcBef>
                <a:spcPts val="0"/>
              </a:spcBef>
              <a:spcAft>
                <a:spcPts val="0"/>
              </a:spcAft>
              <a:buSzPts val="2300"/>
              <a:buFont typeface="Bree Serif"/>
              <a:buNone/>
              <a:defRPr sz="3059">
                <a:latin typeface="Bree Serif"/>
                <a:ea typeface="Bree Serif"/>
                <a:cs typeface="Bree Serif"/>
                <a:sym typeface="Bree Serif"/>
              </a:defRPr>
            </a:lvl6pPr>
            <a:lvl7pPr lvl="6">
              <a:spcBef>
                <a:spcPts val="0"/>
              </a:spcBef>
              <a:spcAft>
                <a:spcPts val="0"/>
              </a:spcAft>
              <a:buSzPts val="2300"/>
              <a:buFont typeface="Bree Serif"/>
              <a:buNone/>
              <a:defRPr sz="3059">
                <a:latin typeface="Bree Serif"/>
                <a:ea typeface="Bree Serif"/>
                <a:cs typeface="Bree Serif"/>
                <a:sym typeface="Bree Serif"/>
              </a:defRPr>
            </a:lvl7pPr>
            <a:lvl8pPr lvl="7">
              <a:spcBef>
                <a:spcPts val="0"/>
              </a:spcBef>
              <a:spcAft>
                <a:spcPts val="0"/>
              </a:spcAft>
              <a:buSzPts val="2300"/>
              <a:buFont typeface="Bree Serif"/>
              <a:buNone/>
              <a:defRPr sz="3059">
                <a:latin typeface="Bree Serif"/>
                <a:ea typeface="Bree Serif"/>
                <a:cs typeface="Bree Serif"/>
                <a:sym typeface="Bree Serif"/>
              </a:defRPr>
            </a:lvl8pPr>
            <a:lvl9pPr lvl="8">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708" name="Google Shape;708;p13"/>
          <p:cNvSpPr txBox="1">
            <a:spLocks noGrp="1"/>
          </p:cNvSpPr>
          <p:nvPr>
            <p:ph type="subTitle" idx="3"/>
          </p:nvPr>
        </p:nvSpPr>
        <p:spPr>
          <a:xfrm>
            <a:off x="948614" y="4023167"/>
            <a:ext cx="2938712" cy="88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9" name="Google Shape;709;p13"/>
          <p:cNvSpPr txBox="1">
            <a:spLocks noGrp="1"/>
          </p:cNvSpPr>
          <p:nvPr>
            <p:ph type="title" idx="4" hasCustomPrompt="1"/>
          </p:nvPr>
        </p:nvSpPr>
        <p:spPr>
          <a:xfrm>
            <a:off x="9037586" y="1983800"/>
            <a:ext cx="142366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solidFill>
                  <a:schemeClr val="accent1"/>
                </a:solidFill>
              </a:defRPr>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710" name="Google Shape;710;p13"/>
          <p:cNvSpPr txBox="1">
            <a:spLocks noGrp="1"/>
          </p:cNvSpPr>
          <p:nvPr>
            <p:ph type="subTitle" idx="5"/>
          </p:nvPr>
        </p:nvSpPr>
        <p:spPr>
          <a:xfrm>
            <a:off x="8280131" y="3015267"/>
            <a:ext cx="2938712" cy="112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711" name="Google Shape;711;p13"/>
          <p:cNvSpPr txBox="1">
            <a:spLocks noGrp="1"/>
          </p:cNvSpPr>
          <p:nvPr>
            <p:ph type="subTitle" idx="6"/>
          </p:nvPr>
        </p:nvSpPr>
        <p:spPr>
          <a:xfrm>
            <a:off x="8280131" y="4023167"/>
            <a:ext cx="2938712" cy="88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2" name="Google Shape;712;p13"/>
          <p:cNvSpPr txBox="1">
            <a:spLocks noGrp="1"/>
          </p:cNvSpPr>
          <p:nvPr>
            <p:ph type="title" idx="7" hasCustomPrompt="1"/>
          </p:nvPr>
        </p:nvSpPr>
        <p:spPr>
          <a:xfrm>
            <a:off x="5371828" y="1983800"/>
            <a:ext cx="142366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solidFill>
                  <a:schemeClr val="accent1"/>
                </a:solidFill>
              </a:defRPr>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713" name="Google Shape;713;p13"/>
          <p:cNvSpPr txBox="1">
            <a:spLocks noGrp="1"/>
          </p:cNvSpPr>
          <p:nvPr>
            <p:ph type="subTitle" idx="8"/>
          </p:nvPr>
        </p:nvSpPr>
        <p:spPr>
          <a:xfrm>
            <a:off x="4614373" y="3015267"/>
            <a:ext cx="2938712" cy="112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714" name="Google Shape;714;p13"/>
          <p:cNvSpPr txBox="1">
            <a:spLocks noGrp="1"/>
          </p:cNvSpPr>
          <p:nvPr>
            <p:ph type="subTitle" idx="9"/>
          </p:nvPr>
        </p:nvSpPr>
        <p:spPr>
          <a:xfrm>
            <a:off x="4614373" y="4023167"/>
            <a:ext cx="2938712" cy="88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5" name="Google Shape;715;p13"/>
          <p:cNvSpPr/>
          <p:nvPr/>
        </p:nvSpPr>
        <p:spPr>
          <a:xfrm>
            <a:off x="7824251" y="6209210"/>
            <a:ext cx="373035" cy="31884"/>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16" name="Google Shape;716;p13"/>
          <p:cNvSpPr/>
          <p:nvPr/>
        </p:nvSpPr>
        <p:spPr>
          <a:xfrm>
            <a:off x="8119070" y="6079499"/>
            <a:ext cx="801569" cy="31884"/>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7" name="Google Shape;717;p13"/>
          <p:cNvGrpSpPr/>
          <p:nvPr/>
        </p:nvGrpSpPr>
        <p:grpSpPr>
          <a:xfrm>
            <a:off x="-368076" y="-587093"/>
            <a:ext cx="2108069" cy="7444869"/>
            <a:chOff x="-294725" y="509377"/>
            <a:chExt cx="1315440" cy="4634121"/>
          </a:xfrm>
        </p:grpSpPr>
        <p:sp>
          <p:nvSpPr>
            <p:cNvPr id="718" name="Google Shape;718;p13"/>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13"/>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13"/>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13"/>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13"/>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13"/>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4" name="Google Shape;724;p13"/>
          <p:cNvGrpSpPr/>
          <p:nvPr/>
        </p:nvGrpSpPr>
        <p:grpSpPr>
          <a:xfrm flipH="1">
            <a:off x="10427484" y="-587093"/>
            <a:ext cx="2108069" cy="7444869"/>
            <a:chOff x="-294725" y="509377"/>
            <a:chExt cx="1315440" cy="4634121"/>
          </a:xfrm>
        </p:grpSpPr>
        <p:sp>
          <p:nvSpPr>
            <p:cNvPr id="725" name="Google Shape;725;p13"/>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13"/>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13"/>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13"/>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13"/>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13"/>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1" name="Google Shape;731;p13"/>
          <p:cNvGrpSpPr/>
          <p:nvPr/>
        </p:nvGrpSpPr>
        <p:grpSpPr>
          <a:xfrm>
            <a:off x="-723194" y="4760596"/>
            <a:ext cx="3343614" cy="3842729"/>
            <a:chOff x="-420569" y="3801262"/>
            <a:chExt cx="2208301" cy="2531665"/>
          </a:xfrm>
        </p:grpSpPr>
        <p:grpSp>
          <p:nvGrpSpPr>
            <p:cNvPr id="732" name="Google Shape;732;p13"/>
            <p:cNvGrpSpPr/>
            <p:nvPr/>
          </p:nvGrpSpPr>
          <p:grpSpPr>
            <a:xfrm>
              <a:off x="-162403" y="4241398"/>
              <a:ext cx="1167854" cy="948402"/>
              <a:chOff x="-162403" y="4241398"/>
              <a:chExt cx="1167854" cy="948402"/>
            </a:xfrm>
          </p:grpSpPr>
          <p:sp>
            <p:nvSpPr>
              <p:cNvPr id="733" name="Google Shape;733;p13"/>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13"/>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5" name="Google Shape;735;p13"/>
            <p:cNvGrpSpPr/>
            <p:nvPr/>
          </p:nvGrpSpPr>
          <p:grpSpPr>
            <a:xfrm rot="2832902">
              <a:off x="-140539" y="4040189"/>
              <a:ext cx="1124139" cy="1082561"/>
              <a:chOff x="3133650" y="1176100"/>
              <a:chExt cx="707075" cy="680925"/>
            </a:xfrm>
          </p:grpSpPr>
          <p:sp>
            <p:nvSpPr>
              <p:cNvPr id="736" name="Google Shape;736;p13"/>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13"/>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13"/>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13"/>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13"/>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13"/>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13"/>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13"/>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44" name="Google Shape;744;p13"/>
            <p:cNvGrpSpPr/>
            <p:nvPr/>
          </p:nvGrpSpPr>
          <p:grpSpPr>
            <a:xfrm rot="3741176">
              <a:off x="-99289" y="4414979"/>
              <a:ext cx="1565741" cy="1672744"/>
              <a:chOff x="3010475" y="644425"/>
              <a:chExt cx="1007825" cy="971200"/>
            </a:xfrm>
          </p:grpSpPr>
          <p:sp>
            <p:nvSpPr>
              <p:cNvPr id="745" name="Google Shape;745;p13"/>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13"/>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13"/>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13"/>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13"/>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50" name="Google Shape;750;p13"/>
          <p:cNvGrpSpPr/>
          <p:nvPr/>
        </p:nvGrpSpPr>
        <p:grpSpPr>
          <a:xfrm flipH="1">
            <a:off x="9541416" y="4760596"/>
            <a:ext cx="3343614" cy="3842729"/>
            <a:chOff x="-420569" y="3801262"/>
            <a:chExt cx="2208301" cy="2531665"/>
          </a:xfrm>
        </p:grpSpPr>
        <p:grpSp>
          <p:nvGrpSpPr>
            <p:cNvPr id="751" name="Google Shape;751;p13"/>
            <p:cNvGrpSpPr/>
            <p:nvPr/>
          </p:nvGrpSpPr>
          <p:grpSpPr>
            <a:xfrm>
              <a:off x="-162403" y="4241398"/>
              <a:ext cx="1167854" cy="948402"/>
              <a:chOff x="-162403" y="4241398"/>
              <a:chExt cx="1167854" cy="948402"/>
            </a:xfrm>
          </p:grpSpPr>
          <p:sp>
            <p:nvSpPr>
              <p:cNvPr id="752" name="Google Shape;752;p13"/>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13"/>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54" name="Google Shape;754;p13"/>
            <p:cNvGrpSpPr/>
            <p:nvPr/>
          </p:nvGrpSpPr>
          <p:grpSpPr>
            <a:xfrm rot="2832902">
              <a:off x="-140539" y="4040189"/>
              <a:ext cx="1124139" cy="1082561"/>
              <a:chOff x="3133650" y="1176100"/>
              <a:chExt cx="707075" cy="680925"/>
            </a:xfrm>
          </p:grpSpPr>
          <p:sp>
            <p:nvSpPr>
              <p:cNvPr id="755" name="Google Shape;755;p13"/>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13"/>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13"/>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13"/>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13"/>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13"/>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13"/>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13"/>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3" name="Google Shape;763;p13"/>
            <p:cNvGrpSpPr/>
            <p:nvPr/>
          </p:nvGrpSpPr>
          <p:grpSpPr>
            <a:xfrm rot="3741176">
              <a:off x="-99289" y="4414979"/>
              <a:ext cx="1565741" cy="1672744"/>
              <a:chOff x="3010475" y="644425"/>
              <a:chExt cx="1007825" cy="971200"/>
            </a:xfrm>
          </p:grpSpPr>
          <p:sp>
            <p:nvSpPr>
              <p:cNvPr id="764" name="Google Shape;764;p13"/>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13"/>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13"/>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13"/>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13"/>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769" name="Google Shape;769;p13"/>
          <p:cNvSpPr/>
          <p:nvPr/>
        </p:nvSpPr>
        <p:spPr>
          <a:xfrm flipH="1">
            <a:off x="7342327" y="1923403"/>
            <a:ext cx="1108186" cy="33992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0" name="Google Shape;770;p13"/>
          <p:cNvSpPr/>
          <p:nvPr/>
        </p:nvSpPr>
        <p:spPr>
          <a:xfrm>
            <a:off x="3612246" y="5074282"/>
            <a:ext cx="694575" cy="21305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2211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1"/>
        <p:cNvGrpSpPr/>
        <p:nvPr/>
      </p:nvGrpSpPr>
      <p:grpSpPr>
        <a:xfrm>
          <a:off x="0" y="0"/>
          <a:ext cx="0" cy="0"/>
          <a:chOff x="0" y="0"/>
          <a:chExt cx="0" cy="0"/>
        </a:xfrm>
      </p:grpSpPr>
      <p:sp>
        <p:nvSpPr>
          <p:cNvPr id="772" name="Google Shape;772;p14"/>
          <p:cNvSpPr/>
          <p:nvPr/>
        </p:nvSpPr>
        <p:spPr>
          <a:xfrm>
            <a:off x="9735627" y="429365"/>
            <a:ext cx="1553318" cy="476464"/>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3" name="Google Shape;773;p14"/>
          <p:cNvSpPr/>
          <p:nvPr/>
        </p:nvSpPr>
        <p:spPr>
          <a:xfrm>
            <a:off x="4860080" y="4327334"/>
            <a:ext cx="2441667" cy="2447775"/>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4" name="Google Shape;774;p14"/>
          <p:cNvGrpSpPr/>
          <p:nvPr/>
        </p:nvGrpSpPr>
        <p:grpSpPr>
          <a:xfrm>
            <a:off x="-93951" y="5113398"/>
            <a:ext cx="12349740" cy="1744601"/>
            <a:chOff x="-98775" y="4174148"/>
            <a:chExt cx="9285276" cy="1308451"/>
          </a:xfrm>
        </p:grpSpPr>
        <p:sp>
          <p:nvSpPr>
            <p:cNvPr id="775" name="Google Shape;775;p14"/>
            <p:cNvSpPr/>
            <p:nvPr/>
          </p:nvSpPr>
          <p:spPr>
            <a:xfrm>
              <a:off x="-94348" y="41741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14"/>
            <p:cNvSpPr/>
            <p:nvPr/>
          </p:nvSpPr>
          <p:spPr>
            <a:xfrm>
              <a:off x="5457460" y="41810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14"/>
            <p:cNvSpPr/>
            <p:nvPr/>
          </p:nvSpPr>
          <p:spPr>
            <a:xfrm>
              <a:off x="-98775" y="4704845"/>
              <a:ext cx="9260463" cy="777754"/>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14"/>
            <p:cNvSpPr/>
            <p:nvPr/>
          </p:nvSpPr>
          <p:spPr>
            <a:xfrm>
              <a:off x="-92675" y="4305771"/>
              <a:ext cx="9260463" cy="506692"/>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14"/>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14"/>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14"/>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14"/>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14"/>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14"/>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14"/>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14"/>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7" name="Google Shape;787;p14"/>
          <p:cNvSpPr/>
          <p:nvPr/>
        </p:nvSpPr>
        <p:spPr>
          <a:xfrm>
            <a:off x="10784862" y="4166899"/>
            <a:ext cx="1758770" cy="53951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14"/>
          <p:cNvGrpSpPr/>
          <p:nvPr/>
        </p:nvGrpSpPr>
        <p:grpSpPr>
          <a:xfrm flipH="1">
            <a:off x="-778446" y="282406"/>
            <a:ext cx="3251431" cy="6416775"/>
            <a:chOff x="5504275" y="2502400"/>
            <a:chExt cx="739025" cy="1454875"/>
          </a:xfrm>
        </p:grpSpPr>
        <p:sp>
          <p:nvSpPr>
            <p:cNvPr id="789" name="Google Shape;789;p1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1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1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1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1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1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1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1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1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1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1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1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1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1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1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1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1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1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1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1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1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1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1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12" name="Google Shape;812;p14"/>
          <p:cNvSpPr txBox="1">
            <a:spLocks noGrp="1"/>
          </p:cNvSpPr>
          <p:nvPr>
            <p:ph type="title"/>
          </p:nvPr>
        </p:nvSpPr>
        <p:spPr>
          <a:xfrm>
            <a:off x="2016399" y="1024117"/>
            <a:ext cx="5769691" cy="9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788"/>
            </a:lvl1pPr>
            <a:lvl2pPr lvl="1" algn="r" rtl="0">
              <a:spcBef>
                <a:spcPts val="0"/>
              </a:spcBef>
              <a:spcAft>
                <a:spcPts val="0"/>
              </a:spcAft>
              <a:buSzPts val="3600"/>
              <a:buNone/>
              <a:defRPr sz="4788"/>
            </a:lvl2pPr>
            <a:lvl3pPr lvl="2" algn="r" rtl="0">
              <a:spcBef>
                <a:spcPts val="0"/>
              </a:spcBef>
              <a:spcAft>
                <a:spcPts val="0"/>
              </a:spcAft>
              <a:buSzPts val="3600"/>
              <a:buNone/>
              <a:defRPr sz="4788"/>
            </a:lvl3pPr>
            <a:lvl4pPr lvl="3" algn="r" rtl="0">
              <a:spcBef>
                <a:spcPts val="0"/>
              </a:spcBef>
              <a:spcAft>
                <a:spcPts val="0"/>
              </a:spcAft>
              <a:buSzPts val="3600"/>
              <a:buNone/>
              <a:defRPr sz="4788"/>
            </a:lvl4pPr>
            <a:lvl5pPr lvl="4" algn="r" rtl="0">
              <a:spcBef>
                <a:spcPts val="0"/>
              </a:spcBef>
              <a:spcAft>
                <a:spcPts val="0"/>
              </a:spcAft>
              <a:buSzPts val="3600"/>
              <a:buNone/>
              <a:defRPr sz="4788"/>
            </a:lvl5pPr>
            <a:lvl6pPr lvl="5" algn="r" rtl="0">
              <a:spcBef>
                <a:spcPts val="0"/>
              </a:spcBef>
              <a:spcAft>
                <a:spcPts val="0"/>
              </a:spcAft>
              <a:buSzPts val="3600"/>
              <a:buNone/>
              <a:defRPr sz="4788"/>
            </a:lvl6pPr>
            <a:lvl7pPr lvl="6" algn="r" rtl="0">
              <a:spcBef>
                <a:spcPts val="0"/>
              </a:spcBef>
              <a:spcAft>
                <a:spcPts val="0"/>
              </a:spcAft>
              <a:buSzPts val="3600"/>
              <a:buNone/>
              <a:defRPr sz="4788"/>
            </a:lvl7pPr>
            <a:lvl8pPr lvl="7" algn="r" rtl="0">
              <a:spcBef>
                <a:spcPts val="0"/>
              </a:spcBef>
              <a:spcAft>
                <a:spcPts val="0"/>
              </a:spcAft>
              <a:buSzPts val="3600"/>
              <a:buNone/>
              <a:defRPr sz="4788"/>
            </a:lvl8pPr>
            <a:lvl9pPr lvl="8" algn="r" rtl="0">
              <a:spcBef>
                <a:spcPts val="0"/>
              </a:spcBef>
              <a:spcAft>
                <a:spcPts val="0"/>
              </a:spcAft>
              <a:buSzPts val="3600"/>
              <a:buNone/>
              <a:defRPr sz="4788"/>
            </a:lvl9pPr>
          </a:lstStyle>
          <a:p>
            <a:endParaRPr/>
          </a:p>
        </p:txBody>
      </p:sp>
      <p:sp>
        <p:nvSpPr>
          <p:cNvPr id="813" name="Google Shape;813;p14"/>
          <p:cNvSpPr txBox="1">
            <a:spLocks noGrp="1"/>
          </p:cNvSpPr>
          <p:nvPr>
            <p:ph type="title" idx="2" hasCustomPrompt="1"/>
          </p:nvPr>
        </p:nvSpPr>
        <p:spPr>
          <a:xfrm>
            <a:off x="7786090" y="1024133"/>
            <a:ext cx="2359349" cy="15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11970">
                <a:solidFill>
                  <a:schemeClr val="accent1"/>
                </a:solidFill>
              </a:defRPr>
            </a:lvl1pPr>
            <a:lvl2pPr lvl="1" algn="ctr" rtl="0">
              <a:spcBef>
                <a:spcPts val="0"/>
              </a:spcBef>
              <a:spcAft>
                <a:spcPts val="0"/>
              </a:spcAft>
              <a:buSzPts val="9000"/>
              <a:buNone/>
              <a:defRPr sz="11970"/>
            </a:lvl2pPr>
            <a:lvl3pPr lvl="2" algn="ctr" rtl="0">
              <a:spcBef>
                <a:spcPts val="0"/>
              </a:spcBef>
              <a:spcAft>
                <a:spcPts val="0"/>
              </a:spcAft>
              <a:buSzPts val="9000"/>
              <a:buNone/>
              <a:defRPr sz="11970"/>
            </a:lvl3pPr>
            <a:lvl4pPr lvl="3" algn="ctr" rtl="0">
              <a:spcBef>
                <a:spcPts val="0"/>
              </a:spcBef>
              <a:spcAft>
                <a:spcPts val="0"/>
              </a:spcAft>
              <a:buSzPts val="9000"/>
              <a:buNone/>
              <a:defRPr sz="11970"/>
            </a:lvl4pPr>
            <a:lvl5pPr lvl="4" algn="ctr" rtl="0">
              <a:spcBef>
                <a:spcPts val="0"/>
              </a:spcBef>
              <a:spcAft>
                <a:spcPts val="0"/>
              </a:spcAft>
              <a:buSzPts val="9000"/>
              <a:buNone/>
              <a:defRPr sz="11970"/>
            </a:lvl5pPr>
            <a:lvl6pPr lvl="5" algn="ctr" rtl="0">
              <a:spcBef>
                <a:spcPts val="0"/>
              </a:spcBef>
              <a:spcAft>
                <a:spcPts val="0"/>
              </a:spcAft>
              <a:buSzPts val="9000"/>
              <a:buNone/>
              <a:defRPr sz="11970"/>
            </a:lvl6pPr>
            <a:lvl7pPr lvl="6" algn="ctr" rtl="0">
              <a:spcBef>
                <a:spcPts val="0"/>
              </a:spcBef>
              <a:spcAft>
                <a:spcPts val="0"/>
              </a:spcAft>
              <a:buSzPts val="9000"/>
              <a:buNone/>
              <a:defRPr sz="11970"/>
            </a:lvl7pPr>
            <a:lvl8pPr lvl="7" algn="ctr" rtl="0">
              <a:spcBef>
                <a:spcPts val="0"/>
              </a:spcBef>
              <a:spcAft>
                <a:spcPts val="0"/>
              </a:spcAft>
              <a:buSzPts val="9000"/>
              <a:buNone/>
              <a:defRPr sz="11970"/>
            </a:lvl8pPr>
            <a:lvl9pPr lvl="8" algn="ctr" rtl="0">
              <a:spcBef>
                <a:spcPts val="0"/>
              </a:spcBef>
              <a:spcAft>
                <a:spcPts val="0"/>
              </a:spcAft>
              <a:buSzPts val="9000"/>
              <a:buNone/>
              <a:defRPr sz="11970"/>
            </a:lvl9pPr>
          </a:lstStyle>
          <a:p>
            <a:r>
              <a:t>xx%</a:t>
            </a:r>
          </a:p>
        </p:txBody>
      </p:sp>
      <p:sp>
        <p:nvSpPr>
          <p:cNvPr id="814" name="Google Shape;814;p14"/>
          <p:cNvSpPr txBox="1">
            <a:spLocks noGrp="1"/>
          </p:cNvSpPr>
          <p:nvPr>
            <p:ph type="subTitle" idx="1"/>
          </p:nvPr>
        </p:nvSpPr>
        <p:spPr>
          <a:xfrm>
            <a:off x="2016399" y="2002139"/>
            <a:ext cx="5769691" cy="5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28"/>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815" name="Google Shape;815;p14"/>
          <p:cNvGrpSpPr/>
          <p:nvPr/>
        </p:nvGrpSpPr>
        <p:grpSpPr>
          <a:xfrm flipH="1">
            <a:off x="10286561" y="2700996"/>
            <a:ext cx="2016577" cy="3979763"/>
            <a:chOff x="5504275" y="2502400"/>
            <a:chExt cx="739025" cy="1454875"/>
          </a:xfrm>
        </p:grpSpPr>
        <p:sp>
          <p:nvSpPr>
            <p:cNvPr id="816" name="Google Shape;816;p1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1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1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1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1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1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1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1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1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1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1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1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1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1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1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1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1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1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1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1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1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1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1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39" name="Google Shape;839;p14"/>
          <p:cNvGrpSpPr/>
          <p:nvPr/>
        </p:nvGrpSpPr>
        <p:grpSpPr>
          <a:xfrm>
            <a:off x="10064828" y="612435"/>
            <a:ext cx="3084137" cy="6086615"/>
            <a:chOff x="5504275" y="2502400"/>
            <a:chExt cx="739025" cy="1454875"/>
          </a:xfrm>
        </p:grpSpPr>
        <p:sp>
          <p:nvSpPr>
            <p:cNvPr id="840" name="Google Shape;840;p1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1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1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3" name="Google Shape;843;p1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1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1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1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1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1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1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1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1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1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1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1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1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1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1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1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1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1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1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1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14"/>
          <p:cNvSpPr/>
          <p:nvPr/>
        </p:nvSpPr>
        <p:spPr>
          <a:xfrm flipH="1">
            <a:off x="2515738" y="282333"/>
            <a:ext cx="1225850" cy="376047"/>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64" name="Google Shape;864;p14"/>
          <p:cNvSpPr/>
          <p:nvPr/>
        </p:nvSpPr>
        <p:spPr>
          <a:xfrm flipH="1">
            <a:off x="3301147" y="753639"/>
            <a:ext cx="652421" cy="20012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5" name="Google Shape;865;p14"/>
          <p:cNvGrpSpPr/>
          <p:nvPr/>
        </p:nvGrpSpPr>
        <p:grpSpPr>
          <a:xfrm flipH="1">
            <a:off x="205178" y="3429009"/>
            <a:ext cx="1647684" cy="3251743"/>
            <a:chOff x="5504275" y="2502400"/>
            <a:chExt cx="739025" cy="1454875"/>
          </a:xfrm>
        </p:grpSpPr>
        <p:sp>
          <p:nvSpPr>
            <p:cNvPr id="866" name="Google Shape;866;p1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1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1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1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1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1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1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1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1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1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1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1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1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1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1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1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1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1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1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1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1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1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1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1438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89"/>
        <p:cNvGrpSpPr/>
        <p:nvPr/>
      </p:nvGrpSpPr>
      <p:grpSpPr>
        <a:xfrm>
          <a:off x="0" y="0"/>
          <a:ext cx="0" cy="0"/>
          <a:chOff x="0" y="0"/>
          <a:chExt cx="0" cy="0"/>
        </a:xfrm>
      </p:grpSpPr>
      <p:sp>
        <p:nvSpPr>
          <p:cNvPr id="890" name="Google Shape;890;p15"/>
          <p:cNvSpPr/>
          <p:nvPr/>
        </p:nvSpPr>
        <p:spPr>
          <a:xfrm>
            <a:off x="10566095" y="4150667"/>
            <a:ext cx="1595736" cy="354924"/>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91" name="Google Shape;891;p15"/>
          <p:cNvSpPr/>
          <p:nvPr/>
        </p:nvSpPr>
        <p:spPr>
          <a:xfrm>
            <a:off x="361971" y="5070371"/>
            <a:ext cx="1000770" cy="306936"/>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2" name="Google Shape;892;p15"/>
          <p:cNvGrpSpPr/>
          <p:nvPr/>
        </p:nvGrpSpPr>
        <p:grpSpPr>
          <a:xfrm>
            <a:off x="-93951" y="5768731"/>
            <a:ext cx="12349740" cy="1089236"/>
            <a:chOff x="-98775" y="4326548"/>
            <a:chExt cx="9285276" cy="816927"/>
          </a:xfrm>
        </p:grpSpPr>
        <p:sp>
          <p:nvSpPr>
            <p:cNvPr id="893" name="Google Shape;893;p15"/>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15"/>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15"/>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15"/>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15"/>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15"/>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15"/>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15"/>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15"/>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15"/>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15"/>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15"/>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5" name="Google Shape;905;p15"/>
          <p:cNvSpPr txBox="1">
            <a:spLocks noGrp="1"/>
          </p:cNvSpPr>
          <p:nvPr>
            <p:ph type="title"/>
          </p:nvPr>
        </p:nvSpPr>
        <p:spPr>
          <a:xfrm>
            <a:off x="2858112" y="3751100"/>
            <a:ext cx="6445615" cy="9176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906" name="Google Shape;906;p15"/>
          <p:cNvSpPr txBox="1">
            <a:spLocks noGrp="1"/>
          </p:cNvSpPr>
          <p:nvPr>
            <p:ph type="subTitle" idx="1"/>
          </p:nvPr>
        </p:nvSpPr>
        <p:spPr>
          <a:xfrm>
            <a:off x="2858112" y="2189300"/>
            <a:ext cx="6445615" cy="1561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926"/>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07" name="Google Shape;907;p15"/>
          <p:cNvGrpSpPr/>
          <p:nvPr/>
        </p:nvGrpSpPr>
        <p:grpSpPr>
          <a:xfrm>
            <a:off x="-368076" y="-587093"/>
            <a:ext cx="2108069" cy="7444869"/>
            <a:chOff x="-294725" y="509377"/>
            <a:chExt cx="1315440" cy="4634121"/>
          </a:xfrm>
        </p:grpSpPr>
        <p:sp>
          <p:nvSpPr>
            <p:cNvPr id="908" name="Google Shape;908;p1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1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1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1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1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1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4" name="Google Shape;914;p15"/>
          <p:cNvGrpSpPr/>
          <p:nvPr/>
        </p:nvGrpSpPr>
        <p:grpSpPr>
          <a:xfrm flipH="1">
            <a:off x="10427484" y="-587093"/>
            <a:ext cx="2108069" cy="7444869"/>
            <a:chOff x="-294725" y="509377"/>
            <a:chExt cx="1315440" cy="4634121"/>
          </a:xfrm>
        </p:grpSpPr>
        <p:sp>
          <p:nvSpPr>
            <p:cNvPr id="915" name="Google Shape;915;p1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1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1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1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1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1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15"/>
          <p:cNvGrpSpPr/>
          <p:nvPr/>
        </p:nvGrpSpPr>
        <p:grpSpPr>
          <a:xfrm rot="1771506">
            <a:off x="-570764" y="4844747"/>
            <a:ext cx="1839821" cy="1776172"/>
            <a:chOff x="3133650" y="1176100"/>
            <a:chExt cx="707075" cy="680925"/>
          </a:xfrm>
        </p:grpSpPr>
        <p:sp>
          <p:nvSpPr>
            <p:cNvPr id="922" name="Google Shape;922;p15"/>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15"/>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15"/>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15"/>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15"/>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15"/>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15"/>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15"/>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0" name="Google Shape;930;p15"/>
          <p:cNvGrpSpPr/>
          <p:nvPr/>
        </p:nvGrpSpPr>
        <p:grpSpPr>
          <a:xfrm flipH="1">
            <a:off x="-477092" y="5657236"/>
            <a:ext cx="1839830" cy="1371773"/>
            <a:chOff x="2555000" y="1377800"/>
            <a:chExt cx="599400" cy="445825"/>
          </a:xfrm>
        </p:grpSpPr>
        <p:sp>
          <p:nvSpPr>
            <p:cNvPr id="931" name="Google Shape;931;p15"/>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15"/>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15"/>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15"/>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5" name="Google Shape;935;p15"/>
          <p:cNvGrpSpPr/>
          <p:nvPr/>
        </p:nvGrpSpPr>
        <p:grpSpPr>
          <a:xfrm rot="-1771506" flipH="1">
            <a:off x="10762196" y="4844747"/>
            <a:ext cx="1839821" cy="1776172"/>
            <a:chOff x="3133650" y="1176100"/>
            <a:chExt cx="707075" cy="680925"/>
          </a:xfrm>
        </p:grpSpPr>
        <p:sp>
          <p:nvSpPr>
            <p:cNvPr id="936" name="Google Shape;936;p15"/>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15"/>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15"/>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15"/>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15"/>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15"/>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15"/>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15"/>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4" name="Google Shape;944;p15"/>
          <p:cNvGrpSpPr/>
          <p:nvPr/>
        </p:nvGrpSpPr>
        <p:grpSpPr>
          <a:xfrm>
            <a:off x="10668517" y="5657236"/>
            <a:ext cx="1839830" cy="1371773"/>
            <a:chOff x="2555000" y="1377800"/>
            <a:chExt cx="599400" cy="445825"/>
          </a:xfrm>
        </p:grpSpPr>
        <p:sp>
          <p:nvSpPr>
            <p:cNvPr id="945" name="Google Shape;945;p15"/>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6" name="Google Shape;946;p15"/>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15"/>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15"/>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9" name="Google Shape;949;p15"/>
          <p:cNvSpPr/>
          <p:nvPr/>
        </p:nvSpPr>
        <p:spPr>
          <a:xfrm>
            <a:off x="4893830" y="-1461333"/>
            <a:ext cx="2373713" cy="2379600"/>
          </a:xfrm>
          <a:prstGeom prst="ellipse">
            <a:avLst/>
          </a:pr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0" name="Google Shape;950;p15"/>
          <p:cNvSpPr/>
          <p:nvPr/>
        </p:nvSpPr>
        <p:spPr>
          <a:xfrm>
            <a:off x="8064167" y="388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1" name="Google Shape;951;p15"/>
          <p:cNvSpPr/>
          <p:nvPr/>
        </p:nvSpPr>
        <p:spPr>
          <a:xfrm>
            <a:off x="4099268" y="1087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2" name="Google Shape;952;p15"/>
          <p:cNvSpPr/>
          <p:nvPr/>
        </p:nvSpPr>
        <p:spPr>
          <a:xfrm>
            <a:off x="429037" y="1500269"/>
            <a:ext cx="1157121" cy="354920"/>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9018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3"/>
        <p:cNvGrpSpPr/>
        <p:nvPr/>
      </p:nvGrpSpPr>
      <p:grpSpPr>
        <a:xfrm>
          <a:off x="0" y="0"/>
          <a:ext cx="0" cy="0"/>
          <a:chOff x="0" y="0"/>
          <a:chExt cx="0" cy="0"/>
        </a:xfrm>
      </p:grpSpPr>
      <p:sp>
        <p:nvSpPr>
          <p:cNvPr id="954" name="Google Shape;954;p16"/>
          <p:cNvSpPr/>
          <p:nvPr/>
        </p:nvSpPr>
        <p:spPr>
          <a:xfrm>
            <a:off x="9729706" y="4063865"/>
            <a:ext cx="3211235" cy="3219220"/>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5" name="Google Shape;955;p16"/>
          <p:cNvSpPr txBox="1">
            <a:spLocks noGrp="1"/>
          </p:cNvSpPr>
          <p:nvPr>
            <p:ph type="title" hasCustomPrompt="1"/>
          </p:nvPr>
        </p:nvSpPr>
        <p:spPr>
          <a:xfrm>
            <a:off x="1139075" y="1283533"/>
            <a:ext cx="4769372" cy="10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6650"/>
            </a:lvl1pPr>
            <a:lvl2pPr lvl="1" algn="ctr" rtl="0">
              <a:spcBef>
                <a:spcPts val="0"/>
              </a:spcBef>
              <a:spcAft>
                <a:spcPts val="0"/>
              </a:spcAft>
              <a:buSzPts val="9000"/>
              <a:buNone/>
              <a:defRPr sz="11970"/>
            </a:lvl2pPr>
            <a:lvl3pPr lvl="2" algn="ctr" rtl="0">
              <a:spcBef>
                <a:spcPts val="0"/>
              </a:spcBef>
              <a:spcAft>
                <a:spcPts val="0"/>
              </a:spcAft>
              <a:buSzPts val="9000"/>
              <a:buNone/>
              <a:defRPr sz="11970"/>
            </a:lvl3pPr>
            <a:lvl4pPr lvl="3" algn="ctr" rtl="0">
              <a:spcBef>
                <a:spcPts val="0"/>
              </a:spcBef>
              <a:spcAft>
                <a:spcPts val="0"/>
              </a:spcAft>
              <a:buSzPts val="9000"/>
              <a:buNone/>
              <a:defRPr sz="11970"/>
            </a:lvl4pPr>
            <a:lvl5pPr lvl="4" algn="ctr" rtl="0">
              <a:spcBef>
                <a:spcPts val="0"/>
              </a:spcBef>
              <a:spcAft>
                <a:spcPts val="0"/>
              </a:spcAft>
              <a:buSzPts val="9000"/>
              <a:buNone/>
              <a:defRPr sz="11970"/>
            </a:lvl5pPr>
            <a:lvl6pPr lvl="5" algn="ctr" rtl="0">
              <a:spcBef>
                <a:spcPts val="0"/>
              </a:spcBef>
              <a:spcAft>
                <a:spcPts val="0"/>
              </a:spcAft>
              <a:buSzPts val="9000"/>
              <a:buNone/>
              <a:defRPr sz="11970"/>
            </a:lvl6pPr>
            <a:lvl7pPr lvl="6" algn="ctr" rtl="0">
              <a:spcBef>
                <a:spcPts val="0"/>
              </a:spcBef>
              <a:spcAft>
                <a:spcPts val="0"/>
              </a:spcAft>
              <a:buSzPts val="9000"/>
              <a:buNone/>
              <a:defRPr sz="11970"/>
            </a:lvl7pPr>
            <a:lvl8pPr lvl="7" algn="ctr" rtl="0">
              <a:spcBef>
                <a:spcPts val="0"/>
              </a:spcBef>
              <a:spcAft>
                <a:spcPts val="0"/>
              </a:spcAft>
              <a:buSzPts val="9000"/>
              <a:buNone/>
              <a:defRPr sz="11970"/>
            </a:lvl8pPr>
            <a:lvl9pPr lvl="8" algn="ctr" rtl="0">
              <a:spcBef>
                <a:spcPts val="0"/>
              </a:spcBef>
              <a:spcAft>
                <a:spcPts val="0"/>
              </a:spcAft>
              <a:buSzPts val="9000"/>
              <a:buNone/>
              <a:defRPr sz="11970"/>
            </a:lvl9pPr>
          </a:lstStyle>
          <a:p>
            <a:r>
              <a:t>xx%</a:t>
            </a:r>
          </a:p>
        </p:txBody>
      </p:sp>
      <p:grpSp>
        <p:nvGrpSpPr>
          <p:cNvPr id="956" name="Google Shape;956;p16"/>
          <p:cNvGrpSpPr/>
          <p:nvPr/>
        </p:nvGrpSpPr>
        <p:grpSpPr>
          <a:xfrm>
            <a:off x="-93951" y="5768731"/>
            <a:ext cx="12349740" cy="1089236"/>
            <a:chOff x="-98775" y="4326548"/>
            <a:chExt cx="9285276" cy="816927"/>
          </a:xfrm>
        </p:grpSpPr>
        <p:sp>
          <p:nvSpPr>
            <p:cNvPr id="957" name="Google Shape;957;p16"/>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16"/>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16"/>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16"/>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16"/>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16"/>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3" name="Google Shape;963;p16"/>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4" name="Google Shape;964;p16"/>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16"/>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16"/>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16"/>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16"/>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69" name="Google Shape;969;p16"/>
          <p:cNvSpPr txBox="1">
            <a:spLocks noGrp="1"/>
          </p:cNvSpPr>
          <p:nvPr>
            <p:ph type="subTitle" idx="1"/>
          </p:nvPr>
        </p:nvSpPr>
        <p:spPr>
          <a:xfrm>
            <a:off x="1139075" y="2417100"/>
            <a:ext cx="4769372" cy="4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0" name="Google Shape;970;p16"/>
          <p:cNvSpPr txBox="1">
            <a:spLocks noGrp="1"/>
          </p:cNvSpPr>
          <p:nvPr>
            <p:ph type="title" idx="2" hasCustomPrompt="1"/>
          </p:nvPr>
        </p:nvSpPr>
        <p:spPr>
          <a:xfrm>
            <a:off x="1139075" y="3502868"/>
            <a:ext cx="4769372" cy="10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6650"/>
            </a:lvl1pPr>
            <a:lvl2pPr lvl="1" algn="ctr" rtl="0">
              <a:spcBef>
                <a:spcPts val="0"/>
              </a:spcBef>
              <a:spcAft>
                <a:spcPts val="0"/>
              </a:spcAft>
              <a:buSzPts val="9000"/>
              <a:buNone/>
              <a:defRPr sz="11970"/>
            </a:lvl2pPr>
            <a:lvl3pPr lvl="2" algn="ctr" rtl="0">
              <a:spcBef>
                <a:spcPts val="0"/>
              </a:spcBef>
              <a:spcAft>
                <a:spcPts val="0"/>
              </a:spcAft>
              <a:buSzPts val="9000"/>
              <a:buNone/>
              <a:defRPr sz="11970"/>
            </a:lvl3pPr>
            <a:lvl4pPr lvl="3" algn="ctr" rtl="0">
              <a:spcBef>
                <a:spcPts val="0"/>
              </a:spcBef>
              <a:spcAft>
                <a:spcPts val="0"/>
              </a:spcAft>
              <a:buSzPts val="9000"/>
              <a:buNone/>
              <a:defRPr sz="11970"/>
            </a:lvl4pPr>
            <a:lvl5pPr lvl="4" algn="ctr" rtl="0">
              <a:spcBef>
                <a:spcPts val="0"/>
              </a:spcBef>
              <a:spcAft>
                <a:spcPts val="0"/>
              </a:spcAft>
              <a:buSzPts val="9000"/>
              <a:buNone/>
              <a:defRPr sz="11970"/>
            </a:lvl5pPr>
            <a:lvl6pPr lvl="5" algn="ctr" rtl="0">
              <a:spcBef>
                <a:spcPts val="0"/>
              </a:spcBef>
              <a:spcAft>
                <a:spcPts val="0"/>
              </a:spcAft>
              <a:buSzPts val="9000"/>
              <a:buNone/>
              <a:defRPr sz="11970"/>
            </a:lvl6pPr>
            <a:lvl7pPr lvl="6" algn="ctr" rtl="0">
              <a:spcBef>
                <a:spcPts val="0"/>
              </a:spcBef>
              <a:spcAft>
                <a:spcPts val="0"/>
              </a:spcAft>
              <a:buSzPts val="9000"/>
              <a:buNone/>
              <a:defRPr sz="11970"/>
            </a:lvl7pPr>
            <a:lvl8pPr lvl="7" algn="ctr" rtl="0">
              <a:spcBef>
                <a:spcPts val="0"/>
              </a:spcBef>
              <a:spcAft>
                <a:spcPts val="0"/>
              </a:spcAft>
              <a:buSzPts val="9000"/>
              <a:buNone/>
              <a:defRPr sz="11970"/>
            </a:lvl8pPr>
            <a:lvl9pPr lvl="8" algn="ctr" rtl="0">
              <a:spcBef>
                <a:spcPts val="0"/>
              </a:spcBef>
              <a:spcAft>
                <a:spcPts val="0"/>
              </a:spcAft>
              <a:buSzPts val="9000"/>
              <a:buNone/>
              <a:defRPr sz="11970"/>
            </a:lvl9pPr>
          </a:lstStyle>
          <a:p>
            <a:r>
              <a:t>xx%</a:t>
            </a:r>
          </a:p>
        </p:txBody>
      </p:sp>
      <p:sp>
        <p:nvSpPr>
          <p:cNvPr id="971" name="Google Shape;971;p16"/>
          <p:cNvSpPr txBox="1">
            <a:spLocks noGrp="1"/>
          </p:cNvSpPr>
          <p:nvPr>
            <p:ph type="subTitle" idx="3"/>
          </p:nvPr>
        </p:nvSpPr>
        <p:spPr>
          <a:xfrm>
            <a:off x="1139075" y="4636533"/>
            <a:ext cx="4769372" cy="44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72" name="Google Shape;972;p16"/>
          <p:cNvGrpSpPr/>
          <p:nvPr/>
        </p:nvGrpSpPr>
        <p:grpSpPr>
          <a:xfrm>
            <a:off x="-368076" y="-587093"/>
            <a:ext cx="2108069" cy="7444869"/>
            <a:chOff x="-294725" y="509377"/>
            <a:chExt cx="1315440" cy="4634121"/>
          </a:xfrm>
        </p:grpSpPr>
        <p:sp>
          <p:nvSpPr>
            <p:cNvPr id="973" name="Google Shape;973;p1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1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1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1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1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1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79" name="Google Shape;979;p16"/>
          <p:cNvGrpSpPr/>
          <p:nvPr/>
        </p:nvGrpSpPr>
        <p:grpSpPr>
          <a:xfrm flipH="1">
            <a:off x="10427484" y="-587093"/>
            <a:ext cx="2108069" cy="7444869"/>
            <a:chOff x="-294725" y="509377"/>
            <a:chExt cx="1315440" cy="4634121"/>
          </a:xfrm>
        </p:grpSpPr>
        <p:sp>
          <p:nvSpPr>
            <p:cNvPr id="980" name="Google Shape;980;p1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1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1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1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1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1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86" name="Google Shape;986;p16"/>
          <p:cNvSpPr/>
          <p:nvPr/>
        </p:nvSpPr>
        <p:spPr>
          <a:xfrm>
            <a:off x="-366657" y="6001867"/>
            <a:ext cx="1051286" cy="93379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87" name="Google Shape;987;p16"/>
          <p:cNvSpPr/>
          <p:nvPr/>
        </p:nvSpPr>
        <p:spPr>
          <a:xfrm flipH="1">
            <a:off x="11613654" y="6001867"/>
            <a:ext cx="1051286" cy="93379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88" name="Google Shape;988;p16"/>
          <p:cNvSpPr/>
          <p:nvPr/>
        </p:nvSpPr>
        <p:spPr>
          <a:xfrm flipH="1">
            <a:off x="8850517" y="436045"/>
            <a:ext cx="966159" cy="29635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89" name="Google Shape;989;p16"/>
          <p:cNvSpPr/>
          <p:nvPr/>
        </p:nvSpPr>
        <p:spPr>
          <a:xfrm flipH="1">
            <a:off x="200802" y="4978878"/>
            <a:ext cx="966159" cy="29635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90" name="Google Shape;990;p16"/>
          <p:cNvGrpSpPr/>
          <p:nvPr/>
        </p:nvGrpSpPr>
        <p:grpSpPr>
          <a:xfrm flipH="1">
            <a:off x="1418899" y="6342610"/>
            <a:ext cx="984490" cy="765215"/>
            <a:chOff x="2555000" y="1377800"/>
            <a:chExt cx="599400" cy="445825"/>
          </a:xfrm>
        </p:grpSpPr>
        <p:sp>
          <p:nvSpPr>
            <p:cNvPr id="991" name="Google Shape;991;p16"/>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16"/>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16"/>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16"/>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95" name="Google Shape;995;p16"/>
          <p:cNvGrpSpPr/>
          <p:nvPr/>
        </p:nvGrpSpPr>
        <p:grpSpPr>
          <a:xfrm>
            <a:off x="-110999" y="5316183"/>
            <a:ext cx="2132173" cy="2071163"/>
            <a:chOff x="-351431" y="3891662"/>
            <a:chExt cx="1603096" cy="1553372"/>
          </a:xfrm>
        </p:grpSpPr>
        <p:grpSp>
          <p:nvGrpSpPr>
            <p:cNvPr id="996" name="Google Shape;996;p16"/>
            <p:cNvGrpSpPr/>
            <p:nvPr/>
          </p:nvGrpSpPr>
          <p:grpSpPr>
            <a:xfrm flipH="1">
              <a:off x="274170" y="4130642"/>
              <a:ext cx="977495" cy="1226750"/>
              <a:chOff x="3645475" y="1024200"/>
              <a:chExt cx="609525" cy="764950"/>
            </a:xfrm>
          </p:grpSpPr>
          <p:sp>
            <p:nvSpPr>
              <p:cNvPr id="997" name="Google Shape;997;p1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1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1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1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1" name="Google Shape;1001;p1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1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1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1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1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1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1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1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09" name="Google Shape;1009;p16"/>
            <p:cNvGrpSpPr/>
            <p:nvPr/>
          </p:nvGrpSpPr>
          <p:grpSpPr>
            <a:xfrm rot="-1834150" flipH="1">
              <a:off x="-107412" y="4054977"/>
              <a:ext cx="977487" cy="1226740"/>
              <a:chOff x="3645475" y="1024200"/>
              <a:chExt cx="609525" cy="764950"/>
            </a:xfrm>
          </p:grpSpPr>
          <p:sp>
            <p:nvSpPr>
              <p:cNvPr id="1010" name="Google Shape;1010;p1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1" name="Google Shape;1011;p1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2" name="Google Shape;1012;p1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3" name="Google Shape;1013;p1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4" name="Google Shape;1014;p1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5" name="Google Shape;1015;p1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6" name="Google Shape;1016;p1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7" name="Google Shape;1017;p1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8" name="Google Shape;1018;p1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9" name="Google Shape;1019;p1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0" name="Google Shape;1020;p1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1" name="Google Shape;1021;p1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022" name="Google Shape;1022;p16"/>
          <p:cNvSpPr/>
          <p:nvPr/>
        </p:nvSpPr>
        <p:spPr>
          <a:xfrm>
            <a:off x="5739018" y="1057361"/>
            <a:ext cx="1401032" cy="332496"/>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23" name="Google Shape;1023;p16"/>
          <p:cNvGrpSpPr/>
          <p:nvPr/>
        </p:nvGrpSpPr>
        <p:grpSpPr>
          <a:xfrm>
            <a:off x="6293591" y="3428995"/>
            <a:ext cx="4345349" cy="1798509"/>
            <a:chOff x="4884300" y="2571746"/>
            <a:chExt cx="3267094" cy="1348882"/>
          </a:xfrm>
        </p:grpSpPr>
        <p:sp>
          <p:nvSpPr>
            <p:cNvPr id="1024" name="Google Shape;1024;p16"/>
            <p:cNvSpPr/>
            <p:nvPr/>
          </p:nvSpPr>
          <p:spPr>
            <a:xfrm>
              <a:off x="7098013" y="2571746"/>
              <a:ext cx="1053380" cy="249372"/>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16"/>
            <p:cNvSpPr/>
            <p:nvPr/>
          </p:nvSpPr>
          <p:spPr>
            <a:xfrm flipH="1">
              <a:off x="4884300" y="3698358"/>
              <a:ext cx="726416" cy="22226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369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026"/>
        <p:cNvGrpSpPr/>
        <p:nvPr/>
      </p:nvGrpSpPr>
      <p:grpSpPr>
        <a:xfrm>
          <a:off x="0" y="0"/>
          <a:ext cx="0" cy="0"/>
          <a:chOff x="0" y="0"/>
          <a:chExt cx="0" cy="0"/>
        </a:xfrm>
      </p:grpSpPr>
      <p:grpSp>
        <p:nvGrpSpPr>
          <p:cNvPr id="1027" name="Google Shape;1027;p17"/>
          <p:cNvGrpSpPr/>
          <p:nvPr/>
        </p:nvGrpSpPr>
        <p:grpSpPr>
          <a:xfrm>
            <a:off x="-93951" y="5768731"/>
            <a:ext cx="12349740" cy="1089236"/>
            <a:chOff x="-98775" y="4326548"/>
            <a:chExt cx="9285276" cy="816927"/>
          </a:xfrm>
        </p:grpSpPr>
        <p:sp>
          <p:nvSpPr>
            <p:cNvPr id="1028" name="Google Shape;1028;p17"/>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17"/>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17"/>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17"/>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17"/>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17"/>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17"/>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5" name="Google Shape;1035;p17"/>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17"/>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7" name="Google Shape;1037;p17"/>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8" name="Google Shape;1038;p17"/>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9" name="Google Shape;1039;p17"/>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40" name="Google Shape;1040;p17"/>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041" name="Google Shape;1041;p17"/>
          <p:cNvSpPr txBox="1">
            <a:spLocks noGrp="1"/>
          </p:cNvSpPr>
          <p:nvPr>
            <p:ph type="title" idx="2" hasCustomPrompt="1"/>
          </p:nvPr>
        </p:nvSpPr>
        <p:spPr>
          <a:xfrm>
            <a:off x="1259866" y="1924071"/>
            <a:ext cx="158087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1042" name="Google Shape;1042;p17"/>
          <p:cNvSpPr txBox="1">
            <a:spLocks noGrp="1"/>
          </p:cNvSpPr>
          <p:nvPr>
            <p:ph type="subTitle" idx="1"/>
          </p:nvPr>
        </p:nvSpPr>
        <p:spPr>
          <a:xfrm>
            <a:off x="2979846" y="1740700"/>
            <a:ext cx="2865693" cy="6288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043" name="Google Shape;1043;p17"/>
          <p:cNvSpPr txBox="1">
            <a:spLocks noGrp="1"/>
          </p:cNvSpPr>
          <p:nvPr>
            <p:ph type="subTitle" idx="3"/>
          </p:nvPr>
        </p:nvSpPr>
        <p:spPr>
          <a:xfrm>
            <a:off x="2979862" y="2250592"/>
            <a:ext cx="2865693" cy="110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4" name="Google Shape;1044;p17"/>
          <p:cNvSpPr txBox="1">
            <a:spLocks noGrp="1"/>
          </p:cNvSpPr>
          <p:nvPr>
            <p:ph type="title" idx="4" hasCustomPrompt="1"/>
          </p:nvPr>
        </p:nvSpPr>
        <p:spPr>
          <a:xfrm>
            <a:off x="1259866" y="3964029"/>
            <a:ext cx="158087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1045" name="Google Shape;1045;p17"/>
          <p:cNvSpPr txBox="1">
            <a:spLocks noGrp="1"/>
          </p:cNvSpPr>
          <p:nvPr>
            <p:ph type="subTitle" idx="5"/>
          </p:nvPr>
        </p:nvSpPr>
        <p:spPr>
          <a:xfrm>
            <a:off x="2979846" y="3780669"/>
            <a:ext cx="2865693" cy="6288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046" name="Google Shape;1046;p17"/>
          <p:cNvSpPr txBox="1">
            <a:spLocks noGrp="1"/>
          </p:cNvSpPr>
          <p:nvPr>
            <p:ph type="subTitle" idx="6"/>
          </p:nvPr>
        </p:nvSpPr>
        <p:spPr>
          <a:xfrm>
            <a:off x="2979862" y="4290561"/>
            <a:ext cx="2865693" cy="110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7" name="Google Shape;1047;p17"/>
          <p:cNvSpPr txBox="1">
            <a:spLocks noGrp="1"/>
          </p:cNvSpPr>
          <p:nvPr>
            <p:ph type="title" idx="7" hasCustomPrompt="1"/>
          </p:nvPr>
        </p:nvSpPr>
        <p:spPr>
          <a:xfrm>
            <a:off x="6463880" y="1924071"/>
            <a:ext cx="1580879" cy="103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320"/>
            </a:lvl1pPr>
            <a:lvl2pPr lvl="1" algn="ctr" rtl="0">
              <a:spcBef>
                <a:spcPts val="0"/>
              </a:spcBef>
              <a:spcAft>
                <a:spcPts val="0"/>
              </a:spcAft>
              <a:buSzPts val="5000"/>
              <a:buNone/>
              <a:defRPr sz="6650"/>
            </a:lvl2pPr>
            <a:lvl3pPr lvl="2" algn="ctr" rtl="0">
              <a:spcBef>
                <a:spcPts val="0"/>
              </a:spcBef>
              <a:spcAft>
                <a:spcPts val="0"/>
              </a:spcAft>
              <a:buSzPts val="5000"/>
              <a:buNone/>
              <a:defRPr sz="6650"/>
            </a:lvl3pPr>
            <a:lvl4pPr lvl="3" algn="ctr" rtl="0">
              <a:spcBef>
                <a:spcPts val="0"/>
              </a:spcBef>
              <a:spcAft>
                <a:spcPts val="0"/>
              </a:spcAft>
              <a:buSzPts val="5000"/>
              <a:buNone/>
              <a:defRPr sz="6650"/>
            </a:lvl4pPr>
            <a:lvl5pPr lvl="4" algn="ctr" rtl="0">
              <a:spcBef>
                <a:spcPts val="0"/>
              </a:spcBef>
              <a:spcAft>
                <a:spcPts val="0"/>
              </a:spcAft>
              <a:buSzPts val="5000"/>
              <a:buNone/>
              <a:defRPr sz="6650"/>
            </a:lvl5pPr>
            <a:lvl6pPr lvl="5" algn="ctr" rtl="0">
              <a:spcBef>
                <a:spcPts val="0"/>
              </a:spcBef>
              <a:spcAft>
                <a:spcPts val="0"/>
              </a:spcAft>
              <a:buSzPts val="5000"/>
              <a:buNone/>
              <a:defRPr sz="6650"/>
            </a:lvl6pPr>
            <a:lvl7pPr lvl="6" algn="ctr" rtl="0">
              <a:spcBef>
                <a:spcPts val="0"/>
              </a:spcBef>
              <a:spcAft>
                <a:spcPts val="0"/>
              </a:spcAft>
              <a:buSzPts val="5000"/>
              <a:buNone/>
              <a:defRPr sz="6650"/>
            </a:lvl7pPr>
            <a:lvl8pPr lvl="7" algn="ctr" rtl="0">
              <a:spcBef>
                <a:spcPts val="0"/>
              </a:spcBef>
              <a:spcAft>
                <a:spcPts val="0"/>
              </a:spcAft>
              <a:buSzPts val="5000"/>
              <a:buNone/>
              <a:defRPr sz="6650"/>
            </a:lvl8pPr>
            <a:lvl9pPr lvl="8" algn="ctr" rtl="0">
              <a:spcBef>
                <a:spcPts val="0"/>
              </a:spcBef>
              <a:spcAft>
                <a:spcPts val="0"/>
              </a:spcAft>
              <a:buSzPts val="5000"/>
              <a:buNone/>
              <a:defRPr sz="6650"/>
            </a:lvl9pPr>
          </a:lstStyle>
          <a:p>
            <a:r>
              <a:t>xx%</a:t>
            </a:r>
          </a:p>
        </p:txBody>
      </p:sp>
      <p:sp>
        <p:nvSpPr>
          <p:cNvPr id="1048" name="Google Shape;1048;p17"/>
          <p:cNvSpPr txBox="1">
            <a:spLocks noGrp="1"/>
          </p:cNvSpPr>
          <p:nvPr>
            <p:ph type="subTitle" idx="8"/>
          </p:nvPr>
        </p:nvSpPr>
        <p:spPr>
          <a:xfrm>
            <a:off x="8183308" y="1740700"/>
            <a:ext cx="2865693" cy="6288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049" name="Google Shape;1049;p17"/>
          <p:cNvSpPr txBox="1">
            <a:spLocks noGrp="1"/>
          </p:cNvSpPr>
          <p:nvPr>
            <p:ph type="subTitle" idx="9"/>
          </p:nvPr>
        </p:nvSpPr>
        <p:spPr>
          <a:xfrm>
            <a:off x="8183324" y="2250592"/>
            <a:ext cx="2865693" cy="110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050" name="Google Shape;1050;p17"/>
          <p:cNvGrpSpPr/>
          <p:nvPr/>
        </p:nvGrpSpPr>
        <p:grpSpPr>
          <a:xfrm>
            <a:off x="-368076" y="-587093"/>
            <a:ext cx="2108069" cy="7444869"/>
            <a:chOff x="-294725" y="509377"/>
            <a:chExt cx="1315440" cy="4634121"/>
          </a:xfrm>
        </p:grpSpPr>
        <p:sp>
          <p:nvSpPr>
            <p:cNvPr id="1051" name="Google Shape;1051;p1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2" name="Google Shape;1052;p1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3" name="Google Shape;1053;p1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4" name="Google Shape;1054;p1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5" name="Google Shape;1055;p1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6" name="Google Shape;1056;p1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57" name="Google Shape;1057;p17"/>
          <p:cNvGrpSpPr/>
          <p:nvPr/>
        </p:nvGrpSpPr>
        <p:grpSpPr>
          <a:xfrm flipH="1">
            <a:off x="10427484" y="-587093"/>
            <a:ext cx="2108069" cy="7444869"/>
            <a:chOff x="-294725" y="509377"/>
            <a:chExt cx="1315440" cy="4634121"/>
          </a:xfrm>
        </p:grpSpPr>
        <p:sp>
          <p:nvSpPr>
            <p:cNvPr id="1058" name="Google Shape;1058;p1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9" name="Google Shape;1059;p1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0" name="Google Shape;1060;p1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1" name="Google Shape;1061;p1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2" name="Google Shape;1062;p1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3" name="Google Shape;1063;p1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64" name="Google Shape;1064;p17"/>
          <p:cNvSpPr/>
          <p:nvPr/>
        </p:nvSpPr>
        <p:spPr>
          <a:xfrm>
            <a:off x="-414372" y="5497033"/>
            <a:ext cx="1532434" cy="1361171"/>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65" name="Google Shape;1065;p17"/>
          <p:cNvGrpSpPr/>
          <p:nvPr/>
        </p:nvGrpSpPr>
        <p:grpSpPr>
          <a:xfrm flipH="1">
            <a:off x="8711546" y="4162319"/>
            <a:ext cx="4356038" cy="5006283"/>
            <a:chOff x="-420569" y="3801262"/>
            <a:chExt cx="2208301" cy="2531665"/>
          </a:xfrm>
        </p:grpSpPr>
        <p:grpSp>
          <p:nvGrpSpPr>
            <p:cNvPr id="1066" name="Google Shape;1066;p17"/>
            <p:cNvGrpSpPr/>
            <p:nvPr/>
          </p:nvGrpSpPr>
          <p:grpSpPr>
            <a:xfrm>
              <a:off x="-162403" y="4241398"/>
              <a:ext cx="1167854" cy="948402"/>
              <a:chOff x="-162403" y="4241398"/>
              <a:chExt cx="1167854" cy="948402"/>
            </a:xfrm>
          </p:grpSpPr>
          <p:sp>
            <p:nvSpPr>
              <p:cNvPr id="1067" name="Google Shape;1067;p17"/>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8" name="Google Shape;1068;p17"/>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69" name="Google Shape;1069;p17"/>
            <p:cNvGrpSpPr/>
            <p:nvPr/>
          </p:nvGrpSpPr>
          <p:grpSpPr>
            <a:xfrm rot="2832902">
              <a:off x="-140539" y="4040189"/>
              <a:ext cx="1124139" cy="1082561"/>
              <a:chOff x="3133650" y="1176100"/>
              <a:chExt cx="707075" cy="680925"/>
            </a:xfrm>
          </p:grpSpPr>
          <p:sp>
            <p:nvSpPr>
              <p:cNvPr id="1070" name="Google Shape;1070;p17"/>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1" name="Google Shape;1071;p17"/>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2" name="Google Shape;1072;p17"/>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3" name="Google Shape;1073;p17"/>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4" name="Google Shape;1074;p17"/>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5" name="Google Shape;1075;p17"/>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6" name="Google Shape;1076;p17"/>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7" name="Google Shape;1077;p17"/>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78" name="Google Shape;1078;p17"/>
            <p:cNvGrpSpPr/>
            <p:nvPr/>
          </p:nvGrpSpPr>
          <p:grpSpPr>
            <a:xfrm rot="3741176">
              <a:off x="-99289" y="4414979"/>
              <a:ext cx="1565741" cy="1672744"/>
              <a:chOff x="3010475" y="644425"/>
              <a:chExt cx="1007825" cy="971200"/>
            </a:xfrm>
          </p:grpSpPr>
          <p:sp>
            <p:nvSpPr>
              <p:cNvPr id="1079" name="Google Shape;1079;p17"/>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0" name="Google Shape;1080;p17"/>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1" name="Google Shape;1081;p17"/>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2" name="Google Shape;1082;p17"/>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3" name="Google Shape;1083;p17"/>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55103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84"/>
        <p:cNvGrpSpPr/>
        <p:nvPr/>
      </p:nvGrpSpPr>
      <p:grpSpPr>
        <a:xfrm>
          <a:off x="0" y="0"/>
          <a:ext cx="0" cy="0"/>
          <a:chOff x="0" y="0"/>
          <a:chExt cx="0" cy="0"/>
        </a:xfrm>
      </p:grpSpPr>
      <p:sp>
        <p:nvSpPr>
          <p:cNvPr id="1085" name="Google Shape;1085;p18"/>
          <p:cNvSpPr/>
          <p:nvPr/>
        </p:nvSpPr>
        <p:spPr>
          <a:xfrm>
            <a:off x="4893830" y="-1461333"/>
            <a:ext cx="2373713" cy="2379600"/>
          </a:xfrm>
          <a:prstGeom prst="ellipse">
            <a:avLst/>
          </a:pr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86" name="Google Shape;1086;p18"/>
          <p:cNvGrpSpPr/>
          <p:nvPr/>
        </p:nvGrpSpPr>
        <p:grpSpPr>
          <a:xfrm>
            <a:off x="-93951" y="5057532"/>
            <a:ext cx="12349740" cy="1744601"/>
            <a:chOff x="-98775" y="4174148"/>
            <a:chExt cx="9285276" cy="1308451"/>
          </a:xfrm>
        </p:grpSpPr>
        <p:sp>
          <p:nvSpPr>
            <p:cNvPr id="1087" name="Google Shape;1087;p18"/>
            <p:cNvSpPr/>
            <p:nvPr/>
          </p:nvSpPr>
          <p:spPr>
            <a:xfrm>
              <a:off x="-94348" y="41741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8" name="Google Shape;1088;p18"/>
            <p:cNvSpPr/>
            <p:nvPr/>
          </p:nvSpPr>
          <p:spPr>
            <a:xfrm>
              <a:off x="5457460" y="41810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9" name="Google Shape;1089;p18"/>
            <p:cNvSpPr/>
            <p:nvPr/>
          </p:nvSpPr>
          <p:spPr>
            <a:xfrm>
              <a:off x="-98775" y="4704845"/>
              <a:ext cx="9260463" cy="777754"/>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0" name="Google Shape;1090;p18"/>
            <p:cNvSpPr/>
            <p:nvPr/>
          </p:nvSpPr>
          <p:spPr>
            <a:xfrm>
              <a:off x="-92675" y="4305771"/>
              <a:ext cx="9260463" cy="506692"/>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1" name="Google Shape;1091;p18"/>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18"/>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18"/>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18"/>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18"/>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18"/>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18"/>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18"/>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99" name="Google Shape;1099;p18"/>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0" name="Google Shape;1100;p18"/>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1" name="Google Shape;1101;p18"/>
          <p:cNvSpPr txBox="1">
            <a:spLocks noGrp="1"/>
          </p:cNvSpPr>
          <p:nvPr>
            <p:ph type="title"/>
          </p:nvPr>
        </p:nvSpPr>
        <p:spPr>
          <a:xfrm>
            <a:off x="2954240" y="1574833"/>
            <a:ext cx="6252892" cy="13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300"/>
              <a:buFont typeface="Bree Serif"/>
              <a:buNone/>
              <a:defRPr sz="7980"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102" name="Google Shape;1102;p18"/>
          <p:cNvSpPr txBox="1">
            <a:spLocks noGrp="1"/>
          </p:cNvSpPr>
          <p:nvPr>
            <p:ph type="subTitle" idx="1"/>
          </p:nvPr>
        </p:nvSpPr>
        <p:spPr>
          <a:xfrm>
            <a:off x="2954406" y="3078267"/>
            <a:ext cx="6252892" cy="88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28"/>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3" name="Google Shape;1103;p18"/>
          <p:cNvSpPr/>
          <p:nvPr/>
        </p:nvSpPr>
        <p:spPr>
          <a:xfrm>
            <a:off x="6241421" y="116767"/>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4" name="Google Shape;1104;p18"/>
          <p:cNvSpPr/>
          <p:nvPr/>
        </p:nvSpPr>
        <p:spPr>
          <a:xfrm>
            <a:off x="3201029" y="51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05" name="Google Shape;1105;p18"/>
          <p:cNvGrpSpPr/>
          <p:nvPr/>
        </p:nvGrpSpPr>
        <p:grpSpPr>
          <a:xfrm>
            <a:off x="-368076" y="-587093"/>
            <a:ext cx="2108069" cy="7444869"/>
            <a:chOff x="-294725" y="509377"/>
            <a:chExt cx="1315440" cy="4634121"/>
          </a:xfrm>
        </p:grpSpPr>
        <p:sp>
          <p:nvSpPr>
            <p:cNvPr id="1106" name="Google Shape;1106;p1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1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1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1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1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1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12" name="Google Shape;1112;p18"/>
          <p:cNvGrpSpPr/>
          <p:nvPr/>
        </p:nvGrpSpPr>
        <p:grpSpPr>
          <a:xfrm flipH="1">
            <a:off x="10427484" y="-587093"/>
            <a:ext cx="2108069" cy="7444869"/>
            <a:chOff x="-294725" y="509377"/>
            <a:chExt cx="1315440" cy="4634121"/>
          </a:xfrm>
        </p:grpSpPr>
        <p:sp>
          <p:nvSpPr>
            <p:cNvPr id="1113" name="Google Shape;1113;p1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1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1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1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1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1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61047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19"/>
        <p:cNvGrpSpPr/>
        <p:nvPr/>
      </p:nvGrpSpPr>
      <p:grpSpPr>
        <a:xfrm>
          <a:off x="0" y="0"/>
          <a:ext cx="0" cy="0"/>
          <a:chOff x="0" y="0"/>
          <a:chExt cx="0" cy="0"/>
        </a:xfrm>
      </p:grpSpPr>
      <p:grpSp>
        <p:nvGrpSpPr>
          <p:cNvPr id="1120" name="Google Shape;1120;p19"/>
          <p:cNvGrpSpPr/>
          <p:nvPr/>
        </p:nvGrpSpPr>
        <p:grpSpPr>
          <a:xfrm>
            <a:off x="-93951" y="5768731"/>
            <a:ext cx="12349740" cy="1089236"/>
            <a:chOff x="-98775" y="4326548"/>
            <a:chExt cx="9285276" cy="816927"/>
          </a:xfrm>
        </p:grpSpPr>
        <p:sp>
          <p:nvSpPr>
            <p:cNvPr id="1121" name="Google Shape;1121;p19"/>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19"/>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19"/>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19"/>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19"/>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19"/>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19"/>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19"/>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19"/>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19"/>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19"/>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19"/>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33" name="Google Shape;1133;p19"/>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4" name="Google Shape;1134;p19"/>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5" name="Google Shape;1135;p19"/>
          <p:cNvSpPr>
            <a:spLocks noGrp="1"/>
          </p:cNvSpPr>
          <p:nvPr>
            <p:ph type="pic" idx="2"/>
          </p:nvPr>
        </p:nvSpPr>
        <p:spPr>
          <a:xfrm>
            <a:off x="2009866" y="1163717"/>
            <a:ext cx="3529247" cy="4135600"/>
          </a:xfrm>
          <a:prstGeom prst="rect">
            <a:avLst/>
          </a:prstGeom>
          <a:noFill/>
          <a:ln w="28575" cap="flat" cmpd="sng">
            <a:solidFill>
              <a:schemeClr val="accent1"/>
            </a:solidFill>
            <a:prstDash val="solid"/>
            <a:round/>
            <a:headEnd type="none" w="sm" len="sm"/>
            <a:tailEnd type="none" w="sm" len="sm"/>
          </a:ln>
        </p:spPr>
      </p:sp>
      <p:grpSp>
        <p:nvGrpSpPr>
          <p:cNvPr id="1136" name="Google Shape;1136;p19"/>
          <p:cNvGrpSpPr/>
          <p:nvPr/>
        </p:nvGrpSpPr>
        <p:grpSpPr>
          <a:xfrm>
            <a:off x="10582468" y="3166828"/>
            <a:ext cx="1809178" cy="3570457"/>
            <a:chOff x="5504275" y="2502400"/>
            <a:chExt cx="739025" cy="1454875"/>
          </a:xfrm>
        </p:grpSpPr>
        <p:sp>
          <p:nvSpPr>
            <p:cNvPr id="1137" name="Google Shape;1137;p19"/>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19"/>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19"/>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19"/>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19"/>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19"/>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19"/>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19"/>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19"/>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19"/>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19"/>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19"/>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9" name="Google Shape;1149;p19"/>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0" name="Google Shape;1150;p19"/>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1" name="Google Shape;1151;p19"/>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19"/>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19"/>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19"/>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19"/>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19"/>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19"/>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19"/>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19"/>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60" name="Google Shape;1160;p19"/>
          <p:cNvSpPr txBox="1">
            <a:spLocks noGrp="1"/>
          </p:cNvSpPr>
          <p:nvPr>
            <p:ph type="title"/>
          </p:nvPr>
        </p:nvSpPr>
        <p:spPr>
          <a:xfrm>
            <a:off x="7022800" y="1306184"/>
            <a:ext cx="3129040" cy="21640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161" name="Google Shape;1161;p19"/>
          <p:cNvSpPr txBox="1">
            <a:spLocks noGrp="1"/>
          </p:cNvSpPr>
          <p:nvPr>
            <p:ph type="subTitle" idx="1"/>
          </p:nvPr>
        </p:nvSpPr>
        <p:spPr>
          <a:xfrm>
            <a:off x="7029284" y="3496884"/>
            <a:ext cx="3122656" cy="1660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62" name="Google Shape;1162;p19"/>
          <p:cNvGrpSpPr/>
          <p:nvPr/>
        </p:nvGrpSpPr>
        <p:grpSpPr>
          <a:xfrm>
            <a:off x="-368076" y="-587093"/>
            <a:ext cx="2108069" cy="7444869"/>
            <a:chOff x="-294725" y="509377"/>
            <a:chExt cx="1315440" cy="4634121"/>
          </a:xfrm>
        </p:grpSpPr>
        <p:sp>
          <p:nvSpPr>
            <p:cNvPr id="1163" name="Google Shape;1163;p19"/>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19"/>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19"/>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19"/>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19"/>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19"/>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9" name="Google Shape;1169;p19"/>
          <p:cNvGrpSpPr/>
          <p:nvPr/>
        </p:nvGrpSpPr>
        <p:grpSpPr>
          <a:xfrm flipH="1">
            <a:off x="10427484" y="-587093"/>
            <a:ext cx="2108069" cy="7444869"/>
            <a:chOff x="-294725" y="509377"/>
            <a:chExt cx="1315440" cy="4634121"/>
          </a:xfrm>
        </p:grpSpPr>
        <p:sp>
          <p:nvSpPr>
            <p:cNvPr id="1170" name="Google Shape;1170;p19"/>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19"/>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19"/>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19"/>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19"/>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19"/>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6" name="Google Shape;1176;p19"/>
          <p:cNvSpPr/>
          <p:nvPr/>
        </p:nvSpPr>
        <p:spPr>
          <a:xfrm>
            <a:off x="6360959" y="5506063"/>
            <a:ext cx="944472" cy="210069"/>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7" name="Google Shape;1177;p19"/>
          <p:cNvSpPr/>
          <p:nvPr/>
        </p:nvSpPr>
        <p:spPr>
          <a:xfrm>
            <a:off x="4224058" y="492769"/>
            <a:ext cx="1157121" cy="354920"/>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78" name="Google Shape;1178;p19"/>
          <p:cNvGrpSpPr/>
          <p:nvPr/>
        </p:nvGrpSpPr>
        <p:grpSpPr>
          <a:xfrm>
            <a:off x="9679723" y="4550356"/>
            <a:ext cx="4228308" cy="4268185"/>
            <a:chOff x="-557499" y="3387563"/>
            <a:chExt cx="3043945" cy="3065051"/>
          </a:xfrm>
        </p:grpSpPr>
        <p:grpSp>
          <p:nvGrpSpPr>
            <p:cNvPr id="1179" name="Google Shape;1179;p19"/>
            <p:cNvGrpSpPr/>
            <p:nvPr/>
          </p:nvGrpSpPr>
          <p:grpSpPr>
            <a:xfrm rot="3908040">
              <a:off x="382593" y="3611082"/>
              <a:ext cx="1279805" cy="1232440"/>
              <a:chOff x="3133650" y="1176100"/>
              <a:chExt cx="707075" cy="680925"/>
            </a:xfrm>
          </p:grpSpPr>
          <p:sp>
            <p:nvSpPr>
              <p:cNvPr id="1180" name="Google Shape;1180;p19"/>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1" name="Google Shape;1181;p19"/>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2" name="Google Shape;1182;p19"/>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3" name="Google Shape;1183;p19"/>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4" name="Google Shape;1184;p19"/>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5" name="Google Shape;1185;p19"/>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6" name="Google Shape;1186;p19"/>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7" name="Google Shape;1187;p19"/>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88" name="Google Shape;1188;p19"/>
            <p:cNvGrpSpPr/>
            <p:nvPr/>
          </p:nvGrpSpPr>
          <p:grpSpPr>
            <a:xfrm rot="569176">
              <a:off x="-464723" y="4088255"/>
              <a:ext cx="1279771" cy="1232430"/>
              <a:chOff x="3133650" y="1176100"/>
              <a:chExt cx="707075" cy="680925"/>
            </a:xfrm>
          </p:grpSpPr>
          <p:sp>
            <p:nvSpPr>
              <p:cNvPr id="1189" name="Google Shape;1189;p19"/>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0" name="Google Shape;1190;p19"/>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1" name="Google Shape;1191;p19"/>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2" name="Google Shape;1192;p19"/>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3" name="Google Shape;1193;p19"/>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4" name="Google Shape;1194;p19"/>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5" name="Google Shape;1195;p19"/>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6" name="Google Shape;1196;p19"/>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97" name="Google Shape;1197;p19"/>
            <p:cNvGrpSpPr/>
            <p:nvPr/>
          </p:nvGrpSpPr>
          <p:grpSpPr>
            <a:xfrm>
              <a:off x="266331" y="4071497"/>
              <a:ext cx="1329485" cy="1079661"/>
              <a:chOff x="-162403" y="4241398"/>
              <a:chExt cx="1167854" cy="948402"/>
            </a:xfrm>
          </p:grpSpPr>
          <p:sp>
            <p:nvSpPr>
              <p:cNvPr id="1198" name="Google Shape;1198;p19"/>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9" name="Google Shape;1199;p19"/>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00" name="Google Shape;1200;p19"/>
            <p:cNvGrpSpPr/>
            <p:nvPr/>
          </p:nvGrpSpPr>
          <p:grpSpPr>
            <a:xfrm rot="3741159">
              <a:off x="338205" y="4269193"/>
              <a:ext cx="1782482" cy="1904285"/>
              <a:chOff x="3010475" y="644425"/>
              <a:chExt cx="1007825" cy="971200"/>
            </a:xfrm>
          </p:grpSpPr>
          <p:sp>
            <p:nvSpPr>
              <p:cNvPr id="1201" name="Google Shape;1201;p19"/>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2" name="Google Shape;1202;p19"/>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3" name="Google Shape;1203;p19"/>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4" name="Google Shape;1204;p19"/>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5" name="Google Shape;1205;p19"/>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06" name="Google Shape;1206;p19"/>
            <p:cNvGrpSpPr/>
            <p:nvPr/>
          </p:nvGrpSpPr>
          <p:grpSpPr>
            <a:xfrm rot="817896">
              <a:off x="-72094" y="3623058"/>
              <a:ext cx="794194" cy="1671084"/>
              <a:chOff x="3950175" y="240875"/>
              <a:chExt cx="516200" cy="1086150"/>
            </a:xfrm>
          </p:grpSpPr>
          <p:sp>
            <p:nvSpPr>
              <p:cNvPr id="1207" name="Google Shape;1207;p19"/>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8" name="Google Shape;1208;p19"/>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9" name="Google Shape;1209;p19"/>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0" name="Google Shape;1210;p19"/>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1" name="Google Shape;1211;p19"/>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2" name="Google Shape;1212;p19"/>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3" name="Google Shape;1213;p19"/>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214" name="Google Shape;1214;p19"/>
          <p:cNvSpPr/>
          <p:nvPr/>
        </p:nvSpPr>
        <p:spPr>
          <a:xfrm>
            <a:off x="-398412" y="6009800"/>
            <a:ext cx="1051286" cy="93379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13650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15"/>
        <p:cNvGrpSpPr/>
        <p:nvPr/>
      </p:nvGrpSpPr>
      <p:grpSpPr>
        <a:xfrm>
          <a:off x="0" y="0"/>
          <a:ext cx="0" cy="0"/>
          <a:chOff x="0" y="0"/>
          <a:chExt cx="0" cy="0"/>
        </a:xfrm>
      </p:grpSpPr>
      <p:grpSp>
        <p:nvGrpSpPr>
          <p:cNvPr id="1216" name="Google Shape;1216;p20"/>
          <p:cNvGrpSpPr/>
          <p:nvPr/>
        </p:nvGrpSpPr>
        <p:grpSpPr>
          <a:xfrm>
            <a:off x="-93951" y="5768731"/>
            <a:ext cx="12349740" cy="1089236"/>
            <a:chOff x="-98775" y="4326548"/>
            <a:chExt cx="9285276" cy="816927"/>
          </a:xfrm>
        </p:grpSpPr>
        <p:sp>
          <p:nvSpPr>
            <p:cNvPr id="1217" name="Google Shape;1217;p20"/>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8" name="Google Shape;1218;p20"/>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9" name="Google Shape;1219;p20"/>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0" name="Google Shape;1220;p20"/>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1" name="Google Shape;1221;p20"/>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2" name="Google Shape;1222;p20"/>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3" name="Google Shape;1223;p20"/>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4" name="Google Shape;1224;p20"/>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5" name="Google Shape;1225;p20"/>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6" name="Google Shape;1226;p20"/>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7" name="Google Shape;1227;p20"/>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8" name="Google Shape;1228;p20"/>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29" name="Google Shape;1229;p20"/>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0" name="Google Shape;1230;p20"/>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1" name="Google Shape;1231;p20"/>
          <p:cNvSpPr txBox="1">
            <a:spLocks noGrp="1"/>
          </p:cNvSpPr>
          <p:nvPr>
            <p:ph type="title"/>
          </p:nvPr>
        </p:nvSpPr>
        <p:spPr>
          <a:xfrm>
            <a:off x="3646723" y="487680"/>
            <a:ext cx="4867927" cy="8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232" name="Google Shape;1232;p20"/>
          <p:cNvSpPr txBox="1">
            <a:spLocks noGrp="1"/>
          </p:cNvSpPr>
          <p:nvPr>
            <p:ph type="subTitle" idx="1"/>
          </p:nvPr>
        </p:nvSpPr>
        <p:spPr>
          <a:xfrm>
            <a:off x="3656764" y="1285000"/>
            <a:ext cx="4858351" cy="111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33" name="Google Shape;1233;p20"/>
          <p:cNvGrpSpPr/>
          <p:nvPr/>
        </p:nvGrpSpPr>
        <p:grpSpPr>
          <a:xfrm>
            <a:off x="-368076" y="-587093"/>
            <a:ext cx="2108069" cy="7444869"/>
            <a:chOff x="-294725" y="509377"/>
            <a:chExt cx="1315440" cy="4634121"/>
          </a:xfrm>
        </p:grpSpPr>
        <p:sp>
          <p:nvSpPr>
            <p:cNvPr id="1234" name="Google Shape;1234;p20"/>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20"/>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20"/>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7" name="Google Shape;1237;p20"/>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8" name="Google Shape;1238;p20"/>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9" name="Google Shape;1239;p20"/>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40" name="Google Shape;1240;p20"/>
          <p:cNvGrpSpPr/>
          <p:nvPr/>
        </p:nvGrpSpPr>
        <p:grpSpPr>
          <a:xfrm flipH="1">
            <a:off x="10427484" y="-587093"/>
            <a:ext cx="2108069" cy="7444869"/>
            <a:chOff x="-294725" y="509377"/>
            <a:chExt cx="1315440" cy="4634121"/>
          </a:xfrm>
        </p:grpSpPr>
        <p:sp>
          <p:nvSpPr>
            <p:cNvPr id="1241" name="Google Shape;1241;p20"/>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20"/>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20"/>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20"/>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20"/>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6" name="Google Shape;1246;p20"/>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42675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47"/>
        <p:cNvGrpSpPr/>
        <p:nvPr/>
      </p:nvGrpSpPr>
      <p:grpSpPr>
        <a:xfrm>
          <a:off x="0" y="0"/>
          <a:ext cx="0" cy="0"/>
          <a:chOff x="0" y="0"/>
          <a:chExt cx="0" cy="0"/>
        </a:xfrm>
      </p:grpSpPr>
      <p:grpSp>
        <p:nvGrpSpPr>
          <p:cNvPr id="1248" name="Google Shape;1248;p21"/>
          <p:cNvGrpSpPr/>
          <p:nvPr/>
        </p:nvGrpSpPr>
        <p:grpSpPr>
          <a:xfrm>
            <a:off x="-93951" y="5768731"/>
            <a:ext cx="12349740" cy="1089236"/>
            <a:chOff x="-98775" y="4326548"/>
            <a:chExt cx="9285276" cy="816927"/>
          </a:xfrm>
        </p:grpSpPr>
        <p:sp>
          <p:nvSpPr>
            <p:cNvPr id="1249" name="Google Shape;1249;p21"/>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1"/>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1"/>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21"/>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21"/>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21"/>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21"/>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21"/>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21"/>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21"/>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21"/>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0" name="Google Shape;1260;p21"/>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61" name="Google Shape;1261;p21"/>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62" name="Google Shape;1262;p21"/>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63" name="Google Shape;1263;p21"/>
          <p:cNvSpPr txBox="1">
            <a:spLocks noGrp="1"/>
          </p:cNvSpPr>
          <p:nvPr>
            <p:ph type="title"/>
          </p:nvPr>
        </p:nvSpPr>
        <p:spPr>
          <a:xfrm>
            <a:off x="1389471" y="2108751"/>
            <a:ext cx="4510414" cy="818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264" name="Google Shape;1264;p21"/>
          <p:cNvSpPr txBox="1">
            <a:spLocks noGrp="1"/>
          </p:cNvSpPr>
          <p:nvPr>
            <p:ph type="subTitle" idx="1"/>
          </p:nvPr>
        </p:nvSpPr>
        <p:spPr>
          <a:xfrm>
            <a:off x="1398781" y="2954249"/>
            <a:ext cx="4500838" cy="11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65" name="Google Shape;1265;p21"/>
          <p:cNvGrpSpPr/>
          <p:nvPr/>
        </p:nvGrpSpPr>
        <p:grpSpPr>
          <a:xfrm>
            <a:off x="-368076" y="-587093"/>
            <a:ext cx="2108069" cy="7444869"/>
            <a:chOff x="-294725" y="509377"/>
            <a:chExt cx="1315440" cy="4634121"/>
          </a:xfrm>
        </p:grpSpPr>
        <p:sp>
          <p:nvSpPr>
            <p:cNvPr id="1266" name="Google Shape;1266;p2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2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2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2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2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2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72" name="Google Shape;1272;p21"/>
          <p:cNvGrpSpPr/>
          <p:nvPr/>
        </p:nvGrpSpPr>
        <p:grpSpPr>
          <a:xfrm flipH="1">
            <a:off x="10427484" y="-587093"/>
            <a:ext cx="2108069" cy="7444869"/>
            <a:chOff x="-294725" y="509377"/>
            <a:chExt cx="1315440" cy="4634121"/>
          </a:xfrm>
        </p:grpSpPr>
        <p:sp>
          <p:nvSpPr>
            <p:cNvPr id="1273" name="Google Shape;1273;p2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2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2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2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2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2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79" name="Google Shape;1279;p21"/>
          <p:cNvGrpSpPr/>
          <p:nvPr/>
        </p:nvGrpSpPr>
        <p:grpSpPr>
          <a:xfrm>
            <a:off x="-931006" y="4162319"/>
            <a:ext cx="4356038" cy="5006283"/>
            <a:chOff x="-420569" y="3801262"/>
            <a:chExt cx="2208301" cy="2531665"/>
          </a:xfrm>
        </p:grpSpPr>
        <p:grpSp>
          <p:nvGrpSpPr>
            <p:cNvPr id="1280" name="Google Shape;1280;p21"/>
            <p:cNvGrpSpPr/>
            <p:nvPr/>
          </p:nvGrpSpPr>
          <p:grpSpPr>
            <a:xfrm>
              <a:off x="-162403" y="4241398"/>
              <a:ext cx="1167854" cy="948402"/>
              <a:chOff x="-162403" y="4241398"/>
              <a:chExt cx="1167854" cy="948402"/>
            </a:xfrm>
          </p:grpSpPr>
          <p:sp>
            <p:nvSpPr>
              <p:cNvPr id="1281" name="Google Shape;1281;p21"/>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21"/>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3" name="Google Shape;1283;p21"/>
            <p:cNvGrpSpPr/>
            <p:nvPr/>
          </p:nvGrpSpPr>
          <p:grpSpPr>
            <a:xfrm rot="2832902">
              <a:off x="-140539" y="4040189"/>
              <a:ext cx="1124139" cy="1082561"/>
              <a:chOff x="3133650" y="1176100"/>
              <a:chExt cx="707075" cy="680925"/>
            </a:xfrm>
          </p:grpSpPr>
          <p:sp>
            <p:nvSpPr>
              <p:cNvPr id="1284" name="Google Shape;1284;p21"/>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21"/>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21"/>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21"/>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21"/>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21"/>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21"/>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21"/>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92" name="Google Shape;1292;p21"/>
            <p:cNvGrpSpPr/>
            <p:nvPr/>
          </p:nvGrpSpPr>
          <p:grpSpPr>
            <a:xfrm rot="3741176">
              <a:off x="-99289" y="4414979"/>
              <a:ext cx="1565741" cy="1672744"/>
              <a:chOff x="3010475" y="644425"/>
              <a:chExt cx="1007825" cy="971200"/>
            </a:xfrm>
          </p:grpSpPr>
          <p:sp>
            <p:nvSpPr>
              <p:cNvPr id="1293" name="Google Shape;1293;p21"/>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21"/>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21"/>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21"/>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21"/>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23856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71"/>
        <p:cNvGrpSpPr/>
        <p:nvPr/>
      </p:nvGrpSpPr>
      <p:grpSpPr>
        <a:xfrm>
          <a:off x="0" y="0"/>
          <a:ext cx="0" cy="0"/>
          <a:chOff x="0" y="0"/>
          <a:chExt cx="0" cy="0"/>
        </a:xfrm>
      </p:grpSpPr>
      <p:grpSp>
        <p:nvGrpSpPr>
          <p:cNvPr id="173" name="Google Shape;173;p4"/>
          <p:cNvGrpSpPr/>
          <p:nvPr/>
        </p:nvGrpSpPr>
        <p:grpSpPr>
          <a:xfrm>
            <a:off x="-93951" y="5768731"/>
            <a:ext cx="12349740" cy="1089236"/>
            <a:chOff x="-98775" y="4326548"/>
            <a:chExt cx="9285276" cy="816927"/>
          </a:xfrm>
        </p:grpSpPr>
        <p:sp>
          <p:nvSpPr>
            <p:cNvPr id="174" name="Google Shape;174;p4"/>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4"/>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4"/>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4"/>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4"/>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4"/>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4"/>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4"/>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4"/>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4"/>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4"/>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4"/>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 name="Google Shape;187;p4"/>
          <p:cNvGrpSpPr/>
          <p:nvPr/>
        </p:nvGrpSpPr>
        <p:grpSpPr>
          <a:xfrm>
            <a:off x="-368076" y="-587093"/>
            <a:ext cx="2108069" cy="7444869"/>
            <a:chOff x="-294725" y="509377"/>
            <a:chExt cx="1315440" cy="4634121"/>
          </a:xfrm>
        </p:grpSpPr>
        <p:sp>
          <p:nvSpPr>
            <p:cNvPr id="188" name="Google Shape;188;p4"/>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4"/>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4"/>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4"/>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4"/>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4"/>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4" name="Google Shape;194;p4"/>
          <p:cNvGrpSpPr/>
          <p:nvPr/>
        </p:nvGrpSpPr>
        <p:grpSpPr>
          <a:xfrm flipH="1">
            <a:off x="10427484" y="-587093"/>
            <a:ext cx="2108069" cy="7444869"/>
            <a:chOff x="-294725" y="509377"/>
            <a:chExt cx="1315440" cy="4634121"/>
          </a:xfrm>
        </p:grpSpPr>
        <p:sp>
          <p:nvSpPr>
            <p:cNvPr id="195" name="Google Shape;195;p4"/>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4"/>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4"/>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4"/>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4"/>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4"/>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1" name="Google Shape;201;p4"/>
          <p:cNvGrpSpPr/>
          <p:nvPr/>
        </p:nvGrpSpPr>
        <p:grpSpPr>
          <a:xfrm>
            <a:off x="10608656" y="5657236"/>
            <a:ext cx="1839830" cy="1371773"/>
            <a:chOff x="2555000" y="1377800"/>
            <a:chExt cx="599400" cy="445825"/>
          </a:xfrm>
        </p:grpSpPr>
        <p:sp>
          <p:nvSpPr>
            <p:cNvPr id="202" name="Google Shape;202;p4"/>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4"/>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4"/>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4"/>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 name="Google Shape;206;p4"/>
          <p:cNvGrpSpPr/>
          <p:nvPr/>
        </p:nvGrpSpPr>
        <p:grpSpPr>
          <a:xfrm flipH="1">
            <a:off x="-286631" y="5657236"/>
            <a:ext cx="1839830" cy="1371773"/>
            <a:chOff x="2555000" y="1377800"/>
            <a:chExt cx="599400" cy="445825"/>
          </a:xfrm>
        </p:grpSpPr>
        <p:sp>
          <p:nvSpPr>
            <p:cNvPr id="207" name="Google Shape;207;p4"/>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4"/>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4"/>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4"/>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96243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98"/>
        <p:cNvGrpSpPr/>
        <p:nvPr/>
      </p:nvGrpSpPr>
      <p:grpSpPr>
        <a:xfrm>
          <a:off x="0" y="0"/>
          <a:ext cx="0" cy="0"/>
          <a:chOff x="0" y="0"/>
          <a:chExt cx="0" cy="0"/>
        </a:xfrm>
      </p:grpSpPr>
      <p:grpSp>
        <p:nvGrpSpPr>
          <p:cNvPr id="1299" name="Google Shape;1299;p22"/>
          <p:cNvGrpSpPr/>
          <p:nvPr/>
        </p:nvGrpSpPr>
        <p:grpSpPr>
          <a:xfrm>
            <a:off x="-93951" y="5768731"/>
            <a:ext cx="12349740" cy="1089236"/>
            <a:chOff x="-98775" y="4326548"/>
            <a:chExt cx="9285276" cy="816927"/>
          </a:xfrm>
        </p:grpSpPr>
        <p:sp>
          <p:nvSpPr>
            <p:cNvPr id="1300" name="Google Shape;1300;p22"/>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22"/>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22"/>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22"/>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22"/>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22"/>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22"/>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22"/>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22"/>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22"/>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22"/>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2"/>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12" name="Google Shape;1312;p22"/>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3" name="Google Shape;1313;p22"/>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4" name="Google Shape;1314;p22"/>
          <p:cNvSpPr txBox="1">
            <a:spLocks noGrp="1"/>
          </p:cNvSpPr>
          <p:nvPr>
            <p:ph type="title"/>
          </p:nvPr>
        </p:nvSpPr>
        <p:spPr>
          <a:xfrm>
            <a:off x="6466746" y="2069633"/>
            <a:ext cx="2797063" cy="15984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315" name="Google Shape;1315;p22"/>
          <p:cNvSpPr txBox="1">
            <a:spLocks noGrp="1"/>
          </p:cNvSpPr>
          <p:nvPr>
            <p:ph type="subTitle" idx="1"/>
          </p:nvPr>
        </p:nvSpPr>
        <p:spPr>
          <a:xfrm>
            <a:off x="6472526" y="3694833"/>
            <a:ext cx="2791078" cy="166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16" name="Google Shape;1316;p22"/>
          <p:cNvGrpSpPr/>
          <p:nvPr/>
        </p:nvGrpSpPr>
        <p:grpSpPr>
          <a:xfrm>
            <a:off x="-368076" y="-587093"/>
            <a:ext cx="2108069" cy="7444869"/>
            <a:chOff x="-294725" y="509377"/>
            <a:chExt cx="1315440" cy="4634121"/>
          </a:xfrm>
        </p:grpSpPr>
        <p:sp>
          <p:nvSpPr>
            <p:cNvPr id="1317" name="Google Shape;1317;p2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2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2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3" name="Google Shape;1323;p22"/>
          <p:cNvGrpSpPr/>
          <p:nvPr/>
        </p:nvGrpSpPr>
        <p:grpSpPr>
          <a:xfrm flipH="1">
            <a:off x="10427484" y="-587093"/>
            <a:ext cx="2108069" cy="7444869"/>
            <a:chOff x="-294725" y="509377"/>
            <a:chExt cx="1315440" cy="4634121"/>
          </a:xfrm>
        </p:grpSpPr>
        <p:sp>
          <p:nvSpPr>
            <p:cNvPr id="1324" name="Google Shape;1324;p2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30" name="Google Shape;1330;p22"/>
          <p:cNvSpPr/>
          <p:nvPr/>
        </p:nvSpPr>
        <p:spPr>
          <a:xfrm>
            <a:off x="9485418" y="2705666"/>
            <a:ext cx="690764" cy="16393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31" name="Google Shape;1331;p22"/>
          <p:cNvGrpSpPr/>
          <p:nvPr/>
        </p:nvGrpSpPr>
        <p:grpSpPr>
          <a:xfrm flipH="1">
            <a:off x="-656502" y="1349850"/>
            <a:ext cx="2791125" cy="5508157"/>
            <a:chOff x="5504275" y="2502400"/>
            <a:chExt cx="739025" cy="1454875"/>
          </a:xfrm>
        </p:grpSpPr>
        <p:sp>
          <p:nvSpPr>
            <p:cNvPr id="1332" name="Google Shape;1332;p22"/>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2"/>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2"/>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2"/>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2"/>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2"/>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2"/>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2"/>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2"/>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2"/>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2"/>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2"/>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2"/>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2"/>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2"/>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22"/>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22"/>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22"/>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22"/>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22"/>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22"/>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22"/>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22"/>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55" name="Google Shape;1355;p22"/>
          <p:cNvSpPr/>
          <p:nvPr/>
        </p:nvSpPr>
        <p:spPr>
          <a:xfrm>
            <a:off x="-102679" y="5985933"/>
            <a:ext cx="1051286" cy="93379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201350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userDrawn="1">
  <p:cSld name="Title and text 5">
    <p:spTree>
      <p:nvGrpSpPr>
        <p:cNvPr id="1" name="Shape 1356"/>
        <p:cNvGrpSpPr/>
        <p:nvPr/>
      </p:nvGrpSpPr>
      <p:grpSpPr>
        <a:xfrm>
          <a:off x="0" y="0"/>
          <a:ext cx="0" cy="0"/>
          <a:chOff x="0" y="0"/>
          <a:chExt cx="0" cy="0"/>
        </a:xfrm>
      </p:grpSpPr>
      <p:grpSp>
        <p:nvGrpSpPr>
          <p:cNvPr id="1357" name="Google Shape;1357;p23"/>
          <p:cNvGrpSpPr/>
          <p:nvPr/>
        </p:nvGrpSpPr>
        <p:grpSpPr>
          <a:xfrm>
            <a:off x="-93951" y="5768731"/>
            <a:ext cx="12349740" cy="1089236"/>
            <a:chOff x="-98775" y="4326548"/>
            <a:chExt cx="9285276" cy="816927"/>
          </a:xfrm>
        </p:grpSpPr>
        <p:sp>
          <p:nvSpPr>
            <p:cNvPr id="1358" name="Google Shape;1358;p23"/>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3"/>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3"/>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23"/>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23"/>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3"/>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23"/>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23"/>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3"/>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3"/>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23"/>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23"/>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70" name="Google Shape;1370;p23"/>
          <p:cNvSpPr/>
          <p:nvPr/>
        </p:nvSpPr>
        <p:spPr>
          <a:xfrm flipH="1">
            <a:off x="-492444" y="3067382"/>
            <a:ext cx="1692804" cy="519229"/>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1" name="Google Shape;1371;p23"/>
          <p:cNvSpPr/>
          <p:nvPr/>
        </p:nvSpPr>
        <p:spPr>
          <a:xfrm>
            <a:off x="10801479" y="4347701"/>
            <a:ext cx="2380932" cy="529567"/>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72" name="Google Shape;1372;p23"/>
          <p:cNvGrpSpPr/>
          <p:nvPr/>
        </p:nvGrpSpPr>
        <p:grpSpPr>
          <a:xfrm>
            <a:off x="-368076" y="-587093"/>
            <a:ext cx="2108069" cy="7444869"/>
            <a:chOff x="-294725" y="509377"/>
            <a:chExt cx="1315440" cy="4634121"/>
          </a:xfrm>
        </p:grpSpPr>
        <p:sp>
          <p:nvSpPr>
            <p:cNvPr id="1373" name="Google Shape;1373;p23"/>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23"/>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23"/>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23"/>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23"/>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23"/>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79" name="Google Shape;1379;p23"/>
          <p:cNvGrpSpPr/>
          <p:nvPr/>
        </p:nvGrpSpPr>
        <p:grpSpPr>
          <a:xfrm flipH="1">
            <a:off x="10427484" y="-587093"/>
            <a:ext cx="2108069" cy="7444869"/>
            <a:chOff x="-294725" y="509377"/>
            <a:chExt cx="1315440" cy="4634121"/>
          </a:xfrm>
        </p:grpSpPr>
        <p:sp>
          <p:nvSpPr>
            <p:cNvPr id="1380" name="Google Shape;1380;p23"/>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23"/>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23"/>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23"/>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23"/>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23"/>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8" name="Google Shape;1388;p23"/>
          <p:cNvGrpSpPr/>
          <p:nvPr/>
        </p:nvGrpSpPr>
        <p:grpSpPr>
          <a:xfrm rot="1771506">
            <a:off x="-617848" y="5047947"/>
            <a:ext cx="1839821" cy="1776172"/>
            <a:chOff x="3133650" y="1176100"/>
            <a:chExt cx="707075" cy="680925"/>
          </a:xfrm>
        </p:grpSpPr>
        <p:sp>
          <p:nvSpPr>
            <p:cNvPr id="1389" name="Google Shape;1389;p23"/>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23"/>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23"/>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23"/>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23"/>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23"/>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23"/>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23"/>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97" name="Google Shape;1397;p23"/>
          <p:cNvGrpSpPr/>
          <p:nvPr/>
        </p:nvGrpSpPr>
        <p:grpSpPr>
          <a:xfrm flipH="1">
            <a:off x="-524175" y="5860436"/>
            <a:ext cx="1839830" cy="1371773"/>
            <a:chOff x="2555000" y="1377800"/>
            <a:chExt cx="599400" cy="445825"/>
          </a:xfrm>
        </p:grpSpPr>
        <p:sp>
          <p:nvSpPr>
            <p:cNvPr id="1398" name="Google Shape;1398;p23"/>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23"/>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23"/>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23"/>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2" name="Google Shape;1402;p23"/>
          <p:cNvGrpSpPr/>
          <p:nvPr/>
        </p:nvGrpSpPr>
        <p:grpSpPr>
          <a:xfrm rot="-1771506" flipH="1">
            <a:off x="10939855" y="5047947"/>
            <a:ext cx="1839821" cy="1776172"/>
            <a:chOff x="3133650" y="1176100"/>
            <a:chExt cx="707075" cy="680925"/>
          </a:xfrm>
        </p:grpSpPr>
        <p:sp>
          <p:nvSpPr>
            <p:cNvPr id="1403" name="Google Shape;1403;p23"/>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23"/>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23"/>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23"/>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23"/>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23"/>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23"/>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23"/>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11" name="Google Shape;1411;p23"/>
          <p:cNvGrpSpPr/>
          <p:nvPr/>
        </p:nvGrpSpPr>
        <p:grpSpPr>
          <a:xfrm>
            <a:off x="10846176" y="5860436"/>
            <a:ext cx="1839830" cy="1371773"/>
            <a:chOff x="2555000" y="1377800"/>
            <a:chExt cx="599400" cy="445825"/>
          </a:xfrm>
        </p:grpSpPr>
        <p:sp>
          <p:nvSpPr>
            <p:cNvPr id="1412" name="Google Shape;1412;p23"/>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23"/>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23"/>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23"/>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6251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16"/>
        <p:cNvGrpSpPr/>
        <p:nvPr/>
      </p:nvGrpSpPr>
      <p:grpSpPr>
        <a:xfrm>
          <a:off x="0" y="0"/>
          <a:ext cx="0" cy="0"/>
          <a:chOff x="0" y="0"/>
          <a:chExt cx="0" cy="0"/>
        </a:xfrm>
      </p:grpSpPr>
      <p:grpSp>
        <p:nvGrpSpPr>
          <p:cNvPr id="1417" name="Google Shape;1417;p24"/>
          <p:cNvGrpSpPr/>
          <p:nvPr/>
        </p:nvGrpSpPr>
        <p:grpSpPr>
          <a:xfrm>
            <a:off x="-93951" y="5768731"/>
            <a:ext cx="12349740" cy="1089236"/>
            <a:chOff x="-98775" y="4326548"/>
            <a:chExt cx="9285276" cy="816927"/>
          </a:xfrm>
        </p:grpSpPr>
        <p:sp>
          <p:nvSpPr>
            <p:cNvPr id="1418" name="Google Shape;1418;p24"/>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24"/>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24"/>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24"/>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24"/>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24"/>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24"/>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24"/>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24"/>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24"/>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8" name="Google Shape;1428;p24"/>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9" name="Google Shape;1429;p24"/>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30" name="Google Shape;1430;p24"/>
          <p:cNvSpPr/>
          <p:nvPr/>
        </p:nvSpPr>
        <p:spPr>
          <a:xfrm>
            <a:off x="10805202" y="47815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31" name="Google Shape;1431;p24"/>
          <p:cNvSpPr/>
          <p:nvPr/>
        </p:nvSpPr>
        <p:spPr>
          <a:xfrm>
            <a:off x="-664120" y="4295433"/>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32" name="Google Shape;1432;p24"/>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433" name="Google Shape;1433;p24"/>
          <p:cNvSpPr txBox="1">
            <a:spLocks noGrp="1"/>
          </p:cNvSpPr>
          <p:nvPr>
            <p:ph type="subTitle" idx="1"/>
          </p:nvPr>
        </p:nvSpPr>
        <p:spPr>
          <a:xfrm>
            <a:off x="1245578" y="2810733"/>
            <a:ext cx="3526853"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434" name="Google Shape;1434;p24"/>
          <p:cNvSpPr txBox="1">
            <a:spLocks noGrp="1"/>
          </p:cNvSpPr>
          <p:nvPr>
            <p:ph type="subTitle" idx="2"/>
          </p:nvPr>
        </p:nvSpPr>
        <p:spPr>
          <a:xfrm>
            <a:off x="1245578" y="3241633"/>
            <a:ext cx="3526853" cy="14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5" name="Google Shape;1435;p24"/>
          <p:cNvSpPr txBox="1">
            <a:spLocks noGrp="1"/>
          </p:cNvSpPr>
          <p:nvPr>
            <p:ph type="subTitle" idx="3"/>
          </p:nvPr>
        </p:nvSpPr>
        <p:spPr>
          <a:xfrm>
            <a:off x="7389407" y="2810733"/>
            <a:ext cx="3526853"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436" name="Google Shape;1436;p24"/>
          <p:cNvSpPr txBox="1">
            <a:spLocks noGrp="1"/>
          </p:cNvSpPr>
          <p:nvPr>
            <p:ph type="subTitle" idx="4"/>
          </p:nvPr>
        </p:nvSpPr>
        <p:spPr>
          <a:xfrm>
            <a:off x="7389407" y="3241633"/>
            <a:ext cx="3526853" cy="14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37" name="Google Shape;1437;p24"/>
          <p:cNvGrpSpPr/>
          <p:nvPr/>
        </p:nvGrpSpPr>
        <p:grpSpPr>
          <a:xfrm>
            <a:off x="-368076" y="-587093"/>
            <a:ext cx="2108069" cy="7444869"/>
            <a:chOff x="-294725" y="509377"/>
            <a:chExt cx="1315440" cy="4634121"/>
          </a:xfrm>
        </p:grpSpPr>
        <p:sp>
          <p:nvSpPr>
            <p:cNvPr id="1438" name="Google Shape;1438;p24"/>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24"/>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24"/>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24"/>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24"/>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24"/>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4" name="Google Shape;1444;p24"/>
          <p:cNvGrpSpPr/>
          <p:nvPr/>
        </p:nvGrpSpPr>
        <p:grpSpPr>
          <a:xfrm flipH="1">
            <a:off x="10427484" y="-587093"/>
            <a:ext cx="2108069" cy="7444869"/>
            <a:chOff x="-294725" y="509377"/>
            <a:chExt cx="1315440" cy="4634121"/>
          </a:xfrm>
        </p:grpSpPr>
        <p:sp>
          <p:nvSpPr>
            <p:cNvPr id="1445" name="Google Shape;1445;p24"/>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24"/>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24"/>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24"/>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24"/>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24"/>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51" name="Google Shape;1451;p24"/>
          <p:cNvGrpSpPr/>
          <p:nvPr/>
        </p:nvGrpSpPr>
        <p:grpSpPr>
          <a:xfrm>
            <a:off x="-708346" y="5168183"/>
            <a:ext cx="3268801" cy="3299629"/>
            <a:chOff x="-557499" y="3387563"/>
            <a:chExt cx="3043945" cy="3065051"/>
          </a:xfrm>
        </p:grpSpPr>
        <p:grpSp>
          <p:nvGrpSpPr>
            <p:cNvPr id="1452" name="Google Shape;1452;p24"/>
            <p:cNvGrpSpPr/>
            <p:nvPr/>
          </p:nvGrpSpPr>
          <p:grpSpPr>
            <a:xfrm rot="3908040">
              <a:off x="382593" y="3611082"/>
              <a:ext cx="1279805" cy="1232440"/>
              <a:chOff x="3133650" y="1176100"/>
              <a:chExt cx="707075" cy="680925"/>
            </a:xfrm>
          </p:grpSpPr>
          <p:sp>
            <p:nvSpPr>
              <p:cNvPr id="1453" name="Google Shape;1453;p2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4" name="Google Shape;1454;p2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2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2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2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2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2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2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61" name="Google Shape;1461;p24"/>
            <p:cNvGrpSpPr/>
            <p:nvPr/>
          </p:nvGrpSpPr>
          <p:grpSpPr>
            <a:xfrm rot="569176">
              <a:off x="-464723" y="4088255"/>
              <a:ext cx="1279771" cy="1232430"/>
              <a:chOff x="3133650" y="1176100"/>
              <a:chExt cx="707075" cy="680925"/>
            </a:xfrm>
          </p:grpSpPr>
          <p:sp>
            <p:nvSpPr>
              <p:cNvPr id="1462" name="Google Shape;1462;p2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2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2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5" name="Google Shape;1465;p2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6" name="Google Shape;1466;p2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2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8" name="Google Shape;1468;p2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9" name="Google Shape;1469;p2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70" name="Google Shape;1470;p24"/>
            <p:cNvGrpSpPr/>
            <p:nvPr/>
          </p:nvGrpSpPr>
          <p:grpSpPr>
            <a:xfrm>
              <a:off x="266331" y="4071497"/>
              <a:ext cx="1329485" cy="1079661"/>
              <a:chOff x="-162403" y="4241398"/>
              <a:chExt cx="1167854" cy="948402"/>
            </a:xfrm>
          </p:grpSpPr>
          <p:sp>
            <p:nvSpPr>
              <p:cNvPr id="1471" name="Google Shape;1471;p24"/>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2" name="Google Shape;1472;p24"/>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73" name="Google Shape;1473;p24"/>
            <p:cNvGrpSpPr/>
            <p:nvPr/>
          </p:nvGrpSpPr>
          <p:grpSpPr>
            <a:xfrm rot="3741159">
              <a:off x="338205" y="4269193"/>
              <a:ext cx="1782482" cy="1904285"/>
              <a:chOff x="3010475" y="644425"/>
              <a:chExt cx="1007825" cy="971200"/>
            </a:xfrm>
          </p:grpSpPr>
          <p:sp>
            <p:nvSpPr>
              <p:cNvPr id="1474" name="Google Shape;1474;p24"/>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5" name="Google Shape;1475;p24"/>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24"/>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24"/>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24"/>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79" name="Google Shape;1479;p24"/>
            <p:cNvGrpSpPr/>
            <p:nvPr/>
          </p:nvGrpSpPr>
          <p:grpSpPr>
            <a:xfrm rot="817896">
              <a:off x="-72094" y="3623058"/>
              <a:ext cx="794194" cy="1671084"/>
              <a:chOff x="3950175" y="240875"/>
              <a:chExt cx="516200" cy="1086150"/>
            </a:xfrm>
          </p:grpSpPr>
          <p:sp>
            <p:nvSpPr>
              <p:cNvPr id="1480" name="Google Shape;1480;p24"/>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24"/>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24"/>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24"/>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24"/>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24"/>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6" name="Google Shape;1486;p24"/>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487" name="Google Shape;1487;p24"/>
          <p:cNvGrpSpPr/>
          <p:nvPr/>
        </p:nvGrpSpPr>
        <p:grpSpPr>
          <a:xfrm flipH="1">
            <a:off x="9601385" y="5168183"/>
            <a:ext cx="3268801" cy="3299629"/>
            <a:chOff x="-557499" y="3387563"/>
            <a:chExt cx="3043945" cy="3065051"/>
          </a:xfrm>
        </p:grpSpPr>
        <p:grpSp>
          <p:nvGrpSpPr>
            <p:cNvPr id="1488" name="Google Shape;1488;p24"/>
            <p:cNvGrpSpPr/>
            <p:nvPr/>
          </p:nvGrpSpPr>
          <p:grpSpPr>
            <a:xfrm rot="3908040">
              <a:off x="382593" y="3611082"/>
              <a:ext cx="1279805" cy="1232440"/>
              <a:chOff x="3133650" y="1176100"/>
              <a:chExt cx="707075" cy="680925"/>
            </a:xfrm>
          </p:grpSpPr>
          <p:sp>
            <p:nvSpPr>
              <p:cNvPr id="1489" name="Google Shape;1489;p2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0" name="Google Shape;1490;p2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1" name="Google Shape;1491;p2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2" name="Google Shape;1492;p2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3" name="Google Shape;1493;p2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4" name="Google Shape;1494;p2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2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2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97" name="Google Shape;1497;p24"/>
            <p:cNvGrpSpPr/>
            <p:nvPr/>
          </p:nvGrpSpPr>
          <p:grpSpPr>
            <a:xfrm rot="569176">
              <a:off x="-464723" y="4088255"/>
              <a:ext cx="1279771" cy="1232430"/>
              <a:chOff x="3133650" y="1176100"/>
              <a:chExt cx="707075" cy="680925"/>
            </a:xfrm>
          </p:grpSpPr>
          <p:sp>
            <p:nvSpPr>
              <p:cNvPr id="1498" name="Google Shape;1498;p2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2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2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2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2" name="Google Shape;1502;p2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2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2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2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6" name="Google Shape;1506;p24"/>
            <p:cNvGrpSpPr/>
            <p:nvPr/>
          </p:nvGrpSpPr>
          <p:grpSpPr>
            <a:xfrm>
              <a:off x="266331" y="4071497"/>
              <a:ext cx="1329485" cy="1079661"/>
              <a:chOff x="-162403" y="4241398"/>
              <a:chExt cx="1167854" cy="948402"/>
            </a:xfrm>
          </p:grpSpPr>
          <p:sp>
            <p:nvSpPr>
              <p:cNvPr id="1507" name="Google Shape;1507;p24"/>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24"/>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9" name="Google Shape;1509;p24"/>
            <p:cNvGrpSpPr/>
            <p:nvPr/>
          </p:nvGrpSpPr>
          <p:grpSpPr>
            <a:xfrm rot="3741159">
              <a:off x="338205" y="4269193"/>
              <a:ext cx="1782482" cy="1904285"/>
              <a:chOff x="3010475" y="644425"/>
              <a:chExt cx="1007825" cy="971200"/>
            </a:xfrm>
          </p:grpSpPr>
          <p:sp>
            <p:nvSpPr>
              <p:cNvPr id="1510" name="Google Shape;1510;p24"/>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24"/>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24"/>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24"/>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24"/>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5" name="Google Shape;1515;p24"/>
            <p:cNvGrpSpPr/>
            <p:nvPr/>
          </p:nvGrpSpPr>
          <p:grpSpPr>
            <a:xfrm rot="817896">
              <a:off x="-72094" y="3623058"/>
              <a:ext cx="794194" cy="1671084"/>
              <a:chOff x="3950175" y="240875"/>
              <a:chExt cx="516200" cy="1086150"/>
            </a:xfrm>
          </p:grpSpPr>
          <p:sp>
            <p:nvSpPr>
              <p:cNvPr id="1516" name="Google Shape;1516;p24"/>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24"/>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24"/>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24"/>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24"/>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24"/>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24"/>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523" name="Google Shape;1523;p24"/>
          <p:cNvSpPr/>
          <p:nvPr/>
        </p:nvSpPr>
        <p:spPr>
          <a:xfrm>
            <a:off x="502587" y="1553865"/>
            <a:ext cx="1858505" cy="413369"/>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4" name="Google Shape;1524;p24"/>
          <p:cNvGrpSpPr/>
          <p:nvPr/>
        </p:nvGrpSpPr>
        <p:grpSpPr>
          <a:xfrm>
            <a:off x="5191245" y="3469411"/>
            <a:ext cx="1599336" cy="2040392"/>
            <a:chOff x="3804775" y="2279902"/>
            <a:chExt cx="1379304" cy="1755327"/>
          </a:xfrm>
        </p:grpSpPr>
        <p:sp>
          <p:nvSpPr>
            <p:cNvPr id="1525" name="Google Shape;1525;p24"/>
            <p:cNvSpPr/>
            <p:nvPr/>
          </p:nvSpPr>
          <p:spPr>
            <a:xfrm>
              <a:off x="3804775" y="3832025"/>
              <a:ext cx="915874" cy="203205"/>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24"/>
            <p:cNvSpPr/>
            <p:nvPr/>
          </p:nvSpPr>
          <p:spPr>
            <a:xfrm flipH="1">
              <a:off x="4350877" y="2279902"/>
              <a:ext cx="833201" cy="254944"/>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15713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27"/>
        <p:cNvGrpSpPr/>
        <p:nvPr/>
      </p:nvGrpSpPr>
      <p:grpSpPr>
        <a:xfrm>
          <a:off x="0" y="0"/>
          <a:ext cx="0" cy="0"/>
          <a:chOff x="0" y="0"/>
          <a:chExt cx="0" cy="0"/>
        </a:xfrm>
      </p:grpSpPr>
      <p:sp>
        <p:nvSpPr>
          <p:cNvPr id="1528" name="Google Shape;1528;p25"/>
          <p:cNvSpPr/>
          <p:nvPr/>
        </p:nvSpPr>
        <p:spPr>
          <a:xfrm flipH="1">
            <a:off x="695426" y="878399"/>
            <a:ext cx="829237" cy="254341"/>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9" name="Google Shape;1529;p25"/>
          <p:cNvGrpSpPr/>
          <p:nvPr/>
        </p:nvGrpSpPr>
        <p:grpSpPr>
          <a:xfrm>
            <a:off x="-93951" y="5768731"/>
            <a:ext cx="12349740" cy="1089236"/>
            <a:chOff x="-98775" y="4326548"/>
            <a:chExt cx="9285276" cy="816927"/>
          </a:xfrm>
        </p:grpSpPr>
        <p:sp>
          <p:nvSpPr>
            <p:cNvPr id="1530" name="Google Shape;1530;p25"/>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1" name="Google Shape;1531;p25"/>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25"/>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25"/>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25"/>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25"/>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25"/>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25"/>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25"/>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25"/>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25"/>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25"/>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42" name="Google Shape;1542;p25"/>
          <p:cNvSpPr/>
          <p:nvPr/>
        </p:nvSpPr>
        <p:spPr>
          <a:xfrm>
            <a:off x="10805202" y="47815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43" name="Google Shape;1543;p25"/>
          <p:cNvGrpSpPr/>
          <p:nvPr/>
        </p:nvGrpSpPr>
        <p:grpSpPr>
          <a:xfrm>
            <a:off x="10582468" y="3166828"/>
            <a:ext cx="1809178" cy="3570457"/>
            <a:chOff x="5504275" y="2502400"/>
            <a:chExt cx="739025" cy="1454875"/>
          </a:xfrm>
        </p:grpSpPr>
        <p:sp>
          <p:nvSpPr>
            <p:cNvPr id="1544" name="Google Shape;1544;p25"/>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25"/>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25"/>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25"/>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25"/>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25"/>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25"/>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25"/>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25"/>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25"/>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25"/>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25"/>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25"/>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25"/>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25"/>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25"/>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25"/>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25"/>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25"/>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25"/>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25"/>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25"/>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25"/>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67" name="Google Shape;1567;p25"/>
          <p:cNvSpPr/>
          <p:nvPr/>
        </p:nvSpPr>
        <p:spPr>
          <a:xfrm>
            <a:off x="-664120" y="4295433"/>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8" name="Google Shape;1568;p25"/>
          <p:cNvGrpSpPr/>
          <p:nvPr/>
        </p:nvGrpSpPr>
        <p:grpSpPr>
          <a:xfrm flipH="1">
            <a:off x="-296593" y="3166828"/>
            <a:ext cx="1809178" cy="3570457"/>
            <a:chOff x="5504275" y="2502400"/>
            <a:chExt cx="739025" cy="1454875"/>
          </a:xfrm>
        </p:grpSpPr>
        <p:sp>
          <p:nvSpPr>
            <p:cNvPr id="1569" name="Google Shape;1569;p25"/>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25"/>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25"/>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25"/>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25"/>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25"/>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25"/>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25"/>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25"/>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25"/>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25"/>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25"/>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25"/>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25"/>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25"/>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25"/>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25"/>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25"/>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25"/>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25"/>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25"/>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25"/>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1" name="Google Shape;1591;p25"/>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92" name="Google Shape;1592;p25"/>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593" name="Google Shape;1593;p25"/>
          <p:cNvSpPr txBox="1">
            <a:spLocks noGrp="1"/>
          </p:cNvSpPr>
          <p:nvPr>
            <p:ph type="subTitle" idx="1"/>
          </p:nvPr>
        </p:nvSpPr>
        <p:spPr>
          <a:xfrm>
            <a:off x="2476021" y="3889433"/>
            <a:ext cx="2983002"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594" name="Google Shape;1594;p25"/>
          <p:cNvSpPr txBox="1">
            <a:spLocks noGrp="1"/>
          </p:cNvSpPr>
          <p:nvPr>
            <p:ph type="subTitle" idx="2"/>
          </p:nvPr>
        </p:nvSpPr>
        <p:spPr>
          <a:xfrm>
            <a:off x="2476021" y="4320341"/>
            <a:ext cx="2983002" cy="9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5" name="Google Shape;1595;p25"/>
          <p:cNvSpPr txBox="1">
            <a:spLocks noGrp="1"/>
          </p:cNvSpPr>
          <p:nvPr>
            <p:ph type="subTitle" idx="3"/>
          </p:nvPr>
        </p:nvSpPr>
        <p:spPr>
          <a:xfrm>
            <a:off x="6702815" y="3889433"/>
            <a:ext cx="2983002"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596" name="Google Shape;1596;p25"/>
          <p:cNvSpPr txBox="1">
            <a:spLocks noGrp="1"/>
          </p:cNvSpPr>
          <p:nvPr>
            <p:ph type="subTitle" idx="4"/>
          </p:nvPr>
        </p:nvSpPr>
        <p:spPr>
          <a:xfrm>
            <a:off x="6702815" y="4320341"/>
            <a:ext cx="2983002" cy="9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597" name="Google Shape;1597;p25"/>
          <p:cNvGrpSpPr/>
          <p:nvPr/>
        </p:nvGrpSpPr>
        <p:grpSpPr>
          <a:xfrm>
            <a:off x="-368076" y="-587093"/>
            <a:ext cx="2108069" cy="7444869"/>
            <a:chOff x="-294725" y="509377"/>
            <a:chExt cx="1315440" cy="4634121"/>
          </a:xfrm>
        </p:grpSpPr>
        <p:sp>
          <p:nvSpPr>
            <p:cNvPr id="1598" name="Google Shape;1598;p2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2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2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2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2" name="Google Shape;1602;p2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2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4" name="Google Shape;1604;p25"/>
          <p:cNvGrpSpPr/>
          <p:nvPr/>
        </p:nvGrpSpPr>
        <p:grpSpPr>
          <a:xfrm flipH="1">
            <a:off x="10427484" y="-587093"/>
            <a:ext cx="2108069" cy="7444869"/>
            <a:chOff x="-294725" y="509377"/>
            <a:chExt cx="1315440" cy="4634121"/>
          </a:xfrm>
        </p:grpSpPr>
        <p:sp>
          <p:nvSpPr>
            <p:cNvPr id="1605" name="Google Shape;1605;p2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2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2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2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2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2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11" name="Google Shape;1611;p25"/>
          <p:cNvSpPr>
            <a:spLocks noGrp="1"/>
          </p:cNvSpPr>
          <p:nvPr>
            <p:ph type="pic" idx="5"/>
          </p:nvPr>
        </p:nvSpPr>
        <p:spPr>
          <a:xfrm>
            <a:off x="2877824" y="1501233"/>
            <a:ext cx="2179395" cy="2184800"/>
          </a:xfrm>
          <a:prstGeom prst="ellipse">
            <a:avLst/>
          </a:prstGeom>
          <a:noFill/>
          <a:ln w="19050" cap="flat" cmpd="sng">
            <a:solidFill>
              <a:schemeClr val="accent1"/>
            </a:solidFill>
            <a:prstDash val="solid"/>
            <a:round/>
            <a:headEnd type="none" w="sm" len="sm"/>
            <a:tailEnd type="none" w="sm" len="sm"/>
          </a:ln>
        </p:spPr>
      </p:sp>
      <p:sp>
        <p:nvSpPr>
          <p:cNvPr id="1612" name="Google Shape;1612;p25"/>
          <p:cNvSpPr>
            <a:spLocks noGrp="1"/>
          </p:cNvSpPr>
          <p:nvPr>
            <p:ph type="pic" idx="6"/>
          </p:nvPr>
        </p:nvSpPr>
        <p:spPr>
          <a:xfrm>
            <a:off x="7104619" y="1501233"/>
            <a:ext cx="2179395" cy="2184800"/>
          </a:xfrm>
          <a:prstGeom prst="ellipse">
            <a:avLst/>
          </a:prstGeom>
          <a:noFill/>
          <a:ln w="19050" cap="flat" cmpd="sng">
            <a:solidFill>
              <a:schemeClr val="accent1"/>
            </a:solidFill>
            <a:prstDash val="solid"/>
            <a:round/>
            <a:headEnd type="none" w="sm" len="sm"/>
            <a:tailEnd type="none" w="sm" len="sm"/>
          </a:ln>
        </p:spPr>
      </p:sp>
      <p:grpSp>
        <p:nvGrpSpPr>
          <p:cNvPr id="1613" name="Google Shape;1613;p25"/>
          <p:cNvGrpSpPr/>
          <p:nvPr/>
        </p:nvGrpSpPr>
        <p:grpSpPr>
          <a:xfrm>
            <a:off x="-296586" y="5266329"/>
            <a:ext cx="3343614" cy="3842729"/>
            <a:chOff x="-420569" y="3801262"/>
            <a:chExt cx="2208301" cy="2531665"/>
          </a:xfrm>
        </p:grpSpPr>
        <p:grpSp>
          <p:nvGrpSpPr>
            <p:cNvPr id="1614" name="Google Shape;1614;p25"/>
            <p:cNvGrpSpPr/>
            <p:nvPr/>
          </p:nvGrpSpPr>
          <p:grpSpPr>
            <a:xfrm rot="2832902">
              <a:off x="-140539" y="4040189"/>
              <a:ext cx="1124139" cy="1082561"/>
              <a:chOff x="3133650" y="1176100"/>
              <a:chExt cx="707075" cy="680925"/>
            </a:xfrm>
          </p:grpSpPr>
          <p:sp>
            <p:nvSpPr>
              <p:cNvPr id="1615" name="Google Shape;1615;p25"/>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25"/>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25"/>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25"/>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25"/>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25"/>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25"/>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25"/>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3" name="Google Shape;1623;p25"/>
            <p:cNvGrpSpPr/>
            <p:nvPr/>
          </p:nvGrpSpPr>
          <p:grpSpPr>
            <a:xfrm rot="3741176">
              <a:off x="-99289" y="4414979"/>
              <a:ext cx="1565741" cy="1672744"/>
              <a:chOff x="3010475" y="644425"/>
              <a:chExt cx="1007825" cy="971200"/>
            </a:xfrm>
          </p:grpSpPr>
          <p:sp>
            <p:nvSpPr>
              <p:cNvPr id="1624" name="Google Shape;1624;p25"/>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25"/>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25"/>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25"/>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25"/>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629" name="Google Shape;1629;p25"/>
          <p:cNvGrpSpPr/>
          <p:nvPr/>
        </p:nvGrpSpPr>
        <p:grpSpPr>
          <a:xfrm flipH="1">
            <a:off x="8912176" y="5266329"/>
            <a:ext cx="3343614" cy="3842729"/>
            <a:chOff x="-420569" y="3801262"/>
            <a:chExt cx="2208301" cy="2531665"/>
          </a:xfrm>
        </p:grpSpPr>
        <p:grpSp>
          <p:nvGrpSpPr>
            <p:cNvPr id="1630" name="Google Shape;1630;p25"/>
            <p:cNvGrpSpPr/>
            <p:nvPr/>
          </p:nvGrpSpPr>
          <p:grpSpPr>
            <a:xfrm rot="2832902">
              <a:off x="-140539" y="4040189"/>
              <a:ext cx="1124139" cy="1082561"/>
              <a:chOff x="3133650" y="1176100"/>
              <a:chExt cx="707075" cy="680925"/>
            </a:xfrm>
          </p:grpSpPr>
          <p:sp>
            <p:nvSpPr>
              <p:cNvPr id="1631" name="Google Shape;1631;p25"/>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25"/>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25"/>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25"/>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25"/>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25"/>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25"/>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25"/>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9" name="Google Shape;1639;p25"/>
            <p:cNvGrpSpPr/>
            <p:nvPr/>
          </p:nvGrpSpPr>
          <p:grpSpPr>
            <a:xfrm rot="3741176">
              <a:off x="-99289" y="4414979"/>
              <a:ext cx="1565741" cy="1672744"/>
              <a:chOff x="3010475" y="644425"/>
              <a:chExt cx="1007825" cy="971200"/>
            </a:xfrm>
          </p:grpSpPr>
          <p:sp>
            <p:nvSpPr>
              <p:cNvPr id="1640" name="Google Shape;1640;p25"/>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25"/>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25"/>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25"/>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25"/>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645" name="Google Shape;1645;p25"/>
          <p:cNvSpPr/>
          <p:nvPr/>
        </p:nvSpPr>
        <p:spPr>
          <a:xfrm>
            <a:off x="5746599" y="5303766"/>
            <a:ext cx="829237" cy="254341"/>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46" name="Google Shape;1646;p25"/>
          <p:cNvSpPr/>
          <p:nvPr/>
        </p:nvSpPr>
        <p:spPr>
          <a:xfrm>
            <a:off x="10462918" y="1501237"/>
            <a:ext cx="1143532" cy="254345"/>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988270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647"/>
        <p:cNvGrpSpPr/>
        <p:nvPr/>
      </p:nvGrpSpPr>
      <p:grpSpPr>
        <a:xfrm>
          <a:off x="0" y="0"/>
          <a:ext cx="0" cy="0"/>
          <a:chOff x="0" y="0"/>
          <a:chExt cx="0" cy="0"/>
        </a:xfrm>
      </p:grpSpPr>
      <p:sp>
        <p:nvSpPr>
          <p:cNvPr id="1648" name="Google Shape;1648;p26"/>
          <p:cNvSpPr/>
          <p:nvPr/>
        </p:nvSpPr>
        <p:spPr>
          <a:xfrm flipH="1">
            <a:off x="730583" y="941869"/>
            <a:ext cx="731907" cy="224468"/>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49" name="Google Shape;1649;p26"/>
          <p:cNvSpPr/>
          <p:nvPr/>
        </p:nvSpPr>
        <p:spPr>
          <a:xfrm flipH="1">
            <a:off x="10150925" y="1065765"/>
            <a:ext cx="1858505" cy="413369"/>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50" name="Google Shape;1650;p26"/>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651" name="Google Shape;1651;p26"/>
          <p:cNvSpPr txBox="1">
            <a:spLocks noGrp="1"/>
          </p:cNvSpPr>
          <p:nvPr>
            <p:ph type="body" idx="1"/>
          </p:nvPr>
        </p:nvSpPr>
        <p:spPr>
          <a:xfrm>
            <a:off x="948614" y="1479133"/>
            <a:ext cx="5132471" cy="36032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Char char="●"/>
              <a:defRPr sz="1862"/>
            </a:lvl1pPr>
            <a:lvl2pPr marL="1216152" lvl="1" indent="-422275" rtl="0">
              <a:spcBef>
                <a:spcPts val="0"/>
              </a:spcBef>
              <a:spcAft>
                <a:spcPts val="0"/>
              </a:spcAft>
              <a:buSzPts val="1400"/>
              <a:buChar char="○"/>
              <a:defRPr sz="1596"/>
            </a:lvl2pPr>
            <a:lvl3pPr marL="1824228" lvl="2" indent="-422275" rtl="0">
              <a:spcBef>
                <a:spcPts val="0"/>
              </a:spcBef>
              <a:spcAft>
                <a:spcPts val="0"/>
              </a:spcAft>
              <a:buSzPts val="1400"/>
              <a:buChar char="■"/>
              <a:defRPr sz="1596"/>
            </a:lvl3pPr>
            <a:lvl4pPr marL="2432304" lvl="3" indent="-422275" rtl="0">
              <a:spcBef>
                <a:spcPts val="0"/>
              </a:spcBef>
              <a:spcAft>
                <a:spcPts val="0"/>
              </a:spcAft>
              <a:buSzPts val="1400"/>
              <a:buChar char="●"/>
              <a:defRPr sz="1596"/>
            </a:lvl4pPr>
            <a:lvl5pPr marL="3040380" lvl="4" indent="-422275" rtl="0">
              <a:spcBef>
                <a:spcPts val="0"/>
              </a:spcBef>
              <a:spcAft>
                <a:spcPts val="0"/>
              </a:spcAft>
              <a:buSzPts val="1400"/>
              <a:buChar char="○"/>
              <a:defRPr sz="1596"/>
            </a:lvl5pPr>
            <a:lvl6pPr marL="3648456" lvl="5" indent="-422275" rtl="0">
              <a:spcBef>
                <a:spcPts val="0"/>
              </a:spcBef>
              <a:spcAft>
                <a:spcPts val="0"/>
              </a:spcAft>
              <a:buSzPts val="1400"/>
              <a:buChar char="■"/>
              <a:defRPr sz="1596"/>
            </a:lvl6pPr>
            <a:lvl7pPr marL="4256532" lvl="6" indent="-422275" rtl="0">
              <a:spcBef>
                <a:spcPts val="0"/>
              </a:spcBef>
              <a:spcAft>
                <a:spcPts val="0"/>
              </a:spcAft>
              <a:buSzPts val="1400"/>
              <a:buChar char="●"/>
              <a:defRPr sz="1596"/>
            </a:lvl7pPr>
            <a:lvl8pPr marL="4864608" lvl="7" indent="-422275" rtl="0">
              <a:spcBef>
                <a:spcPts val="0"/>
              </a:spcBef>
              <a:spcAft>
                <a:spcPts val="0"/>
              </a:spcAft>
              <a:buSzPts val="1400"/>
              <a:buChar char="○"/>
              <a:defRPr sz="1596"/>
            </a:lvl8pPr>
            <a:lvl9pPr marL="5472684" lvl="8" indent="-422275" rtl="0">
              <a:spcBef>
                <a:spcPts val="0"/>
              </a:spcBef>
              <a:spcAft>
                <a:spcPts val="0"/>
              </a:spcAft>
              <a:buSzPts val="1400"/>
              <a:buChar char="■"/>
              <a:defRPr sz="1596"/>
            </a:lvl9pPr>
          </a:lstStyle>
          <a:p>
            <a:endParaRPr/>
          </a:p>
        </p:txBody>
      </p:sp>
      <p:sp>
        <p:nvSpPr>
          <p:cNvPr id="1652" name="Google Shape;1652;p26"/>
          <p:cNvSpPr txBox="1">
            <a:spLocks noGrp="1"/>
          </p:cNvSpPr>
          <p:nvPr>
            <p:ph type="body" idx="2"/>
          </p:nvPr>
        </p:nvSpPr>
        <p:spPr>
          <a:xfrm>
            <a:off x="6080786" y="1479133"/>
            <a:ext cx="5132471" cy="36032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Char char="●"/>
              <a:defRPr sz="1862"/>
            </a:lvl1pPr>
            <a:lvl2pPr marL="1216152" lvl="1" indent="-405384" rtl="0">
              <a:spcBef>
                <a:spcPts val="0"/>
              </a:spcBef>
              <a:spcAft>
                <a:spcPts val="0"/>
              </a:spcAft>
              <a:buSzPts val="1200"/>
              <a:buChar char="○"/>
              <a:defRPr sz="1596"/>
            </a:lvl2pPr>
            <a:lvl3pPr marL="1824228" lvl="2" indent="-405384" rtl="0">
              <a:spcBef>
                <a:spcPts val="0"/>
              </a:spcBef>
              <a:spcAft>
                <a:spcPts val="0"/>
              </a:spcAft>
              <a:buSzPts val="1200"/>
              <a:buChar char="■"/>
              <a:defRPr sz="1596"/>
            </a:lvl3pPr>
            <a:lvl4pPr marL="2432304" lvl="3" indent="-405384" rtl="0">
              <a:spcBef>
                <a:spcPts val="0"/>
              </a:spcBef>
              <a:spcAft>
                <a:spcPts val="0"/>
              </a:spcAft>
              <a:buSzPts val="1200"/>
              <a:buChar char="●"/>
              <a:defRPr sz="1596"/>
            </a:lvl4pPr>
            <a:lvl5pPr marL="3040380" lvl="4" indent="-405384" rtl="0">
              <a:spcBef>
                <a:spcPts val="0"/>
              </a:spcBef>
              <a:spcAft>
                <a:spcPts val="0"/>
              </a:spcAft>
              <a:buSzPts val="1200"/>
              <a:buChar char="○"/>
              <a:defRPr sz="1596"/>
            </a:lvl5pPr>
            <a:lvl6pPr marL="3648456" lvl="5" indent="-405384" rtl="0">
              <a:spcBef>
                <a:spcPts val="0"/>
              </a:spcBef>
              <a:spcAft>
                <a:spcPts val="0"/>
              </a:spcAft>
              <a:buSzPts val="1200"/>
              <a:buChar char="■"/>
              <a:defRPr sz="1596"/>
            </a:lvl6pPr>
            <a:lvl7pPr marL="4256532" lvl="6" indent="-405384" rtl="0">
              <a:spcBef>
                <a:spcPts val="0"/>
              </a:spcBef>
              <a:spcAft>
                <a:spcPts val="0"/>
              </a:spcAft>
              <a:buSzPts val="1200"/>
              <a:buChar char="●"/>
              <a:defRPr sz="1596"/>
            </a:lvl7pPr>
            <a:lvl8pPr marL="4864608" lvl="7" indent="-405384" rtl="0">
              <a:spcBef>
                <a:spcPts val="0"/>
              </a:spcBef>
              <a:spcAft>
                <a:spcPts val="0"/>
              </a:spcAft>
              <a:buSzPts val="1200"/>
              <a:buChar char="○"/>
              <a:defRPr sz="1596"/>
            </a:lvl8pPr>
            <a:lvl9pPr marL="5472684" lvl="8" indent="-405384" rtl="0">
              <a:spcBef>
                <a:spcPts val="0"/>
              </a:spcBef>
              <a:spcAft>
                <a:spcPts val="0"/>
              </a:spcAft>
              <a:buSzPts val="1200"/>
              <a:buChar char="■"/>
              <a:defRPr sz="1596"/>
            </a:lvl9pPr>
          </a:lstStyle>
          <a:p>
            <a:endParaRPr/>
          </a:p>
        </p:txBody>
      </p:sp>
      <p:grpSp>
        <p:nvGrpSpPr>
          <p:cNvPr id="1653" name="Google Shape;1653;p26"/>
          <p:cNvGrpSpPr/>
          <p:nvPr/>
        </p:nvGrpSpPr>
        <p:grpSpPr>
          <a:xfrm>
            <a:off x="-93951" y="5768731"/>
            <a:ext cx="12349740" cy="1089236"/>
            <a:chOff x="-98775" y="4326548"/>
            <a:chExt cx="9285276" cy="816927"/>
          </a:xfrm>
        </p:grpSpPr>
        <p:sp>
          <p:nvSpPr>
            <p:cNvPr id="1654" name="Google Shape;1654;p26"/>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26"/>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26"/>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26"/>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26"/>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26"/>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26"/>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26"/>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26"/>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26"/>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26"/>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26"/>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6" name="Google Shape;1666;p26"/>
          <p:cNvGrpSpPr/>
          <p:nvPr/>
        </p:nvGrpSpPr>
        <p:grpSpPr>
          <a:xfrm>
            <a:off x="-368076" y="-587093"/>
            <a:ext cx="2108069" cy="7444869"/>
            <a:chOff x="-294725" y="509377"/>
            <a:chExt cx="1315440" cy="4634121"/>
          </a:xfrm>
        </p:grpSpPr>
        <p:sp>
          <p:nvSpPr>
            <p:cNvPr id="1667" name="Google Shape;1667;p2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2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2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2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2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2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3" name="Google Shape;1673;p26"/>
          <p:cNvGrpSpPr/>
          <p:nvPr/>
        </p:nvGrpSpPr>
        <p:grpSpPr>
          <a:xfrm flipH="1">
            <a:off x="10427484" y="-587093"/>
            <a:ext cx="2108069" cy="7444869"/>
            <a:chOff x="-294725" y="509377"/>
            <a:chExt cx="1315440" cy="4634121"/>
          </a:xfrm>
        </p:grpSpPr>
        <p:sp>
          <p:nvSpPr>
            <p:cNvPr id="1674" name="Google Shape;1674;p2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2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2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2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2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2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0" name="Google Shape;1680;p26"/>
          <p:cNvGrpSpPr/>
          <p:nvPr/>
        </p:nvGrpSpPr>
        <p:grpSpPr>
          <a:xfrm rot="-2538009">
            <a:off x="285887" y="6067389"/>
            <a:ext cx="1459542" cy="1417777"/>
            <a:chOff x="-351431" y="3891662"/>
            <a:chExt cx="1603096" cy="1553372"/>
          </a:xfrm>
        </p:grpSpPr>
        <p:grpSp>
          <p:nvGrpSpPr>
            <p:cNvPr id="1681" name="Google Shape;1681;p26"/>
            <p:cNvGrpSpPr/>
            <p:nvPr/>
          </p:nvGrpSpPr>
          <p:grpSpPr>
            <a:xfrm flipH="1">
              <a:off x="274170" y="4130642"/>
              <a:ext cx="977495" cy="1226750"/>
              <a:chOff x="3645475" y="1024200"/>
              <a:chExt cx="609525" cy="764950"/>
            </a:xfrm>
          </p:grpSpPr>
          <p:sp>
            <p:nvSpPr>
              <p:cNvPr id="1682" name="Google Shape;1682;p2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2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2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2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2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2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2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2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2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2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2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2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94" name="Google Shape;1694;p26"/>
            <p:cNvGrpSpPr/>
            <p:nvPr/>
          </p:nvGrpSpPr>
          <p:grpSpPr>
            <a:xfrm rot="-1834150" flipH="1">
              <a:off x="-107412" y="4054977"/>
              <a:ext cx="977487" cy="1226740"/>
              <a:chOff x="3645475" y="1024200"/>
              <a:chExt cx="609525" cy="764950"/>
            </a:xfrm>
          </p:grpSpPr>
          <p:sp>
            <p:nvSpPr>
              <p:cNvPr id="1695" name="Google Shape;1695;p2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2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2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2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2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2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2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2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2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2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2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2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707" name="Google Shape;1707;p26"/>
          <p:cNvGrpSpPr/>
          <p:nvPr/>
        </p:nvGrpSpPr>
        <p:grpSpPr>
          <a:xfrm rot="2538009" flipH="1">
            <a:off x="10416397" y="6067389"/>
            <a:ext cx="1459542" cy="1417777"/>
            <a:chOff x="-351431" y="3891662"/>
            <a:chExt cx="1603096" cy="1553372"/>
          </a:xfrm>
        </p:grpSpPr>
        <p:grpSp>
          <p:nvGrpSpPr>
            <p:cNvPr id="1708" name="Google Shape;1708;p26"/>
            <p:cNvGrpSpPr/>
            <p:nvPr/>
          </p:nvGrpSpPr>
          <p:grpSpPr>
            <a:xfrm flipH="1">
              <a:off x="274170" y="4130642"/>
              <a:ext cx="977495" cy="1226750"/>
              <a:chOff x="3645475" y="1024200"/>
              <a:chExt cx="609525" cy="764950"/>
            </a:xfrm>
          </p:grpSpPr>
          <p:sp>
            <p:nvSpPr>
              <p:cNvPr id="1709" name="Google Shape;1709;p2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2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2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2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2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2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2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2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2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2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2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2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1" name="Google Shape;1721;p26"/>
            <p:cNvGrpSpPr/>
            <p:nvPr/>
          </p:nvGrpSpPr>
          <p:grpSpPr>
            <a:xfrm rot="-1834150" flipH="1">
              <a:off x="-107412" y="4054977"/>
              <a:ext cx="977487" cy="1226740"/>
              <a:chOff x="3645475" y="1024200"/>
              <a:chExt cx="609525" cy="764950"/>
            </a:xfrm>
          </p:grpSpPr>
          <p:sp>
            <p:nvSpPr>
              <p:cNvPr id="1722" name="Google Shape;1722;p2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2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2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2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2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2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2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2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2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2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2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2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734" name="Google Shape;1734;p26"/>
          <p:cNvSpPr/>
          <p:nvPr/>
        </p:nvSpPr>
        <p:spPr>
          <a:xfrm>
            <a:off x="245125" y="49229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35" name="Google Shape;1735;p26"/>
          <p:cNvSpPr/>
          <p:nvPr/>
        </p:nvSpPr>
        <p:spPr>
          <a:xfrm>
            <a:off x="10586013" y="4922900"/>
            <a:ext cx="1064182" cy="326403"/>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86026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36"/>
        <p:cNvGrpSpPr/>
        <p:nvPr/>
      </p:nvGrpSpPr>
      <p:grpSpPr>
        <a:xfrm>
          <a:off x="0" y="0"/>
          <a:ext cx="0" cy="0"/>
          <a:chOff x="0" y="0"/>
          <a:chExt cx="0" cy="0"/>
        </a:xfrm>
      </p:grpSpPr>
      <p:sp>
        <p:nvSpPr>
          <p:cNvPr id="1737" name="Google Shape;1737;p27"/>
          <p:cNvSpPr/>
          <p:nvPr/>
        </p:nvSpPr>
        <p:spPr>
          <a:xfrm flipH="1">
            <a:off x="209314" y="123067"/>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8" name="Google Shape;1738;p27"/>
          <p:cNvGrpSpPr/>
          <p:nvPr/>
        </p:nvGrpSpPr>
        <p:grpSpPr>
          <a:xfrm>
            <a:off x="-93951" y="5768731"/>
            <a:ext cx="12349740" cy="1089236"/>
            <a:chOff x="-98775" y="4326548"/>
            <a:chExt cx="9285276" cy="816927"/>
          </a:xfrm>
        </p:grpSpPr>
        <p:sp>
          <p:nvSpPr>
            <p:cNvPr id="1739" name="Google Shape;1739;p27"/>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27"/>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27"/>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27"/>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27"/>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27"/>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27"/>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27"/>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27"/>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8" name="Google Shape;1748;p27"/>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9" name="Google Shape;1749;p27"/>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27"/>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1" name="Google Shape;1751;p27"/>
          <p:cNvSpPr/>
          <p:nvPr/>
        </p:nvSpPr>
        <p:spPr>
          <a:xfrm>
            <a:off x="10805202" y="1262567"/>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2" name="Google Shape;1752;p27"/>
          <p:cNvSpPr/>
          <p:nvPr/>
        </p:nvSpPr>
        <p:spPr>
          <a:xfrm>
            <a:off x="-93966" y="4999367"/>
            <a:ext cx="1215269" cy="37272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3" name="Google Shape;1753;p27"/>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754" name="Google Shape;1754;p27"/>
          <p:cNvSpPr txBox="1">
            <a:spLocks noGrp="1"/>
          </p:cNvSpPr>
          <p:nvPr>
            <p:ph type="subTitle" idx="1"/>
          </p:nvPr>
        </p:nvSpPr>
        <p:spPr>
          <a:xfrm>
            <a:off x="948614" y="2352900"/>
            <a:ext cx="3058415"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755" name="Google Shape;1755;p27"/>
          <p:cNvSpPr txBox="1">
            <a:spLocks noGrp="1"/>
          </p:cNvSpPr>
          <p:nvPr>
            <p:ph type="subTitle" idx="2"/>
          </p:nvPr>
        </p:nvSpPr>
        <p:spPr>
          <a:xfrm>
            <a:off x="948614" y="2783800"/>
            <a:ext cx="3058415" cy="10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6" name="Google Shape;1756;p27"/>
          <p:cNvSpPr txBox="1">
            <a:spLocks noGrp="1"/>
          </p:cNvSpPr>
          <p:nvPr>
            <p:ph type="subTitle" idx="3"/>
          </p:nvPr>
        </p:nvSpPr>
        <p:spPr>
          <a:xfrm>
            <a:off x="4551754" y="3108717"/>
            <a:ext cx="3058415"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757" name="Google Shape;1757;p27"/>
          <p:cNvSpPr txBox="1">
            <a:spLocks noGrp="1"/>
          </p:cNvSpPr>
          <p:nvPr>
            <p:ph type="subTitle" idx="4"/>
          </p:nvPr>
        </p:nvSpPr>
        <p:spPr>
          <a:xfrm>
            <a:off x="4551743" y="3539617"/>
            <a:ext cx="3058415" cy="10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58" name="Google Shape;1758;p27"/>
          <p:cNvGrpSpPr/>
          <p:nvPr/>
        </p:nvGrpSpPr>
        <p:grpSpPr>
          <a:xfrm>
            <a:off x="-368076" y="-587093"/>
            <a:ext cx="2108069" cy="7444869"/>
            <a:chOff x="-294725" y="509377"/>
            <a:chExt cx="1315440" cy="4634121"/>
          </a:xfrm>
        </p:grpSpPr>
        <p:sp>
          <p:nvSpPr>
            <p:cNvPr id="1759" name="Google Shape;1759;p2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2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2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2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2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2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5" name="Google Shape;1765;p27"/>
          <p:cNvGrpSpPr/>
          <p:nvPr/>
        </p:nvGrpSpPr>
        <p:grpSpPr>
          <a:xfrm flipH="1">
            <a:off x="10427484" y="-587093"/>
            <a:ext cx="2108069" cy="7444869"/>
            <a:chOff x="-294725" y="509377"/>
            <a:chExt cx="1315440" cy="4634121"/>
          </a:xfrm>
        </p:grpSpPr>
        <p:sp>
          <p:nvSpPr>
            <p:cNvPr id="1766" name="Google Shape;1766;p2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2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2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2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2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2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2" name="Google Shape;1772;p27"/>
          <p:cNvSpPr txBox="1">
            <a:spLocks noGrp="1"/>
          </p:cNvSpPr>
          <p:nvPr>
            <p:ph type="subTitle" idx="5"/>
          </p:nvPr>
        </p:nvSpPr>
        <p:spPr>
          <a:xfrm>
            <a:off x="8154867" y="3864533"/>
            <a:ext cx="3058415"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773" name="Google Shape;1773;p27"/>
          <p:cNvSpPr txBox="1">
            <a:spLocks noGrp="1"/>
          </p:cNvSpPr>
          <p:nvPr>
            <p:ph type="subTitle" idx="6"/>
          </p:nvPr>
        </p:nvSpPr>
        <p:spPr>
          <a:xfrm>
            <a:off x="8154873" y="4295433"/>
            <a:ext cx="3058415" cy="10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74" name="Google Shape;1774;p27"/>
          <p:cNvGrpSpPr/>
          <p:nvPr/>
        </p:nvGrpSpPr>
        <p:grpSpPr>
          <a:xfrm>
            <a:off x="-255666" y="5324116"/>
            <a:ext cx="2387833" cy="2071163"/>
            <a:chOff x="-192225" y="3993087"/>
            <a:chExt cx="1795316" cy="1553372"/>
          </a:xfrm>
        </p:grpSpPr>
        <p:sp>
          <p:nvSpPr>
            <p:cNvPr id="1775" name="Google Shape;1775;p27"/>
            <p:cNvSpPr/>
            <p:nvPr/>
          </p:nvSpPr>
          <p:spPr>
            <a:xfrm>
              <a:off x="-192225" y="4507350"/>
              <a:ext cx="790420" cy="700346"/>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776" name="Google Shape;1776;p27"/>
            <p:cNvGrpSpPr/>
            <p:nvPr/>
          </p:nvGrpSpPr>
          <p:grpSpPr>
            <a:xfrm>
              <a:off x="-6" y="3993087"/>
              <a:ext cx="1603096" cy="1553372"/>
              <a:chOff x="-351431" y="3891662"/>
              <a:chExt cx="1603096" cy="1553372"/>
            </a:xfrm>
          </p:grpSpPr>
          <p:grpSp>
            <p:nvGrpSpPr>
              <p:cNvPr id="1777" name="Google Shape;1777;p27"/>
              <p:cNvGrpSpPr/>
              <p:nvPr/>
            </p:nvGrpSpPr>
            <p:grpSpPr>
              <a:xfrm flipH="1">
                <a:off x="274170" y="4130642"/>
                <a:ext cx="977495" cy="1226750"/>
                <a:chOff x="3645475" y="1024200"/>
                <a:chExt cx="609525" cy="764950"/>
              </a:xfrm>
            </p:grpSpPr>
            <p:sp>
              <p:nvSpPr>
                <p:cNvPr id="1778" name="Google Shape;1778;p27"/>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27"/>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27"/>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1" name="Google Shape;1781;p27"/>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2" name="Google Shape;1782;p27"/>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27"/>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27"/>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27"/>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27"/>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27"/>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27"/>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27"/>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90" name="Google Shape;1790;p27"/>
              <p:cNvGrpSpPr/>
              <p:nvPr/>
            </p:nvGrpSpPr>
            <p:grpSpPr>
              <a:xfrm rot="-1834150" flipH="1">
                <a:off x="-107412" y="4054977"/>
                <a:ext cx="977487" cy="1226740"/>
                <a:chOff x="3645475" y="1024200"/>
                <a:chExt cx="609525" cy="764950"/>
              </a:xfrm>
            </p:grpSpPr>
            <p:sp>
              <p:nvSpPr>
                <p:cNvPr id="1791" name="Google Shape;1791;p27"/>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27"/>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27"/>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27"/>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27"/>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27"/>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27"/>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27"/>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27"/>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27"/>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1" name="Google Shape;1801;p27"/>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2" name="Google Shape;1802;p27"/>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1803" name="Google Shape;1803;p27"/>
          <p:cNvGrpSpPr/>
          <p:nvPr/>
        </p:nvGrpSpPr>
        <p:grpSpPr>
          <a:xfrm>
            <a:off x="10078996" y="5363883"/>
            <a:ext cx="2357254" cy="2071163"/>
            <a:chOff x="7577994" y="4022912"/>
            <a:chExt cx="1772325" cy="1553372"/>
          </a:xfrm>
        </p:grpSpPr>
        <p:sp>
          <p:nvSpPr>
            <p:cNvPr id="1804" name="Google Shape;1804;p27"/>
            <p:cNvSpPr/>
            <p:nvPr/>
          </p:nvSpPr>
          <p:spPr>
            <a:xfrm flipH="1">
              <a:off x="8559900" y="4507350"/>
              <a:ext cx="790420" cy="700346"/>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05" name="Google Shape;1805;p27"/>
            <p:cNvGrpSpPr/>
            <p:nvPr/>
          </p:nvGrpSpPr>
          <p:grpSpPr>
            <a:xfrm flipH="1">
              <a:off x="7577994" y="4022912"/>
              <a:ext cx="1603096" cy="1553372"/>
              <a:chOff x="-351431" y="3891662"/>
              <a:chExt cx="1603096" cy="1553372"/>
            </a:xfrm>
          </p:grpSpPr>
          <p:grpSp>
            <p:nvGrpSpPr>
              <p:cNvPr id="1806" name="Google Shape;1806;p27"/>
              <p:cNvGrpSpPr/>
              <p:nvPr/>
            </p:nvGrpSpPr>
            <p:grpSpPr>
              <a:xfrm flipH="1">
                <a:off x="274170" y="4130642"/>
                <a:ext cx="977495" cy="1226750"/>
                <a:chOff x="3645475" y="1024200"/>
                <a:chExt cx="609525" cy="764950"/>
              </a:xfrm>
            </p:grpSpPr>
            <p:sp>
              <p:nvSpPr>
                <p:cNvPr id="1807" name="Google Shape;1807;p27"/>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27"/>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27"/>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27"/>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27"/>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27"/>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27"/>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27"/>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27"/>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27"/>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27"/>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27"/>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9" name="Google Shape;1819;p27"/>
              <p:cNvGrpSpPr/>
              <p:nvPr/>
            </p:nvGrpSpPr>
            <p:grpSpPr>
              <a:xfrm rot="-1834150" flipH="1">
                <a:off x="-107412" y="4054977"/>
                <a:ext cx="977487" cy="1226740"/>
                <a:chOff x="3645475" y="1024200"/>
                <a:chExt cx="609525" cy="764950"/>
              </a:xfrm>
            </p:grpSpPr>
            <p:sp>
              <p:nvSpPr>
                <p:cNvPr id="1820" name="Google Shape;1820;p27"/>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27"/>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27"/>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27"/>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4" name="Google Shape;1824;p27"/>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5" name="Google Shape;1825;p27"/>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27"/>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27"/>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27"/>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27"/>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27"/>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27"/>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
        <p:nvSpPr>
          <p:cNvPr id="1832" name="Google Shape;1832;p27"/>
          <p:cNvSpPr/>
          <p:nvPr/>
        </p:nvSpPr>
        <p:spPr>
          <a:xfrm>
            <a:off x="2630218" y="5052194"/>
            <a:ext cx="692061" cy="21225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57593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833"/>
        <p:cNvGrpSpPr/>
        <p:nvPr/>
      </p:nvGrpSpPr>
      <p:grpSpPr>
        <a:xfrm>
          <a:off x="0" y="0"/>
          <a:ext cx="0" cy="0"/>
          <a:chOff x="0" y="0"/>
          <a:chExt cx="0" cy="0"/>
        </a:xfrm>
      </p:grpSpPr>
      <p:grpSp>
        <p:nvGrpSpPr>
          <p:cNvPr id="1834" name="Google Shape;1834;p28"/>
          <p:cNvGrpSpPr/>
          <p:nvPr/>
        </p:nvGrpSpPr>
        <p:grpSpPr>
          <a:xfrm>
            <a:off x="-93951" y="5768731"/>
            <a:ext cx="12349740" cy="1089236"/>
            <a:chOff x="-98775" y="4326548"/>
            <a:chExt cx="9285276" cy="816927"/>
          </a:xfrm>
        </p:grpSpPr>
        <p:sp>
          <p:nvSpPr>
            <p:cNvPr id="1835" name="Google Shape;1835;p28"/>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28"/>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28"/>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28"/>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28"/>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28"/>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28"/>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28"/>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28"/>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28"/>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28"/>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28"/>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47" name="Google Shape;1847;p28"/>
          <p:cNvSpPr/>
          <p:nvPr/>
        </p:nvSpPr>
        <p:spPr>
          <a:xfrm>
            <a:off x="10805202" y="47815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8" name="Google Shape;1848;p28"/>
          <p:cNvSpPr/>
          <p:nvPr/>
        </p:nvSpPr>
        <p:spPr>
          <a:xfrm>
            <a:off x="-664120" y="4295433"/>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9" name="Google Shape;1849;p28"/>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850" name="Google Shape;1850;p28"/>
          <p:cNvSpPr txBox="1">
            <a:spLocks noGrp="1"/>
          </p:cNvSpPr>
          <p:nvPr>
            <p:ph type="subTitle" idx="1"/>
          </p:nvPr>
        </p:nvSpPr>
        <p:spPr>
          <a:xfrm flipH="1">
            <a:off x="8387747" y="1643605"/>
            <a:ext cx="2394462" cy="5224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851" name="Google Shape;1851;p28"/>
          <p:cNvSpPr txBox="1">
            <a:spLocks noGrp="1"/>
          </p:cNvSpPr>
          <p:nvPr>
            <p:ph type="subTitle" idx="2"/>
          </p:nvPr>
        </p:nvSpPr>
        <p:spPr>
          <a:xfrm flipH="1">
            <a:off x="8387747" y="1998464"/>
            <a:ext cx="2394462" cy="6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852" name="Google Shape;1852;p28"/>
          <p:cNvGrpSpPr/>
          <p:nvPr/>
        </p:nvGrpSpPr>
        <p:grpSpPr>
          <a:xfrm>
            <a:off x="-368076" y="-587093"/>
            <a:ext cx="2108069" cy="7444869"/>
            <a:chOff x="-294725" y="509377"/>
            <a:chExt cx="1315440" cy="4634121"/>
          </a:xfrm>
        </p:grpSpPr>
        <p:sp>
          <p:nvSpPr>
            <p:cNvPr id="1853" name="Google Shape;1853;p2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2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2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2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2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2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9" name="Google Shape;1859;p28"/>
          <p:cNvGrpSpPr/>
          <p:nvPr/>
        </p:nvGrpSpPr>
        <p:grpSpPr>
          <a:xfrm flipH="1">
            <a:off x="10427484" y="-587093"/>
            <a:ext cx="2108069" cy="7444869"/>
            <a:chOff x="-294725" y="509377"/>
            <a:chExt cx="1315440" cy="4634121"/>
          </a:xfrm>
        </p:grpSpPr>
        <p:sp>
          <p:nvSpPr>
            <p:cNvPr id="1860" name="Google Shape;1860;p2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2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2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2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2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2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66" name="Google Shape;1866;p28"/>
          <p:cNvSpPr>
            <a:spLocks noGrp="1"/>
          </p:cNvSpPr>
          <p:nvPr>
            <p:ph type="pic" idx="3"/>
          </p:nvPr>
        </p:nvSpPr>
        <p:spPr>
          <a:xfrm flipH="1">
            <a:off x="1379629" y="1637500"/>
            <a:ext cx="3691645" cy="3700800"/>
          </a:xfrm>
          <a:prstGeom prst="ellipse">
            <a:avLst/>
          </a:prstGeom>
          <a:noFill/>
          <a:ln w="19050" cap="flat" cmpd="sng">
            <a:solidFill>
              <a:schemeClr val="accent1"/>
            </a:solidFill>
            <a:prstDash val="solid"/>
            <a:round/>
            <a:headEnd type="none" w="sm" len="sm"/>
            <a:tailEnd type="none" w="sm" len="sm"/>
          </a:ln>
        </p:spPr>
      </p:sp>
      <p:sp>
        <p:nvSpPr>
          <p:cNvPr id="1867" name="Google Shape;1867;p28"/>
          <p:cNvSpPr txBox="1">
            <a:spLocks noGrp="1"/>
          </p:cNvSpPr>
          <p:nvPr>
            <p:ph type="subTitle" idx="4"/>
          </p:nvPr>
        </p:nvSpPr>
        <p:spPr>
          <a:xfrm flipH="1">
            <a:off x="7496975" y="3056423"/>
            <a:ext cx="2394462" cy="5224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868" name="Google Shape;1868;p28"/>
          <p:cNvSpPr txBox="1">
            <a:spLocks noGrp="1"/>
          </p:cNvSpPr>
          <p:nvPr>
            <p:ph type="subTitle" idx="5"/>
          </p:nvPr>
        </p:nvSpPr>
        <p:spPr>
          <a:xfrm flipH="1">
            <a:off x="7496975" y="3411283"/>
            <a:ext cx="2394462" cy="6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9" name="Google Shape;1869;p28"/>
          <p:cNvSpPr txBox="1">
            <a:spLocks noGrp="1"/>
          </p:cNvSpPr>
          <p:nvPr>
            <p:ph type="subTitle" idx="6"/>
          </p:nvPr>
        </p:nvSpPr>
        <p:spPr>
          <a:xfrm flipH="1">
            <a:off x="8387747" y="4469240"/>
            <a:ext cx="2394462" cy="5224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870" name="Google Shape;1870;p28"/>
          <p:cNvSpPr txBox="1">
            <a:spLocks noGrp="1"/>
          </p:cNvSpPr>
          <p:nvPr>
            <p:ph type="subTitle" idx="7"/>
          </p:nvPr>
        </p:nvSpPr>
        <p:spPr>
          <a:xfrm flipH="1">
            <a:off x="8387747" y="4824100"/>
            <a:ext cx="2394462" cy="6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871" name="Google Shape;1871;p28"/>
          <p:cNvGrpSpPr/>
          <p:nvPr/>
        </p:nvGrpSpPr>
        <p:grpSpPr>
          <a:xfrm flipH="1">
            <a:off x="-985778" y="4781485"/>
            <a:ext cx="3868797" cy="3832540"/>
            <a:chOff x="-557499" y="3387563"/>
            <a:chExt cx="3043945" cy="3065051"/>
          </a:xfrm>
        </p:grpSpPr>
        <p:grpSp>
          <p:nvGrpSpPr>
            <p:cNvPr id="1872" name="Google Shape;1872;p28"/>
            <p:cNvGrpSpPr/>
            <p:nvPr/>
          </p:nvGrpSpPr>
          <p:grpSpPr>
            <a:xfrm rot="3908040">
              <a:off x="382593" y="3611082"/>
              <a:ext cx="1279805" cy="1232440"/>
              <a:chOff x="3133650" y="1176100"/>
              <a:chExt cx="707075" cy="680925"/>
            </a:xfrm>
          </p:grpSpPr>
          <p:sp>
            <p:nvSpPr>
              <p:cNvPr id="1873" name="Google Shape;1873;p28"/>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28"/>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5" name="Google Shape;1875;p28"/>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28"/>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28"/>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28"/>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28"/>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28"/>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1" name="Google Shape;1881;p28"/>
            <p:cNvGrpSpPr/>
            <p:nvPr/>
          </p:nvGrpSpPr>
          <p:grpSpPr>
            <a:xfrm rot="569176">
              <a:off x="-464723" y="4088255"/>
              <a:ext cx="1279771" cy="1232430"/>
              <a:chOff x="3133650" y="1176100"/>
              <a:chExt cx="707075" cy="680925"/>
            </a:xfrm>
          </p:grpSpPr>
          <p:sp>
            <p:nvSpPr>
              <p:cNvPr id="1882" name="Google Shape;1882;p28"/>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28"/>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28"/>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28"/>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6" name="Google Shape;1886;p28"/>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7" name="Google Shape;1887;p28"/>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8" name="Google Shape;1888;p28"/>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28"/>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0" name="Google Shape;1890;p28"/>
            <p:cNvGrpSpPr/>
            <p:nvPr/>
          </p:nvGrpSpPr>
          <p:grpSpPr>
            <a:xfrm>
              <a:off x="266331" y="4071497"/>
              <a:ext cx="1329485" cy="1079661"/>
              <a:chOff x="-162403" y="4241398"/>
              <a:chExt cx="1167854" cy="948402"/>
            </a:xfrm>
          </p:grpSpPr>
          <p:sp>
            <p:nvSpPr>
              <p:cNvPr id="1891" name="Google Shape;1891;p28"/>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28"/>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3" name="Google Shape;1893;p28"/>
            <p:cNvGrpSpPr/>
            <p:nvPr/>
          </p:nvGrpSpPr>
          <p:grpSpPr>
            <a:xfrm rot="3741159">
              <a:off x="338205" y="4269193"/>
              <a:ext cx="1782482" cy="1904285"/>
              <a:chOff x="3010475" y="644425"/>
              <a:chExt cx="1007825" cy="971200"/>
            </a:xfrm>
          </p:grpSpPr>
          <p:sp>
            <p:nvSpPr>
              <p:cNvPr id="1894" name="Google Shape;1894;p28"/>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28"/>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28"/>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28"/>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28"/>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9" name="Google Shape;1899;p28"/>
            <p:cNvGrpSpPr/>
            <p:nvPr/>
          </p:nvGrpSpPr>
          <p:grpSpPr>
            <a:xfrm rot="817896">
              <a:off x="-72094" y="3623058"/>
              <a:ext cx="794194" cy="1671084"/>
              <a:chOff x="3950175" y="240875"/>
              <a:chExt cx="516200" cy="1086150"/>
            </a:xfrm>
          </p:grpSpPr>
          <p:sp>
            <p:nvSpPr>
              <p:cNvPr id="1900" name="Google Shape;1900;p28"/>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1" name="Google Shape;1901;p28"/>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2" name="Google Shape;1902;p28"/>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3" name="Google Shape;1903;p28"/>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28"/>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28"/>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28"/>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07815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07"/>
        <p:cNvGrpSpPr/>
        <p:nvPr/>
      </p:nvGrpSpPr>
      <p:grpSpPr>
        <a:xfrm>
          <a:off x="0" y="0"/>
          <a:ext cx="0" cy="0"/>
          <a:chOff x="0" y="0"/>
          <a:chExt cx="0" cy="0"/>
        </a:xfrm>
      </p:grpSpPr>
      <p:grpSp>
        <p:nvGrpSpPr>
          <p:cNvPr id="1908" name="Google Shape;1908;p29"/>
          <p:cNvGrpSpPr/>
          <p:nvPr/>
        </p:nvGrpSpPr>
        <p:grpSpPr>
          <a:xfrm>
            <a:off x="-93951" y="5768731"/>
            <a:ext cx="12349740" cy="1089236"/>
            <a:chOff x="-98775" y="4326548"/>
            <a:chExt cx="9285276" cy="816927"/>
          </a:xfrm>
        </p:grpSpPr>
        <p:sp>
          <p:nvSpPr>
            <p:cNvPr id="1909" name="Google Shape;1909;p29"/>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29"/>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29"/>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2" name="Google Shape;1912;p29"/>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3" name="Google Shape;1913;p29"/>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4" name="Google Shape;1914;p29"/>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29"/>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29"/>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29"/>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29"/>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29"/>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29"/>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21" name="Google Shape;1921;p29"/>
          <p:cNvSpPr/>
          <p:nvPr/>
        </p:nvSpPr>
        <p:spPr>
          <a:xfrm>
            <a:off x="10805202" y="47815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2" name="Google Shape;1922;p29"/>
          <p:cNvSpPr/>
          <p:nvPr/>
        </p:nvSpPr>
        <p:spPr>
          <a:xfrm>
            <a:off x="-664120" y="4295433"/>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3" name="Google Shape;1923;p29"/>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924" name="Google Shape;1924;p29"/>
          <p:cNvSpPr txBox="1">
            <a:spLocks noGrp="1"/>
          </p:cNvSpPr>
          <p:nvPr>
            <p:ph type="subTitle" idx="1"/>
          </p:nvPr>
        </p:nvSpPr>
        <p:spPr>
          <a:xfrm>
            <a:off x="948614" y="2218700"/>
            <a:ext cx="2545687"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25" name="Google Shape;1925;p29"/>
          <p:cNvSpPr txBox="1">
            <a:spLocks noGrp="1"/>
          </p:cNvSpPr>
          <p:nvPr>
            <p:ph type="subTitle" idx="2"/>
          </p:nvPr>
        </p:nvSpPr>
        <p:spPr>
          <a:xfrm>
            <a:off x="948614" y="2649607"/>
            <a:ext cx="2545687"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6" name="Google Shape;1926;p29"/>
          <p:cNvSpPr txBox="1">
            <a:spLocks noGrp="1"/>
          </p:cNvSpPr>
          <p:nvPr>
            <p:ph type="subTitle" idx="3"/>
          </p:nvPr>
        </p:nvSpPr>
        <p:spPr>
          <a:xfrm>
            <a:off x="4044137" y="2218684"/>
            <a:ext cx="2541696"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27" name="Google Shape;1927;p29"/>
          <p:cNvSpPr txBox="1">
            <a:spLocks noGrp="1"/>
          </p:cNvSpPr>
          <p:nvPr>
            <p:ph type="subTitle" idx="4"/>
          </p:nvPr>
        </p:nvSpPr>
        <p:spPr>
          <a:xfrm>
            <a:off x="4044137" y="2649595"/>
            <a:ext cx="2541696"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928" name="Google Shape;1928;p29"/>
          <p:cNvGrpSpPr/>
          <p:nvPr/>
        </p:nvGrpSpPr>
        <p:grpSpPr>
          <a:xfrm>
            <a:off x="-368076" y="-587093"/>
            <a:ext cx="2108069" cy="7444869"/>
            <a:chOff x="-294725" y="509377"/>
            <a:chExt cx="1315440" cy="4634121"/>
          </a:xfrm>
        </p:grpSpPr>
        <p:sp>
          <p:nvSpPr>
            <p:cNvPr id="1929" name="Google Shape;1929;p29"/>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29"/>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29"/>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29"/>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29"/>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29"/>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35" name="Google Shape;1935;p29"/>
          <p:cNvGrpSpPr/>
          <p:nvPr/>
        </p:nvGrpSpPr>
        <p:grpSpPr>
          <a:xfrm flipH="1">
            <a:off x="10427484" y="-587093"/>
            <a:ext cx="2108069" cy="7444869"/>
            <a:chOff x="-294725" y="509377"/>
            <a:chExt cx="1315440" cy="4634121"/>
          </a:xfrm>
        </p:grpSpPr>
        <p:sp>
          <p:nvSpPr>
            <p:cNvPr id="1936" name="Google Shape;1936;p29"/>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29"/>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29"/>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9" name="Google Shape;1939;p29"/>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0" name="Google Shape;1940;p29"/>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29"/>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42" name="Google Shape;1942;p29"/>
          <p:cNvSpPr txBox="1">
            <a:spLocks noGrp="1"/>
          </p:cNvSpPr>
          <p:nvPr>
            <p:ph type="subTitle" idx="5"/>
          </p:nvPr>
        </p:nvSpPr>
        <p:spPr>
          <a:xfrm>
            <a:off x="948614" y="4298493"/>
            <a:ext cx="2545687"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43" name="Google Shape;1943;p29"/>
          <p:cNvSpPr txBox="1">
            <a:spLocks noGrp="1"/>
          </p:cNvSpPr>
          <p:nvPr>
            <p:ph type="subTitle" idx="6"/>
          </p:nvPr>
        </p:nvSpPr>
        <p:spPr>
          <a:xfrm>
            <a:off x="948614" y="4729401"/>
            <a:ext cx="2545687"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4" name="Google Shape;1944;p29"/>
          <p:cNvSpPr txBox="1">
            <a:spLocks noGrp="1"/>
          </p:cNvSpPr>
          <p:nvPr>
            <p:ph type="subTitle" idx="7"/>
          </p:nvPr>
        </p:nvSpPr>
        <p:spPr>
          <a:xfrm>
            <a:off x="4044137" y="4298484"/>
            <a:ext cx="2541696"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45" name="Google Shape;1945;p29"/>
          <p:cNvSpPr txBox="1">
            <a:spLocks noGrp="1"/>
          </p:cNvSpPr>
          <p:nvPr>
            <p:ph type="subTitle" idx="8"/>
          </p:nvPr>
        </p:nvSpPr>
        <p:spPr>
          <a:xfrm>
            <a:off x="4044137" y="4729395"/>
            <a:ext cx="2541696" cy="79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946" name="Google Shape;1946;p29"/>
          <p:cNvGrpSpPr/>
          <p:nvPr/>
        </p:nvGrpSpPr>
        <p:grpSpPr>
          <a:xfrm flipH="1">
            <a:off x="-503306" y="5812741"/>
            <a:ext cx="1640365" cy="1223047"/>
            <a:chOff x="2555000" y="1377800"/>
            <a:chExt cx="599400" cy="445825"/>
          </a:xfrm>
        </p:grpSpPr>
        <p:sp>
          <p:nvSpPr>
            <p:cNvPr id="1947" name="Google Shape;1947;p29"/>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29"/>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29"/>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9"/>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85088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51"/>
        <p:cNvGrpSpPr/>
        <p:nvPr/>
      </p:nvGrpSpPr>
      <p:grpSpPr>
        <a:xfrm>
          <a:off x="0" y="0"/>
          <a:ext cx="0" cy="0"/>
          <a:chOff x="0" y="0"/>
          <a:chExt cx="0" cy="0"/>
        </a:xfrm>
      </p:grpSpPr>
      <p:grpSp>
        <p:nvGrpSpPr>
          <p:cNvPr id="1952" name="Google Shape;1952;p30"/>
          <p:cNvGrpSpPr/>
          <p:nvPr/>
        </p:nvGrpSpPr>
        <p:grpSpPr>
          <a:xfrm>
            <a:off x="-93951" y="5768731"/>
            <a:ext cx="12349740" cy="1089236"/>
            <a:chOff x="-98775" y="4326548"/>
            <a:chExt cx="9285276" cy="816927"/>
          </a:xfrm>
        </p:grpSpPr>
        <p:sp>
          <p:nvSpPr>
            <p:cNvPr id="1953" name="Google Shape;1953;p30"/>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30"/>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30"/>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30"/>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30"/>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30"/>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30"/>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30"/>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30"/>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30"/>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30"/>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30"/>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65" name="Google Shape;1965;p30"/>
          <p:cNvSpPr/>
          <p:nvPr/>
        </p:nvSpPr>
        <p:spPr>
          <a:xfrm>
            <a:off x="10805202" y="47815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6" name="Google Shape;1966;p30"/>
          <p:cNvSpPr/>
          <p:nvPr/>
        </p:nvSpPr>
        <p:spPr>
          <a:xfrm flipH="1">
            <a:off x="-664120" y="3429000"/>
            <a:ext cx="1702820" cy="522264"/>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7" name="Google Shape;1967;p30"/>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300"/>
              <a:buFont typeface="Bree Serif"/>
              <a:buNone/>
              <a:defRPr sz="4389" b="1">
                <a:solidFill>
                  <a:schemeClr val="dk1"/>
                </a:solidFill>
                <a:latin typeface="Bree Serif"/>
                <a:ea typeface="Bree Serif"/>
                <a:cs typeface="Bree Serif"/>
                <a:sym typeface="Bree Serif"/>
              </a:defRPr>
            </a:lvl9pPr>
          </a:lstStyle>
          <a:p>
            <a:endParaRPr/>
          </a:p>
        </p:txBody>
      </p:sp>
      <p:sp>
        <p:nvSpPr>
          <p:cNvPr id="1968" name="Google Shape;1968;p30"/>
          <p:cNvSpPr txBox="1">
            <a:spLocks noGrp="1"/>
          </p:cNvSpPr>
          <p:nvPr>
            <p:ph type="subTitle" idx="1"/>
          </p:nvPr>
        </p:nvSpPr>
        <p:spPr>
          <a:xfrm>
            <a:off x="1225527" y="1756500"/>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69" name="Google Shape;1969;p30"/>
          <p:cNvSpPr txBox="1">
            <a:spLocks noGrp="1"/>
          </p:cNvSpPr>
          <p:nvPr>
            <p:ph type="subTitle" idx="2"/>
          </p:nvPr>
        </p:nvSpPr>
        <p:spPr>
          <a:xfrm>
            <a:off x="1225527" y="2187400"/>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0" name="Google Shape;1970;p30"/>
          <p:cNvSpPr txBox="1">
            <a:spLocks noGrp="1"/>
          </p:cNvSpPr>
          <p:nvPr>
            <p:ph type="subTitle" idx="3"/>
          </p:nvPr>
        </p:nvSpPr>
        <p:spPr>
          <a:xfrm>
            <a:off x="4743048" y="1756500"/>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71" name="Google Shape;1971;p30"/>
          <p:cNvSpPr txBox="1">
            <a:spLocks noGrp="1"/>
          </p:cNvSpPr>
          <p:nvPr>
            <p:ph type="subTitle" idx="4"/>
          </p:nvPr>
        </p:nvSpPr>
        <p:spPr>
          <a:xfrm>
            <a:off x="4743050" y="2187400"/>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972" name="Google Shape;1972;p30"/>
          <p:cNvGrpSpPr/>
          <p:nvPr/>
        </p:nvGrpSpPr>
        <p:grpSpPr>
          <a:xfrm>
            <a:off x="-368076" y="-587093"/>
            <a:ext cx="2108069" cy="7444869"/>
            <a:chOff x="-294725" y="509377"/>
            <a:chExt cx="1315440" cy="4634121"/>
          </a:xfrm>
        </p:grpSpPr>
        <p:sp>
          <p:nvSpPr>
            <p:cNvPr id="1973" name="Google Shape;1973;p30"/>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30"/>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30"/>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30"/>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30"/>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30"/>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79" name="Google Shape;1979;p30"/>
          <p:cNvGrpSpPr/>
          <p:nvPr/>
        </p:nvGrpSpPr>
        <p:grpSpPr>
          <a:xfrm flipH="1">
            <a:off x="10427484" y="-587093"/>
            <a:ext cx="2108069" cy="7444869"/>
            <a:chOff x="-294725" y="509377"/>
            <a:chExt cx="1315440" cy="4634121"/>
          </a:xfrm>
        </p:grpSpPr>
        <p:sp>
          <p:nvSpPr>
            <p:cNvPr id="1980" name="Google Shape;1980;p30"/>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30"/>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30"/>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30"/>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30"/>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30"/>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86" name="Google Shape;1986;p30"/>
          <p:cNvSpPr txBox="1">
            <a:spLocks noGrp="1"/>
          </p:cNvSpPr>
          <p:nvPr>
            <p:ph type="subTitle" idx="5"/>
          </p:nvPr>
        </p:nvSpPr>
        <p:spPr>
          <a:xfrm>
            <a:off x="8260540" y="1756500"/>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87" name="Google Shape;1987;p30"/>
          <p:cNvSpPr txBox="1">
            <a:spLocks noGrp="1"/>
          </p:cNvSpPr>
          <p:nvPr>
            <p:ph type="subTitle" idx="6"/>
          </p:nvPr>
        </p:nvSpPr>
        <p:spPr>
          <a:xfrm>
            <a:off x="8260545" y="2187400"/>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8" name="Google Shape;1988;p30"/>
          <p:cNvSpPr txBox="1">
            <a:spLocks noGrp="1"/>
          </p:cNvSpPr>
          <p:nvPr>
            <p:ph type="subTitle" idx="7"/>
          </p:nvPr>
        </p:nvSpPr>
        <p:spPr>
          <a:xfrm>
            <a:off x="1225527" y="3796467"/>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89" name="Google Shape;1989;p30"/>
          <p:cNvSpPr txBox="1">
            <a:spLocks noGrp="1"/>
          </p:cNvSpPr>
          <p:nvPr>
            <p:ph type="subTitle" idx="8"/>
          </p:nvPr>
        </p:nvSpPr>
        <p:spPr>
          <a:xfrm>
            <a:off x="1225527" y="4227367"/>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0" name="Google Shape;1990;p30"/>
          <p:cNvSpPr txBox="1">
            <a:spLocks noGrp="1"/>
          </p:cNvSpPr>
          <p:nvPr>
            <p:ph type="subTitle" idx="9"/>
          </p:nvPr>
        </p:nvSpPr>
        <p:spPr>
          <a:xfrm>
            <a:off x="4743048" y="3796467"/>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91" name="Google Shape;1991;p30"/>
          <p:cNvSpPr txBox="1">
            <a:spLocks noGrp="1"/>
          </p:cNvSpPr>
          <p:nvPr>
            <p:ph type="subTitle" idx="13"/>
          </p:nvPr>
        </p:nvSpPr>
        <p:spPr>
          <a:xfrm>
            <a:off x="4743050" y="4227367"/>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2" name="Google Shape;1992;p30"/>
          <p:cNvSpPr txBox="1">
            <a:spLocks noGrp="1"/>
          </p:cNvSpPr>
          <p:nvPr>
            <p:ph type="subTitle" idx="14"/>
          </p:nvPr>
        </p:nvSpPr>
        <p:spPr>
          <a:xfrm>
            <a:off x="8260540" y="3796467"/>
            <a:ext cx="2675764" cy="55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Bree Serif"/>
              <a:buNone/>
              <a:defRPr sz="3059">
                <a:latin typeface="Bree Serif"/>
                <a:ea typeface="Bree Serif"/>
                <a:cs typeface="Bree Serif"/>
                <a:sym typeface="Bree Serif"/>
              </a:defRPr>
            </a:lvl1pPr>
            <a:lvl2pPr lvl="1" rtl="0">
              <a:spcBef>
                <a:spcPts val="0"/>
              </a:spcBef>
              <a:spcAft>
                <a:spcPts val="0"/>
              </a:spcAft>
              <a:buSzPts val="2300"/>
              <a:buFont typeface="Bree Serif"/>
              <a:buNone/>
              <a:defRPr sz="3059">
                <a:latin typeface="Bree Serif"/>
                <a:ea typeface="Bree Serif"/>
                <a:cs typeface="Bree Serif"/>
                <a:sym typeface="Bree Serif"/>
              </a:defRPr>
            </a:lvl2pPr>
            <a:lvl3pPr lvl="2" rtl="0">
              <a:spcBef>
                <a:spcPts val="0"/>
              </a:spcBef>
              <a:spcAft>
                <a:spcPts val="0"/>
              </a:spcAft>
              <a:buSzPts val="2300"/>
              <a:buFont typeface="Bree Serif"/>
              <a:buNone/>
              <a:defRPr sz="3059">
                <a:latin typeface="Bree Serif"/>
                <a:ea typeface="Bree Serif"/>
                <a:cs typeface="Bree Serif"/>
                <a:sym typeface="Bree Serif"/>
              </a:defRPr>
            </a:lvl3pPr>
            <a:lvl4pPr lvl="3" rtl="0">
              <a:spcBef>
                <a:spcPts val="0"/>
              </a:spcBef>
              <a:spcAft>
                <a:spcPts val="0"/>
              </a:spcAft>
              <a:buSzPts val="2300"/>
              <a:buFont typeface="Bree Serif"/>
              <a:buNone/>
              <a:defRPr sz="3059">
                <a:latin typeface="Bree Serif"/>
                <a:ea typeface="Bree Serif"/>
                <a:cs typeface="Bree Serif"/>
                <a:sym typeface="Bree Serif"/>
              </a:defRPr>
            </a:lvl4pPr>
            <a:lvl5pPr lvl="4" rtl="0">
              <a:spcBef>
                <a:spcPts val="0"/>
              </a:spcBef>
              <a:spcAft>
                <a:spcPts val="0"/>
              </a:spcAft>
              <a:buSzPts val="2300"/>
              <a:buFont typeface="Bree Serif"/>
              <a:buNone/>
              <a:defRPr sz="3059">
                <a:latin typeface="Bree Serif"/>
                <a:ea typeface="Bree Serif"/>
                <a:cs typeface="Bree Serif"/>
                <a:sym typeface="Bree Serif"/>
              </a:defRPr>
            </a:lvl5pPr>
            <a:lvl6pPr lvl="5" rtl="0">
              <a:spcBef>
                <a:spcPts val="0"/>
              </a:spcBef>
              <a:spcAft>
                <a:spcPts val="0"/>
              </a:spcAft>
              <a:buSzPts val="2300"/>
              <a:buFont typeface="Bree Serif"/>
              <a:buNone/>
              <a:defRPr sz="3059">
                <a:latin typeface="Bree Serif"/>
                <a:ea typeface="Bree Serif"/>
                <a:cs typeface="Bree Serif"/>
                <a:sym typeface="Bree Serif"/>
              </a:defRPr>
            </a:lvl6pPr>
            <a:lvl7pPr lvl="6" rtl="0">
              <a:spcBef>
                <a:spcPts val="0"/>
              </a:spcBef>
              <a:spcAft>
                <a:spcPts val="0"/>
              </a:spcAft>
              <a:buSzPts val="2300"/>
              <a:buFont typeface="Bree Serif"/>
              <a:buNone/>
              <a:defRPr sz="3059">
                <a:latin typeface="Bree Serif"/>
                <a:ea typeface="Bree Serif"/>
                <a:cs typeface="Bree Serif"/>
                <a:sym typeface="Bree Serif"/>
              </a:defRPr>
            </a:lvl7pPr>
            <a:lvl8pPr lvl="7" rtl="0">
              <a:spcBef>
                <a:spcPts val="0"/>
              </a:spcBef>
              <a:spcAft>
                <a:spcPts val="0"/>
              </a:spcAft>
              <a:buSzPts val="2300"/>
              <a:buFont typeface="Bree Serif"/>
              <a:buNone/>
              <a:defRPr sz="3059">
                <a:latin typeface="Bree Serif"/>
                <a:ea typeface="Bree Serif"/>
                <a:cs typeface="Bree Serif"/>
                <a:sym typeface="Bree Serif"/>
              </a:defRPr>
            </a:lvl8pPr>
            <a:lvl9pPr lvl="8" rtl="0">
              <a:spcBef>
                <a:spcPts val="0"/>
              </a:spcBef>
              <a:spcAft>
                <a:spcPts val="0"/>
              </a:spcAft>
              <a:buSzPts val="2300"/>
              <a:buFont typeface="Bree Serif"/>
              <a:buNone/>
              <a:defRPr sz="3059">
                <a:latin typeface="Bree Serif"/>
                <a:ea typeface="Bree Serif"/>
                <a:cs typeface="Bree Serif"/>
                <a:sym typeface="Bree Serif"/>
              </a:defRPr>
            </a:lvl9pPr>
          </a:lstStyle>
          <a:p>
            <a:endParaRPr/>
          </a:p>
        </p:txBody>
      </p:sp>
      <p:sp>
        <p:nvSpPr>
          <p:cNvPr id="1993" name="Google Shape;1993;p30"/>
          <p:cNvSpPr txBox="1">
            <a:spLocks noGrp="1"/>
          </p:cNvSpPr>
          <p:nvPr>
            <p:ph type="subTitle" idx="15"/>
          </p:nvPr>
        </p:nvSpPr>
        <p:spPr>
          <a:xfrm>
            <a:off x="8260545" y="4227367"/>
            <a:ext cx="2675764" cy="92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994" name="Google Shape;1994;p30"/>
          <p:cNvGrpSpPr/>
          <p:nvPr/>
        </p:nvGrpSpPr>
        <p:grpSpPr>
          <a:xfrm rot="-2538009">
            <a:off x="3438369" y="6067389"/>
            <a:ext cx="1459542" cy="1417777"/>
            <a:chOff x="-351431" y="3891662"/>
            <a:chExt cx="1603096" cy="1553372"/>
          </a:xfrm>
        </p:grpSpPr>
        <p:grpSp>
          <p:nvGrpSpPr>
            <p:cNvPr id="1995" name="Google Shape;1995;p30"/>
            <p:cNvGrpSpPr/>
            <p:nvPr/>
          </p:nvGrpSpPr>
          <p:grpSpPr>
            <a:xfrm flipH="1">
              <a:off x="274170" y="4130642"/>
              <a:ext cx="977495" cy="1226750"/>
              <a:chOff x="3645475" y="1024200"/>
              <a:chExt cx="609525" cy="764950"/>
            </a:xfrm>
          </p:grpSpPr>
          <p:sp>
            <p:nvSpPr>
              <p:cNvPr id="1996" name="Google Shape;1996;p30"/>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30"/>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30"/>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30"/>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30"/>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30"/>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30"/>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30"/>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30"/>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30"/>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30"/>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7" name="Google Shape;2007;p30"/>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08" name="Google Shape;2008;p30"/>
            <p:cNvGrpSpPr/>
            <p:nvPr/>
          </p:nvGrpSpPr>
          <p:grpSpPr>
            <a:xfrm rot="-1834150" flipH="1">
              <a:off x="-107412" y="4054977"/>
              <a:ext cx="977487" cy="1226740"/>
              <a:chOff x="3645475" y="1024200"/>
              <a:chExt cx="609525" cy="764950"/>
            </a:xfrm>
          </p:grpSpPr>
          <p:sp>
            <p:nvSpPr>
              <p:cNvPr id="2009" name="Google Shape;2009;p30"/>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30"/>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30"/>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2" name="Google Shape;2012;p30"/>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3" name="Google Shape;2013;p30"/>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4" name="Google Shape;2014;p30"/>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5" name="Google Shape;2015;p30"/>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6" name="Google Shape;2016;p30"/>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7" name="Google Shape;2017;p30"/>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8" name="Google Shape;2018;p30"/>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9" name="Google Shape;2019;p30"/>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0" name="Google Shape;2020;p30"/>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021" name="Google Shape;2021;p30"/>
          <p:cNvGrpSpPr/>
          <p:nvPr/>
        </p:nvGrpSpPr>
        <p:grpSpPr>
          <a:xfrm>
            <a:off x="-663609" y="4760596"/>
            <a:ext cx="3343614" cy="3842729"/>
            <a:chOff x="-420569" y="3801262"/>
            <a:chExt cx="2208301" cy="2531665"/>
          </a:xfrm>
        </p:grpSpPr>
        <p:grpSp>
          <p:nvGrpSpPr>
            <p:cNvPr id="2022" name="Google Shape;2022;p30"/>
            <p:cNvGrpSpPr/>
            <p:nvPr/>
          </p:nvGrpSpPr>
          <p:grpSpPr>
            <a:xfrm>
              <a:off x="-162403" y="4241398"/>
              <a:ext cx="1167854" cy="948402"/>
              <a:chOff x="-162403" y="4241398"/>
              <a:chExt cx="1167854" cy="948402"/>
            </a:xfrm>
          </p:grpSpPr>
          <p:sp>
            <p:nvSpPr>
              <p:cNvPr id="2023" name="Google Shape;2023;p30"/>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4" name="Google Shape;2024;p30"/>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5" name="Google Shape;2025;p30"/>
            <p:cNvGrpSpPr/>
            <p:nvPr/>
          </p:nvGrpSpPr>
          <p:grpSpPr>
            <a:xfrm rot="2832902">
              <a:off x="-140539" y="4040189"/>
              <a:ext cx="1124139" cy="1082561"/>
              <a:chOff x="3133650" y="1176100"/>
              <a:chExt cx="707075" cy="680925"/>
            </a:xfrm>
          </p:grpSpPr>
          <p:sp>
            <p:nvSpPr>
              <p:cNvPr id="2026" name="Google Shape;2026;p30"/>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30"/>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8" name="Google Shape;2028;p30"/>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9" name="Google Shape;2029;p30"/>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30"/>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1" name="Google Shape;2031;p30"/>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2" name="Google Shape;2032;p30"/>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30"/>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4" name="Google Shape;2034;p30"/>
            <p:cNvGrpSpPr/>
            <p:nvPr/>
          </p:nvGrpSpPr>
          <p:grpSpPr>
            <a:xfrm rot="3741176">
              <a:off x="-99289" y="4414979"/>
              <a:ext cx="1565741" cy="1672744"/>
              <a:chOff x="3010475" y="644425"/>
              <a:chExt cx="1007825" cy="971200"/>
            </a:xfrm>
          </p:grpSpPr>
          <p:sp>
            <p:nvSpPr>
              <p:cNvPr id="2035" name="Google Shape;2035;p30"/>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30"/>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7" name="Google Shape;2037;p30"/>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8" name="Google Shape;2038;p30"/>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30"/>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040" name="Google Shape;2040;p30"/>
          <p:cNvGrpSpPr/>
          <p:nvPr/>
        </p:nvGrpSpPr>
        <p:grpSpPr>
          <a:xfrm flipH="1">
            <a:off x="9399534" y="4760596"/>
            <a:ext cx="3343614" cy="3842729"/>
            <a:chOff x="-420569" y="3801262"/>
            <a:chExt cx="2208301" cy="2531665"/>
          </a:xfrm>
        </p:grpSpPr>
        <p:grpSp>
          <p:nvGrpSpPr>
            <p:cNvPr id="2041" name="Google Shape;2041;p30"/>
            <p:cNvGrpSpPr/>
            <p:nvPr/>
          </p:nvGrpSpPr>
          <p:grpSpPr>
            <a:xfrm>
              <a:off x="-162403" y="4241398"/>
              <a:ext cx="1167854" cy="948402"/>
              <a:chOff x="-162403" y="4241398"/>
              <a:chExt cx="1167854" cy="948402"/>
            </a:xfrm>
          </p:grpSpPr>
          <p:sp>
            <p:nvSpPr>
              <p:cNvPr id="2042" name="Google Shape;2042;p30"/>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3" name="Google Shape;2043;p30"/>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44" name="Google Shape;2044;p30"/>
            <p:cNvGrpSpPr/>
            <p:nvPr/>
          </p:nvGrpSpPr>
          <p:grpSpPr>
            <a:xfrm rot="2832902">
              <a:off x="-140539" y="4040189"/>
              <a:ext cx="1124139" cy="1082561"/>
              <a:chOff x="3133650" y="1176100"/>
              <a:chExt cx="707075" cy="680925"/>
            </a:xfrm>
          </p:grpSpPr>
          <p:sp>
            <p:nvSpPr>
              <p:cNvPr id="2045" name="Google Shape;2045;p30"/>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30"/>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30"/>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30"/>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9" name="Google Shape;2049;p30"/>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0" name="Google Shape;2050;p30"/>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30"/>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30"/>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3" name="Google Shape;2053;p30"/>
            <p:cNvGrpSpPr/>
            <p:nvPr/>
          </p:nvGrpSpPr>
          <p:grpSpPr>
            <a:xfrm rot="3741176">
              <a:off x="-99289" y="4414979"/>
              <a:ext cx="1565741" cy="1672744"/>
              <a:chOff x="3010475" y="644425"/>
              <a:chExt cx="1007825" cy="971200"/>
            </a:xfrm>
          </p:grpSpPr>
          <p:sp>
            <p:nvSpPr>
              <p:cNvPr id="2054" name="Google Shape;2054;p30"/>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5" name="Google Shape;2055;p30"/>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6" name="Google Shape;2056;p30"/>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30"/>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30"/>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059" name="Google Shape;2059;p30"/>
          <p:cNvGrpSpPr/>
          <p:nvPr/>
        </p:nvGrpSpPr>
        <p:grpSpPr>
          <a:xfrm rot="2538009" flipH="1">
            <a:off x="7295370" y="6067389"/>
            <a:ext cx="1459542" cy="1417777"/>
            <a:chOff x="-351431" y="3891662"/>
            <a:chExt cx="1603096" cy="1553372"/>
          </a:xfrm>
        </p:grpSpPr>
        <p:grpSp>
          <p:nvGrpSpPr>
            <p:cNvPr id="2060" name="Google Shape;2060;p30"/>
            <p:cNvGrpSpPr/>
            <p:nvPr/>
          </p:nvGrpSpPr>
          <p:grpSpPr>
            <a:xfrm flipH="1">
              <a:off x="274170" y="4130642"/>
              <a:ext cx="977495" cy="1226750"/>
              <a:chOff x="3645475" y="1024200"/>
              <a:chExt cx="609525" cy="764950"/>
            </a:xfrm>
          </p:grpSpPr>
          <p:sp>
            <p:nvSpPr>
              <p:cNvPr id="2061" name="Google Shape;2061;p30"/>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2" name="Google Shape;2062;p30"/>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30"/>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4" name="Google Shape;2064;p30"/>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5" name="Google Shape;2065;p30"/>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6" name="Google Shape;2066;p30"/>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7" name="Google Shape;2067;p30"/>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8" name="Google Shape;2068;p30"/>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9" name="Google Shape;2069;p30"/>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0" name="Google Shape;2070;p30"/>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1" name="Google Shape;2071;p30"/>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2" name="Google Shape;2072;p30"/>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73" name="Google Shape;2073;p30"/>
            <p:cNvGrpSpPr/>
            <p:nvPr/>
          </p:nvGrpSpPr>
          <p:grpSpPr>
            <a:xfrm rot="-1834150" flipH="1">
              <a:off x="-107412" y="4054977"/>
              <a:ext cx="977487" cy="1226740"/>
              <a:chOff x="3645475" y="1024200"/>
              <a:chExt cx="609525" cy="764950"/>
            </a:xfrm>
          </p:grpSpPr>
          <p:sp>
            <p:nvSpPr>
              <p:cNvPr id="2074" name="Google Shape;2074;p30"/>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5" name="Google Shape;2075;p30"/>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30"/>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30"/>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8" name="Google Shape;2078;p30"/>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9" name="Google Shape;2079;p30"/>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0" name="Google Shape;2080;p30"/>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1" name="Google Shape;2081;p30"/>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2" name="Google Shape;2082;p30"/>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30"/>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30"/>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30"/>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086" name="Google Shape;2086;p30"/>
          <p:cNvSpPr/>
          <p:nvPr/>
        </p:nvSpPr>
        <p:spPr>
          <a:xfrm>
            <a:off x="8468830" y="271367"/>
            <a:ext cx="928697" cy="220400"/>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87" name="Google Shape;2087;p30"/>
          <p:cNvSpPr/>
          <p:nvPr/>
        </p:nvSpPr>
        <p:spPr>
          <a:xfrm>
            <a:off x="3453569" y="3083834"/>
            <a:ext cx="1488927" cy="45674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958607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088"/>
        <p:cNvGrpSpPr/>
        <p:nvPr/>
      </p:nvGrpSpPr>
      <p:grpSpPr>
        <a:xfrm>
          <a:off x="0" y="0"/>
          <a:ext cx="0" cy="0"/>
          <a:chOff x="0" y="0"/>
          <a:chExt cx="0" cy="0"/>
        </a:xfrm>
      </p:grpSpPr>
      <p:sp>
        <p:nvSpPr>
          <p:cNvPr id="2089" name="Google Shape;2089;p31"/>
          <p:cNvSpPr/>
          <p:nvPr/>
        </p:nvSpPr>
        <p:spPr>
          <a:xfrm>
            <a:off x="10775941" y="559767"/>
            <a:ext cx="995006" cy="236136"/>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90" name="Google Shape;2090;p31"/>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2091" name="Google Shape;2091;p31"/>
          <p:cNvGrpSpPr/>
          <p:nvPr/>
        </p:nvGrpSpPr>
        <p:grpSpPr>
          <a:xfrm>
            <a:off x="-93951" y="5768731"/>
            <a:ext cx="12349740" cy="1089236"/>
            <a:chOff x="-98775" y="4326548"/>
            <a:chExt cx="9285276" cy="816927"/>
          </a:xfrm>
        </p:grpSpPr>
        <p:sp>
          <p:nvSpPr>
            <p:cNvPr id="2092" name="Google Shape;2092;p31"/>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31"/>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31"/>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31"/>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31"/>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31"/>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31"/>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31"/>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0" name="Google Shape;2100;p31"/>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1" name="Google Shape;2101;p31"/>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2" name="Google Shape;2102;p31"/>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3" name="Google Shape;2103;p31"/>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04" name="Google Shape;2104;p31"/>
          <p:cNvGrpSpPr/>
          <p:nvPr/>
        </p:nvGrpSpPr>
        <p:grpSpPr>
          <a:xfrm>
            <a:off x="-368076" y="-587093"/>
            <a:ext cx="2108069" cy="7444869"/>
            <a:chOff x="-294725" y="509377"/>
            <a:chExt cx="1315440" cy="4634121"/>
          </a:xfrm>
        </p:grpSpPr>
        <p:sp>
          <p:nvSpPr>
            <p:cNvPr id="2105" name="Google Shape;2105;p3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6" name="Google Shape;2106;p3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7" name="Google Shape;2107;p3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8" name="Google Shape;2108;p3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9" name="Google Shape;2109;p3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0" name="Google Shape;2110;p3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1" name="Google Shape;2111;p31"/>
          <p:cNvGrpSpPr/>
          <p:nvPr/>
        </p:nvGrpSpPr>
        <p:grpSpPr>
          <a:xfrm flipH="1">
            <a:off x="10427484" y="-587093"/>
            <a:ext cx="2108069" cy="7444869"/>
            <a:chOff x="-294725" y="509377"/>
            <a:chExt cx="1315440" cy="4634121"/>
          </a:xfrm>
        </p:grpSpPr>
        <p:sp>
          <p:nvSpPr>
            <p:cNvPr id="2112" name="Google Shape;2112;p3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3" name="Google Shape;2113;p3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4" name="Google Shape;2114;p3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5" name="Google Shape;2115;p3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6" name="Google Shape;2116;p3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7" name="Google Shape;2117;p3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8" name="Google Shape;2118;p31"/>
          <p:cNvGrpSpPr/>
          <p:nvPr/>
        </p:nvGrpSpPr>
        <p:grpSpPr>
          <a:xfrm>
            <a:off x="-701048" y="5377520"/>
            <a:ext cx="2592006" cy="2978925"/>
            <a:chOff x="-420569" y="3801262"/>
            <a:chExt cx="2208301" cy="2531665"/>
          </a:xfrm>
        </p:grpSpPr>
        <p:grpSp>
          <p:nvGrpSpPr>
            <p:cNvPr id="2119" name="Google Shape;2119;p31"/>
            <p:cNvGrpSpPr/>
            <p:nvPr/>
          </p:nvGrpSpPr>
          <p:grpSpPr>
            <a:xfrm>
              <a:off x="-162403" y="4241398"/>
              <a:ext cx="1167854" cy="948402"/>
              <a:chOff x="-162403" y="4241398"/>
              <a:chExt cx="1167854" cy="948402"/>
            </a:xfrm>
          </p:grpSpPr>
          <p:sp>
            <p:nvSpPr>
              <p:cNvPr id="2120" name="Google Shape;2120;p31"/>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1" name="Google Shape;2121;p31"/>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22" name="Google Shape;2122;p31"/>
            <p:cNvGrpSpPr/>
            <p:nvPr/>
          </p:nvGrpSpPr>
          <p:grpSpPr>
            <a:xfrm rot="2832902">
              <a:off x="-140539" y="4040189"/>
              <a:ext cx="1124139" cy="1082561"/>
              <a:chOff x="3133650" y="1176100"/>
              <a:chExt cx="707075" cy="680925"/>
            </a:xfrm>
          </p:grpSpPr>
          <p:sp>
            <p:nvSpPr>
              <p:cNvPr id="2123" name="Google Shape;2123;p31"/>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4" name="Google Shape;2124;p31"/>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5" name="Google Shape;2125;p31"/>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6" name="Google Shape;2126;p31"/>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7" name="Google Shape;2127;p31"/>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8" name="Google Shape;2128;p31"/>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9" name="Google Shape;2129;p31"/>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0" name="Google Shape;2130;p31"/>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31" name="Google Shape;2131;p31"/>
            <p:cNvGrpSpPr/>
            <p:nvPr/>
          </p:nvGrpSpPr>
          <p:grpSpPr>
            <a:xfrm rot="3741176">
              <a:off x="-99289" y="4414979"/>
              <a:ext cx="1565741" cy="1672744"/>
              <a:chOff x="3010475" y="644425"/>
              <a:chExt cx="1007825" cy="971200"/>
            </a:xfrm>
          </p:grpSpPr>
          <p:sp>
            <p:nvSpPr>
              <p:cNvPr id="2132" name="Google Shape;2132;p31"/>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3" name="Google Shape;2133;p31"/>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4" name="Google Shape;2134;p31"/>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5" name="Google Shape;2135;p31"/>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6" name="Google Shape;2136;p31"/>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137" name="Google Shape;2137;p31"/>
          <p:cNvGrpSpPr/>
          <p:nvPr/>
        </p:nvGrpSpPr>
        <p:grpSpPr>
          <a:xfrm flipH="1">
            <a:off x="10270808" y="5377520"/>
            <a:ext cx="2592006" cy="2978925"/>
            <a:chOff x="-420569" y="3801262"/>
            <a:chExt cx="2208301" cy="2531665"/>
          </a:xfrm>
        </p:grpSpPr>
        <p:grpSp>
          <p:nvGrpSpPr>
            <p:cNvPr id="2138" name="Google Shape;2138;p31"/>
            <p:cNvGrpSpPr/>
            <p:nvPr/>
          </p:nvGrpSpPr>
          <p:grpSpPr>
            <a:xfrm>
              <a:off x="-162403" y="4241398"/>
              <a:ext cx="1167854" cy="948402"/>
              <a:chOff x="-162403" y="4241398"/>
              <a:chExt cx="1167854" cy="948402"/>
            </a:xfrm>
          </p:grpSpPr>
          <p:sp>
            <p:nvSpPr>
              <p:cNvPr id="2139" name="Google Shape;2139;p31"/>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0" name="Google Shape;2140;p31"/>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41" name="Google Shape;2141;p31"/>
            <p:cNvGrpSpPr/>
            <p:nvPr/>
          </p:nvGrpSpPr>
          <p:grpSpPr>
            <a:xfrm rot="2832902">
              <a:off x="-140539" y="4040189"/>
              <a:ext cx="1124139" cy="1082561"/>
              <a:chOff x="3133650" y="1176100"/>
              <a:chExt cx="707075" cy="680925"/>
            </a:xfrm>
          </p:grpSpPr>
          <p:sp>
            <p:nvSpPr>
              <p:cNvPr id="2142" name="Google Shape;2142;p31"/>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31"/>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4" name="Google Shape;2144;p31"/>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5" name="Google Shape;2145;p31"/>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31"/>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31"/>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31"/>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31"/>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50" name="Google Shape;2150;p31"/>
            <p:cNvGrpSpPr/>
            <p:nvPr/>
          </p:nvGrpSpPr>
          <p:grpSpPr>
            <a:xfrm rot="3741176">
              <a:off x="-99289" y="4414979"/>
              <a:ext cx="1565741" cy="1672744"/>
              <a:chOff x="3010475" y="644425"/>
              <a:chExt cx="1007825" cy="971200"/>
            </a:xfrm>
          </p:grpSpPr>
          <p:sp>
            <p:nvSpPr>
              <p:cNvPr id="2151" name="Google Shape;2151;p31"/>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31"/>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31"/>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31"/>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31"/>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156" name="Google Shape;2156;p31"/>
          <p:cNvSpPr/>
          <p:nvPr/>
        </p:nvSpPr>
        <p:spPr>
          <a:xfrm>
            <a:off x="2099292" y="6286971"/>
            <a:ext cx="602487" cy="586965"/>
          </a:xfrm>
          <a:custGeom>
            <a:avLst/>
            <a:gdLst/>
            <a:ahLst/>
            <a:cxnLst/>
            <a:rect l="l" t="t" r="r" b="b"/>
            <a:pathLst>
              <a:path w="20126" h="19559" extrusionOk="0">
                <a:moveTo>
                  <a:pt x="2002" y="1"/>
                </a:moveTo>
                <a:cubicBezTo>
                  <a:pt x="2002" y="1"/>
                  <a:pt x="6768" y="11904"/>
                  <a:pt x="8573" y="15452"/>
                </a:cubicBezTo>
                <a:cubicBezTo>
                  <a:pt x="8573" y="15452"/>
                  <a:pt x="4042" y="7708"/>
                  <a:pt x="0" y="4968"/>
                </a:cubicBezTo>
                <a:lnTo>
                  <a:pt x="0" y="4968"/>
                </a:lnTo>
                <a:cubicBezTo>
                  <a:pt x="0" y="4968"/>
                  <a:pt x="3120" y="14627"/>
                  <a:pt x="7356" y="19559"/>
                </a:cubicBezTo>
                <a:lnTo>
                  <a:pt x="20126" y="19559"/>
                </a:lnTo>
                <a:cubicBezTo>
                  <a:pt x="20126" y="19559"/>
                  <a:pt x="19360" y="6718"/>
                  <a:pt x="14928" y="2193"/>
                </a:cubicBezTo>
                <a:cubicBezTo>
                  <a:pt x="14928" y="2193"/>
                  <a:pt x="12339" y="8821"/>
                  <a:pt x="13702" y="13588"/>
                </a:cubicBezTo>
                <a:cubicBezTo>
                  <a:pt x="14012" y="14672"/>
                  <a:pt x="14104" y="15400"/>
                  <a:pt x="14104" y="15400"/>
                </a:cubicBezTo>
                <a:cubicBezTo>
                  <a:pt x="14104" y="15400"/>
                  <a:pt x="10592" y="4449"/>
                  <a:pt x="200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57" name="Google Shape;2157;p31"/>
          <p:cNvSpPr/>
          <p:nvPr/>
        </p:nvSpPr>
        <p:spPr>
          <a:xfrm flipH="1">
            <a:off x="9459971" y="6286971"/>
            <a:ext cx="602487" cy="586965"/>
          </a:xfrm>
          <a:custGeom>
            <a:avLst/>
            <a:gdLst/>
            <a:ahLst/>
            <a:cxnLst/>
            <a:rect l="l" t="t" r="r" b="b"/>
            <a:pathLst>
              <a:path w="20126" h="19559" extrusionOk="0">
                <a:moveTo>
                  <a:pt x="2002" y="1"/>
                </a:moveTo>
                <a:cubicBezTo>
                  <a:pt x="2002" y="1"/>
                  <a:pt x="6768" y="11904"/>
                  <a:pt x="8573" y="15452"/>
                </a:cubicBezTo>
                <a:cubicBezTo>
                  <a:pt x="8573" y="15452"/>
                  <a:pt x="4042" y="7708"/>
                  <a:pt x="0" y="4968"/>
                </a:cubicBezTo>
                <a:lnTo>
                  <a:pt x="0" y="4968"/>
                </a:lnTo>
                <a:cubicBezTo>
                  <a:pt x="0" y="4968"/>
                  <a:pt x="3120" y="14627"/>
                  <a:pt x="7356" y="19559"/>
                </a:cubicBezTo>
                <a:lnTo>
                  <a:pt x="20126" y="19559"/>
                </a:lnTo>
                <a:cubicBezTo>
                  <a:pt x="20126" y="19559"/>
                  <a:pt x="19360" y="6718"/>
                  <a:pt x="14928" y="2193"/>
                </a:cubicBezTo>
                <a:cubicBezTo>
                  <a:pt x="14928" y="2193"/>
                  <a:pt x="12339" y="8821"/>
                  <a:pt x="13702" y="13588"/>
                </a:cubicBezTo>
                <a:cubicBezTo>
                  <a:pt x="14012" y="14672"/>
                  <a:pt x="14104" y="15400"/>
                  <a:pt x="14104" y="15400"/>
                </a:cubicBezTo>
                <a:cubicBezTo>
                  <a:pt x="14104" y="15400"/>
                  <a:pt x="10592" y="4449"/>
                  <a:pt x="2002"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58" name="Google Shape;2158;p31"/>
          <p:cNvSpPr/>
          <p:nvPr/>
        </p:nvSpPr>
        <p:spPr>
          <a:xfrm>
            <a:off x="343447" y="5278899"/>
            <a:ext cx="995006" cy="236136"/>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7512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11"/>
        <p:cNvGrpSpPr/>
        <p:nvPr/>
      </p:nvGrpSpPr>
      <p:grpSpPr>
        <a:xfrm>
          <a:off x="0" y="0"/>
          <a:ext cx="0" cy="0"/>
          <a:chOff x="0" y="0"/>
          <a:chExt cx="0" cy="0"/>
        </a:xfrm>
      </p:grpSpPr>
      <p:grpSp>
        <p:nvGrpSpPr>
          <p:cNvPr id="215" name="Google Shape;215;p5"/>
          <p:cNvGrpSpPr/>
          <p:nvPr/>
        </p:nvGrpSpPr>
        <p:grpSpPr>
          <a:xfrm>
            <a:off x="-93951" y="5768731"/>
            <a:ext cx="12349740" cy="1089236"/>
            <a:chOff x="-98775" y="4326548"/>
            <a:chExt cx="9285276" cy="816927"/>
          </a:xfrm>
        </p:grpSpPr>
        <p:sp>
          <p:nvSpPr>
            <p:cNvPr id="216" name="Google Shape;216;p5"/>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5"/>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5"/>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5"/>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5"/>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5"/>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5"/>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5"/>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5"/>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5"/>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5"/>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5"/>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8" name="Google Shape;228;p5"/>
          <p:cNvGrpSpPr/>
          <p:nvPr/>
        </p:nvGrpSpPr>
        <p:grpSpPr>
          <a:xfrm>
            <a:off x="-368076" y="-587093"/>
            <a:ext cx="2108069" cy="7444869"/>
            <a:chOff x="-294725" y="509377"/>
            <a:chExt cx="1315440" cy="4634121"/>
          </a:xfrm>
        </p:grpSpPr>
        <p:sp>
          <p:nvSpPr>
            <p:cNvPr id="229" name="Google Shape;229;p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5" name="Google Shape;235;p5"/>
          <p:cNvGrpSpPr/>
          <p:nvPr/>
        </p:nvGrpSpPr>
        <p:grpSpPr>
          <a:xfrm flipH="1">
            <a:off x="10427484" y="-587093"/>
            <a:ext cx="2108069" cy="7444869"/>
            <a:chOff x="-294725" y="509377"/>
            <a:chExt cx="1315440" cy="4634121"/>
          </a:xfrm>
        </p:grpSpPr>
        <p:sp>
          <p:nvSpPr>
            <p:cNvPr id="236" name="Google Shape;236;p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2" name="Google Shape;242;p5"/>
          <p:cNvSpPr/>
          <p:nvPr/>
        </p:nvSpPr>
        <p:spPr>
          <a:xfrm>
            <a:off x="10185407" y="1382834"/>
            <a:ext cx="1415789" cy="314900"/>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3" name="Google Shape;243;p5"/>
          <p:cNvGrpSpPr/>
          <p:nvPr/>
        </p:nvGrpSpPr>
        <p:grpSpPr>
          <a:xfrm>
            <a:off x="10058887" y="4774801"/>
            <a:ext cx="1704752" cy="503700"/>
            <a:chOff x="7562875" y="3718350"/>
            <a:chExt cx="1281735" cy="377775"/>
          </a:xfrm>
        </p:grpSpPr>
        <p:sp>
          <p:nvSpPr>
            <p:cNvPr id="244" name="Google Shape;244;p5"/>
            <p:cNvSpPr/>
            <p:nvPr/>
          </p:nvSpPr>
          <p:spPr>
            <a:xfrm>
              <a:off x="7885650" y="3802702"/>
              <a:ext cx="958959" cy="29342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5"/>
            <p:cNvSpPr/>
            <p:nvPr/>
          </p:nvSpPr>
          <p:spPr>
            <a:xfrm flipH="1">
              <a:off x="7562875" y="3718350"/>
              <a:ext cx="532618" cy="162971"/>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6" name="Google Shape;246;p5"/>
          <p:cNvSpPr/>
          <p:nvPr/>
        </p:nvSpPr>
        <p:spPr>
          <a:xfrm>
            <a:off x="311890" y="4413977"/>
            <a:ext cx="1610602" cy="358231"/>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986208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159"/>
        <p:cNvGrpSpPr/>
        <p:nvPr/>
      </p:nvGrpSpPr>
      <p:grpSpPr>
        <a:xfrm>
          <a:off x="0" y="0"/>
          <a:ext cx="0" cy="0"/>
          <a:chOff x="0" y="0"/>
          <a:chExt cx="0" cy="0"/>
        </a:xfrm>
      </p:grpSpPr>
      <p:sp>
        <p:nvSpPr>
          <p:cNvPr id="2160" name="Google Shape;2160;p32"/>
          <p:cNvSpPr/>
          <p:nvPr/>
        </p:nvSpPr>
        <p:spPr>
          <a:xfrm>
            <a:off x="528598" y="3416132"/>
            <a:ext cx="690764" cy="16393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61" name="Google Shape;2161;p32"/>
          <p:cNvSpPr/>
          <p:nvPr/>
        </p:nvSpPr>
        <p:spPr>
          <a:xfrm>
            <a:off x="9943848" y="285832"/>
            <a:ext cx="690764" cy="16393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62" name="Google Shape;2162;p32"/>
          <p:cNvSpPr txBox="1">
            <a:spLocks noGrp="1"/>
          </p:cNvSpPr>
          <p:nvPr>
            <p:ph type="title"/>
          </p:nvPr>
        </p:nvSpPr>
        <p:spPr>
          <a:xfrm>
            <a:off x="948614" y="491767"/>
            <a:ext cx="10264543" cy="770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2163" name="Google Shape;2163;p32"/>
          <p:cNvGrpSpPr/>
          <p:nvPr/>
        </p:nvGrpSpPr>
        <p:grpSpPr>
          <a:xfrm>
            <a:off x="-93951" y="5768731"/>
            <a:ext cx="12349740" cy="1089236"/>
            <a:chOff x="-98775" y="4326548"/>
            <a:chExt cx="9285276" cy="816927"/>
          </a:xfrm>
        </p:grpSpPr>
        <p:sp>
          <p:nvSpPr>
            <p:cNvPr id="2164" name="Google Shape;2164;p32"/>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32"/>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32"/>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32"/>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8" name="Google Shape;2168;p32"/>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9" name="Google Shape;2169;p32"/>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32"/>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32"/>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2" name="Google Shape;2172;p32"/>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3" name="Google Shape;2173;p32"/>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32"/>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32"/>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6" name="Google Shape;2176;p32"/>
          <p:cNvGrpSpPr/>
          <p:nvPr/>
        </p:nvGrpSpPr>
        <p:grpSpPr>
          <a:xfrm>
            <a:off x="-368076" y="-587093"/>
            <a:ext cx="2108069" cy="7444869"/>
            <a:chOff x="-294725" y="509377"/>
            <a:chExt cx="1315440" cy="4634121"/>
          </a:xfrm>
        </p:grpSpPr>
        <p:sp>
          <p:nvSpPr>
            <p:cNvPr id="2177" name="Google Shape;2177;p3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3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3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0" name="Google Shape;2180;p3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1" name="Google Shape;2181;p3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3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83" name="Google Shape;2183;p32"/>
          <p:cNvGrpSpPr/>
          <p:nvPr/>
        </p:nvGrpSpPr>
        <p:grpSpPr>
          <a:xfrm flipH="1">
            <a:off x="10427484" y="-587093"/>
            <a:ext cx="2108069" cy="7444869"/>
            <a:chOff x="-294725" y="509377"/>
            <a:chExt cx="1315440" cy="4634121"/>
          </a:xfrm>
        </p:grpSpPr>
        <p:sp>
          <p:nvSpPr>
            <p:cNvPr id="2184" name="Google Shape;2184;p32"/>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5" name="Google Shape;2185;p32"/>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32"/>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7" name="Google Shape;2187;p32"/>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8" name="Google Shape;2188;p32"/>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9" name="Google Shape;2189;p32"/>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90" name="Google Shape;2190;p32"/>
          <p:cNvGrpSpPr/>
          <p:nvPr/>
        </p:nvGrpSpPr>
        <p:grpSpPr>
          <a:xfrm rot="1771506">
            <a:off x="-570764" y="5047947"/>
            <a:ext cx="1839821" cy="1776172"/>
            <a:chOff x="3133650" y="1176100"/>
            <a:chExt cx="707075" cy="680925"/>
          </a:xfrm>
        </p:grpSpPr>
        <p:sp>
          <p:nvSpPr>
            <p:cNvPr id="2191" name="Google Shape;2191;p32"/>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2" name="Google Shape;2192;p32"/>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3" name="Google Shape;2193;p32"/>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32"/>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32"/>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32"/>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7" name="Google Shape;2197;p32"/>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8" name="Google Shape;2198;p32"/>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99" name="Google Shape;2199;p32"/>
          <p:cNvGrpSpPr/>
          <p:nvPr/>
        </p:nvGrpSpPr>
        <p:grpSpPr>
          <a:xfrm flipH="1">
            <a:off x="-477092" y="5860436"/>
            <a:ext cx="1839830" cy="1371773"/>
            <a:chOff x="2555000" y="1377800"/>
            <a:chExt cx="599400" cy="445825"/>
          </a:xfrm>
        </p:grpSpPr>
        <p:sp>
          <p:nvSpPr>
            <p:cNvPr id="2200" name="Google Shape;2200;p32"/>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32"/>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32"/>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32"/>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4" name="Google Shape;2204;p32"/>
          <p:cNvGrpSpPr/>
          <p:nvPr/>
        </p:nvGrpSpPr>
        <p:grpSpPr>
          <a:xfrm rot="-1771506" flipH="1">
            <a:off x="10762196" y="5047947"/>
            <a:ext cx="1839821" cy="1776172"/>
            <a:chOff x="3133650" y="1176100"/>
            <a:chExt cx="707075" cy="680925"/>
          </a:xfrm>
        </p:grpSpPr>
        <p:sp>
          <p:nvSpPr>
            <p:cNvPr id="2205" name="Google Shape;2205;p32"/>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32"/>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32"/>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8" name="Google Shape;2208;p32"/>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9" name="Google Shape;2209;p32"/>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32"/>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32"/>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2" name="Google Shape;2212;p32"/>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3" name="Google Shape;2213;p32"/>
          <p:cNvGrpSpPr/>
          <p:nvPr/>
        </p:nvGrpSpPr>
        <p:grpSpPr>
          <a:xfrm>
            <a:off x="10668517" y="5860436"/>
            <a:ext cx="1839830" cy="1371773"/>
            <a:chOff x="2555000" y="1377800"/>
            <a:chExt cx="599400" cy="445825"/>
          </a:xfrm>
        </p:grpSpPr>
        <p:sp>
          <p:nvSpPr>
            <p:cNvPr id="2214" name="Google Shape;2214;p32"/>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32"/>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6" name="Google Shape;2216;p32"/>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7" name="Google Shape;2217;p32"/>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8" name="Google Shape;2218;p32"/>
          <p:cNvGrpSpPr/>
          <p:nvPr/>
        </p:nvGrpSpPr>
        <p:grpSpPr>
          <a:xfrm rot="-1347337" flipH="1">
            <a:off x="3589917" y="6051640"/>
            <a:ext cx="1839820" cy="1371771"/>
            <a:chOff x="2555000" y="1377800"/>
            <a:chExt cx="599400" cy="445825"/>
          </a:xfrm>
        </p:grpSpPr>
        <p:sp>
          <p:nvSpPr>
            <p:cNvPr id="2219" name="Google Shape;2219;p32"/>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0" name="Google Shape;2220;p32"/>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1" name="Google Shape;2221;p32"/>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2" name="Google Shape;2222;p32"/>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23" name="Google Shape;2223;p32"/>
          <p:cNvGrpSpPr/>
          <p:nvPr/>
        </p:nvGrpSpPr>
        <p:grpSpPr>
          <a:xfrm rot="-1347337" flipH="1">
            <a:off x="6737711" y="6051640"/>
            <a:ext cx="1839820" cy="1371771"/>
            <a:chOff x="2555000" y="1377800"/>
            <a:chExt cx="599400" cy="445825"/>
          </a:xfrm>
        </p:grpSpPr>
        <p:sp>
          <p:nvSpPr>
            <p:cNvPr id="2224" name="Google Shape;2224;p32"/>
            <p:cNvSpPr/>
            <p:nvPr/>
          </p:nvSpPr>
          <p:spPr>
            <a:xfrm>
              <a:off x="2555000" y="1604625"/>
              <a:ext cx="368275" cy="180200"/>
            </a:xfrm>
            <a:custGeom>
              <a:avLst/>
              <a:gdLst/>
              <a:ahLst/>
              <a:cxnLst/>
              <a:rect l="l" t="t" r="r" b="b"/>
              <a:pathLst>
                <a:path w="14731" h="7208" extrusionOk="0">
                  <a:moveTo>
                    <a:pt x="648" y="0"/>
                  </a:moveTo>
                  <a:cubicBezTo>
                    <a:pt x="425" y="0"/>
                    <a:pt x="209" y="13"/>
                    <a:pt x="0" y="41"/>
                  </a:cubicBezTo>
                  <a:cubicBezTo>
                    <a:pt x="0" y="41"/>
                    <a:pt x="5716" y="7207"/>
                    <a:pt x="13660" y="7207"/>
                  </a:cubicBezTo>
                  <a:cubicBezTo>
                    <a:pt x="14013" y="7207"/>
                    <a:pt x="14369" y="7193"/>
                    <a:pt x="14730" y="7164"/>
                  </a:cubicBezTo>
                  <a:cubicBezTo>
                    <a:pt x="14730" y="7164"/>
                    <a:pt x="5869" y="0"/>
                    <a:pt x="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5" name="Google Shape;2225;p32"/>
            <p:cNvSpPr/>
            <p:nvPr/>
          </p:nvSpPr>
          <p:spPr>
            <a:xfrm>
              <a:off x="2860900" y="1377800"/>
              <a:ext cx="202200" cy="396350"/>
            </a:xfrm>
            <a:custGeom>
              <a:avLst/>
              <a:gdLst/>
              <a:ahLst/>
              <a:cxnLst/>
              <a:rect l="l" t="t" r="r" b="b"/>
              <a:pathLst>
                <a:path w="8088" h="15854" extrusionOk="0">
                  <a:moveTo>
                    <a:pt x="6422" y="1"/>
                  </a:moveTo>
                  <a:cubicBezTo>
                    <a:pt x="6422" y="1"/>
                    <a:pt x="0" y="7663"/>
                    <a:pt x="2368" y="15853"/>
                  </a:cubicBezTo>
                  <a:cubicBezTo>
                    <a:pt x="2368" y="15853"/>
                    <a:pt x="8087" y="4863"/>
                    <a:pt x="6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6" name="Google Shape;2226;p32"/>
            <p:cNvSpPr/>
            <p:nvPr/>
          </p:nvSpPr>
          <p:spPr>
            <a:xfrm>
              <a:off x="2913525" y="1492950"/>
              <a:ext cx="240875" cy="330675"/>
            </a:xfrm>
            <a:custGeom>
              <a:avLst/>
              <a:gdLst/>
              <a:ahLst/>
              <a:cxnLst/>
              <a:rect l="l" t="t" r="r" b="b"/>
              <a:pathLst>
                <a:path w="9635" h="13227" extrusionOk="0">
                  <a:moveTo>
                    <a:pt x="9634" y="0"/>
                  </a:moveTo>
                  <a:lnTo>
                    <a:pt x="9634" y="0"/>
                  </a:lnTo>
                  <a:cubicBezTo>
                    <a:pt x="9634" y="0"/>
                    <a:pt x="832" y="4743"/>
                    <a:pt x="1" y="13226"/>
                  </a:cubicBezTo>
                  <a:lnTo>
                    <a:pt x="1" y="13226"/>
                  </a:lnTo>
                  <a:cubicBezTo>
                    <a:pt x="1" y="13226"/>
                    <a:pt x="9382" y="5134"/>
                    <a:pt x="9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7" name="Google Shape;2227;p32"/>
            <p:cNvSpPr/>
            <p:nvPr/>
          </p:nvSpPr>
          <p:spPr>
            <a:xfrm>
              <a:off x="2740075" y="1407375"/>
              <a:ext cx="183200" cy="369725"/>
            </a:xfrm>
            <a:custGeom>
              <a:avLst/>
              <a:gdLst/>
              <a:ahLst/>
              <a:cxnLst/>
              <a:rect l="l" t="t" r="r" b="b"/>
              <a:pathLst>
                <a:path w="7328" h="14789" extrusionOk="0">
                  <a:moveTo>
                    <a:pt x="676" y="0"/>
                  </a:moveTo>
                  <a:lnTo>
                    <a:pt x="676" y="0"/>
                  </a:lnTo>
                  <a:cubicBezTo>
                    <a:pt x="0" y="9758"/>
                    <a:pt x="7327" y="14788"/>
                    <a:pt x="7327" y="14788"/>
                  </a:cubicBezTo>
                  <a:cubicBezTo>
                    <a:pt x="6332" y="3837"/>
                    <a:pt x="676" y="0"/>
                    <a:pt x="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404678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63"/>
        <p:cNvGrpSpPr/>
        <p:nvPr/>
      </p:nvGrpSpPr>
      <p:grpSpPr>
        <a:xfrm>
          <a:off x="0" y="0"/>
          <a:ext cx="0" cy="0"/>
          <a:chOff x="0" y="0"/>
          <a:chExt cx="0" cy="0"/>
        </a:xfrm>
      </p:grpSpPr>
      <p:grpSp>
        <p:nvGrpSpPr>
          <p:cNvPr id="2264" name="Google Shape;2264;p34"/>
          <p:cNvGrpSpPr/>
          <p:nvPr/>
        </p:nvGrpSpPr>
        <p:grpSpPr>
          <a:xfrm rot="-2700000" flipH="1">
            <a:off x="9546857" y="2010303"/>
            <a:ext cx="3868732" cy="3832396"/>
            <a:chOff x="-557499" y="3387563"/>
            <a:chExt cx="3043945" cy="3065051"/>
          </a:xfrm>
        </p:grpSpPr>
        <p:grpSp>
          <p:nvGrpSpPr>
            <p:cNvPr id="2265" name="Google Shape;2265;p34"/>
            <p:cNvGrpSpPr/>
            <p:nvPr/>
          </p:nvGrpSpPr>
          <p:grpSpPr>
            <a:xfrm rot="3908040">
              <a:off x="382593" y="3611082"/>
              <a:ext cx="1279805" cy="1232440"/>
              <a:chOff x="3133650" y="1176100"/>
              <a:chExt cx="707075" cy="680925"/>
            </a:xfrm>
          </p:grpSpPr>
          <p:sp>
            <p:nvSpPr>
              <p:cNvPr id="2266" name="Google Shape;2266;p3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7" name="Google Shape;2267;p3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8" name="Google Shape;2268;p3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9" name="Google Shape;2269;p3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0" name="Google Shape;2270;p3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1" name="Google Shape;2271;p3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2" name="Google Shape;2272;p3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3" name="Google Shape;2273;p3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74" name="Google Shape;2274;p34"/>
            <p:cNvGrpSpPr/>
            <p:nvPr/>
          </p:nvGrpSpPr>
          <p:grpSpPr>
            <a:xfrm rot="569176">
              <a:off x="-464723" y="4088255"/>
              <a:ext cx="1279771" cy="1232430"/>
              <a:chOff x="3133650" y="1176100"/>
              <a:chExt cx="707075" cy="680925"/>
            </a:xfrm>
          </p:grpSpPr>
          <p:sp>
            <p:nvSpPr>
              <p:cNvPr id="2275" name="Google Shape;2275;p3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6" name="Google Shape;2276;p3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7" name="Google Shape;2277;p3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8" name="Google Shape;2278;p3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9" name="Google Shape;2279;p3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0" name="Google Shape;2280;p3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1" name="Google Shape;2281;p3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2" name="Google Shape;2282;p3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83" name="Google Shape;2283;p34"/>
            <p:cNvGrpSpPr/>
            <p:nvPr/>
          </p:nvGrpSpPr>
          <p:grpSpPr>
            <a:xfrm rot="3741159">
              <a:off x="338205" y="4269193"/>
              <a:ext cx="1782482" cy="1904285"/>
              <a:chOff x="3010475" y="644425"/>
              <a:chExt cx="1007825" cy="971200"/>
            </a:xfrm>
          </p:grpSpPr>
          <p:sp>
            <p:nvSpPr>
              <p:cNvPr id="2284" name="Google Shape;2284;p34"/>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5" name="Google Shape;2285;p34"/>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6" name="Google Shape;2286;p34"/>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7" name="Google Shape;2287;p34"/>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8" name="Google Shape;2288;p34"/>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89" name="Google Shape;2289;p34"/>
            <p:cNvGrpSpPr/>
            <p:nvPr/>
          </p:nvGrpSpPr>
          <p:grpSpPr>
            <a:xfrm rot="817896">
              <a:off x="-72094" y="3623058"/>
              <a:ext cx="794194" cy="1671084"/>
              <a:chOff x="3950175" y="240875"/>
              <a:chExt cx="516200" cy="1086150"/>
            </a:xfrm>
          </p:grpSpPr>
          <p:sp>
            <p:nvSpPr>
              <p:cNvPr id="2290" name="Google Shape;2290;p34"/>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1" name="Google Shape;2291;p34"/>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2" name="Google Shape;2292;p34"/>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3" name="Google Shape;2293;p34"/>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4" name="Google Shape;2294;p34"/>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5" name="Google Shape;2295;p34"/>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6" name="Google Shape;2296;p34"/>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297" name="Google Shape;2297;p34"/>
          <p:cNvSpPr/>
          <p:nvPr/>
        </p:nvSpPr>
        <p:spPr>
          <a:xfrm>
            <a:off x="4860080" y="4835334"/>
            <a:ext cx="2441667" cy="2447775"/>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298" name="Google Shape;2298;p34"/>
          <p:cNvGrpSpPr/>
          <p:nvPr/>
        </p:nvGrpSpPr>
        <p:grpSpPr>
          <a:xfrm>
            <a:off x="-93951" y="5768731"/>
            <a:ext cx="12349740" cy="1089236"/>
            <a:chOff x="-98775" y="4326548"/>
            <a:chExt cx="9285276" cy="816927"/>
          </a:xfrm>
        </p:grpSpPr>
        <p:sp>
          <p:nvSpPr>
            <p:cNvPr id="2299" name="Google Shape;2299;p34"/>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0" name="Google Shape;2300;p34"/>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1" name="Google Shape;2301;p34"/>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2" name="Google Shape;2302;p34"/>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3" name="Google Shape;2303;p34"/>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4" name="Google Shape;2304;p34"/>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5" name="Google Shape;2305;p34"/>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6" name="Google Shape;2306;p34"/>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7" name="Google Shape;2307;p34"/>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8" name="Google Shape;2308;p34"/>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9" name="Google Shape;2309;p34"/>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0" name="Google Shape;2310;p34"/>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11" name="Google Shape;2311;p34"/>
          <p:cNvGrpSpPr/>
          <p:nvPr/>
        </p:nvGrpSpPr>
        <p:grpSpPr>
          <a:xfrm flipH="1">
            <a:off x="-638322" y="138481"/>
            <a:ext cx="3343629" cy="6598731"/>
            <a:chOff x="5504275" y="2502400"/>
            <a:chExt cx="739025" cy="1454875"/>
          </a:xfrm>
        </p:grpSpPr>
        <p:sp>
          <p:nvSpPr>
            <p:cNvPr id="2312" name="Google Shape;2312;p3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3" name="Google Shape;2313;p3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4" name="Google Shape;2314;p3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5" name="Google Shape;2315;p3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6" name="Google Shape;2316;p3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7" name="Google Shape;2317;p3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8" name="Google Shape;2318;p3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9" name="Google Shape;2319;p3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0" name="Google Shape;2320;p3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1" name="Google Shape;2321;p3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2" name="Google Shape;2322;p3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3" name="Google Shape;2323;p3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4" name="Google Shape;2324;p3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5" name="Google Shape;2325;p3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6" name="Google Shape;2326;p3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7" name="Google Shape;2327;p3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8" name="Google Shape;2328;p3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9" name="Google Shape;2329;p3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0" name="Google Shape;2330;p3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1" name="Google Shape;2331;p3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2" name="Google Shape;2332;p3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3" name="Google Shape;2333;p3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4" name="Google Shape;2334;p3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35" name="Google Shape;2335;p34"/>
          <p:cNvGrpSpPr/>
          <p:nvPr/>
        </p:nvGrpSpPr>
        <p:grpSpPr>
          <a:xfrm flipH="1">
            <a:off x="948628" y="2413127"/>
            <a:ext cx="2191047" cy="4324083"/>
            <a:chOff x="5504275" y="2502400"/>
            <a:chExt cx="739025" cy="1454875"/>
          </a:xfrm>
        </p:grpSpPr>
        <p:sp>
          <p:nvSpPr>
            <p:cNvPr id="2336" name="Google Shape;2336;p34"/>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7" name="Google Shape;2337;p34"/>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8" name="Google Shape;2338;p34"/>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9" name="Google Shape;2339;p34"/>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0" name="Google Shape;2340;p34"/>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1" name="Google Shape;2341;p34"/>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2" name="Google Shape;2342;p34"/>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3" name="Google Shape;2343;p34"/>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4" name="Google Shape;2344;p34"/>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5" name="Google Shape;2345;p34"/>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6" name="Google Shape;2346;p34"/>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7" name="Google Shape;2347;p34"/>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8" name="Google Shape;2348;p34"/>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9" name="Google Shape;2349;p34"/>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0" name="Google Shape;2350;p34"/>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1" name="Google Shape;2351;p34"/>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2" name="Google Shape;2352;p34"/>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3" name="Google Shape;2353;p34"/>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4" name="Google Shape;2354;p34"/>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5" name="Google Shape;2355;p34"/>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6" name="Google Shape;2356;p34"/>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7" name="Google Shape;2357;p34"/>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8" name="Google Shape;2358;p34"/>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59" name="Google Shape;2359;p34"/>
          <p:cNvGrpSpPr/>
          <p:nvPr/>
        </p:nvGrpSpPr>
        <p:grpSpPr>
          <a:xfrm flipH="1">
            <a:off x="-198813" y="5507523"/>
            <a:ext cx="1300102" cy="1635667"/>
            <a:chOff x="3645475" y="1024200"/>
            <a:chExt cx="609525" cy="764950"/>
          </a:xfrm>
        </p:grpSpPr>
        <p:sp>
          <p:nvSpPr>
            <p:cNvPr id="2360" name="Google Shape;2360;p34"/>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1" name="Google Shape;2361;p34"/>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2" name="Google Shape;2362;p34"/>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3" name="Google Shape;2363;p34"/>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4" name="Google Shape;2364;p34"/>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5" name="Google Shape;2365;p34"/>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6" name="Google Shape;2366;p34"/>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7" name="Google Shape;2367;p34"/>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34"/>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34"/>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34"/>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34"/>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72" name="Google Shape;2372;p34"/>
          <p:cNvGrpSpPr/>
          <p:nvPr/>
        </p:nvGrpSpPr>
        <p:grpSpPr>
          <a:xfrm>
            <a:off x="-296586" y="5266329"/>
            <a:ext cx="3343614" cy="3842729"/>
            <a:chOff x="-420569" y="3801262"/>
            <a:chExt cx="2208301" cy="2531665"/>
          </a:xfrm>
        </p:grpSpPr>
        <p:grpSp>
          <p:nvGrpSpPr>
            <p:cNvPr id="2373" name="Google Shape;2373;p34"/>
            <p:cNvGrpSpPr/>
            <p:nvPr/>
          </p:nvGrpSpPr>
          <p:grpSpPr>
            <a:xfrm rot="2832902">
              <a:off x="-140539" y="4040189"/>
              <a:ext cx="1124139" cy="1082561"/>
              <a:chOff x="3133650" y="1176100"/>
              <a:chExt cx="707075" cy="680925"/>
            </a:xfrm>
          </p:grpSpPr>
          <p:sp>
            <p:nvSpPr>
              <p:cNvPr id="2374" name="Google Shape;2374;p3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3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3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3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3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3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3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3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82" name="Google Shape;2382;p34"/>
            <p:cNvGrpSpPr/>
            <p:nvPr/>
          </p:nvGrpSpPr>
          <p:grpSpPr>
            <a:xfrm rot="3741176">
              <a:off x="-99289" y="4414979"/>
              <a:ext cx="1565741" cy="1672744"/>
              <a:chOff x="3010475" y="644425"/>
              <a:chExt cx="1007825" cy="971200"/>
            </a:xfrm>
          </p:grpSpPr>
          <p:sp>
            <p:nvSpPr>
              <p:cNvPr id="2383" name="Google Shape;2383;p34"/>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4" name="Google Shape;2384;p34"/>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5" name="Google Shape;2385;p34"/>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6" name="Google Shape;2386;p34"/>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7" name="Google Shape;2387;p34"/>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388" name="Google Shape;2388;p34"/>
          <p:cNvGrpSpPr/>
          <p:nvPr/>
        </p:nvGrpSpPr>
        <p:grpSpPr>
          <a:xfrm rot="-1917921" flipH="1">
            <a:off x="9237647" y="4404987"/>
            <a:ext cx="3868792" cy="3832589"/>
            <a:chOff x="-557499" y="3387563"/>
            <a:chExt cx="3043945" cy="3065051"/>
          </a:xfrm>
        </p:grpSpPr>
        <p:grpSp>
          <p:nvGrpSpPr>
            <p:cNvPr id="2389" name="Google Shape;2389;p34"/>
            <p:cNvGrpSpPr/>
            <p:nvPr/>
          </p:nvGrpSpPr>
          <p:grpSpPr>
            <a:xfrm rot="3908040">
              <a:off x="382593" y="3611082"/>
              <a:ext cx="1279805" cy="1232440"/>
              <a:chOff x="3133650" y="1176100"/>
              <a:chExt cx="707075" cy="680925"/>
            </a:xfrm>
          </p:grpSpPr>
          <p:sp>
            <p:nvSpPr>
              <p:cNvPr id="2390" name="Google Shape;2390;p3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1" name="Google Shape;2391;p3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2" name="Google Shape;2392;p3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3" name="Google Shape;2393;p3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4" name="Google Shape;2394;p3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5" name="Google Shape;2395;p3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6" name="Google Shape;2396;p3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7" name="Google Shape;2397;p3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8" name="Google Shape;2398;p34"/>
            <p:cNvGrpSpPr/>
            <p:nvPr/>
          </p:nvGrpSpPr>
          <p:grpSpPr>
            <a:xfrm rot="569176">
              <a:off x="-464723" y="4088255"/>
              <a:ext cx="1279771" cy="1232430"/>
              <a:chOff x="3133650" y="1176100"/>
              <a:chExt cx="707075" cy="680925"/>
            </a:xfrm>
          </p:grpSpPr>
          <p:sp>
            <p:nvSpPr>
              <p:cNvPr id="2399" name="Google Shape;2399;p34"/>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0" name="Google Shape;2400;p34"/>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1" name="Google Shape;2401;p34"/>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2" name="Google Shape;2402;p34"/>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3" name="Google Shape;2403;p34"/>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4" name="Google Shape;2404;p34"/>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5" name="Google Shape;2405;p34"/>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6" name="Google Shape;2406;p34"/>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07" name="Google Shape;2407;p34"/>
            <p:cNvGrpSpPr/>
            <p:nvPr/>
          </p:nvGrpSpPr>
          <p:grpSpPr>
            <a:xfrm rot="3741159">
              <a:off x="338205" y="4269193"/>
              <a:ext cx="1782482" cy="1904285"/>
              <a:chOff x="3010475" y="644425"/>
              <a:chExt cx="1007825" cy="971200"/>
            </a:xfrm>
          </p:grpSpPr>
          <p:sp>
            <p:nvSpPr>
              <p:cNvPr id="2408" name="Google Shape;2408;p34"/>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9" name="Google Shape;2409;p34"/>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0" name="Google Shape;2410;p34"/>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1" name="Google Shape;2411;p34"/>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2" name="Google Shape;2412;p34"/>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13" name="Google Shape;2413;p34"/>
            <p:cNvGrpSpPr/>
            <p:nvPr/>
          </p:nvGrpSpPr>
          <p:grpSpPr>
            <a:xfrm rot="817896">
              <a:off x="-72094" y="3623058"/>
              <a:ext cx="794194" cy="1671084"/>
              <a:chOff x="3950175" y="240875"/>
              <a:chExt cx="516200" cy="1086150"/>
            </a:xfrm>
          </p:grpSpPr>
          <p:sp>
            <p:nvSpPr>
              <p:cNvPr id="2414" name="Google Shape;2414;p34"/>
              <p:cNvSpPr/>
              <p:nvPr/>
            </p:nvSpPr>
            <p:spPr>
              <a:xfrm>
                <a:off x="4248975" y="529075"/>
                <a:ext cx="175425" cy="797950"/>
              </a:xfrm>
              <a:custGeom>
                <a:avLst/>
                <a:gdLst/>
                <a:ahLst/>
                <a:cxnLst/>
                <a:rect l="l" t="t" r="r" b="b"/>
                <a:pathLst>
                  <a:path w="7017" h="31918" extrusionOk="0">
                    <a:moveTo>
                      <a:pt x="235" y="1"/>
                    </a:moveTo>
                    <a:cubicBezTo>
                      <a:pt x="207" y="1"/>
                      <a:pt x="178" y="6"/>
                      <a:pt x="151" y="18"/>
                    </a:cubicBezTo>
                    <a:cubicBezTo>
                      <a:pt x="47" y="64"/>
                      <a:pt x="1" y="187"/>
                      <a:pt x="47" y="290"/>
                    </a:cubicBezTo>
                    <a:cubicBezTo>
                      <a:pt x="5954" y="13544"/>
                      <a:pt x="6606" y="30223"/>
                      <a:pt x="6494" y="31697"/>
                    </a:cubicBezTo>
                    <a:cubicBezTo>
                      <a:pt x="6486" y="31797"/>
                      <a:pt x="6552" y="31886"/>
                      <a:pt x="6646" y="31911"/>
                    </a:cubicBezTo>
                    <a:cubicBezTo>
                      <a:pt x="6658" y="31914"/>
                      <a:pt x="6671" y="31916"/>
                      <a:pt x="6684" y="31917"/>
                    </a:cubicBezTo>
                    <a:cubicBezTo>
                      <a:pt x="6689" y="31918"/>
                      <a:pt x="6694" y="31918"/>
                      <a:pt x="6699" y="31918"/>
                    </a:cubicBezTo>
                    <a:cubicBezTo>
                      <a:pt x="6806" y="31918"/>
                      <a:pt x="6896" y="31836"/>
                      <a:pt x="6904" y="31728"/>
                    </a:cubicBezTo>
                    <a:cubicBezTo>
                      <a:pt x="7017" y="30243"/>
                      <a:pt x="6362" y="13450"/>
                      <a:pt x="423" y="122"/>
                    </a:cubicBezTo>
                    <a:cubicBezTo>
                      <a:pt x="389" y="46"/>
                      <a:pt x="314"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5" name="Google Shape;2415;p34"/>
              <p:cNvSpPr/>
              <p:nvPr/>
            </p:nvSpPr>
            <p:spPr>
              <a:xfrm>
                <a:off x="4210600" y="240875"/>
                <a:ext cx="184850" cy="272275"/>
              </a:xfrm>
              <a:custGeom>
                <a:avLst/>
                <a:gdLst/>
                <a:ahLst/>
                <a:cxnLst/>
                <a:rect l="l" t="t" r="r" b="b"/>
                <a:pathLst>
                  <a:path w="7394" h="10891" extrusionOk="0">
                    <a:moveTo>
                      <a:pt x="1501" y="1"/>
                    </a:moveTo>
                    <a:cubicBezTo>
                      <a:pt x="1345" y="1"/>
                      <a:pt x="1193" y="28"/>
                      <a:pt x="1058" y="60"/>
                    </a:cubicBezTo>
                    <a:cubicBezTo>
                      <a:pt x="680" y="148"/>
                      <a:pt x="446" y="227"/>
                      <a:pt x="274" y="607"/>
                    </a:cubicBezTo>
                    <a:cubicBezTo>
                      <a:pt x="101" y="986"/>
                      <a:pt x="1" y="6966"/>
                      <a:pt x="1269" y="10293"/>
                    </a:cubicBezTo>
                    <a:lnTo>
                      <a:pt x="2062" y="10890"/>
                    </a:lnTo>
                    <a:lnTo>
                      <a:pt x="3451" y="9541"/>
                    </a:lnTo>
                    <a:cubicBezTo>
                      <a:pt x="3451" y="9541"/>
                      <a:pt x="7168" y="2140"/>
                      <a:pt x="7147" y="1687"/>
                    </a:cubicBezTo>
                    <a:cubicBezTo>
                      <a:pt x="7127" y="1233"/>
                      <a:pt x="7393" y="666"/>
                      <a:pt x="6660" y="542"/>
                    </a:cubicBezTo>
                    <a:cubicBezTo>
                      <a:pt x="5926" y="416"/>
                      <a:pt x="5848" y="182"/>
                      <a:pt x="5150" y="138"/>
                    </a:cubicBezTo>
                    <a:cubicBezTo>
                      <a:pt x="4663" y="106"/>
                      <a:pt x="4363" y="22"/>
                      <a:pt x="4045" y="22"/>
                    </a:cubicBezTo>
                    <a:cubicBezTo>
                      <a:pt x="3908" y="22"/>
                      <a:pt x="3767" y="37"/>
                      <a:pt x="3606" y="80"/>
                    </a:cubicBezTo>
                    <a:cubicBezTo>
                      <a:pt x="3211" y="184"/>
                      <a:pt x="2897" y="567"/>
                      <a:pt x="2610" y="567"/>
                    </a:cubicBezTo>
                    <a:cubicBezTo>
                      <a:pt x="2510" y="567"/>
                      <a:pt x="2412" y="520"/>
                      <a:pt x="2317" y="396"/>
                    </a:cubicBezTo>
                    <a:cubicBezTo>
                      <a:pt x="2079" y="89"/>
                      <a:pt x="1783" y="1"/>
                      <a:pt x="1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6" name="Google Shape;2416;p34"/>
              <p:cNvSpPr/>
              <p:nvPr/>
            </p:nvSpPr>
            <p:spPr>
              <a:xfrm>
                <a:off x="3969725" y="247975"/>
                <a:ext cx="272600" cy="286200"/>
              </a:xfrm>
              <a:custGeom>
                <a:avLst/>
                <a:gdLst/>
                <a:ahLst/>
                <a:cxnLst/>
                <a:rect l="l" t="t" r="r" b="b"/>
                <a:pathLst>
                  <a:path w="10904" h="11448" extrusionOk="0">
                    <a:moveTo>
                      <a:pt x="7178" y="1"/>
                    </a:moveTo>
                    <a:cubicBezTo>
                      <a:pt x="6785" y="1"/>
                      <a:pt x="6387" y="192"/>
                      <a:pt x="5854" y="373"/>
                    </a:cubicBezTo>
                    <a:cubicBezTo>
                      <a:pt x="4918" y="689"/>
                      <a:pt x="3686" y="1849"/>
                      <a:pt x="2925" y="2840"/>
                    </a:cubicBezTo>
                    <a:cubicBezTo>
                      <a:pt x="2164" y="3830"/>
                      <a:pt x="2048" y="3468"/>
                      <a:pt x="1359" y="4450"/>
                    </a:cubicBezTo>
                    <a:cubicBezTo>
                      <a:pt x="671" y="5431"/>
                      <a:pt x="944" y="4946"/>
                      <a:pt x="603" y="5421"/>
                    </a:cubicBezTo>
                    <a:cubicBezTo>
                      <a:pt x="263" y="5898"/>
                      <a:pt x="621" y="6419"/>
                      <a:pt x="310" y="6517"/>
                    </a:cubicBezTo>
                    <a:cubicBezTo>
                      <a:pt x="0" y="6615"/>
                      <a:pt x="13" y="7903"/>
                      <a:pt x="483" y="8261"/>
                    </a:cubicBezTo>
                    <a:cubicBezTo>
                      <a:pt x="956" y="8620"/>
                      <a:pt x="7998" y="10918"/>
                      <a:pt x="7998" y="10918"/>
                    </a:cubicBezTo>
                    <a:lnTo>
                      <a:pt x="9983" y="11448"/>
                    </a:lnTo>
                    <a:lnTo>
                      <a:pt x="10904" y="10009"/>
                    </a:lnTo>
                    <a:cubicBezTo>
                      <a:pt x="10904" y="10009"/>
                      <a:pt x="8915" y="1121"/>
                      <a:pt x="8112" y="413"/>
                    </a:cubicBezTo>
                    <a:cubicBezTo>
                      <a:pt x="7767" y="109"/>
                      <a:pt x="7474" y="1"/>
                      <a:pt x="7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7" name="Google Shape;2417;p34"/>
              <p:cNvSpPr/>
              <p:nvPr/>
            </p:nvSpPr>
            <p:spPr>
              <a:xfrm>
                <a:off x="4252775" y="280400"/>
                <a:ext cx="213600" cy="265725"/>
              </a:xfrm>
              <a:custGeom>
                <a:avLst/>
                <a:gdLst/>
                <a:ahLst/>
                <a:cxnLst/>
                <a:rect l="l" t="t" r="r" b="b"/>
                <a:pathLst>
                  <a:path w="8544" h="10629" extrusionOk="0">
                    <a:moveTo>
                      <a:pt x="1134" y="1"/>
                    </a:moveTo>
                    <a:cubicBezTo>
                      <a:pt x="963" y="1"/>
                      <a:pt x="832" y="51"/>
                      <a:pt x="761" y="178"/>
                    </a:cubicBezTo>
                    <a:cubicBezTo>
                      <a:pt x="488" y="668"/>
                      <a:pt x="9" y="9617"/>
                      <a:pt x="5" y="9900"/>
                    </a:cubicBezTo>
                    <a:cubicBezTo>
                      <a:pt x="0" y="10182"/>
                      <a:pt x="448" y="10629"/>
                      <a:pt x="448" y="10629"/>
                    </a:cubicBezTo>
                    <a:lnTo>
                      <a:pt x="2928" y="9607"/>
                    </a:lnTo>
                    <a:lnTo>
                      <a:pt x="2928" y="9608"/>
                    </a:lnTo>
                    <a:cubicBezTo>
                      <a:pt x="2928" y="9608"/>
                      <a:pt x="5579" y="6820"/>
                      <a:pt x="6723" y="5193"/>
                    </a:cubicBezTo>
                    <a:cubicBezTo>
                      <a:pt x="7867" y="3566"/>
                      <a:pt x="8544" y="2894"/>
                      <a:pt x="7895" y="1872"/>
                    </a:cubicBezTo>
                    <a:cubicBezTo>
                      <a:pt x="7453" y="1175"/>
                      <a:pt x="6793" y="1220"/>
                      <a:pt x="6414" y="1048"/>
                    </a:cubicBezTo>
                    <a:cubicBezTo>
                      <a:pt x="6035" y="875"/>
                      <a:pt x="5599" y="646"/>
                      <a:pt x="4764" y="586"/>
                    </a:cubicBezTo>
                    <a:cubicBezTo>
                      <a:pt x="4669" y="579"/>
                      <a:pt x="4583" y="576"/>
                      <a:pt x="4504" y="576"/>
                    </a:cubicBezTo>
                    <a:cubicBezTo>
                      <a:pt x="4106" y="576"/>
                      <a:pt x="3886" y="650"/>
                      <a:pt x="3590" y="650"/>
                    </a:cubicBezTo>
                    <a:cubicBezTo>
                      <a:pt x="3429" y="650"/>
                      <a:pt x="3245" y="628"/>
                      <a:pt x="2998" y="562"/>
                    </a:cubicBezTo>
                    <a:cubicBezTo>
                      <a:pt x="2411" y="403"/>
                      <a:pt x="161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8" name="Google Shape;2418;p34"/>
              <p:cNvSpPr/>
              <p:nvPr/>
            </p:nvSpPr>
            <p:spPr>
              <a:xfrm>
                <a:off x="3950175" y="433725"/>
                <a:ext cx="297625" cy="135625"/>
              </a:xfrm>
              <a:custGeom>
                <a:avLst/>
                <a:gdLst/>
                <a:ahLst/>
                <a:cxnLst/>
                <a:rect l="l" t="t" r="r" b="b"/>
                <a:pathLst>
                  <a:path w="11905" h="5425" extrusionOk="0">
                    <a:moveTo>
                      <a:pt x="2069" y="1"/>
                    </a:moveTo>
                    <a:cubicBezTo>
                      <a:pt x="2062" y="1"/>
                      <a:pt x="2057" y="2"/>
                      <a:pt x="2053" y="3"/>
                    </a:cubicBezTo>
                    <a:cubicBezTo>
                      <a:pt x="1803" y="140"/>
                      <a:pt x="1136" y="1045"/>
                      <a:pt x="772" y="1346"/>
                    </a:cubicBezTo>
                    <a:cubicBezTo>
                      <a:pt x="408" y="1646"/>
                      <a:pt x="0" y="3436"/>
                      <a:pt x="152" y="3667"/>
                    </a:cubicBezTo>
                    <a:cubicBezTo>
                      <a:pt x="303" y="3897"/>
                      <a:pt x="596" y="4123"/>
                      <a:pt x="1892" y="4581"/>
                    </a:cubicBezTo>
                    <a:cubicBezTo>
                      <a:pt x="2876" y="4927"/>
                      <a:pt x="6432" y="5425"/>
                      <a:pt x="8768" y="5425"/>
                    </a:cubicBezTo>
                    <a:cubicBezTo>
                      <a:pt x="9511" y="5425"/>
                      <a:pt x="10131" y="5374"/>
                      <a:pt x="10506" y="5253"/>
                    </a:cubicBezTo>
                    <a:cubicBezTo>
                      <a:pt x="11089" y="5064"/>
                      <a:pt x="11905" y="4795"/>
                      <a:pt x="11905" y="4795"/>
                    </a:cubicBezTo>
                    <a:cubicBezTo>
                      <a:pt x="11905" y="4795"/>
                      <a:pt x="2561" y="1"/>
                      <a:pt x="2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9" name="Google Shape;2419;p34"/>
              <p:cNvSpPr/>
              <p:nvPr/>
            </p:nvSpPr>
            <p:spPr>
              <a:xfrm>
                <a:off x="4039500" y="302050"/>
                <a:ext cx="224500" cy="251550"/>
              </a:xfrm>
              <a:custGeom>
                <a:avLst/>
                <a:gdLst/>
                <a:ahLst/>
                <a:cxnLst/>
                <a:rect l="l" t="t" r="r" b="b"/>
                <a:pathLst>
                  <a:path w="8980" h="10062" extrusionOk="0">
                    <a:moveTo>
                      <a:pt x="5121" y="0"/>
                    </a:moveTo>
                    <a:cubicBezTo>
                      <a:pt x="5041" y="0"/>
                      <a:pt x="4949" y="27"/>
                      <a:pt x="4833" y="75"/>
                    </a:cubicBezTo>
                    <a:cubicBezTo>
                      <a:pt x="4313" y="291"/>
                      <a:pt x="3823" y="1084"/>
                      <a:pt x="3212" y="1084"/>
                    </a:cubicBezTo>
                    <a:cubicBezTo>
                      <a:pt x="3168" y="1084"/>
                      <a:pt x="3123" y="1080"/>
                      <a:pt x="3078" y="1071"/>
                    </a:cubicBezTo>
                    <a:cubicBezTo>
                      <a:pt x="3022" y="1060"/>
                      <a:pt x="2965" y="1055"/>
                      <a:pt x="2907" y="1055"/>
                    </a:cubicBezTo>
                    <a:cubicBezTo>
                      <a:pt x="2270" y="1055"/>
                      <a:pt x="1553" y="1668"/>
                      <a:pt x="1282" y="1953"/>
                    </a:cubicBezTo>
                    <a:cubicBezTo>
                      <a:pt x="986" y="2264"/>
                      <a:pt x="178" y="2899"/>
                      <a:pt x="90" y="3229"/>
                    </a:cubicBezTo>
                    <a:cubicBezTo>
                      <a:pt x="1" y="3560"/>
                      <a:pt x="328" y="5517"/>
                      <a:pt x="1329" y="6020"/>
                    </a:cubicBezTo>
                    <a:cubicBezTo>
                      <a:pt x="2328" y="6522"/>
                      <a:pt x="6108" y="9628"/>
                      <a:pt x="8332" y="10061"/>
                    </a:cubicBezTo>
                    <a:lnTo>
                      <a:pt x="8979" y="9763"/>
                    </a:lnTo>
                    <a:cubicBezTo>
                      <a:pt x="8979" y="9763"/>
                      <a:pt x="7071" y="2827"/>
                      <a:pt x="6231" y="1468"/>
                    </a:cubicBezTo>
                    <a:cubicBezTo>
                      <a:pt x="5565" y="390"/>
                      <a:pt x="542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0" name="Google Shape;2420;p34"/>
              <p:cNvSpPr/>
              <p:nvPr/>
            </p:nvSpPr>
            <p:spPr>
              <a:xfrm>
                <a:off x="4087050" y="417450"/>
                <a:ext cx="274775" cy="155150"/>
              </a:xfrm>
              <a:custGeom>
                <a:avLst/>
                <a:gdLst/>
                <a:ahLst/>
                <a:cxnLst/>
                <a:rect l="l" t="t" r="r" b="b"/>
                <a:pathLst>
                  <a:path w="10991" h="6206" extrusionOk="0">
                    <a:moveTo>
                      <a:pt x="6919" y="1"/>
                    </a:moveTo>
                    <a:cubicBezTo>
                      <a:pt x="6887" y="1"/>
                      <a:pt x="6882" y="81"/>
                      <a:pt x="6868" y="313"/>
                    </a:cubicBezTo>
                    <a:cubicBezTo>
                      <a:pt x="6823" y="1024"/>
                      <a:pt x="6558" y="3324"/>
                      <a:pt x="6558" y="3324"/>
                    </a:cubicBezTo>
                    <a:cubicBezTo>
                      <a:pt x="6558" y="3324"/>
                      <a:pt x="5928" y="478"/>
                      <a:pt x="5077" y="478"/>
                    </a:cubicBezTo>
                    <a:cubicBezTo>
                      <a:pt x="5072" y="478"/>
                      <a:pt x="5068" y="478"/>
                      <a:pt x="5064" y="478"/>
                    </a:cubicBezTo>
                    <a:cubicBezTo>
                      <a:pt x="4205" y="506"/>
                      <a:pt x="4196" y="1071"/>
                      <a:pt x="3680" y="1146"/>
                    </a:cubicBezTo>
                    <a:cubicBezTo>
                      <a:pt x="3163" y="1220"/>
                      <a:pt x="2774" y="1352"/>
                      <a:pt x="2516" y="1520"/>
                    </a:cubicBezTo>
                    <a:cubicBezTo>
                      <a:pt x="2258" y="1687"/>
                      <a:pt x="2352" y="1479"/>
                      <a:pt x="1806" y="2052"/>
                    </a:cubicBezTo>
                    <a:cubicBezTo>
                      <a:pt x="1260" y="2626"/>
                      <a:pt x="1803" y="3126"/>
                      <a:pt x="1803" y="3126"/>
                    </a:cubicBezTo>
                    <a:lnTo>
                      <a:pt x="3768" y="4262"/>
                    </a:lnTo>
                    <a:cubicBezTo>
                      <a:pt x="3768" y="4262"/>
                      <a:pt x="1290" y="3229"/>
                      <a:pt x="562" y="3229"/>
                    </a:cubicBezTo>
                    <a:cubicBezTo>
                      <a:pt x="425" y="3229"/>
                      <a:pt x="350" y="3265"/>
                      <a:pt x="365" y="3353"/>
                    </a:cubicBezTo>
                    <a:cubicBezTo>
                      <a:pt x="461" y="3901"/>
                      <a:pt x="739" y="4189"/>
                      <a:pt x="501" y="4550"/>
                    </a:cubicBezTo>
                    <a:cubicBezTo>
                      <a:pt x="261" y="4912"/>
                      <a:pt x="0" y="5517"/>
                      <a:pt x="280" y="5551"/>
                    </a:cubicBezTo>
                    <a:cubicBezTo>
                      <a:pt x="562" y="5585"/>
                      <a:pt x="2123" y="6190"/>
                      <a:pt x="4305" y="6205"/>
                    </a:cubicBezTo>
                    <a:cubicBezTo>
                      <a:pt x="4316" y="6206"/>
                      <a:pt x="4328" y="6206"/>
                      <a:pt x="4340" y="6206"/>
                    </a:cubicBezTo>
                    <a:cubicBezTo>
                      <a:pt x="6175" y="6206"/>
                      <a:pt x="8506" y="5123"/>
                      <a:pt x="9557" y="4126"/>
                    </a:cubicBezTo>
                    <a:lnTo>
                      <a:pt x="10991" y="2505"/>
                    </a:lnTo>
                    <a:cubicBezTo>
                      <a:pt x="10991" y="2505"/>
                      <a:pt x="10919" y="1895"/>
                      <a:pt x="10001" y="1496"/>
                    </a:cubicBezTo>
                    <a:cubicBezTo>
                      <a:pt x="9680" y="1357"/>
                      <a:pt x="9576" y="1328"/>
                      <a:pt x="9539" y="1328"/>
                    </a:cubicBezTo>
                    <a:cubicBezTo>
                      <a:pt x="9513" y="1328"/>
                      <a:pt x="9521" y="1342"/>
                      <a:pt x="9511" y="1342"/>
                    </a:cubicBezTo>
                    <a:cubicBezTo>
                      <a:pt x="9495" y="1342"/>
                      <a:pt x="9429" y="1303"/>
                      <a:pt x="9082" y="1097"/>
                    </a:cubicBezTo>
                    <a:cubicBezTo>
                      <a:pt x="8225" y="589"/>
                      <a:pt x="8692" y="484"/>
                      <a:pt x="7779" y="399"/>
                    </a:cubicBezTo>
                    <a:cubicBezTo>
                      <a:pt x="7166" y="341"/>
                      <a:pt x="6985" y="1"/>
                      <a:pt x="6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421" name="Google Shape;2421;p34"/>
          <p:cNvGrpSpPr/>
          <p:nvPr/>
        </p:nvGrpSpPr>
        <p:grpSpPr>
          <a:xfrm>
            <a:off x="10268700" y="5289799"/>
            <a:ext cx="2387833" cy="2071163"/>
            <a:chOff x="-192225" y="3993087"/>
            <a:chExt cx="1795316" cy="1553372"/>
          </a:xfrm>
        </p:grpSpPr>
        <p:sp>
          <p:nvSpPr>
            <p:cNvPr id="2422" name="Google Shape;2422;p34"/>
            <p:cNvSpPr/>
            <p:nvPr/>
          </p:nvSpPr>
          <p:spPr>
            <a:xfrm>
              <a:off x="-192225" y="4507350"/>
              <a:ext cx="790420" cy="700346"/>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23" name="Google Shape;2423;p34"/>
            <p:cNvGrpSpPr/>
            <p:nvPr/>
          </p:nvGrpSpPr>
          <p:grpSpPr>
            <a:xfrm>
              <a:off x="-6" y="3993087"/>
              <a:ext cx="1603096" cy="1553372"/>
              <a:chOff x="-351431" y="3891662"/>
              <a:chExt cx="1603096" cy="1553372"/>
            </a:xfrm>
          </p:grpSpPr>
          <p:grpSp>
            <p:nvGrpSpPr>
              <p:cNvPr id="2424" name="Google Shape;2424;p34"/>
              <p:cNvGrpSpPr/>
              <p:nvPr/>
            </p:nvGrpSpPr>
            <p:grpSpPr>
              <a:xfrm flipH="1">
                <a:off x="274170" y="4130642"/>
                <a:ext cx="977495" cy="1226750"/>
                <a:chOff x="3645475" y="1024200"/>
                <a:chExt cx="609525" cy="764950"/>
              </a:xfrm>
            </p:grpSpPr>
            <p:sp>
              <p:nvSpPr>
                <p:cNvPr id="2425" name="Google Shape;2425;p34"/>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6" name="Google Shape;2426;p34"/>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7" name="Google Shape;2427;p34"/>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8" name="Google Shape;2428;p34"/>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9" name="Google Shape;2429;p34"/>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0" name="Google Shape;2430;p34"/>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1" name="Google Shape;2431;p34"/>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2" name="Google Shape;2432;p34"/>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3" name="Google Shape;2433;p34"/>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4" name="Google Shape;2434;p34"/>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5" name="Google Shape;2435;p34"/>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6" name="Google Shape;2436;p34"/>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37" name="Google Shape;2437;p34"/>
              <p:cNvGrpSpPr/>
              <p:nvPr/>
            </p:nvGrpSpPr>
            <p:grpSpPr>
              <a:xfrm rot="-1834150" flipH="1">
                <a:off x="-107412" y="4054977"/>
                <a:ext cx="977487" cy="1226740"/>
                <a:chOff x="3645475" y="1024200"/>
                <a:chExt cx="609525" cy="764950"/>
              </a:xfrm>
            </p:grpSpPr>
            <p:sp>
              <p:nvSpPr>
                <p:cNvPr id="2438" name="Google Shape;2438;p34"/>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9" name="Google Shape;2439;p34"/>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0" name="Google Shape;2440;p34"/>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1" name="Google Shape;2441;p34"/>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2" name="Google Shape;2442;p34"/>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3" name="Google Shape;2443;p34"/>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4" name="Google Shape;2444;p34"/>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5" name="Google Shape;2445;p34"/>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6" name="Google Shape;2446;p34"/>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7" name="Google Shape;2447;p34"/>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8" name="Google Shape;2448;p34"/>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9" name="Google Shape;2449;p34"/>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2450" name="Google Shape;2450;p34"/>
          <p:cNvGrpSpPr/>
          <p:nvPr/>
        </p:nvGrpSpPr>
        <p:grpSpPr>
          <a:xfrm rot="-4945934">
            <a:off x="10513818" y="3060967"/>
            <a:ext cx="2137484" cy="2066060"/>
            <a:chOff x="-351431" y="3891662"/>
            <a:chExt cx="1603096" cy="1553372"/>
          </a:xfrm>
        </p:grpSpPr>
        <p:grpSp>
          <p:nvGrpSpPr>
            <p:cNvPr id="2451" name="Google Shape;2451;p34"/>
            <p:cNvGrpSpPr/>
            <p:nvPr/>
          </p:nvGrpSpPr>
          <p:grpSpPr>
            <a:xfrm flipH="1">
              <a:off x="274170" y="4130642"/>
              <a:ext cx="977495" cy="1226750"/>
              <a:chOff x="3645475" y="1024200"/>
              <a:chExt cx="609525" cy="764950"/>
            </a:xfrm>
          </p:grpSpPr>
          <p:sp>
            <p:nvSpPr>
              <p:cNvPr id="2452" name="Google Shape;2452;p34"/>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3" name="Google Shape;2453;p34"/>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4" name="Google Shape;2454;p34"/>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5" name="Google Shape;2455;p34"/>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6" name="Google Shape;2456;p34"/>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7" name="Google Shape;2457;p34"/>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8" name="Google Shape;2458;p34"/>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9" name="Google Shape;2459;p34"/>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0" name="Google Shape;2460;p34"/>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1" name="Google Shape;2461;p34"/>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2" name="Google Shape;2462;p34"/>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3" name="Google Shape;2463;p34"/>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64" name="Google Shape;2464;p34"/>
            <p:cNvGrpSpPr/>
            <p:nvPr/>
          </p:nvGrpSpPr>
          <p:grpSpPr>
            <a:xfrm rot="-1834150" flipH="1">
              <a:off x="-107412" y="4054977"/>
              <a:ext cx="977487" cy="1226740"/>
              <a:chOff x="3645475" y="1024200"/>
              <a:chExt cx="609525" cy="764950"/>
            </a:xfrm>
          </p:grpSpPr>
          <p:sp>
            <p:nvSpPr>
              <p:cNvPr id="2465" name="Google Shape;2465;p34"/>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6" name="Google Shape;2466;p34"/>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7" name="Google Shape;2467;p34"/>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8" name="Google Shape;2468;p34"/>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9" name="Google Shape;2469;p34"/>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0" name="Google Shape;2470;p34"/>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1" name="Google Shape;2471;p34"/>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2" name="Google Shape;2472;p34"/>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3" name="Google Shape;2473;p34"/>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4" name="Google Shape;2474;p34"/>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5" name="Google Shape;2475;p34"/>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6" name="Google Shape;2476;p34"/>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972845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lt1"/>
            </a:gs>
            <a:gs pos="100000">
              <a:schemeClr val="accent2"/>
            </a:gs>
          </a:gsLst>
          <a:lin ang="5400700" scaled="0"/>
        </a:gradFill>
        <a:effectLst/>
      </p:bgPr>
    </p:bg>
    <p:spTree>
      <p:nvGrpSpPr>
        <p:cNvPr id="1" name="Shape 2477"/>
        <p:cNvGrpSpPr/>
        <p:nvPr/>
      </p:nvGrpSpPr>
      <p:grpSpPr>
        <a:xfrm>
          <a:off x="0" y="0"/>
          <a:ext cx="0" cy="0"/>
          <a:chOff x="0" y="0"/>
          <a:chExt cx="0" cy="0"/>
        </a:xfrm>
      </p:grpSpPr>
      <p:sp>
        <p:nvSpPr>
          <p:cNvPr id="2478" name="Google Shape;2478;p35"/>
          <p:cNvSpPr/>
          <p:nvPr/>
        </p:nvSpPr>
        <p:spPr>
          <a:xfrm>
            <a:off x="428871" y="607767"/>
            <a:ext cx="1139080" cy="349376"/>
          </a:xfrm>
          <a:custGeom>
            <a:avLst/>
            <a:gdLst/>
            <a:ahLst/>
            <a:cxnLst/>
            <a:rect l="l" t="t" r="r" b="b"/>
            <a:pathLst>
              <a:path w="19385" h="5931" extrusionOk="0">
                <a:moveTo>
                  <a:pt x="10299" y="0"/>
                </a:moveTo>
                <a:cubicBezTo>
                  <a:pt x="6168" y="0"/>
                  <a:pt x="5219" y="4108"/>
                  <a:pt x="5219" y="4108"/>
                </a:cubicBezTo>
                <a:cubicBezTo>
                  <a:pt x="5219" y="4108"/>
                  <a:pt x="4167" y="3525"/>
                  <a:pt x="2970" y="3525"/>
                </a:cubicBezTo>
                <a:cubicBezTo>
                  <a:pt x="1865" y="3525"/>
                  <a:pt x="637" y="4022"/>
                  <a:pt x="1" y="5930"/>
                </a:cubicBezTo>
                <a:lnTo>
                  <a:pt x="19384" y="5930"/>
                </a:lnTo>
                <a:cubicBezTo>
                  <a:pt x="19384" y="5930"/>
                  <a:pt x="18888" y="3155"/>
                  <a:pt x="15325" y="3051"/>
                </a:cubicBezTo>
                <a:cubicBezTo>
                  <a:pt x="15325" y="3051"/>
                  <a:pt x="14994" y="214"/>
                  <a:pt x="10603" y="8"/>
                </a:cubicBezTo>
                <a:cubicBezTo>
                  <a:pt x="10500" y="3"/>
                  <a:pt x="10399" y="0"/>
                  <a:pt x="10299" y="0"/>
                </a:cubicBezTo>
                <a:close/>
              </a:path>
            </a:pathLst>
          </a:custGeom>
          <a:solidFill>
            <a:srgbClr val="FC8686">
              <a:alpha val="2353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79" name="Google Shape;2479;p35"/>
          <p:cNvSpPr/>
          <p:nvPr/>
        </p:nvSpPr>
        <p:spPr>
          <a:xfrm flipH="1">
            <a:off x="10670737" y="4436967"/>
            <a:ext cx="1887576" cy="44796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80" name="Google Shape;2480;p35"/>
          <p:cNvGrpSpPr/>
          <p:nvPr/>
        </p:nvGrpSpPr>
        <p:grpSpPr>
          <a:xfrm>
            <a:off x="-93951" y="5768731"/>
            <a:ext cx="12349740" cy="1089236"/>
            <a:chOff x="-98775" y="4326548"/>
            <a:chExt cx="9285276" cy="816927"/>
          </a:xfrm>
        </p:grpSpPr>
        <p:sp>
          <p:nvSpPr>
            <p:cNvPr id="2481" name="Google Shape;2481;p35"/>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2" name="Google Shape;2482;p35"/>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3" name="Google Shape;2483;p35"/>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4" name="Google Shape;2484;p35"/>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5" name="Google Shape;2485;p35"/>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6" name="Google Shape;2486;p35"/>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7" name="Google Shape;2487;p35"/>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8" name="Google Shape;2488;p35"/>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9" name="Google Shape;2489;p35"/>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0" name="Google Shape;2490;p35"/>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1" name="Google Shape;2491;p35"/>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2" name="Google Shape;2492;p35"/>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93" name="Google Shape;2493;p35"/>
          <p:cNvGrpSpPr/>
          <p:nvPr/>
        </p:nvGrpSpPr>
        <p:grpSpPr>
          <a:xfrm>
            <a:off x="-368076" y="-587093"/>
            <a:ext cx="2108069" cy="7444869"/>
            <a:chOff x="-294725" y="509377"/>
            <a:chExt cx="1315440" cy="4634121"/>
          </a:xfrm>
        </p:grpSpPr>
        <p:sp>
          <p:nvSpPr>
            <p:cNvPr id="2494" name="Google Shape;2494;p3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5" name="Google Shape;2495;p3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6" name="Google Shape;2496;p3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7" name="Google Shape;2497;p3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8" name="Google Shape;2498;p3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9" name="Google Shape;2499;p3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00" name="Google Shape;2500;p35"/>
          <p:cNvGrpSpPr/>
          <p:nvPr/>
        </p:nvGrpSpPr>
        <p:grpSpPr>
          <a:xfrm flipH="1">
            <a:off x="10427484" y="-587093"/>
            <a:ext cx="2108069" cy="7444869"/>
            <a:chOff x="-294725" y="509377"/>
            <a:chExt cx="1315440" cy="4634121"/>
          </a:xfrm>
        </p:grpSpPr>
        <p:sp>
          <p:nvSpPr>
            <p:cNvPr id="2501" name="Google Shape;2501;p35"/>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2" name="Google Shape;2502;p35"/>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3" name="Google Shape;2503;p35"/>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4" name="Google Shape;2504;p35"/>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5" name="Google Shape;2505;p35"/>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6" name="Google Shape;2506;p35"/>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07" name="Google Shape;2507;p35"/>
          <p:cNvGrpSpPr/>
          <p:nvPr/>
        </p:nvGrpSpPr>
        <p:grpSpPr>
          <a:xfrm>
            <a:off x="-826118" y="4602713"/>
            <a:ext cx="3915771" cy="2923860"/>
            <a:chOff x="-621125" y="3452034"/>
            <a:chExt cx="2944112" cy="2192895"/>
          </a:xfrm>
        </p:grpSpPr>
        <p:sp>
          <p:nvSpPr>
            <p:cNvPr id="2508" name="Google Shape;2508;p35"/>
            <p:cNvSpPr/>
            <p:nvPr/>
          </p:nvSpPr>
          <p:spPr>
            <a:xfrm flipH="1">
              <a:off x="1228600" y="4240669"/>
              <a:ext cx="1094387" cy="988679"/>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09" name="Google Shape;2509;p35"/>
            <p:cNvGrpSpPr/>
            <p:nvPr/>
          </p:nvGrpSpPr>
          <p:grpSpPr>
            <a:xfrm>
              <a:off x="-621125" y="3452034"/>
              <a:ext cx="2485794" cy="2192895"/>
              <a:chOff x="-192225" y="3993087"/>
              <a:chExt cx="1795316" cy="1553372"/>
            </a:xfrm>
          </p:grpSpPr>
          <p:sp>
            <p:nvSpPr>
              <p:cNvPr id="2510" name="Google Shape;2510;p35"/>
              <p:cNvSpPr/>
              <p:nvPr/>
            </p:nvSpPr>
            <p:spPr>
              <a:xfrm>
                <a:off x="-192225" y="4507350"/>
                <a:ext cx="790420" cy="700346"/>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11" name="Google Shape;2511;p35"/>
              <p:cNvGrpSpPr/>
              <p:nvPr/>
            </p:nvGrpSpPr>
            <p:grpSpPr>
              <a:xfrm>
                <a:off x="-6" y="3993087"/>
                <a:ext cx="1603096" cy="1553372"/>
                <a:chOff x="-351431" y="3891662"/>
                <a:chExt cx="1603096" cy="1553372"/>
              </a:xfrm>
            </p:grpSpPr>
            <p:grpSp>
              <p:nvGrpSpPr>
                <p:cNvPr id="2512" name="Google Shape;2512;p35"/>
                <p:cNvGrpSpPr/>
                <p:nvPr/>
              </p:nvGrpSpPr>
              <p:grpSpPr>
                <a:xfrm flipH="1">
                  <a:off x="274170" y="4130642"/>
                  <a:ext cx="977495" cy="1226750"/>
                  <a:chOff x="3645475" y="1024200"/>
                  <a:chExt cx="609525" cy="764950"/>
                </a:xfrm>
              </p:grpSpPr>
              <p:sp>
                <p:nvSpPr>
                  <p:cNvPr id="2513" name="Google Shape;2513;p35"/>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4" name="Google Shape;2514;p35"/>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5" name="Google Shape;2515;p35"/>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6" name="Google Shape;2516;p35"/>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7" name="Google Shape;2517;p35"/>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8" name="Google Shape;2518;p35"/>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9" name="Google Shape;2519;p35"/>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0" name="Google Shape;2520;p35"/>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1" name="Google Shape;2521;p35"/>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2" name="Google Shape;2522;p35"/>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3" name="Google Shape;2523;p35"/>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4" name="Google Shape;2524;p35"/>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25" name="Google Shape;2525;p35"/>
                <p:cNvGrpSpPr/>
                <p:nvPr/>
              </p:nvGrpSpPr>
              <p:grpSpPr>
                <a:xfrm rot="-1834150" flipH="1">
                  <a:off x="-107412" y="4054977"/>
                  <a:ext cx="977487" cy="1226740"/>
                  <a:chOff x="3645475" y="1024200"/>
                  <a:chExt cx="609525" cy="764950"/>
                </a:xfrm>
              </p:grpSpPr>
              <p:sp>
                <p:nvSpPr>
                  <p:cNvPr id="2526" name="Google Shape;2526;p35"/>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7" name="Google Shape;2527;p35"/>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8" name="Google Shape;2528;p35"/>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9" name="Google Shape;2529;p35"/>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0" name="Google Shape;2530;p35"/>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1" name="Google Shape;2531;p35"/>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2" name="Google Shape;2532;p35"/>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3" name="Google Shape;2533;p35"/>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4" name="Google Shape;2534;p35"/>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5" name="Google Shape;2535;p35"/>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6" name="Google Shape;2536;p35"/>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7" name="Google Shape;2537;p35"/>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grpSp>
        <p:nvGrpSpPr>
          <p:cNvPr id="2538" name="Google Shape;2538;p35"/>
          <p:cNvGrpSpPr/>
          <p:nvPr/>
        </p:nvGrpSpPr>
        <p:grpSpPr>
          <a:xfrm flipH="1">
            <a:off x="8919213" y="4602713"/>
            <a:ext cx="3915771" cy="2923860"/>
            <a:chOff x="-621125" y="3452034"/>
            <a:chExt cx="2944112" cy="2192895"/>
          </a:xfrm>
        </p:grpSpPr>
        <p:sp>
          <p:nvSpPr>
            <p:cNvPr id="2539" name="Google Shape;2539;p35"/>
            <p:cNvSpPr/>
            <p:nvPr/>
          </p:nvSpPr>
          <p:spPr>
            <a:xfrm flipH="1">
              <a:off x="1228600" y="4240669"/>
              <a:ext cx="1094387" cy="988679"/>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40" name="Google Shape;2540;p35"/>
            <p:cNvGrpSpPr/>
            <p:nvPr/>
          </p:nvGrpSpPr>
          <p:grpSpPr>
            <a:xfrm>
              <a:off x="-621125" y="3452034"/>
              <a:ext cx="2485794" cy="2192895"/>
              <a:chOff x="-192225" y="3993087"/>
              <a:chExt cx="1795316" cy="1553372"/>
            </a:xfrm>
          </p:grpSpPr>
          <p:sp>
            <p:nvSpPr>
              <p:cNvPr id="2541" name="Google Shape;2541;p35"/>
              <p:cNvSpPr/>
              <p:nvPr/>
            </p:nvSpPr>
            <p:spPr>
              <a:xfrm>
                <a:off x="-192225" y="4507350"/>
                <a:ext cx="790420" cy="700346"/>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42" name="Google Shape;2542;p35"/>
              <p:cNvGrpSpPr/>
              <p:nvPr/>
            </p:nvGrpSpPr>
            <p:grpSpPr>
              <a:xfrm>
                <a:off x="-6" y="3993087"/>
                <a:ext cx="1603096" cy="1553372"/>
                <a:chOff x="-351431" y="3891662"/>
                <a:chExt cx="1603096" cy="1553372"/>
              </a:xfrm>
            </p:grpSpPr>
            <p:grpSp>
              <p:nvGrpSpPr>
                <p:cNvPr id="2543" name="Google Shape;2543;p35"/>
                <p:cNvGrpSpPr/>
                <p:nvPr/>
              </p:nvGrpSpPr>
              <p:grpSpPr>
                <a:xfrm flipH="1">
                  <a:off x="274170" y="4130642"/>
                  <a:ext cx="977495" cy="1226750"/>
                  <a:chOff x="3645475" y="1024200"/>
                  <a:chExt cx="609525" cy="764950"/>
                </a:xfrm>
              </p:grpSpPr>
              <p:sp>
                <p:nvSpPr>
                  <p:cNvPr id="2544" name="Google Shape;2544;p35"/>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5" name="Google Shape;2545;p35"/>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6" name="Google Shape;2546;p35"/>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7" name="Google Shape;2547;p35"/>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8" name="Google Shape;2548;p35"/>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9" name="Google Shape;2549;p35"/>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0" name="Google Shape;2550;p35"/>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1" name="Google Shape;2551;p35"/>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2" name="Google Shape;2552;p35"/>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3" name="Google Shape;2553;p35"/>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4" name="Google Shape;2554;p35"/>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5" name="Google Shape;2555;p35"/>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56" name="Google Shape;2556;p35"/>
                <p:cNvGrpSpPr/>
                <p:nvPr/>
              </p:nvGrpSpPr>
              <p:grpSpPr>
                <a:xfrm rot="-1834150" flipH="1">
                  <a:off x="-107412" y="4054977"/>
                  <a:ext cx="977487" cy="1226740"/>
                  <a:chOff x="3645475" y="1024200"/>
                  <a:chExt cx="609525" cy="764950"/>
                </a:xfrm>
              </p:grpSpPr>
              <p:sp>
                <p:nvSpPr>
                  <p:cNvPr id="2557" name="Google Shape;2557;p35"/>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8" name="Google Shape;2558;p35"/>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9" name="Google Shape;2559;p35"/>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0" name="Google Shape;2560;p35"/>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1" name="Google Shape;2561;p35"/>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2" name="Google Shape;2562;p35"/>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3" name="Google Shape;2563;p35"/>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4" name="Google Shape;2564;p35"/>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5" name="Google Shape;2565;p35"/>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6" name="Google Shape;2566;p35"/>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7" name="Google Shape;2567;p35"/>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8" name="Google Shape;2568;p35"/>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sp>
        <p:nvSpPr>
          <p:cNvPr id="2569" name="Google Shape;2569;p35"/>
          <p:cNvSpPr/>
          <p:nvPr/>
        </p:nvSpPr>
        <p:spPr>
          <a:xfrm>
            <a:off x="8468831" y="271367"/>
            <a:ext cx="1887576" cy="44796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C8686">
              <a:alpha val="2353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70" name="Google Shape;2570;p35"/>
          <p:cNvSpPr/>
          <p:nvPr/>
        </p:nvSpPr>
        <p:spPr>
          <a:xfrm>
            <a:off x="428870" y="3524599"/>
            <a:ext cx="1039490" cy="246693"/>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730115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805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238230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0042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42757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424282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60430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3712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47"/>
        <p:cNvGrpSpPr/>
        <p:nvPr/>
      </p:nvGrpSpPr>
      <p:grpSpPr>
        <a:xfrm>
          <a:off x="0" y="0"/>
          <a:ext cx="0" cy="0"/>
          <a:chOff x="0" y="0"/>
          <a:chExt cx="0" cy="0"/>
        </a:xfrm>
      </p:grpSpPr>
      <p:sp>
        <p:nvSpPr>
          <p:cNvPr id="248" name="Google Shape;248;p6"/>
          <p:cNvSpPr/>
          <p:nvPr/>
        </p:nvSpPr>
        <p:spPr>
          <a:xfrm>
            <a:off x="10740996" y="5276296"/>
            <a:ext cx="944472" cy="210069"/>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9" name="Google Shape;249;p6"/>
          <p:cNvSpPr/>
          <p:nvPr/>
        </p:nvSpPr>
        <p:spPr>
          <a:xfrm>
            <a:off x="539064" y="491769"/>
            <a:ext cx="1157121" cy="354920"/>
          </a:xfrm>
          <a:custGeom>
            <a:avLst/>
            <a:gdLst/>
            <a:ahLst/>
            <a:cxnLst/>
            <a:rect l="l" t="t" r="r" b="b"/>
            <a:pathLst>
              <a:path w="26506" h="8110" extrusionOk="0">
                <a:moveTo>
                  <a:pt x="12422" y="1"/>
                </a:moveTo>
                <a:cubicBezTo>
                  <a:pt x="12287" y="1"/>
                  <a:pt x="12148" y="4"/>
                  <a:pt x="12008" y="11"/>
                </a:cubicBezTo>
                <a:cubicBezTo>
                  <a:pt x="6004" y="294"/>
                  <a:pt x="5550" y="4174"/>
                  <a:pt x="5550" y="4174"/>
                </a:cubicBezTo>
                <a:cubicBezTo>
                  <a:pt x="680" y="4315"/>
                  <a:pt x="1" y="8109"/>
                  <a:pt x="1" y="8109"/>
                </a:cubicBezTo>
                <a:lnTo>
                  <a:pt x="26506" y="8109"/>
                </a:lnTo>
                <a:cubicBezTo>
                  <a:pt x="25636" y="5500"/>
                  <a:pt x="23957" y="4822"/>
                  <a:pt x="22446" y="4822"/>
                </a:cubicBezTo>
                <a:cubicBezTo>
                  <a:pt x="20809" y="4822"/>
                  <a:pt x="19369" y="5618"/>
                  <a:pt x="19369" y="5618"/>
                </a:cubicBezTo>
                <a:cubicBezTo>
                  <a:pt x="19369" y="5618"/>
                  <a:pt x="18073" y="1"/>
                  <a:pt x="12422"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1" name="Google Shape;251;p6"/>
          <p:cNvGrpSpPr/>
          <p:nvPr/>
        </p:nvGrpSpPr>
        <p:grpSpPr>
          <a:xfrm>
            <a:off x="-93951" y="5768731"/>
            <a:ext cx="12349740" cy="1089236"/>
            <a:chOff x="-98775" y="4326548"/>
            <a:chExt cx="9285276" cy="816927"/>
          </a:xfrm>
        </p:grpSpPr>
        <p:sp>
          <p:nvSpPr>
            <p:cNvPr id="252" name="Google Shape;252;p6"/>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6"/>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6"/>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6"/>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6"/>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6"/>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6"/>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6"/>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6"/>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6"/>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6"/>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6"/>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4" name="Google Shape;264;p6"/>
          <p:cNvGrpSpPr/>
          <p:nvPr/>
        </p:nvGrpSpPr>
        <p:grpSpPr>
          <a:xfrm>
            <a:off x="-368076" y="-587093"/>
            <a:ext cx="2108069" cy="7444869"/>
            <a:chOff x="-294725" y="509377"/>
            <a:chExt cx="1315440" cy="4634121"/>
          </a:xfrm>
        </p:grpSpPr>
        <p:sp>
          <p:nvSpPr>
            <p:cNvPr id="265" name="Google Shape;265;p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1" name="Google Shape;271;p6"/>
          <p:cNvGrpSpPr/>
          <p:nvPr/>
        </p:nvGrpSpPr>
        <p:grpSpPr>
          <a:xfrm flipH="1">
            <a:off x="10427484" y="-587093"/>
            <a:ext cx="2108069" cy="7444869"/>
            <a:chOff x="-294725" y="509377"/>
            <a:chExt cx="1315440" cy="4634121"/>
          </a:xfrm>
        </p:grpSpPr>
        <p:sp>
          <p:nvSpPr>
            <p:cNvPr id="272" name="Google Shape;272;p6"/>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6"/>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6"/>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6"/>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6"/>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6"/>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8" name="Google Shape;278;p6"/>
          <p:cNvGrpSpPr/>
          <p:nvPr/>
        </p:nvGrpSpPr>
        <p:grpSpPr>
          <a:xfrm flipH="1">
            <a:off x="-152404" y="5551844"/>
            <a:ext cx="1340557" cy="1509501"/>
            <a:chOff x="3645475" y="1024200"/>
            <a:chExt cx="609525" cy="764950"/>
          </a:xfrm>
        </p:grpSpPr>
        <p:sp>
          <p:nvSpPr>
            <p:cNvPr id="279" name="Google Shape;279;p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1" name="Google Shape;291;p6"/>
          <p:cNvSpPr/>
          <p:nvPr/>
        </p:nvSpPr>
        <p:spPr>
          <a:xfrm flipH="1">
            <a:off x="-368074" y="5689951"/>
            <a:ext cx="899618" cy="1233156"/>
          </a:xfrm>
          <a:custGeom>
            <a:avLst/>
            <a:gdLst/>
            <a:ahLst/>
            <a:cxnLst/>
            <a:rect l="l" t="t" r="r" b="b"/>
            <a:pathLst>
              <a:path w="16571" h="25318" extrusionOk="0">
                <a:moveTo>
                  <a:pt x="10326" y="0"/>
                </a:moveTo>
                <a:lnTo>
                  <a:pt x="10326" y="0"/>
                </a:lnTo>
                <a:cubicBezTo>
                  <a:pt x="10326" y="1"/>
                  <a:pt x="9281" y="9029"/>
                  <a:pt x="10022" y="13735"/>
                </a:cubicBezTo>
                <a:lnTo>
                  <a:pt x="10022" y="13735"/>
                </a:lnTo>
                <a:cubicBezTo>
                  <a:pt x="9041" y="11330"/>
                  <a:pt x="6490" y="7424"/>
                  <a:pt x="0" y="5514"/>
                </a:cubicBezTo>
                <a:lnTo>
                  <a:pt x="0" y="5514"/>
                </a:lnTo>
                <a:cubicBezTo>
                  <a:pt x="0" y="5514"/>
                  <a:pt x="3239" y="19222"/>
                  <a:pt x="16571" y="25318"/>
                </a:cubicBezTo>
                <a:lnTo>
                  <a:pt x="16544" y="15987"/>
                </a:lnTo>
                <a:cubicBezTo>
                  <a:pt x="15825" y="15383"/>
                  <a:pt x="14897" y="5992"/>
                  <a:pt x="1032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2" name="Google Shape;292;p6"/>
          <p:cNvGrpSpPr/>
          <p:nvPr/>
        </p:nvGrpSpPr>
        <p:grpSpPr>
          <a:xfrm>
            <a:off x="11090670" y="5551767"/>
            <a:ext cx="1340636" cy="1509501"/>
            <a:chOff x="3645475" y="1024200"/>
            <a:chExt cx="609525" cy="764950"/>
          </a:xfrm>
        </p:grpSpPr>
        <p:sp>
          <p:nvSpPr>
            <p:cNvPr id="293" name="Google Shape;293;p6"/>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6"/>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6"/>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6"/>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6"/>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6"/>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6"/>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6"/>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6"/>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6"/>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6"/>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6"/>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5" name="Google Shape;305;p6"/>
          <p:cNvSpPr/>
          <p:nvPr/>
        </p:nvSpPr>
        <p:spPr>
          <a:xfrm>
            <a:off x="11747140" y="5689921"/>
            <a:ext cx="899673" cy="1233156"/>
          </a:xfrm>
          <a:custGeom>
            <a:avLst/>
            <a:gdLst/>
            <a:ahLst/>
            <a:cxnLst/>
            <a:rect l="l" t="t" r="r" b="b"/>
            <a:pathLst>
              <a:path w="16571" h="25318" extrusionOk="0">
                <a:moveTo>
                  <a:pt x="10326" y="0"/>
                </a:moveTo>
                <a:lnTo>
                  <a:pt x="10326" y="0"/>
                </a:lnTo>
                <a:cubicBezTo>
                  <a:pt x="10326" y="1"/>
                  <a:pt x="9281" y="9029"/>
                  <a:pt x="10022" y="13735"/>
                </a:cubicBezTo>
                <a:lnTo>
                  <a:pt x="10022" y="13735"/>
                </a:lnTo>
                <a:cubicBezTo>
                  <a:pt x="9041" y="11330"/>
                  <a:pt x="6490" y="7424"/>
                  <a:pt x="0" y="5514"/>
                </a:cubicBezTo>
                <a:lnTo>
                  <a:pt x="0" y="5514"/>
                </a:lnTo>
                <a:cubicBezTo>
                  <a:pt x="0" y="5514"/>
                  <a:pt x="3239" y="19222"/>
                  <a:pt x="16571" y="25318"/>
                </a:cubicBezTo>
                <a:lnTo>
                  <a:pt x="16544" y="15987"/>
                </a:lnTo>
                <a:cubicBezTo>
                  <a:pt x="15825" y="15383"/>
                  <a:pt x="14897" y="5992"/>
                  <a:pt x="1032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 name="Google Shape;306;p6"/>
          <p:cNvSpPr/>
          <p:nvPr/>
        </p:nvSpPr>
        <p:spPr>
          <a:xfrm>
            <a:off x="443300" y="5981740"/>
            <a:ext cx="1010630" cy="89760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6"/>
          <p:cNvSpPr/>
          <p:nvPr/>
        </p:nvSpPr>
        <p:spPr>
          <a:xfrm flipH="1">
            <a:off x="10976196" y="5981740"/>
            <a:ext cx="1010630" cy="89760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180245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547775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77068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66502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95201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09567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308"/>
        <p:cNvGrpSpPr/>
        <p:nvPr/>
      </p:nvGrpSpPr>
      <p:grpSpPr>
        <a:xfrm>
          <a:off x="0" y="0"/>
          <a:ext cx="0" cy="0"/>
          <a:chOff x="0" y="0"/>
          <a:chExt cx="0" cy="0"/>
        </a:xfrm>
      </p:grpSpPr>
      <p:sp>
        <p:nvSpPr>
          <p:cNvPr id="309" name="Google Shape;309;p7"/>
          <p:cNvSpPr/>
          <p:nvPr/>
        </p:nvSpPr>
        <p:spPr>
          <a:xfrm>
            <a:off x="4862891" y="5126201"/>
            <a:ext cx="2441667" cy="2447775"/>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12" name="Google Shape;312;p7"/>
          <p:cNvGrpSpPr/>
          <p:nvPr/>
        </p:nvGrpSpPr>
        <p:grpSpPr>
          <a:xfrm>
            <a:off x="-93951" y="5768731"/>
            <a:ext cx="12349740" cy="1089236"/>
            <a:chOff x="-98775" y="4326548"/>
            <a:chExt cx="9285276" cy="816927"/>
          </a:xfrm>
        </p:grpSpPr>
        <p:sp>
          <p:nvSpPr>
            <p:cNvPr id="313" name="Google Shape;313;p7"/>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7"/>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7"/>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7"/>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7"/>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7"/>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7"/>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7"/>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7"/>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7"/>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7"/>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7"/>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5" name="Google Shape;325;p7"/>
          <p:cNvGrpSpPr/>
          <p:nvPr/>
        </p:nvGrpSpPr>
        <p:grpSpPr>
          <a:xfrm flipH="1">
            <a:off x="10427484" y="-587093"/>
            <a:ext cx="2108069" cy="7444869"/>
            <a:chOff x="-294725" y="509377"/>
            <a:chExt cx="1315440" cy="4634121"/>
          </a:xfrm>
        </p:grpSpPr>
        <p:sp>
          <p:nvSpPr>
            <p:cNvPr id="326" name="Google Shape;326;p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2" name="Google Shape;332;p7"/>
          <p:cNvGrpSpPr/>
          <p:nvPr/>
        </p:nvGrpSpPr>
        <p:grpSpPr>
          <a:xfrm>
            <a:off x="9748663" y="992305"/>
            <a:ext cx="2891679" cy="5706796"/>
            <a:chOff x="5504275" y="2502400"/>
            <a:chExt cx="739025" cy="1454875"/>
          </a:xfrm>
        </p:grpSpPr>
        <p:sp>
          <p:nvSpPr>
            <p:cNvPr id="333" name="Google Shape;333;p7"/>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7"/>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7"/>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7"/>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7"/>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7"/>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7"/>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7"/>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7"/>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7"/>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7"/>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7"/>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7"/>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7"/>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7"/>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7"/>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7"/>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7"/>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7"/>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7"/>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7"/>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7"/>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7"/>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56" name="Google Shape;356;p7"/>
          <p:cNvSpPr/>
          <p:nvPr/>
        </p:nvSpPr>
        <p:spPr>
          <a:xfrm>
            <a:off x="7103783" y="474385"/>
            <a:ext cx="1415789" cy="314900"/>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7" name="Google Shape;357;p7"/>
          <p:cNvSpPr/>
          <p:nvPr/>
        </p:nvSpPr>
        <p:spPr>
          <a:xfrm>
            <a:off x="109994" y="996134"/>
            <a:ext cx="1415789" cy="314900"/>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58" name="Google Shape;358;p7"/>
          <p:cNvGrpSpPr/>
          <p:nvPr/>
        </p:nvGrpSpPr>
        <p:grpSpPr>
          <a:xfrm>
            <a:off x="-368076" y="-587093"/>
            <a:ext cx="2108069" cy="7444869"/>
            <a:chOff x="-294725" y="509377"/>
            <a:chExt cx="1315440" cy="4634121"/>
          </a:xfrm>
        </p:grpSpPr>
        <p:sp>
          <p:nvSpPr>
            <p:cNvPr id="359" name="Google Shape;359;p7"/>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7"/>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7"/>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7"/>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7"/>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7"/>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5" name="Google Shape;365;p7"/>
          <p:cNvSpPr/>
          <p:nvPr/>
        </p:nvSpPr>
        <p:spPr>
          <a:xfrm>
            <a:off x="7103782" y="3113718"/>
            <a:ext cx="1553318" cy="47649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6" name="Google Shape;366;p7"/>
          <p:cNvSpPr/>
          <p:nvPr/>
        </p:nvSpPr>
        <p:spPr>
          <a:xfrm>
            <a:off x="10198939" y="4157567"/>
            <a:ext cx="928697" cy="220400"/>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7" name="Google Shape;367;p7"/>
          <p:cNvSpPr/>
          <p:nvPr/>
        </p:nvSpPr>
        <p:spPr>
          <a:xfrm>
            <a:off x="61780" y="5985933"/>
            <a:ext cx="1051286" cy="933795"/>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2803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8"/>
        <p:cNvGrpSpPr/>
        <p:nvPr/>
      </p:nvGrpSpPr>
      <p:grpSpPr>
        <a:xfrm>
          <a:off x="0" y="0"/>
          <a:ext cx="0" cy="0"/>
          <a:chOff x="0" y="0"/>
          <a:chExt cx="0" cy="0"/>
        </a:xfrm>
      </p:grpSpPr>
      <p:sp>
        <p:nvSpPr>
          <p:cNvPr id="369" name="Google Shape;369;p8"/>
          <p:cNvSpPr/>
          <p:nvPr/>
        </p:nvSpPr>
        <p:spPr>
          <a:xfrm>
            <a:off x="9867927" y="397333"/>
            <a:ext cx="1075338" cy="220400"/>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0" name="Google Shape;370;p8"/>
          <p:cNvSpPr/>
          <p:nvPr/>
        </p:nvSpPr>
        <p:spPr>
          <a:xfrm>
            <a:off x="8957252" y="4996667"/>
            <a:ext cx="928697" cy="220400"/>
          </a:xfrm>
          <a:custGeom>
            <a:avLst/>
            <a:gdLst/>
            <a:ahLst/>
            <a:cxnLst/>
            <a:rect l="l" t="t" r="r" b="b"/>
            <a:pathLst>
              <a:path w="27930" h="6612" extrusionOk="0">
                <a:moveTo>
                  <a:pt x="10378" y="0"/>
                </a:moveTo>
                <a:cubicBezTo>
                  <a:pt x="6595" y="0"/>
                  <a:pt x="4970" y="3953"/>
                  <a:pt x="4970" y="3953"/>
                </a:cubicBezTo>
                <a:cubicBezTo>
                  <a:pt x="4567" y="3850"/>
                  <a:pt x="4192" y="3804"/>
                  <a:pt x="3843" y="3804"/>
                </a:cubicBezTo>
                <a:cubicBezTo>
                  <a:pt x="1107" y="3804"/>
                  <a:pt x="0" y="6611"/>
                  <a:pt x="0" y="6611"/>
                </a:cubicBezTo>
                <a:lnTo>
                  <a:pt x="27930" y="6611"/>
                </a:lnTo>
                <a:cubicBezTo>
                  <a:pt x="27225" y="5132"/>
                  <a:pt x="26053" y="4883"/>
                  <a:pt x="25345" y="4883"/>
                </a:cubicBezTo>
                <a:cubicBezTo>
                  <a:pt x="24987" y="4883"/>
                  <a:pt x="24747" y="4947"/>
                  <a:pt x="24747" y="4947"/>
                </a:cubicBezTo>
                <a:cubicBezTo>
                  <a:pt x="24747" y="4947"/>
                  <a:pt x="23940" y="2462"/>
                  <a:pt x="20647" y="1800"/>
                </a:cubicBezTo>
                <a:cubicBezTo>
                  <a:pt x="20271" y="1725"/>
                  <a:pt x="19914" y="1692"/>
                  <a:pt x="19576" y="1692"/>
                </a:cubicBezTo>
                <a:cubicBezTo>
                  <a:pt x="16953" y="1692"/>
                  <a:pt x="15490" y="3705"/>
                  <a:pt x="15490" y="3705"/>
                </a:cubicBezTo>
                <a:cubicBezTo>
                  <a:pt x="15490" y="3705"/>
                  <a:pt x="14496" y="142"/>
                  <a:pt x="10573" y="4"/>
                </a:cubicBezTo>
                <a:cubicBezTo>
                  <a:pt x="10508" y="2"/>
                  <a:pt x="10443" y="0"/>
                  <a:pt x="10378" y="0"/>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1" name="Google Shape;371;p8"/>
          <p:cNvSpPr/>
          <p:nvPr/>
        </p:nvSpPr>
        <p:spPr>
          <a:xfrm>
            <a:off x="1519033" y="1080901"/>
            <a:ext cx="1415789" cy="314900"/>
          </a:xfrm>
          <a:custGeom>
            <a:avLst/>
            <a:gdLst/>
            <a:ahLst/>
            <a:cxnLst/>
            <a:rect l="l" t="t" r="r" b="b"/>
            <a:pathLst>
              <a:path w="42579" h="9447" extrusionOk="0">
                <a:moveTo>
                  <a:pt x="12385" y="1"/>
                </a:moveTo>
                <a:cubicBezTo>
                  <a:pt x="5053" y="1"/>
                  <a:pt x="4060" y="5793"/>
                  <a:pt x="4060" y="5793"/>
                </a:cubicBezTo>
                <a:cubicBezTo>
                  <a:pt x="4060" y="5793"/>
                  <a:pt x="3594" y="5651"/>
                  <a:pt x="2982" y="5651"/>
                </a:cubicBezTo>
                <a:cubicBezTo>
                  <a:pt x="1776" y="5651"/>
                  <a:pt x="0" y="6198"/>
                  <a:pt x="83" y="9446"/>
                </a:cubicBezTo>
                <a:lnTo>
                  <a:pt x="42578" y="9446"/>
                </a:lnTo>
                <a:cubicBezTo>
                  <a:pt x="42578" y="9446"/>
                  <a:pt x="41033" y="6202"/>
                  <a:pt x="38026" y="6202"/>
                </a:cubicBezTo>
                <a:cubicBezTo>
                  <a:pt x="37623" y="6202"/>
                  <a:pt x="37193" y="6260"/>
                  <a:pt x="36738" y="6392"/>
                </a:cubicBezTo>
                <a:cubicBezTo>
                  <a:pt x="36738" y="6392"/>
                  <a:pt x="33383" y="3065"/>
                  <a:pt x="28662" y="3065"/>
                </a:cubicBezTo>
                <a:cubicBezTo>
                  <a:pt x="23940" y="3065"/>
                  <a:pt x="21206" y="5793"/>
                  <a:pt x="21206" y="5793"/>
                </a:cubicBezTo>
                <a:cubicBezTo>
                  <a:pt x="21206" y="5793"/>
                  <a:pt x="19716" y="1"/>
                  <a:pt x="12385"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2" name="Google Shape;372;p8"/>
          <p:cNvSpPr/>
          <p:nvPr/>
        </p:nvSpPr>
        <p:spPr>
          <a:xfrm>
            <a:off x="8549" y="4544672"/>
            <a:ext cx="1542077" cy="342989"/>
          </a:xfrm>
          <a:custGeom>
            <a:avLst/>
            <a:gdLst/>
            <a:ahLst/>
            <a:cxnLst/>
            <a:rect l="l" t="t" r="r" b="b"/>
            <a:pathLst>
              <a:path w="42579" h="9447" extrusionOk="0">
                <a:moveTo>
                  <a:pt x="30195" y="1"/>
                </a:moveTo>
                <a:cubicBezTo>
                  <a:pt x="22864" y="1"/>
                  <a:pt x="21372" y="5791"/>
                  <a:pt x="21372" y="5791"/>
                </a:cubicBezTo>
                <a:cubicBezTo>
                  <a:pt x="21372" y="5791"/>
                  <a:pt x="18639" y="3064"/>
                  <a:pt x="13917" y="3064"/>
                </a:cubicBezTo>
                <a:cubicBezTo>
                  <a:pt x="9195" y="3064"/>
                  <a:pt x="5841" y="6392"/>
                  <a:pt x="5841" y="6392"/>
                </a:cubicBezTo>
                <a:cubicBezTo>
                  <a:pt x="5385" y="6260"/>
                  <a:pt x="4956" y="6202"/>
                  <a:pt x="4553" y="6202"/>
                </a:cubicBezTo>
                <a:cubicBezTo>
                  <a:pt x="1547" y="6202"/>
                  <a:pt x="1" y="9446"/>
                  <a:pt x="1" y="9446"/>
                </a:cubicBezTo>
                <a:lnTo>
                  <a:pt x="42497" y="9446"/>
                </a:lnTo>
                <a:cubicBezTo>
                  <a:pt x="42579" y="6197"/>
                  <a:pt x="40803" y="5650"/>
                  <a:pt x="39598" y="5650"/>
                </a:cubicBezTo>
                <a:cubicBezTo>
                  <a:pt x="38985" y="5650"/>
                  <a:pt x="38520" y="5791"/>
                  <a:pt x="38520" y="5791"/>
                </a:cubicBezTo>
                <a:cubicBezTo>
                  <a:pt x="38520" y="5791"/>
                  <a:pt x="37525" y="1"/>
                  <a:pt x="30195"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3" name="Google Shape;373;p8"/>
          <p:cNvSpPr/>
          <p:nvPr/>
        </p:nvSpPr>
        <p:spPr>
          <a:xfrm>
            <a:off x="4860080" y="4835334"/>
            <a:ext cx="2441667" cy="2447775"/>
          </a:xfrm>
          <a:custGeom>
            <a:avLst/>
            <a:gdLst/>
            <a:ahLst/>
            <a:cxnLst/>
            <a:rect l="l" t="t" r="r" b="b"/>
            <a:pathLst>
              <a:path w="20413" h="20414" extrusionOk="0">
                <a:moveTo>
                  <a:pt x="10206" y="1"/>
                </a:moveTo>
                <a:cubicBezTo>
                  <a:pt x="7499" y="1"/>
                  <a:pt x="4903" y="1076"/>
                  <a:pt x="2989" y="2990"/>
                </a:cubicBezTo>
                <a:cubicBezTo>
                  <a:pt x="1075" y="4904"/>
                  <a:pt x="0" y="7500"/>
                  <a:pt x="0" y="10207"/>
                </a:cubicBezTo>
                <a:cubicBezTo>
                  <a:pt x="0" y="12914"/>
                  <a:pt x="1075" y="15511"/>
                  <a:pt x="2989" y="17424"/>
                </a:cubicBezTo>
                <a:cubicBezTo>
                  <a:pt x="4903" y="19338"/>
                  <a:pt x="7499" y="20414"/>
                  <a:pt x="10206" y="20414"/>
                </a:cubicBezTo>
                <a:cubicBezTo>
                  <a:pt x="12914" y="20414"/>
                  <a:pt x="15510" y="19338"/>
                  <a:pt x="17424" y="17424"/>
                </a:cubicBezTo>
                <a:cubicBezTo>
                  <a:pt x="19337" y="15511"/>
                  <a:pt x="20413" y="12914"/>
                  <a:pt x="20413" y="10207"/>
                </a:cubicBezTo>
                <a:cubicBezTo>
                  <a:pt x="20413" y="7500"/>
                  <a:pt x="19337" y="4904"/>
                  <a:pt x="17424" y="2990"/>
                </a:cubicBezTo>
                <a:cubicBezTo>
                  <a:pt x="15510" y="1076"/>
                  <a:pt x="12914" y="1"/>
                  <a:pt x="1020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4" name="Google Shape;374;p8"/>
          <p:cNvSpPr txBox="1">
            <a:spLocks noGrp="1"/>
          </p:cNvSpPr>
          <p:nvPr>
            <p:ph type="title"/>
          </p:nvPr>
        </p:nvSpPr>
        <p:spPr>
          <a:xfrm>
            <a:off x="1846222" y="1395800"/>
            <a:ext cx="8469395" cy="1540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375" name="Google Shape;375;p8"/>
          <p:cNvGrpSpPr/>
          <p:nvPr/>
        </p:nvGrpSpPr>
        <p:grpSpPr>
          <a:xfrm>
            <a:off x="-93951" y="5768731"/>
            <a:ext cx="12349740" cy="1089236"/>
            <a:chOff x="-98775" y="4326548"/>
            <a:chExt cx="9285276" cy="816927"/>
          </a:xfrm>
        </p:grpSpPr>
        <p:sp>
          <p:nvSpPr>
            <p:cNvPr id="376" name="Google Shape;376;p8"/>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8"/>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8"/>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8"/>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8"/>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8"/>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8"/>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8"/>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8"/>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8"/>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8"/>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8"/>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 name="Google Shape;388;p8"/>
          <p:cNvGrpSpPr/>
          <p:nvPr/>
        </p:nvGrpSpPr>
        <p:grpSpPr>
          <a:xfrm>
            <a:off x="-368076" y="-587093"/>
            <a:ext cx="2108069" cy="7444869"/>
            <a:chOff x="-294725" y="509377"/>
            <a:chExt cx="1315440" cy="4634121"/>
          </a:xfrm>
        </p:grpSpPr>
        <p:sp>
          <p:nvSpPr>
            <p:cNvPr id="389" name="Google Shape;389;p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 name="Google Shape;395;p8"/>
          <p:cNvGrpSpPr/>
          <p:nvPr/>
        </p:nvGrpSpPr>
        <p:grpSpPr>
          <a:xfrm rot="-5269294" flipH="1">
            <a:off x="9812597" y="4913413"/>
            <a:ext cx="2070964" cy="1989358"/>
            <a:chOff x="3133650" y="1176100"/>
            <a:chExt cx="707075" cy="680925"/>
          </a:xfrm>
        </p:grpSpPr>
        <p:sp>
          <p:nvSpPr>
            <p:cNvPr id="396" name="Google Shape;396;p8"/>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8"/>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8"/>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8"/>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8"/>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8"/>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8"/>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8"/>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4" name="Google Shape;404;p8"/>
          <p:cNvGrpSpPr/>
          <p:nvPr/>
        </p:nvGrpSpPr>
        <p:grpSpPr>
          <a:xfrm flipH="1">
            <a:off x="10427484" y="-587093"/>
            <a:ext cx="2108069" cy="7444869"/>
            <a:chOff x="-294725" y="509377"/>
            <a:chExt cx="1315440" cy="4634121"/>
          </a:xfrm>
        </p:grpSpPr>
        <p:sp>
          <p:nvSpPr>
            <p:cNvPr id="405" name="Google Shape;405;p8"/>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8"/>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8"/>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8"/>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8"/>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8"/>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1" name="Google Shape;411;p8"/>
          <p:cNvGrpSpPr/>
          <p:nvPr/>
        </p:nvGrpSpPr>
        <p:grpSpPr>
          <a:xfrm flipH="1">
            <a:off x="10394843" y="5105804"/>
            <a:ext cx="2146176" cy="1747209"/>
            <a:chOff x="-162403" y="4241398"/>
            <a:chExt cx="1167854" cy="948402"/>
          </a:xfrm>
        </p:grpSpPr>
        <p:sp>
          <p:nvSpPr>
            <p:cNvPr id="412" name="Google Shape;412;p8"/>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8"/>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4" name="Google Shape;414;p8"/>
          <p:cNvGrpSpPr/>
          <p:nvPr/>
        </p:nvGrpSpPr>
        <p:grpSpPr>
          <a:xfrm rot="-3741133" flipH="1">
            <a:off x="10454811" y="5062884"/>
            <a:ext cx="2884537" cy="3074089"/>
            <a:chOff x="3010475" y="644425"/>
            <a:chExt cx="1007825" cy="971200"/>
          </a:xfrm>
        </p:grpSpPr>
        <p:sp>
          <p:nvSpPr>
            <p:cNvPr id="415" name="Google Shape;415;p8"/>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8"/>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8"/>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8"/>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8"/>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 name="Google Shape;420;p8"/>
          <p:cNvGrpSpPr/>
          <p:nvPr/>
        </p:nvGrpSpPr>
        <p:grpSpPr>
          <a:xfrm rot="-4172884" flipH="1">
            <a:off x="9878326" y="5749370"/>
            <a:ext cx="1748252" cy="1863093"/>
            <a:chOff x="3010475" y="644425"/>
            <a:chExt cx="1007825" cy="971200"/>
          </a:xfrm>
        </p:grpSpPr>
        <p:sp>
          <p:nvSpPr>
            <p:cNvPr id="421" name="Google Shape;421;p8"/>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8"/>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8"/>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8"/>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8"/>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6" name="Google Shape;426;p8"/>
          <p:cNvGrpSpPr/>
          <p:nvPr/>
        </p:nvGrpSpPr>
        <p:grpSpPr>
          <a:xfrm flipH="1">
            <a:off x="-387014" y="2132437"/>
            <a:ext cx="2333374" cy="4604971"/>
            <a:chOff x="5504275" y="2502400"/>
            <a:chExt cx="739025" cy="1454875"/>
          </a:xfrm>
        </p:grpSpPr>
        <p:sp>
          <p:nvSpPr>
            <p:cNvPr id="427" name="Google Shape;427;p8"/>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8"/>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8"/>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8"/>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8"/>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8"/>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8"/>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8"/>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8"/>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8"/>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8"/>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8"/>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8"/>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8"/>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8"/>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8"/>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8"/>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8"/>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8"/>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8"/>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8"/>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8"/>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8"/>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0" name="Google Shape;450;p8"/>
          <p:cNvGrpSpPr/>
          <p:nvPr/>
        </p:nvGrpSpPr>
        <p:grpSpPr>
          <a:xfrm rot="-2538040">
            <a:off x="-755008" y="5548630"/>
            <a:ext cx="2132107" cy="2071097"/>
            <a:chOff x="-351431" y="3891662"/>
            <a:chExt cx="1603096" cy="1553372"/>
          </a:xfrm>
        </p:grpSpPr>
        <p:grpSp>
          <p:nvGrpSpPr>
            <p:cNvPr id="451" name="Google Shape;451;p8"/>
            <p:cNvGrpSpPr/>
            <p:nvPr/>
          </p:nvGrpSpPr>
          <p:grpSpPr>
            <a:xfrm flipH="1">
              <a:off x="274170" y="4130642"/>
              <a:ext cx="977495" cy="1226750"/>
              <a:chOff x="3645475" y="1024200"/>
              <a:chExt cx="609525" cy="764950"/>
            </a:xfrm>
          </p:grpSpPr>
          <p:sp>
            <p:nvSpPr>
              <p:cNvPr id="452" name="Google Shape;452;p8"/>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8"/>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8"/>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8"/>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8"/>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8"/>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8"/>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8"/>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8"/>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8"/>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8"/>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8"/>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64" name="Google Shape;464;p8"/>
            <p:cNvGrpSpPr/>
            <p:nvPr/>
          </p:nvGrpSpPr>
          <p:grpSpPr>
            <a:xfrm rot="-1834150" flipH="1">
              <a:off x="-107412" y="4054977"/>
              <a:ext cx="977487" cy="1226740"/>
              <a:chOff x="3645475" y="1024200"/>
              <a:chExt cx="609525" cy="764950"/>
            </a:xfrm>
          </p:grpSpPr>
          <p:sp>
            <p:nvSpPr>
              <p:cNvPr id="465" name="Google Shape;465;p8"/>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8"/>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8"/>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8"/>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8"/>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8"/>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8"/>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8"/>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8"/>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8"/>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8"/>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8"/>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401138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7"/>
        <p:cNvGrpSpPr/>
        <p:nvPr/>
      </p:nvGrpSpPr>
      <p:grpSpPr>
        <a:xfrm>
          <a:off x="0" y="0"/>
          <a:ext cx="0" cy="0"/>
          <a:chOff x="0" y="0"/>
          <a:chExt cx="0" cy="0"/>
        </a:xfrm>
      </p:grpSpPr>
      <p:sp>
        <p:nvSpPr>
          <p:cNvPr id="478" name="Google Shape;478;p9"/>
          <p:cNvSpPr/>
          <p:nvPr/>
        </p:nvSpPr>
        <p:spPr>
          <a:xfrm>
            <a:off x="9374617" y="5137973"/>
            <a:ext cx="688580" cy="21121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9" name="Google Shape;479;p9"/>
          <p:cNvSpPr/>
          <p:nvPr/>
        </p:nvSpPr>
        <p:spPr>
          <a:xfrm>
            <a:off x="661759" y="4418562"/>
            <a:ext cx="1443583" cy="442833"/>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0" name="Google Shape;480;p9"/>
          <p:cNvSpPr/>
          <p:nvPr/>
        </p:nvSpPr>
        <p:spPr>
          <a:xfrm>
            <a:off x="2809164" y="549374"/>
            <a:ext cx="1108283" cy="33992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7665676" y="1194036"/>
            <a:ext cx="1108186" cy="339925"/>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2" name="Google Shape;482;p9"/>
          <p:cNvSpPr txBox="1">
            <a:spLocks noGrp="1"/>
          </p:cNvSpPr>
          <p:nvPr>
            <p:ph type="title"/>
          </p:nvPr>
        </p:nvSpPr>
        <p:spPr>
          <a:xfrm>
            <a:off x="3393617" y="1996591"/>
            <a:ext cx="5380257" cy="94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586"/>
            </a:lvl1pPr>
            <a:lvl2pPr lvl="1" algn="ctr">
              <a:spcBef>
                <a:spcPts val="0"/>
              </a:spcBef>
              <a:spcAft>
                <a:spcPts val="0"/>
              </a:spcAft>
              <a:buSzPts val="4200"/>
              <a:buNone/>
              <a:defRPr sz="5586"/>
            </a:lvl2pPr>
            <a:lvl3pPr lvl="2" algn="ctr">
              <a:spcBef>
                <a:spcPts val="0"/>
              </a:spcBef>
              <a:spcAft>
                <a:spcPts val="0"/>
              </a:spcAft>
              <a:buSzPts val="4200"/>
              <a:buNone/>
              <a:defRPr sz="5586"/>
            </a:lvl3pPr>
            <a:lvl4pPr lvl="3" algn="ctr">
              <a:spcBef>
                <a:spcPts val="0"/>
              </a:spcBef>
              <a:spcAft>
                <a:spcPts val="0"/>
              </a:spcAft>
              <a:buSzPts val="4200"/>
              <a:buNone/>
              <a:defRPr sz="5586"/>
            </a:lvl4pPr>
            <a:lvl5pPr lvl="4" algn="ctr">
              <a:spcBef>
                <a:spcPts val="0"/>
              </a:spcBef>
              <a:spcAft>
                <a:spcPts val="0"/>
              </a:spcAft>
              <a:buSzPts val="4200"/>
              <a:buNone/>
              <a:defRPr sz="5586"/>
            </a:lvl5pPr>
            <a:lvl6pPr lvl="5" algn="ctr">
              <a:spcBef>
                <a:spcPts val="0"/>
              </a:spcBef>
              <a:spcAft>
                <a:spcPts val="0"/>
              </a:spcAft>
              <a:buSzPts val="4200"/>
              <a:buNone/>
              <a:defRPr sz="5586"/>
            </a:lvl6pPr>
            <a:lvl7pPr lvl="6" algn="ctr">
              <a:spcBef>
                <a:spcPts val="0"/>
              </a:spcBef>
              <a:spcAft>
                <a:spcPts val="0"/>
              </a:spcAft>
              <a:buSzPts val="4200"/>
              <a:buNone/>
              <a:defRPr sz="5586"/>
            </a:lvl7pPr>
            <a:lvl8pPr lvl="7" algn="ctr">
              <a:spcBef>
                <a:spcPts val="0"/>
              </a:spcBef>
              <a:spcAft>
                <a:spcPts val="0"/>
              </a:spcAft>
              <a:buSzPts val="4200"/>
              <a:buNone/>
              <a:defRPr sz="5586"/>
            </a:lvl8pPr>
            <a:lvl9pPr lvl="8" algn="ctr">
              <a:spcBef>
                <a:spcPts val="0"/>
              </a:spcBef>
              <a:spcAft>
                <a:spcPts val="0"/>
              </a:spcAft>
              <a:buSzPts val="4200"/>
              <a:buNone/>
              <a:defRPr sz="5586"/>
            </a:lvl9pPr>
          </a:lstStyle>
          <a:p>
            <a:endParaRPr/>
          </a:p>
        </p:txBody>
      </p:sp>
      <p:sp>
        <p:nvSpPr>
          <p:cNvPr id="483" name="Google Shape;483;p9"/>
          <p:cNvSpPr txBox="1">
            <a:spLocks noGrp="1"/>
          </p:cNvSpPr>
          <p:nvPr>
            <p:ph type="subTitle" idx="1"/>
          </p:nvPr>
        </p:nvSpPr>
        <p:spPr>
          <a:xfrm>
            <a:off x="3393617" y="2943409"/>
            <a:ext cx="5380257" cy="191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28"/>
            </a:lvl1pPr>
            <a:lvl2pPr lvl="1" algn="ctr">
              <a:lnSpc>
                <a:spcPct val="100000"/>
              </a:lnSpc>
              <a:spcBef>
                <a:spcPts val="0"/>
              </a:spcBef>
              <a:spcAft>
                <a:spcPts val="0"/>
              </a:spcAft>
              <a:buSzPts val="1600"/>
              <a:buNone/>
              <a:defRPr sz="2128"/>
            </a:lvl2pPr>
            <a:lvl3pPr lvl="2" algn="ctr">
              <a:lnSpc>
                <a:spcPct val="100000"/>
              </a:lnSpc>
              <a:spcBef>
                <a:spcPts val="0"/>
              </a:spcBef>
              <a:spcAft>
                <a:spcPts val="0"/>
              </a:spcAft>
              <a:buSzPts val="1600"/>
              <a:buNone/>
              <a:defRPr sz="2128"/>
            </a:lvl3pPr>
            <a:lvl4pPr lvl="3" algn="ctr">
              <a:lnSpc>
                <a:spcPct val="100000"/>
              </a:lnSpc>
              <a:spcBef>
                <a:spcPts val="0"/>
              </a:spcBef>
              <a:spcAft>
                <a:spcPts val="0"/>
              </a:spcAft>
              <a:buSzPts val="1600"/>
              <a:buNone/>
              <a:defRPr sz="2128"/>
            </a:lvl4pPr>
            <a:lvl5pPr lvl="4" algn="ctr">
              <a:lnSpc>
                <a:spcPct val="100000"/>
              </a:lnSpc>
              <a:spcBef>
                <a:spcPts val="0"/>
              </a:spcBef>
              <a:spcAft>
                <a:spcPts val="0"/>
              </a:spcAft>
              <a:buSzPts val="1600"/>
              <a:buNone/>
              <a:defRPr sz="2128"/>
            </a:lvl5pPr>
            <a:lvl6pPr lvl="5" algn="ctr">
              <a:lnSpc>
                <a:spcPct val="100000"/>
              </a:lnSpc>
              <a:spcBef>
                <a:spcPts val="0"/>
              </a:spcBef>
              <a:spcAft>
                <a:spcPts val="0"/>
              </a:spcAft>
              <a:buSzPts val="1600"/>
              <a:buNone/>
              <a:defRPr sz="2128"/>
            </a:lvl6pPr>
            <a:lvl7pPr lvl="6" algn="ctr">
              <a:lnSpc>
                <a:spcPct val="100000"/>
              </a:lnSpc>
              <a:spcBef>
                <a:spcPts val="0"/>
              </a:spcBef>
              <a:spcAft>
                <a:spcPts val="0"/>
              </a:spcAft>
              <a:buSzPts val="1600"/>
              <a:buNone/>
              <a:defRPr sz="2128"/>
            </a:lvl7pPr>
            <a:lvl8pPr lvl="7" algn="ctr">
              <a:lnSpc>
                <a:spcPct val="100000"/>
              </a:lnSpc>
              <a:spcBef>
                <a:spcPts val="0"/>
              </a:spcBef>
              <a:spcAft>
                <a:spcPts val="0"/>
              </a:spcAft>
              <a:buSzPts val="1600"/>
              <a:buNone/>
              <a:defRPr sz="2128"/>
            </a:lvl8pPr>
            <a:lvl9pPr lvl="8" algn="ctr">
              <a:lnSpc>
                <a:spcPct val="100000"/>
              </a:lnSpc>
              <a:spcBef>
                <a:spcPts val="0"/>
              </a:spcBef>
              <a:spcAft>
                <a:spcPts val="0"/>
              </a:spcAft>
              <a:buSzPts val="1600"/>
              <a:buNone/>
              <a:defRPr sz="2128"/>
            </a:lvl9pPr>
          </a:lstStyle>
          <a:p>
            <a:endParaRPr/>
          </a:p>
        </p:txBody>
      </p:sp>
      <p:grpSp>
        <p:nvGrpSpPr>
          <p:cNvPr id="484" name="Google Shape;484;p9"/>
          <p:cNvGrpSpPr/>
          <p:nvPr/>
        </p:nvGrpSpPr>
        <p:grpSpPr>
          <a:xfrm>
            <a:off x="-93950" y="5768731"/>
            <a:ext cx="12349740" cy="1089236"/>
            <a:chOff x="-98775" y="4326548"/>
            <a:chExt cx="9285276" cy="816927"/>
          </a:xfrm>
        </p:grpSpPr>
        <p:sp>
          <p:nvSpPr>
            <p:cNvPr id="485" name="Google Shape;485;p9"/>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9"/>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9"/>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9"/>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9"/>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9"/>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9"/>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9"/>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9"/>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9"/>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9"/>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9"/>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97" name="Google Shape;497;p9"/>
          <p:cNvGrpSpPr/>
          <p:nvPr/>
        </p:nvGrpSpPr>
        <p:grpSpPr>
          <a:xfrm flipH="1">
            <a:off x="-365814" y="843289"/>
            <a:ext cx="2957830" cy="5837347"/>
            <a:chOff x="5504275" y="2502400"/>
            <a:chExt cx="739025" cy="1454875"/>
          </a:xfrm>
        </p:grpSpPr>
        <p:sp>
          <p:nvSpPr>
            <p:cNvPr id="498" name="Google Shape;498;p9"/>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9"/>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9"/>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9"/>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9"/>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9"/>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 name="Google Shape;521;p9"/>
          <p:cNvGrpSpPr/>
          <p:nvPr/>
        </p:nvGrpSpPr>
        <p:grpSpPr>
          <a:xfrm rot="-290803">
            <a:off x="11556707" y="4660611"/>
            <a:ext cx="1300130" cy="1635703"/>
            <a:chOff x="3645475" y="1024200"/>
            <a:chExt cx="609525" cy="764950"/>
          </a:xfrm>
        </p:grpSpPr>
        <p:sp>
          <p:nvSpPr>
            <p:cNvPr id="522" name="Google Shape;522;p9"/>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9"/>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9"/>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9"/>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9"/>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9"/>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9"/>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9"/>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9"/>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9"/>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9"/>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9"/>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 name="Google Shape;534;p9"/>
          <p:cNvGrpSpPr/>
          <p:nvPr/>
        </p:nvGrpSpPr>
        <p:grpSpPr>
          <a:xfrm rot="-2538009">
            <a:off x="3438369" y="6067389"/>
            <a:ext cx="1459542" cy="1417777"/>
            <a:chOff x="-351431" y="3891662"/>
            <a:chExt cx="1603096" cy="1553372"/>
          </a:xfrm>
        </p:grpSpPr>
        <p:grpSp>
          <p:nvGrpSpPr>
            <p:cNvPr id="535" name="Google Shape;535;p9"/>
            <p:cNvGrpSpPr/>
            <p:nvPr/>
          </p:nvGrpSpPr>
          <p:grpSpPr>
            <a:xfrm flipH="1">
              <a:off x="274170" y="4130642"/>
              <a:ext cx="977495" cy="1226750"/>
              <a:chOff x="3645475" y="1024200"/>
              <a:chExt cx="609525" cy="764950"/>
            </a:xfrm>
          </p:grpSpPr>
          <p:sp>
            <p:nvSpPr>
              <p:cNvPr id="536" name="Google Shape;536;p9"/>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9"/>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9"/>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9"/>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9"/>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9"/>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9"/>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 name="Google Shape;543;p9"/>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9"/>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9"/>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9"/>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9"/>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 name="Google Shape;548;p9"/>
            <p:cNvGrpSpPr/>
            <p:nvPr/>
          </p:nvGrpSpPr>
          <p:grpSpPr>
            <a:xfrm rot="-1834150" flipH="1">
              <a:off x="-107412" y="4054977"/>
              <a:ext cx="977487" cy="1226740"/>
              <a:chOff x="3645475" y="1024200"/>
              <a:chExt cx="609525" cy="764950"/>
            </a:xfrm>
          </p:grpSpPr>
          <p:sp>
            <p:nvSpPr>
              <p:cNvPr id="549" name="Google Shape;549;p9"/>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9"/>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9"/>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9"/>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9"/>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9"/>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9"/>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9"/>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9"/>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9"/>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9"/>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9"/>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61" name="Google Shape;561;p9"/>
          <p:cNvGrpSpPr/>
          <p:nvPr/>
        </p:nvGrpSpPr>
        <p:grpSpPr>
          <a:xfrm>
            <a:off x="-663609" y="4760596"/>
            <a:ext cx="3343614" cy="3842729"/>
            <a:chOff x="-420569" y="3801262"/>
            <a:chExt cx="2208301" cy="2531665"/>
          </a:xfrm>
        </p:grpSpPr>
        <p:grpSp>
          <p:nvGrpSpPr>
            <p:cNvPr id="562" name="Google Shape;562;p9"/>
            <p:cNvGrpSpPr/>
            <p:nvPr/>
          </p:nvGrpSpPr>
          <p:grpSpPr>
            <a:xfrm>
              <a:off x="-162403" y="4241398"/>
              <a:ext cx="1167854" cy="948402"/>
              <a:chOff x="-162403" y="4241398"/>
              <a:chExt cx="1167854" cy="948402"/>
            </a:xfrm>
          </p:grpSpPr>
          <p:sp>
            <p:nvSpPr>
              <p:cNvPr id="563" name="Google Shape;563;p9"/>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9"/>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5" name="Google Shape;565;p9"/>
            <p:cNvGrpSpPr/>
            <p:nvPr/>
          </p:nvGrpSpPr>
          <p:grpSpPr>
            <a:xfrm rot="2832902">
              <a:off x="-140539" y="4040189"/>
              <a:ext cx="1124139" cy="1082561"/>
              <a:chOff x="3133650" y="1176100"/>
              <a:chExt cx="707075" cy="680925"/>
            </a:xfrm>
          </p:grpSpPr>
          <p:sp>
            <p:nvSpPr>
              <p:cNvPr id="566" name="Google Shape;566;p9"/>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9"/>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9"/>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9"/>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9"/>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9"/>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9"/>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9"/>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4" name="Google Shape;574;p9"/>
            <p:cNvGrpSpPr/>
            <p:nvPr/>
          </p:nvGrpSpPr>
          <p:grpSpPr>
            <a:xfrm rot="3741176">
              <a:off x="-99289" y="4414979"/>
              <a:ext cx="1565741" cy="1672744"/>
              <a:chOff x="3010475" y="644425"/>
              <a:chExt cx="1007825" cy="971200"/>
            </a:xfrm>
          </p:grpSpPr>
          <p:sp>
            <p:nvSpPr>
              <p:cNvPr id="575" name="Google Shape;575;p9"/>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9"/>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9"/>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9"/>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9"/>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80" name="Google Shape;580;p9"/>
          <p:cNvGrpSpPr/>
          <p:nvPr/>
        </p:nvGrpSpPr>
        <p:grpSpPr>
          <a:xfrm flipH="1">
            <a:off x="9399534" y="4760596"/>
            <a:ext cx="3343614" cy="3842729"/>
            <a:chOff x="-420569" y="3801262"/>
            <a:chExt cx="2208301" cy="2531665"/>
          </a:xfrm>
        </p:grpSpPr>
        <p:grpSp>
          <p:nvGrpSpPr>
            <p:cNvPr id="581" name="Google Shape;581;p9"/>
            <p:cNvGrpSpPr/>
            <p:nvPr/>
          </p:nvGrpSpPr>
          <p:grpSpPr>
            <a:xfrm>
              <a:off x="-162403" y="4241398"/>
              <a:ext cx="1167854" cy="948402"/>
              <a:chOff x="-162403" y="4241398"/>
              <a:chExt cx="1167854" cy="948402"/>
            </a:xfrm>
          </p:grpSpPr>
          <p:sp>
            <p:nvSpPr>
              <p:cNvPr id="582" name="Google Shape;582;p9"/>
              <p:cNvSpPr/>
              <p:nvPr/>
            </p:nvSpPr>
            <p:spPr>
              <a:xfrm flipH="1">
                <a:off x="-162403" y="4241398"/>
                <a:ext cx="1070379" cy="948402"/>
              </a:xfrm>
              <a:custGeom>
                <a:avLst/>
                <a:gdLst/>
                <a:ahLst/>
                <a:cxnLst/>
                <a:rect l="l" t="t" r="r" b="b"/>
                <a:pathLst>
                  <a:path w="26238" h="23248" extrusionOk="0">
                    <a:moveTo>
                      <a:pt x="15608" y="1"/>
                    </a:moveTo>
                    <a:cubicBezTo>
                      <a:pt x="15608" y="1"/>
                      <a:pt x="12811" y="16712"/>
                      <a:pt x="13085" y="19329"/>
                    </a:cubicBezTo>
                    <a:cubicBezTo>
                      <a:pt x="13085" y="19329"/>
                      <a:pt x="6988" y="10089"/>
                      <a:pt x="4008" y="7387"/>
                    </a:cubicBezTo>
                    <a:lnTo>
                      <a:pt x="4008" y="7387"/>
                    </a:lnTo>
                    <a:cubicBezTo>
                      <a:pt x="4008" y="7387"/>
                      <a:pt x="6713" y="20797"/>
                      <a:pt x="7969" y="22148"/>
                    </a:cubicBezTo>
                    <a:lnTo>
                      <a:pt x="7969" y="22148"/>
                    </a:lnTo>
                    <a:cubicBezTo>
                      <a:pt x="7390" y="21588"/>
                      <a:pt x="1626" y="16033"/>
                      <a:pt x="0" y="15043"/>
                    </a:cubicBezTo>
                    <a:lnTo>
                      <a:pt x="0" y="15043"/>
                    </a:lnTo>
                    <a:cubicBezTo>
                      <a:pt x="1" y="15044"/>
                      <a:pt x="2878" y="22495"/>
                      <a:pt x="4008" y="23248"/>
                    </a:cubicBezTo>
                    <a:lnTo>
                      <a:pt x="25703" y="23248"/>
                    </a:lnTo>
                    <a:cubicBezTo>
                      <a:pt x="25703" y="23248"/>
                      <a:pt x="26238" y="11262"/>
                      <a:pt x="22813" y="3725"/>
                    </a:cubicBezTo>
                    <a:lnTo>
                      <a:pt x="21102" y="18921"/>
                    </a:lnTo>
                    <a:cubicBezTo>
                      <a:pt x="21102" y="18921"/>
                      <a:pt x="19364" y="6416"/>
                      <a:pt x="1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9"/>
              <p:cNvSpPr/>
              <p:nvPr/>
            </p:nvSpPr>
            <p:spPr>
              <a:xfrm flipH="1">
                <a:off x="411950" y="4854681"/>
                <a:ext cx="593501" cy="335120"/>
              </a:xfrm>
              <a:custGeom>
                <a:avLst/>
                <a:gdLst/>
                <a:ahLst/>
                <a:cxnLst/>
                <a:rect l="l" t="t" r="r" b="b"/>
                <a:pathLst>
                  <a:path w="23071" h="13027" extrusionOk="0">
                    <a:moveTo>
                      <a:pt x="8528" y="1"/>
                    </a:moveTo>
                    <a:lnTo>
                      <a:pt x="8528" y="1"/>
                    </a:lnTo>
                    <a:cubicBezTo>
                      <a:pt x="11059" y="3870"/>
                      <a:pt x="10686" y="10985"/>
                      <a:pt x="10686" y="10985"/>
                    </a:cubicBezTo>
                    <a:cubicBezTo>
                      <a:pt x="9983" y="7744"/>
                      <a:pt x="1" y="940"/>
                      <a:pt x="1" y="940"/>
                    </a:cubicBezTo>
                    <a:lnTo>
                      <a:pt x="1" y="940"/>
                    </a:lnTo>
                    <a:cubicBezTo>
                      <a:pt x="2933" y="6210"/>
                      <a:pt x="3976" y="13027"/>
                      <a:pt x="3976" y="13027"/>
                    </a:cubicBezTo>
                    <a:lnTo>
                      <a:pt x="23070" y="13027"/>
                    </a:lnTo>
                    <a:cubicBezTo>
                      <a:pt x="18929" y="6565"/>
                      <a:pt x="8529" y="1"/>
                      <a:pt x="8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4" name="Google Shape;584;p9"/>
            <p:cNvGrpSpPr/>
            <p:nvPr/>
          </p:nvGrpSpPr>
          <p:grpSpPr>
            <a:xfrm rot="2832902">
              <a:off x="-140539" y="4040189"/>
              <a:ext cx="1124139" cy="1082561"/>
              <a:chOff x="3133650" y="1176100"/>
              <a:chExt cx="707075" cy="680925"/>
            </a:xfrm>
          </p:grpSpPr>
          <p:sp>
            <p:nvSpPr>
              <p:cNvPr id="585" name="Google Shape;585;p9"/>
              <p:cNvSpPr/>
              <p:nvPr/>
            </p:nvSpPr>
            <p:spPr>
              <a:xfrm>
                <a:off x="3245800" y="1304575"/>
                <a:ext cx="594925" cy="552450"/>
              </a:xfrm>
              <a:custGeom>
                <a:avLst/>
                <a:gdLst/>
                <a:ahLst/>
                <a:cxnLst/>
                <a:rect l="l" t="t" r="r" b="b"/>
                <a:pathLst>
                  <a:path w="23797" h="22098" extrusionOk="0">
                    <a:moveTo>
                      <a:pt x="118" y="0"/>
                    </a:moveTo>
                    <a:cubicBezTo>
                      <a:pt x="82" y="0"/>
                      <a:pt x="47" y="18"/>
                      <a:pt x="28" y="50"/>
                    </a:cubicBezTo>
                    <a:cubicBezTo>
                      <a:pt x="0" y="100"/>
                      <a:pt x="16" y="163"/>
                      <a:pt x="65" y="191"/>
                    </a:cubicBezTo>
                    <a:cubicBezTo>
                      <a:pt x="12588" y="7560"/>
                      <a:pt x="22825" y="20780"/>
                      <a:pt x="23592" y="22049"/>
                    </a:cubicBezTo>
                    <a:cubicBezTo>
                      <a:pt x="23612" y="22081"/>
                      <a:pt x="23646" y="22098"/>
                      <a:pt x="23682" y="22098"/>
                    </a:cubicBezTo>
                    <a:cubicBezTo>
                      <a:pt x="23686" y="22098"/>
                      <a:pt x="23691" y="22097"/>
                      <a:pt x="23696" y="22097"/>
                    </a:cubicBezTo>
                    <a:lnTo>
                      <a:pt x="23696" y="22096"/>
                    </a:lnTo>
                    <a:cubicBezTo>
                      <a:pt x="23709" y="22095"/>
                      <a:pt x="23721" y="22089"/>
                      <a:pt x="23732" y="22083"/>
                    </a:cubicBezTo>
                    <a:cubicBezTo>
                      <a:pt x="23781" y="22053"/>
                      <a:pt x="23797" y="21989"/>
                      <a:pt x="23768" y="21941"/>
                    </a:cubicBezTo>
                    <a:cubicBezTo>
                      <a:pt x="22998" y="20669"/>
                      <a:pt x="12727" y="7403"/>
                      <a:pt x="170" y="14"/>
                    </a:cubicBezTo>
                    <a:cubicBezTo>
                      <a:pt x="153" y="4"/>
                      <a:pt x="13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9"/>
              <p:cNvSpPr/>
              <p:nvPr/>
            </p:nvSpPr>
            <p:spPr>
              <a:xfrm>
                <a:off x="3133650" y="1249300"/>
                <a:ext cx="218325" cy="125600"/>
              </a:xfrm>
              <a:custGeom>
                <a:avLst/>
                <a:gdLst/>
                <a:ahLst/>
                <a:cxnLst/>
                <a:rect l="l" t="t" r="r" b="b"/>
                <a:pathLst>
                  <a:path w="8733" h="5024" extrusionOk="0">
                    <a:moveTo>
                      <a:pt x="1230" y="1"/>
                    </a:moveTo>
                    <a:cubicBezTo>
                      <a:pt x="836" y="1"/>
                      <a:pt x="426" y="31"/>
                      <a:pt x="0" y="96"/>
                    </a:cubicBezTo>
                    <a:cubicBezTo>
                      <a:pt x="0" y="96"/>
                      <a:pt x="2322" y="5023"/>
                      <a:pt x="8048" y="5023"/>
                    </a:cubicBezTo>
                    <a:cubicBezTo>
                      <a:pt x="8271" y="5023"/>
                      <a:pt x="8499" y="5016"/>
                      <a:pt x="8733" y="5000"/>
                    </a:cubicBezTo>
                    <a:cubicBezTo>
                      <a:pt x="8733" y="5000"/>
                      <a:pt x="6308"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9"/>
              <p:cNvSpPr/>
              <p:nvPr/>
            </p:nvSpPr>
            <p:spPr>
              <a:xfrm>
                <a:off x="3289425" y="1176100"/>
                <a:ext cx="142675" cy="226050"/>
              </a:xfrm>
              <a:custGeom>
                <a:avLst/>
                <a:gdLst/>
                <a:ahLst/>
                <a:cxnLst/>
                <a:rect l="l" t="t" r="r" b="b"/>
                <a:pathLst>
                  <a:path w="5707" h="9042" extrusionOk="0">
                    <a:moveTo>
                      <a:pt x="1837" y="1"/>
                    </a:moveTo>
                    <a:lnTo>
                      <a:pt x="1837" y="1"/>
                    </a:lnTo>
                    <a:cubicBezTo>
                      <a:pt x="1" y="5109"/>
                      <a:pt x="4025" y="9042"/>
                      <a:pt x="4025" y="9042"/>
                    </a:cubicBezTo>
                    <a:cubicBezTo>
                      <a:pt x="5707" y="3789"/>
                      <a:pt x="1837"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9"/>
              <p:cNvSpPr/>
              <p:nvPr/>
            </p:nvSpPr>
            <p:spPr>
              <a:xfrm>
                <a:off x="3190675" y="1383925"/>
                <a:ext cx="199400" cy="62275"/>
              </a:xfrm>
              <a:custGeom>
                <a:avLst/>
                <a:gdLst/>
                <a:ahLst/>
                <a:cxnLst/>
                <a:rect l="l" t="t" r="r" b="b"/>
                <a:pathLst>
                  <a:path w="7976" h="2491" extrusionOk="0">
                    <a:moveTo>
                      <a:pt x="4962" y="0"/>
                    </a:moveTo>
                    <a:cubicBezTo>
                      <a:pt x="3613" y="0"/>
                      <a:pt x="1898" y="387"/>
                      <a:pt x="1" y="1727"/>
                    </a:cubicBezTo>
                    <a:cubicBezTo>
                      <a:pt x="1" y="1727"/>
                      <a:pt x="993" y="2491"/>
                      <a:pt x="2812" y="2491"/>
                    </a:cubicBezTo>
                    <a:cubicBezTo>
                      <a:pt x="4124" y="2491"/>
                      <a:pt x="5865" y="2094"/>
                      <a:pt x="7975" y="729"/>
                    </a:cubicBezTo>
                    <a:cubicBezTo>
                      <a:pt x="7975" y="729"/>
                      <a:pt x="6813" y="0"/>
                      <a:pt x="4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9"/>
              <p:cNvSpPr/>
              <p:nvPr/>
            </p:nvSpPr>
            <p:spPr>
              <a:xfrm>
                <a:off x="3381000" y="1220125"/>
                <a:ext cx="146600" cy="227525"/>
              </a:xfrm>
              <a:custGeom>
                <a:avLst/>
                <a:gdLst/>
                <a:ahLst/>
                <a:cxnLst/>
                <a:rect l="l" t="t" r="r" b="b"/>
                <a:pathLst>
                  <a:path w="5864" h="9101" extrusionOk="0">
                    <a:moveTo>
                      <a:pt x="2455" y="1"/>
                    </a:moveTo>
                    <a:cubicBezTo>
                      <a:pt x="0" y="4432"/>
                      <a:pt x="2681" y="9101"/>
                      <a:pt x="2681" y="9101"/>
                    </a:cubicBezTo>
                    <a:cubicBezTo>
                      <a:pt x="5864" y="4658"/>
                      <a:pt x="2455" y="1"/>
                      <a:pt x="2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9"/>
              <p:cNvSpPr/>
              <p:nvPr/>
            </p:nvSpPr>
            <p:spPr>
              <a:xfrm>
                <a:off x="3230575" y="1438900"/>
                <a:ext cx="217475" cy="79475"/>
              </a:xfrm>
              <a:custGeom>
                <a:avLst/>
                <a:gdLst/>
                <a:ahLst/>
                <a:cxnLst/>
                <a:rect l="l" t="t" r="r" b="b"/>
                <a:pathLst>
                  <a:path w="8699" h="3179" extrusionOk="0">
                    <a:moveTo>
                      <a:pt x="6393" y="0"/>
                    </a:moveTo>
                    <a:cubicBezTo>
                      <a:pt x="4693" y="0"/>
                      <a:pt x="2288" y="525"/>
                      <a:pt x="0" y="2859"/>
                    </a:cubicBezTo>
                    <a:cubicBezTo>
                      <a:pt x="0" y="2859"/>
                      <a:pt x="891" y="3179"/>
                      <a:pt x="2241" y="3179"/>
                    </a:cubicBezTo>
                    <a:cubicBezTo>
                      <a:pt x="3948" y="3179"/>
                      <a:pt x="6391" y="2667"/>
                      <a:pt x="8698" y="350"/>
                    </a:cubicBezTo>
                    <a:cubicBezTo>
                      <a:pt x="8698" y="350"/>
                      <a:pt x="7781"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9"/>
              <p:cNvSpPr/>
              <p:nvPr/>
            </p:nvSpPr>
            <p:spPr>
              <a:xfrm>
                <a:off x="3441000" y="1279275"/>
                <a:ext cx="164125" cy="232625"/>
              </a:xfrm>
              <a:custGeom>
                <a:avLst/>
                <a:gdLst/>
                <a:ahLst/>
                <a:cxnLst/>
                <a:rect l="l" t="t" r="r" b="b"/>
                <a:pathLst>
                  <a:path w="6565" h="9305" extrusionOk="0">
                    <a:moveTo>
                      <a:pt x="4325" y="0"/>
                    </a:moveTo>
                    <a:lnTo>
                      <a:pt x="4325" y="0"/>
                    </a:lnTo>
                    <a:cubicBezTo>
                      <a:pt x="0" y="4854"/>
                      <a:pt x="3284" y="9304"/>
                      <a:pt x="3284" y="9304"/>
                    </a:cubicBezTo>
                    <a:cubicBezTo>
                      <a:pt x="6565" y="5152"/>
                      <a:pt x="4325" y="1"/>
                      <a:pt x="4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9"/>
              <p:cNvSpPr/>
              <p:nvPr/>
            </p:nvSpPr>
            <p:spPr>
              <a:xfrm>
                <a:off x="3289925" y="1499500"/>
                <a:ext cx="233175" cy="88175"/>
              </a:xfrm>
              <a:custGeom>
                <a:avLst/>
                <a:gdLst/>
                <a:ahLst/>
                <a:cxnLst/>
                <a:rect l="l" t="t" r="r" b="b"/>
                <a:pathLst>
                  <a:path w="9327" h="3527" extrusionOk="0">
                    <a:moveTo>
                      <a:pt x="6677" y="0"/>
                    </a:moveTo>
                    <a:cubicBezTo>
                      <a:pt x="4936" y="0"/>
                      <a:pt x="2522" y="575"/>
                      <a:pt x="0" y="2961"/>
                    </a:cubicBezTo>
                    <a:cubicBezTo>
                      <a:pt x="0" y="2961"/>
                      <a:pt x="1246" y="3526"/>
                      <a:pt x="3012" y="3526"/>
                    </a:cubicBezTo>
                    <a:cubicBezTo>
                      <a:pt x="4830" y="3526"/>
                      <a:pt x="7199" y="2927"/>
                      <a:pt x="9327" y="495"/>
                    </a:cubicBezTo>
                    <a:cubicBezTo>
                      <a:pt x="9327" y="495"/>
                      <a:pt x="8292"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3" name="Google Shape;593;p9"/>
            <p:cNvGrpSpPr/>
            <p:nvPr/>
          </p:nvGrpSpPr>
          <p:grpSpPr>
            <a:xfrm rot="3741176">
              <a:off x="-99289" y="4414979"/>
              <a:ext cx="1565741" cy="1672744"/>
              <a:chOff x="3010475" y="644425"/>
              <a:chExt cx="1007825" cy="971200"/>
            </a:xfrm>
          </p:grpSpPr>
          <p:sp>
            <p:nvSpPr>
              <p:cNvPr id="594" name="Google Shape;594;p9"/>
              <p:cNvSpPr/>
              <p:nvPr/>
            </p:nvSpPr>
            <p:spPr>
              <a:xfrm>
                <a:off x="3101425" y="644425"/>
                <a:ext cx="174250" cy="269300"/>
              </a:xfrm>
              <a:custGeom>
                <a:avLst/>
                <a:gdLst/>
                <a:ahLst/>
                <a:cxnLst/>
                <a:rect l="l" t="t" r="r" b="b"/>
                <a:pathLst>
                  <a:path w="6970" h="10772" extrusionOk="0">
                    <a:moveTo>
                      <a:pt x="5487" y="1"/>
                    </a:moveTo>
                    <a:cubicBezTo>
                      <a:pt x="5051" y="1"/>
                      <a:pt x="4702" y="234"/>
                      <a:pt x="4552" y="346"/>
                    </a:cubicBezTo>
                    <a:cubicBezTo>
                      <a:pt x="4325" y="518"/>
                      <a:pt x="4003" y="1102"/>
                      <a:pt x="3064" y="1359"/>
                    </a:cubicBezTo>
                    <a:cubicBezTo>
                      <a:pt x="2124" y="1615"/>
                      <a:pt x="2600" y="1585"/>
                      <a:pt x="1457" y="2375"/>
                    </a:cubicBezTo>
                    <a:cubicBezTo>
                      <a:pt x="312" y="3167"/>
                      <a:pt x="623" y="2429"/>
                      <a:pt x="312" y="3167"/>
                    </a:cubicBezTo>
                    <a:cubicBezTo>
                      <a:pt x="1" y="3903"/>
                      <a:pt x="6331" y="10772"/>
                      <a:pt x="6331" y="10772"/>
                    </a:cubicBezTo>
                    <a:lnTo>
                      <a:pt x="6811" y="9427"/>
                    </a:lnTo>
                    <a:cubicBezTo>
                      <a:pt x="6811" y="9427"/>
                      <a:pt x="6969" y="751"/>
                      <a:pt x="6219" y="239"/>
                    </a:cubicBezTo>
                    <a:cubicBezTo>
                      <a:pt x="5962" y="64"/>
                      <a:pt x="5713" y="1"/>
                      <a:pt x="5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9"/>
              <p:cNvSpPr/>
              <p:nvPr/>
            </p:nvSpPr>
            <p:spPr>
              <a:xfrm>
                <a:off x="3016975" y="794275"/>
                <a:ext cx="226325" cy="172950"/>
              </a:xfrm>
              <a:custGeom>
                <a:avLst/>
                <a:gdLst/>
                <a:ahLst/>
                <a:cxnLst/>
                <a:rect l="l" t="t" r="r" b="b"/>
                <a:pathLst>
                  <a:path w="9053" h="6918" extrusionOk="0">
                    <a:moveTo>
                      <a:pt x="1567" y="0"/>
                    </a:moveTo>
                    <a:cubicBezTo>
                      <a:pt x="1533" y="0"/>
                      <a:pt x="1505" y="6"/>
                      <a:pt x="1484" y="16"/>
                    </a:cubicBezTo>
                    <a:cubicBezTo>
                      <a:pt x="788" y="348"/>
                      <a:pt x="844" y="1221"/>
                      <a:pt x="750" y="1625"/>
                    </a:cubicBezTo>
                    <a:cubicBezTo>
                      <a:pt x="657" y="2029"/>
                      <a:pt x="1" y="1640"/>
                      <a:pt x="267" y="2736"/>
                    </a:cubicBezTo>
                    <a:cubicBezTo>
                      <a:pt x="534" y="3830"/>
                      <a:pt x="336" y="4984"/>
                      <a:pt x="425" y="5185"/>
                    </a:cubicBezTo>
                    <a:cubicBezTo>
                      <a:pt x="515" y="5385"/>
                      <a:pt x="557" y="6699"/>
                      <a:pt x="535" y="6891"/>
                    </a:cubicBezTo>
                    <a:cubicBezTo>
                      <a:pt x="534" y="6909"/>
                      <a:pt x="595" y="6917"/>
                      <a:pt x="708" y="6917"/>
                    </a:cubicBezTo>
                    <a:cubicBezTo>
                      <a:pt x="1826" y="6917"/>
                      <a:pt x="8019" y="6079"/>
                      <a:pt x="9052" y="4820"/>
                    </a:cubicBezTo>
                    <a:lnTo>
                      <a:pt x="9051" y="4820"/>
                    </a:lnTo>
                    <a:cubicBezTo>
                      <a:pt x="9051" y="4820"/>
                      <a:pt x="2604" y="0"/>
                      <a:pt x="1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9"/>
              <p:cNvSpPr/>
              <p:nvPr/>
            </p:nvSpPr>
            <p:spPr>
              <a:xfrm>
                <a:off x="3288150" y="906800"/>
                <a:ext cx="730150" cy="708825"/>
              </a:xfrm>
              <a:custGeom>
                <a:avLst/>
                <a:gdLst/>
                <a:ahLst/>
                <a:cxnLst/>
                <a:rect l="l" t="t" r="r" b="b"/>
                <a:pathLst>
                  <a:path w="29206" h="28353" extrusionOk="0">
                    <a:moveTo>
                      <a:pt x="281" y="1"/>
                    </a:moveTo>
                    <a:lnTo>
                      <a:pt x="0" y="387"/>
                    </a:lnTo>
                    <a:cubicBezTo>
                      <a:pt x="6913" y="5401"/>
                      <a:pt x="28635" y="28122"/>
                      <a:pt x="28857" y="28352"/>
                    </a:cubicBezTo>
                    <a:lnTo>
                      <a:pt x="29206" y="28330"/>
                    </a:lnTo>
                    <a:cubicBezTo>
                      <a:pt x="28985" y="28099"/>
                      <a:pt x="7228" y="5039"/>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9"/>
              <p:cNvSpPr/>
              <p:nvPr/>
            </p:nvSpPr>
            <p:spPr>
              <a:xfrm>
                <a:off x="3010475" y="668475"/>
                <a:ext cx="343500" cy="357700"/>
              </a:xfrm>
              <a:custGeom>
                <a:avLst/>
                <a:gdLst/>
                <a:ahLst/>
                <a:cxnLst/>
                <a:rect l="l" t="t" r="r" b="b"/>
                <a:pathLst>
                  <a:path w="13740" h="14308" extrusionOk="0">
                    <a:moveTo>
                      <a:pt x="12843" y="1"/>
                    </a:moveTo>
                    <a:cubicBezTo>
                      <a:pt x="12748" y="1"/>
                      <a:pt x="12577" y="285"/>
                      <a:pt x="12086" y="485"/>
                    </a:cubicBezTo>
                    <a:cubicBezTo>
                      <a:pt x="11586" y="688"/>
                      <a:pt x="10887" y="741"/>
                      <a:pt x="10292" y="741"/>
                    </a:cubicBezTo>
                    <a:cubicBezTo>
                      <a:pt x="9638" y="741"/>
                      <a:pt x="9110" y="677"/>
                      <a:pt x="9110" y="677"/>
                    </a:cubicBezTo>
                    <a:cubicBezTo>
                      <a:pt x="9110" y="677"/>
                      <a:pt x="7395" y="1875"/>
                      <a:pt x="7414" y="2166"/>
                    </a:cubicBezTo>
                    <a:cubicBezTo>
                      <a:pt x="7432" y="2458"/>
                      <a:pt x="9586" y="8041"/>
                      <a:pt x="9586" y="8041"/>
                    </a:cubicBezTo>
                    <a:cubicBezTo>
                      <a:pt x="9586" y="8041"/>
                      <a:pt x="5698" y="3065"/>
                      <a:pt x="5384" y="3065"/>
                    </a:cubicBezTo>
                    <a:cubicBezTo>
                      <a:pt x="5384" y="3065"/>
                      <a:pt x="5383" y="3065"/>
                      <a:pt x="5382" y="3065"/>
                    </a:cubicBezTo>
                    <a:cubicBezTo>
                      <a:pt x="5083" y="3087"/>
                      <a:pt x="4493" y="4108"/>
                      <a:pt x="4172" y="4235"/>
                    </a:cubicBezTo>
                    <a:cubicBezTo>
                      <a:pt x="3850" y="4362"/>
                      <a:pt x="3167" y="4885"/>
                      <a:pt x="2968" y="5495"/>
                    </a:cubicBezTo>
                    <a:cubicBezTo>
                      <a:pt x="2768" y="6106"/>
                      <a:pt x="2686" y="6692"/>
                      <a:pt x="2479" y="7191"/>
                    </a:cubicBezTo>
                    <a:cubicBezTo>
                      <a:pt x="2313" y="7593"/>
                      <a:pt x="6498" y="8524"/>
                      <a:pt x="8153" y="8876"/>
                    </a:cubicBezTo>
                    <a:lnTo>
                      <a:pt x="8153" y="8876"/>
                    </a:lnTo>
                    <a:cubicBezTo>
                      <a:pt x="7104" y="8666"/>
                      <a:pt x="5039" y="8291"/>
                      <a:pt x="3696" y="8291"/>
                    </a:cubicBezTo>
                    <a:cubicBezTo>
                      <a:pt x="3171" y="8291"/>
                      <a:pt x="2757" y="8348"/>
                      <a:pt x="2557" y="8496"/>
                    </a:cubicBezTo>
                    <a:cubicBezTo>
                      <a:pt x="1651" y="9166"/>
                      <a:pt x="1960" y="9754"/>
                      <a:pt x="1885" y="10950"/>
                    </a:cubicBezTo>
                    <a:cubicBezTo>
                      <a:pt x="1857" y="11405"/>
                      <a:pt x="1787" y="11483"/>
                      <a:pt x="1731" y="11483"/>
                    </a:cubicBezTo>
                    <a:cubicBezTo>
                      <a:pt x="1702" y="11483"/>
                      <a:pt x="1676" y="11461"/>
                      <a:pt x="1663" y="11461"/>
                    </a:cubicBezTo>
                    <a:cubicBezTo>
                      <a:pt x="1635" y="11461"/>
                      <a:pt x="1659" y="11557"/>
                      <a:pt x="1811" y="12146"/>
                    </a:cubicBezTo>
                    <a:cubicBezTo>
                      <a:pt x="2148" y="13455"/>
                      <a:pt x="1" y="14307"/>
                      <a:pt x="1443" y="14307"/>
                    </a:cubicBezTo>
                    <a:cubicBezTo>
                      <a:pt x="1552" y="14307"/>
                      <a:pt x="1681" y="14303"/>
                      <a:pt x="1834" y="14293"/>
                    </a:cubicBezTo>
                    <a:cubicBezTo>
                      <a:pt x="4005" y="14153"/>
                      <a:pt x="10204" y="12088"/>
                      <a:pt x="12002" y="10297"/>
                    </a:cubicBezTo>
                    <a:cubicBezTo>
                      <a:pt x="12002" y="10297"/>
                      <a:pt x="13739" y="4019"/>
                      <a:pt x="13231" y="1634"/>
                    </a:cubicBezTo>
                    <a:cubicBezTo>
                      <a:pt x="12961" y="366"/>
                      <a:pt x="12951" y="1"/>
                      <a:pt x="12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9"/>
              <p:cNvSpPr/>
              <p:nvPr/>
            </p:nvSpPr>
            <p:spPr>
              <a:xfrm>
                <a:off x="3164575" y="807225"/>
                <a:ext cx="170025" cy="185850"/>
              </a:xfrm>
              <a:custGeom>
                <a:avLst/>
                <a:gdLst/>
                <a:ahLst/>
                <a:cxnLst/>
                <a:rect l="l" t="t" r="r" b="b"/>
                <a:pathLst>
                  <a:path w="6801" h="7434" extrusionOk="0">
                    <a:moveTo>
                      <a:pt x="4741" y="1"/>
                    </a:moveTo>
                    <a:cubicBezTo>
                      <a:pt x="4692" y="1"/>
                      <a:pt x="4596" y="49"/>
                      <a:pt x="4348" y="175"/>
                    </a:cubicBezTo>
                    <a:cubicBezTo>
                      <a:pt x="3538" y="586"/>
                      <a:pt x="4987" y="364"/>
                      <a:pt x="3538" y="586"/>
                    </a:cubicBezTo>
                    <a:cubicBezTo>
                      <a:pt x="3217" y="635"/>
                      <a:pt x="2960" y="680"/>
                      <a:pt x="2746" y="727"/>
                    </a:cubicBezTo>
                    <a:cubicBezTo>
                      <a:pt x="3122" y="1715"/>
                      <a:pt x="3422" y="2491"/>
                      <a:pt x="3422" y="2491"/>
                    </a:cubicBezTo>
                    <a:cubicBezTo>
                      <a:pt x="3422" y="2491"/>
                      <a:pt x="2867" y="1781"/>
                      <a:pt x="2159" y="897"/>
                    </a:cubicBezTo>
                    <a:cubicBezTo>
                      <a:pt x="1844" y="1026"/>
                      <a:pt x="1676" y="1190"/>
                      <a:pt x="1442" y="1450"/>
                    </a:cubicBezTo>
                    <a:cubicBezTo>
                      <a:pt x="996" y="1945"/>
                      <a:pt x="511" y="2306"/>
                      <a:pt x="451" y="2986"/>
                    </a:cubicBezTo>
                    <a:cubicBezTo>
                      <a:pt x="1050" y="3124"/>
                      <a:pt x="1597" y="3243"/>
                      <a:pt x="1996" y="3327"/>
                    </a:cubicBezTo>
                    <a:cubicBezTo>
                      <a:pt x="1596" y="3247"/>
                      <a:pt x="1047" y="3143"/>
                      <a:pt x="445" y="3044"/>
                    </a:cubicBezTo>
                    <a:cubicBezTo>
                      <a:pt x="379" y="3713"/>
                      <a:pt x="201" y="4492"/>
                      <a:pt x="85" y="4499"/>
                    </a:cubicBezTo>
                    <a:cubicBezTo>
                      <a:pt x="80" y="4500"/>
                      <a:pt x="76" y="4500"/>
                      <a:pt x="72" y="4500"/>
                    </a:cubicBezTo>
                    <a:cubicBezTo>
                      <a:pt x="59" y="4500"/>
                      <a:pt x="50" y="4499"/>
                      <a:pt x="44" y="4499"/>
                    </a:cubicBezTo>
                    <a:cubicBezTo>
                      <a:pt x="1" y="4499"/>
                      <a:pt x="88" y="4555"/>
                      <a:pt x="146" y="5447"/>
                    </a:cubicBezTo>
                    <a:cubicBezTo>
                      <a:pt x="202" y="6305"/>
                      <a:pt x="555" y="7005"/>
                      <a:pt x="702" y="7434"/>
                    </a:cubicBezTo>
                    <a:cubicBezTo>
                      <a:pt x="2814" y="6666"/>
                      <a:pt x="4911" y="5671"/>
                      <a:pt x="5838" y="4747"/>
                    </a:cubicBezTo>
                    <a:cubicBezTo>
                      <a:pt x="5838" y="4747"/>
                      <a:pt x="6409" y="2679"/>
                      <a:pt x="6801" y="466"/>
                    </a:cubicBezTo>
                    <a:lnTo>
                      <a:pt x="6801" y="466"/>
                    </a:lnTo>
                    <a:cubicBezTo>
                      <a:pt x="6675" y="486"/>
                      <a:pt x="6525" y="499"/>
                      <a:pt x="6353" y="499"/>
                    </a:cubicBezTo>
                    <a:cubicBezTo>
                      <a:pt x="6128" y="499"/>
                      <a:pt x="5864" y="477"/>
                      <a:pt x="5559" y="416"/>
                    </a:cubicBezTo>
                    <a:cubicBezTo>
                      <a:pt x="4719" y="249"/>
                      <a:pt x="4851" y="1"/>
                      <a:pt x="4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99" name="Google Shape;599;p9"/>
          <p:cNvGrpSpPr/>
          <p:nvPr/>
        </p:nvGrpSpPr>
        <p:grpSpPr>
          <a:xfrm rot="2538009" flipH="1">
            <a:off x="7295370" y="6067389"/>
            <a:ext cx="1459542" cy="1417777"/>
            <a:chOff x="-351431" y="3891662"/>
            <a:chExt cx="1603096" cy="1553372"/>
          </a:xfrm>
        </p:grpSpPr>
        <p:grpSp>
          <p:nvGrpSpPr>
            <p:cNvPr id="600" name="Google Shape;600;p9"/>
            <p:cNvGrpSpPr/>
            <p:nvPr/>
          </p:nvGrpSpPr>
          <p:grpSpPr>
            <a:xfrm flipH="1">
              <a:off x="274170" y="4130642"/>
              <a:ext cx="977495" cy="1226750"/>
              <a:chOff x="3645475" y="1024200"/>
              <a:chExt cx="609525" cy="764950"/>
            </a:xfrm>
          </p:grpSpPr>
          <p:sp>
            <p:nvSpPr>
              <p:cNvPr id="601" name="Google Shape;601;p9"/>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9"/>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9"/>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9"/>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9"/>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 name="Google Shape;606;p9"/>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 name="Google Shape;607;p9"/>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 name="Google Shape;608;p9"/>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9"/>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9"/>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9"/>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9"/>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3" name="Google Shape;613;p9"/>
            <p:cNvGrpSpPr/>
            <p:nvPr/>
          </p:nvGrpSpPr>
          <p:grpSpPr>
            <a:xfrm rot="-1834150" flipH="1">
              <a:off x="-107412" y="4054977"/>
              <a:ext cx="977487" cy="1226740"/>
              <a:chOff x="3645475" y="1024200"/>
              <a:chExt cx="609525" cy="764950"/>
            </a:xfrm>
          </p:grpSpPr>
          <p:sp>
            <p:nvSpPr>
              <p:cNvPr id="614" name="Google Shape;614;p9"/>
              <p:cNvSpPr/>
              <p:nvPr/>
            </p:nvSpPr>
            <p:spPr>
              <a:xfrm>
                <a:off x="3645475" y="1024200"/>
                <a:ext cx="609525" cy="764950"/>
              </a:xfrm>
              <a:custGeom>
                <a:avLst/>
                <a:gdLst/>
                <a:ahLst/>
                <a:cxnLst/>
                <a:rect l="l" t="t" r="r" b="b"/>
                <a:pathLst>
                  <a:path w="24381" h="30598" extrusionOk="0">
                    <a:moveTo>
                      <a:pt x="2588" y="1"/>
                    </a:moveTo>
                    <a:lnTo>
                      <a:pt x="2588" y="1"/>
                    </a:lnTo>
                    <a:cubicBezTo>
                      <a:pt x="2588" y="1"/>
                      <a:pt x="1" y="23228"/>
                      <a:pt x="20306" y="30597"/>
                    </a:cubicBezTo>
                    <a:cubicBezTo>
                      <a:pt x="20306" y="30597"/>
                      <a:pt x="24381" y="5930"/>
                      <a:pt x="2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9"/>
              <p:cNvSpPr/>
              <p:nvPr/>
            </p:nvSpPr>
            <p:spPr>
              <a:xfrm>
                <a:off x="3766975" y="1414000"/>
                <a:ext cx="221000" cy="95050"/>
              </a:xfrm>
              <a:custGeom>
                <a:avLst/>
                <a:gdLst/>
                <a:ahLst/>
                <a:cxnLst/>
                <a:rect l="l" t="t" r="r" b="b"/>
                <a:pathLst>
                  <a:path w="8840" h="3802" extrusionOk="0">
                    <a:moveTo>
                      <a:pt x="0" y="0"/>
                    </a:moveTo>
                    <a:lnTo>
                      <a:pt x="0" y="0"/>
                    </a:lnTo>
                    <a:cubicBezTo>
                      <a:pt x="36" y="88"/>
                      <a:pt x="70" y="176"/>
                      <a:pt x="107" y="264"/>
                    </a:cubicBezTo>
                    <a:lnTo>
                      <a:pt x="8839" y="3801"/>
                    </a:lnTo>
                    <a:lnTo>
                      <a:pt x="8839" y="3801"/>
                    </a:lnTo>
                    <a:lnTo>
                      <a:pt x="8672" y="351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9"/>
              <p:cNvSpPr/>
              <p:nvPr/>
            </p:nvSpPr>
            <p:spPr>
              <a:xfrm>
                <a:off x="3861125" y="1580950"/>
                <a:ext cx="220425" cy="89700"/>
              </a:xfrm>
              <a:custGeom>
                <a:avLst/>
                <a:gdLst/>
                <a:ahLst/>
                <a:cxnLst/>
                <a:rect l="l" t="t" r="r" b="b"/>
                <a:pathLst>
                  <a:path w="8817" h="3588" extrusionOk="0">
                    <a:moveTo>
                      <a:pt x="1" y="1"/>
                    </a:moveTo>
                    <a:lnTo>
                      <a:pt x="1" y="1"/>
                    </a:lnTo>
                    <a:cubicBezTo>
                      <a:pt x="83" y="106"/>
                      <a:pt x="165" y="211"/>
                      <a:pt x="249" y="315"/>
                    </a:cubicBezTo>
                    <a:lnTo>
                      <a:pt x="8816" y="3587"/>
                    </a:lnTo>
                    <a:lnTo>
                      <a:pt x="8816" y="3587"/>
                    </a:lnTo>
                    <a:lnTo>
                      <a:pt x="8653" y="330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9"/>
              <p:cNvSpPr/>
              <p:nvPr/>
            </p:nvSpPr>
            <p:spPr>
              <a:xfrm>
                <a:off x="3715325" y="1209000"/>
                <a:ext cx="152650" cy="92850"/>
              </a:xfrm>
              <a:custGeom>
                <a:avLst/>
                <a:gdLst/>
                <a:ahLst/>
                <a:cxnLst/>
                <a:rect l="l" t="t" r="r" b="b"/>
                <a:pathLst>
                  <a:path w="6106" h="3714" extrusionOk="0">
                    <a:moveTo>
                      <a:pt x="1" y="0"/>
                    </a:moveTo>
                    <a:lnTo>
                      <a:pt x="1" y="0"/>
                    </a:lnTo>
                    <a:cubicBezTo>
                      <a:pt x="11" y="85"/>
                      <a:pt x="22" y="170"/>
                      <a:pt x="34" y="256"/>
                    </a:cubicBezTo>
                    <a:lnTo>
                      <a:pt x="6106" y="3713"/>
                    </a:lnTo>
                    <a:lnTo>
                      <a:pt x="5902" y="33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9"/>
              <p:cNvSpPr/>
              <p:nvPr/>
            </p:nvSpPr>
            <p:spPr>
              <a:xfrm>
                <a:off x="3926575" y="1652700"/>
                <a:ext cx="186175" cy="71850"/>
              </a:xfrm>
              <a:custGeom>
                <a:avLst/>
                <a:gdLst/>
                <a:ahLst/>
                <a:cxnLst/>
                <a:rect l="l" t="t" r="r" b="b"/>
                <a:pathLst>
                  <a:path w="7447" h="2874" extrusionOk="0">
                    <a:moveTo>
                      <a:pt x="1" y="1"/>
                    </a:moveTo>
                    <a:cubicBezTo>
                      <a:pt x="128" y="121"/>
                      <a:pt x="258" y="240"/>
                      <a:pt x="390" y="358"/>
                    </a:cubicBezTo>
                    <a:lnTo>
                      <a:pt x="7447" y="2873"/>
                    </a:lnTo>
                    <a:lnTo>
                      <a:pt x="7287" y="25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 name="Google Shape;619;p9"/>
              <p:cNvSpPr/>
              <p:nvPr/>
            </p:nvSpPr>
            <p:spPr>
              <a:xfrm>
                <a:off x="3736650" y="1320350"/>
                <a:ext cx="189375" cy="81725"/>
              </a:xfrm>
              <a:custGeom>
                <a:avLst/>
                <a:gdLst/>
                <a:ahLst/>
                <a:cxnLst/>
                <a:rect l="l" t="t" r="r" b="b"/>
                <a:pathLst>
                  <a:path w="7575" h="3269" extrusionOk="0">
                    <a:moveTo>
                      <a:pt x="0" y="0"/>
                    </a:moveTo>
                    <a:lnTo>
                      <a:pt x="0" y="0"/>
                    </a:lnTo>
                    <a:cubicBezTo>
                      <a:pt x="22" y="82"/>
                      <a:pt x="44" y="165"/>
                      <a:pt x="66" y="248"/>
                    </a:cubicBezTo>
                    <a:lnTo>
                      <a:pt x="7574" y="3268"/>
                    </a:lnTo>
                    <a:lnTo>
                      <a:pt x="7407" y="298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9"/>
              <p:cNvSpPr/>
              <p:nvPr/>
            </p:nvSpPr>
            <p:spPr>
              <a:xfrm>
                <a:off x="3824575" y="1066200"/>
                <a:ext cx="17500" cy="180650"/>
              </a:xfrm>
              <a:custGeom>
                <a:avLst/>
                <a:gdLst/>
                <a:ahLst/>
                <a:cxnLst/>
                <a:rect l="l" t="t" r="r" b="b"/>
                <a:pathLst>
                  <a:path w="700" h="7226" extrusionOk="0">
                    <a:moveTo>
                      <a:pt x="1" y="0"/>
                    </a:moveTo>
                    <a:lnTo>
                      <a:pt x="465" y="6821"/>
                    </a:lnTo>
                    <a:lnTo>
                      <a:pt x="700" y="7225"/>
                    </a:lnTo>
                    <a:lnTo>
                      <a:pt x="213" y="104"/>
                    </a:lnTo>
                    <a:cubicBezTo>
                      <a:pt x="142" y="70"/>
                      <a:pt x="73" y="3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9"/>
              <p:cNvSpPr/>
              <p:nvPr/>
            </p:nvSpPr>
            <p:spPr>
              <a:xfrm>
                <a:off x="3709750" y="1024200"/>
                <a:ext cx="444000" cy="764950"/>
              </a:xfrm>
              <a:custGeom>
                <a:avLst/>
                <a:gdLst/>
                <a:ahLst/>
                <a:cxnLst/>
                <a:rect l="l" t="t" r="r" b="b"/>
                <a:pathLst>
                  <a:path w="17760" h="30598" extrusionOk="0">
                    <a:moveTo>
                      <a:pt x="17" y="1"/>
                    </a:moveTo>
                    <a:cubicBezTo>
                      <a:pt x="17" y="1"/>
                      <a:pt x="10" y="63"/>
                      <a:pt x="0" y="177"/>
                    </a:cubicBezTo>
                    <a:lnTo>
                      <a:pt x="3375" y="6005"/>
                    </a:lnTo>
                    <a:lnTo>
                      <a:pt x="4892" y="8624"/>
                    </a:lnTo>
                    <a:lnTo>
                      <a:pt x="31" y="5535"/>
                    </a:lnTo>
                    <a:lnTo>
                      <a:pt x="31" y="5535"/>
                    </a:lnTo>
                    <a:cubicBezTo>
                      <a:pt x="38" y="5620"/>
                      <a:pt x="45" y="5705"/>
                      <a:pt x="53" y="5791"/>
                    </a:cubicBezTo>
                    <a:lnTo>
                      <a:pt x="5114" y="9009"/>
                    </a:lnTo>
                    <a:lnTo>
                      <a:pt x="5130" y="9037"/>
                    </a:lnTo>
                    <a:lnTo>
                      <a:pt x="6329" y="11105"/>
                    </a:lnTo>
                    <a:lnTo>
                      <a:pt x="7384" y="12928"/>
                    </a:lnTo>
                    <a:lnTo>
                      <a:pt x="7384" y="12928"/>
                    </a:lnTo>
                    <a:lnTo>
                      <a:pt x="592" y="9688"/>
                    </a:lnTo>
                    <a:lnTo>
                      <a:pt x="592" y="9688"/>
                    </a:lnTo>
                    <a:cubicBezTo>
                      <a:pt x="608" y="9772"/>
                      <a:pt x="624" y="9854"/>
                      <a:pt x="640" y="9939"/>
                    </a:cubicBezTo>
                    <a:lnTo>
                      <a:pt x="7567" y="13244"/>
                    </a:lnTo>
                    <a:lnTo>
                      <a:pt x="8650" y="15114"/>
                    </a:lnTo>
                    <a:lnTo>
                      <a:pt x="10023" y="17485"/>
                    </a:lnTo>
                    <a:lnTo>
                      <a:pt x="1829" y="14347"/>
                    </a:lnTo>
                    <a:lnTo>
                      <a:pt x="1829" y="14347"/>
                    </a:lnTo>
                    <a:cubicBezTo>
                      <a:pt x="1859" y="14432"/>
                      <a:pt x="1889" y="14516"/>
                      <a:pt x="1919" y="14601"/>
                    </a:cubicBezTo>
                    <a:lnTo>
                      <a:pt x="10187" y="17768"/>
                    </a:lnTo>
                    <a:lnTo>
                      <a:pt x="11128" y="19393"/>
                    </a:lnTo>
                    <a:lnTo>
                      <a:pt x="12349" y="21501"/>
                    </a:lnTo>
                    <a:lnTo>
                      <a:pt x="3368" y="18002"/>
                    </a:lnTo>
                    <a:lnTo>
                      <a:pt x="3368" y="18002"/>
                    </a:lnTo>
                    <a:cubicBezTo>
                      <a:pt x="3415" y="18093"/>
                      <a:pt x="3460" y="18184"/>
                      <a:pt x="3507" y="18276"/>
                    </a:cubicBezTo>
                    <a:lnTo>
                      <a:pt x="12513" y="21785"/>
                    </a:lnTo>
                    <a:lnTo>
                      <a:pt x="13546" y="23569"/>
                    </a:lnTo>
                    <a:lnTo>
                      <a:pt x="4745" y="20414"/>
                    </a:lnTo>
                    <a:lnTo>
                      <a:pt x="4745" y="20414"/>
                    </a:lnTo>
                    <a:cubicBezTo>
                      <a:pt x="4806" y="20510"/>
                      <a:pt x="4867" y="20604"/>
                      <a:pt x="4930" y="20700"/>
                    </a:cubicBezTo>
                    <a:lnTo>
                      <a:pt x="13705" y="23844"/>
                    </a:lnTo>
                    <a:lnTo>
                      <a:pt x="14871" y="25857"/>
                    </a:lnTo>
                    <a:lnTo>
                      <a:pt x="16120" y="28013"/>
                    </a:lnTo>
                    <a:lnTo>
                      <a:pt x="17582" y="30540"/>
                    </a:lnTo>
                    <a:cubicBezTo>
                      <a:pt x="17634" y="30558"/>
                      <a:pt x="17683" y="30578"/>
                      <a:pt x="17735" y="30597"/>
                    </a:cubicBezTo>
                    <a:cubicBezTo>
                      <a:pt x="17735" y="30597"/>
                      <a:pt x="17744" y="30541"/>
                      <a:pt x="17759" y="30434"/>
                    </a:cubicBezTo>
                    <a:lnTo>
                      <a:pt x="16296" y="27908"/>
                    </a:lnTo>
                    <a:lnTo>
                      <a:pt x="16130" y="27620"/>
                    </a:lnTo>
                    <a:lnTo>
                      <a:pt x="15048" y="25754"/>
                    </a:lnTo>
                    <a:lnTo>
                      <a:pt x="16480" y="15521"/>
                    </a:lnTo>
                    <a:cubicBezTo>
                      <a:pt x="16432" y="15376"/>
                      <a:pt x="16383" y="15230"/>
                      <a:pt x="16333" y="15084"/>
                    </a:cubicBezTo>
                    <a:lnTo>
                      <a:pt x="14882" y="25465"/>
                    </a:lnTo>
                    <a:lnTo>
                      <a:pt x="13881" y="23739"/>
                    </a:lnTo>
                    <a:lnTo>
                      <a:pt x="12690" y="21681"/>
                    </a:lnTo>
                    <a:lnTo>
                      <a:pt x="14102" y="10244"/>
                    </a:lnTo>
                    <a:cubicBezTo>
                      <a:pt x="14047" y="10150"/>
                      <a:pt x="13988" y="10057"/>
                      <a:pt x="13930" y="9964"/>
                    </a:cubicBezTo>
                    <a:lnTo>
                      <a:pt x="12520" y="21387"/>
                    </a:lnTo>
                    <a:lnTo>
                      <a:pt x="11304" y="19289"/>
                    </a:lnTo>
                    <a:lnTo>
                      <a:pt x="12498" y="7917"/>
                    </a:lnTo>
                    <a:cubicBezTo>
                      <a:pt x="12438" y="7841"/>
                      <a:pt x="12376" y="7767"/>
                      <a:pt x="12316" y="7692"/>
                    </a:cubicBezTo>
                    <a:lnTo>
                      <a:pt x="11129" y="18986"/>
                    </a:lnTo>
                    <a:lnTo>
                      <a:pt x="10362" y="17660"/>
                    </a:lnTo>
                    <a:lnTo>
                      <a:pt x="11124" y="6343"/>
                    </a:lnTo>
                    <a:cubicBezTo>
                      <a:pt x="11059" y="6277"/>
                      <a:pt x="10997" y="6208"/>
                      <a:pt x="10932" y="6141"/>
                    </a:cubicBezTo>
                    <a:lnTo>
                      <a:pt x="10178" y="17342"/>
                    </a:lnTo>
                    <a:lnTo>
                      <a:pt x="8826" y="15009"/>
                    </a:lnTo>
                    <a:lnTo>
                      <a:pt x="7744" y="13139"/>
                    </a:lnTo>
                    <a:lnTo>
                      <a:pt x="8183" y="3795"/>
                    </a:lnTo>
                    <a:cubicBezTo>
                      <a:pt x="8116" y="3747"/>
                      <a:pt x="8051" y="3700"/>
                      <a:pt x="7983" y="3653"/>
                    </a:cubicBezTo>
                    <a:lnTo>
                      <a:pt x="7554" y="12810"/>
                    </a:lnTo>
                    <a:lnTo>
                      <a:pt x="6506" y="11002"/>
                    </a:lnTo>
                    <a:lnTo>
                      <a:pt x="6494" y="2693"/>
                    </a:lnTo>
                    <a:cubicBezTo>
                      <a:pt x="6425" y="2651"/>
                      <a:pt x="6359" y="2609"/>
                      <a:pt x="6289" y="2568"/>
                    </a:cubicBezTo>
                    <a:lnTo>
                      <a:pt x="6289" y="2568"/>
                    </a:lnTo>
                    <a:lnTo>
                      <a:pt x="6301" y="10647"/>
                    </a:lnTo>
                    <a:lnTo>
                      <a:pt x="5291" y="8905"/>
                    </a:lnTo>
                    <a:lnTo>
                      <a:pt x="3552" y="5900"/>
                    </a:lnTo>
                    <a:lnTo>
                      <a:pt x="2915" y="954"/>
                    </a:lnTo>
                    <a:cubicBezTo>
                      <a:pt x="2844" y="926"/>
                      <a:pt x="2769" y="901"/>
                      <a:pt x="2697" y="874"/>
                    </a:cubicBezTo>
                    <a:lnTo>
                      <a:pt x="2697" y="874"/>
                    </a:lnTo>
                    <a:lnTo>
                      <a:pt x="3286" y="5440"/>
                    </a:lnTo>
                    <a:lnTo>
                      <a:pt x="160" y="43"/>
                    </a:lnTo>
                    <a:cubicBezTo>
                      <a:pt x="112" y="29"/>
                      <a:pt x="66" y="14"/>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9"/>
              <p:cNvSpPr/>
              <p:nvPr/>
            </p:nvSpPr>
            <p:spPr>
              <a:xfrm>
                <a:off x="3707725" y="1108125"/>
                <a:ext cx="86400" cy="66225"/>
              </a:xfrm>
              <a:custGeom>
                <a:avLst/>
                <a:gdLst/>
                <a:ahLst/>
                <a:cxnLst/>
                <a:rect l="l" t="t" r="r" b="b"/>
                <a:pathLst>
                  <a:path w="3456" h="2649" extrusionOk="0">
                    <a:moveTo>
                      <a:pt x="1" y="0"/>
                    </a:moveTo>
                    <a:lnTo>
                      <a:pt x="1" y="0"/>
                    </a:lnTo>
                    <a:cubicBezTo>
                      <a:pt x="3" y="83"/>
                      <a:pt x="5" y="169"/>
                      <a:pt x="7" y="255"/>
                    </a:cubicBezTo>
                    <a:lnTo>
                      <a:pt x="3456" y="2648"/>
                    </a:lnTo>
                    <a:lnTo>
                      <a:pt x="3213" y="222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9"/>
              <p:cNvSpPr/>
              <p:nvPr/>
            </p:nvSpPr>
            <p:spPr>
              <a:xfrm>
                <a:off x="4112975" y="1496375"/>
                <a:ext cx="33575" cy="225525"/>
              </a:xfrm>
              <a:custGeom>
                <a:avLst/>
                <a:gdLst/>
                <a:ahLst/>
                <a:cxnLst/>
                <a:rect l="l" t="t" r="r" b="b"/>
                <a:pathLst>
                  <a:path w="1343" h="9021" extrusionOk="0">
                    <a:moveTo>
                      <a:pt x="1224" y="1"/>
                    </a:moveTo>
                    <a:lnTo>
                      <a:pt x="1" y="8732"/>
                    </a:lnTo>
                    <a:lnTo>
                      <a:pt x="167" y="9021"/>
                    </a:lnTo>
                    <a:lnTo>
                      <a:pt x="1343" y="629"/>
                    </a:lnTo>
                    <a:cubicBezTo>
                      <a:pt x="1305" y="420"/>
                      <a:pt x="1265" y="211"/>
                      <a:pt x="1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9"/>
              <p:cNvSpPr/>
              <p:nvPr/>
            </p:nvSpPr>
            <p:spPr>
              <a:xfrm>
                <a:off x="4052525" y="1327025"/>
                <a:ext cx="39225" cy="290650"/>
              </a:xfrm>
              <a:custGeom>
                <a:avLst/>
                <a:gdLst/>
                <a:ahLst/>
                <a:cxnLst/>
                <a:rect l="l" t="t" r="r" b="b"/>
                <a:pathLst>
                  <a:path w="1569" h="11626" extrusionOk="0">
                    <a:moveTo>
                      <a:pt x="1403" y="0"/>
                    </a:moveTo>
                    <a:lnTo>
                      <a:pt x="1" y="11330"/>
                    </a:lnTo>
                    <a:lnTo>
                      <a:pt x="170" y="11626"/>
                    </a:lnTo>
                    <a:lnTo>
                      <a:pt x="1568" y="346"/>
                    </a:lnTo>
                    <a:cubicBezTo>
                      <a:pt x="1513" y="231"/>
                      <a:pt x="1459" y="115"/>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9"/>
              <p:cNvSpPr/>
              <p:nvPr/>
            </p:nvSpPr>
            <p:spPr>
              <a:xfrm>
                <a:off x="3925925" y="1145450"/>
                <a:ext cx="27000" cy="254000"/>
              </a:xfrm>
              <a:custGeom>
                <a:avLst/>
                <a:gdLst/>
                <a:ahLst/>
                <a:cxnLst/>
                <a:rect l="l" t="t" r="r" b="b"/>
                <a:pathLst>
                  <a:path w="1080" h="10160" extrusionOk="0">
                    <a:moveTo>
                      <a:pt x="888" y="1"/>
                    </a:moveTo>
                    <a:lnTo>
                      <a:pt x="1" y="9851"/>
                    </a:lnTo>
                    <a:lnTo>
                      <a:pt x="179" y="10159"/>
                    </a:lnTo>
                    <a:lnTo>
                      <a:pt x="1080" y="162"/>
                    </a:lnTo>
                    <a:cubicBezTo>
                      <a:pt x="1018" y="107"/>
                      <a:pt x="951" y="54"/>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26" name="Google Shape;626;p9"/>
          <p:cNvGrpSpPr/>
          <p:nvPr/>
        </p:nvGrpSpPr>
        <p:grpSpPr>
          <a:xfrm>
            <a:off x="9569829" y="843289"/>
            <a:ext cx="2957830" cy="5837347"/>
            <a:chOff x="5504275" y="2502400"/>
            <a:chExt cx="739025" cy="1454875"/>
          </a:xfrm>
        </p:grpSpPr>
        <p:sp>
          <p:nvSpPr>
            <p:cNvPr id="627" name="Google Shape;627;p9"/>
            <p:cNvSpPr/>
            <p:nvPr/>
          </p:nvSpPr>
          <p:spPr>
            <a:xfrm>
              <a:off x="5846125" y="2775025"/>
              <a:ext cx="166275" cy="1182250"/>
            </a:xfrm>
            <a:custGeom>
              <a:avLst/>
              <a:gdLst/>
              <a:ahLst/>
              <a:cxnLst/>
              <a:rect l="l" t="t" r="r" b="b"/>
              <a:pathLst>
                <a:path w="6651" h="47290" extrusionOk="0">
                  <a:moveTo>
                    <a:pt x="1" y="1"/>
                  </a:moveTo>
                  <a:lnTo>
                    <a:pt x="1" y="1"/>
                  </a:lnTo>
                  <a:cubicBezTo>
                    <a:pt x="1" y="1"/>
                    <a:pt x="4115" y="27851"/>
                    <a:pt x="357" y="46627"/>
                  </a:cubicBezTo>
                  <a:cubicBezTo>
                    <a:pt x="357" y="46627"/>
                    <a:pt x="630" y="47081"/>
                    <a:pt x="2052" y="47259"/>
                  </a:cubicBezTo>
                  <a:cubicBezTo>
                    <a:pt x="2224" y="47281"/>
                    <a:pt x="2382" y="47290"/>
                    <a:pt x="2525" y="47290"/>
                  </a:cubicBezTo>
                  <a:cubicBezTo>
                    <a:pt x="3281" y="47290"/>
                    <a:pt x="3650" y="47039"/>
                    <a:pt x="3650" y="47039"/>
                  </a:cubicBezTo>
                  <a:cubicBezTo>
                    <a:pt x="3650" y="47039"/>
                    <a:pt x="6651" y="17852"/>
                    <a:pt x="1256" y="15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9"/>
            <p:cNvSpPr/>
            <p:nvPr/>
          </p:nvSpPr>
          <p:spPr>
            <a:xfrm>
              <a:off x="5886475" y="3683175"/>
              <a:ext cx="68050" cy="16500"/>
            </a:xfrm>
            <a:custGeom>
              <a:avLst/>
              <a:gdLst/>
              <a:ahLst/>
              <a:cxnLst/>
              <a:rect l="l" t="t" r="r" b="b"/>
              <a:pathLst>
                <a:path w="2722" h="660" extrusionOk="0">
                  <a:moveTo>
                    <a:pt x="2722" y="1"/>
                  </a:moveTo>
                  <a:lnTo>
                    <a:pt x="2722" y="1"/>
                  </a:lnTo>
                  <a:cubicBezTo>
                    <a:pt x="2633" y="11"/>
                    <a:pt x="2541" y="21"/>
                    <a:pt x="2452" y="33"/>
                  </a:cubicBezTo>
                  <a:lnTo>
                    <a:pt x="1461" y="179"/>
                  </a:lnTo>
                  <a:cubicBezTo>
                    <a:pt x="1133" y="228"/>
                    <a:pt x="806" y="285"/>
                    <a:pt x="478" y="327"/>
                  </a:cubicBezTo>
                  <a:cubicBezTo>
                    <a:pt x="324" y="345"/>
                    <a:pt x="171" y="364"/>
                    <a:pt x="17" y="380"/>
                  </a:cubicBezTo>
                  <a:cubicBezTo>
                    <a:pt x="11" y="451"/>
                    <a:pt x="6" y="524"/>
                    <a:pt x="1" y="595"/>
                  </a:cubicBezTo>
                  <a:cubicBezTo>
                    <a:pt x="162" y="626"/>
                    <a:pt x="328" y="644"/>
                    <a:pt x="490" y="654"/>
                  </a:cubicBezTo>
                  <a:cubicBezTo>
                    <a:pt x="566" y="658"/>
                    <a:pt x="643" y="660"/>
                    <a:pt x="719" y="660"/>
                  </a:cubicBezTo>
                  <a:cubicBezTo>
                    <a:pt x="990" y="660"/>
                    <a:pt x="1260" y="635"/>
                    <a:pt x="1526" y="593"/>
                  </a:cubicBezTo>
                  <a:cubicBezTo>
                    <a:pt x="1867" y="541"/>
                    <a:pt x="2200" y="458"/>
                    <a:pt x="2527" y="351"/>
                  </a:cubicBezTo>
                  <a:cubicBezTo>
                    <a:pt x="2588" y="331"/>
                    <a:pt x="2649" y="309"/>
                    <a:pt x="2711" y="287"/>
                  </a:cubicBezTo>
                  <a:cubicBezTo>
                    <a:pt x="2714" y="191"/>
                    <a:pt x="2719" y="96"/>
                    <a:pt x="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9"/>
            <p:cNvSpPr/>
            <p:nvPr/>
          </p:nvSpPr>
          <p:spPr>
            <a:xfrm>
              <a:off x="5889675" y="3631975"/>
              <a:ext cx="66525" cy="16300"/>
            </a:xfrm>
            <a:custGeom>
              <a:avLst/>
              <a:gdLst/>
              <a:ahLst/>
              <a:cxnLst/>
              <a:rect l="l" t="t" r="r" b="b"/>
              <a:pathLst>
                <a:path w="2661" h="652" extrusionOk="0">
                  <a:moveTo>
                    <a:pt x="2661" y="1"/>
                  </a:moveTo>
                  <a:lnTo>
                    <a:pt x="2661" y="1"/>
                  </a:lnTo>
                  <a:cubicBezTo>
                    <a:pt x="2573" y="8"/>
                    <a:pt x="2485" y="14"/>
                    <a:pt x="2397" y="23"/>
                  </a:cubicBezTo>
                  <a:cubicBezTo>
                    <a:pt x="2030" y="61"/>
                    <a:pt x="1666" y="105"/>
                    <a:pt x="1305" y="159"/>
                  </a:cubicBezTo>
                  <a:lnTo>
                    <a:pt x="223" y="326"/>
                  </a:lnTo>
                  <a:cubicBezTo>
                    <a:pt x="154" y="336"/>
                    <a:pt x="85" y="345"/>
                    <a:pt x="17" y="356"/>
                  </a:cubicBezTo>
                  <a:cubicBezTo>
                    <a:pt x="11" y="452"/>
                    <a:pt x="6" y="548"/>
                    <a:pt x="1" y="643"/>
                  </a:cubicBezTo>
                  <a:cubicBezTo>
                    <a:pt x="83" y="647"/>
                    <a:pt x="164" y="650"/>
                    <a:pt x="245" y="651"/>
                  </a:cubicBezTo>
                  <a:cubicBezTo>
                    <a:pt x="267" y="652"/>
                    <a:pt x="288" y="652"/>
                    <a:pt x="310" y="652"/>
                  </a:cubicBezTo>
                  <a:cubicBezTo>
                    <a:pt x="664" y="652"/>
                    <a:pt x="1017" y="627"/>
                    <a:pt x="1364" y="574"/>
                  </a:cubicBezTo>
                  <a:cubicBezTo>
                    <a:pt x="1733" y="520"/>
                    <a:pt x="2098" y="443"/>
                    <a:pt x="2456" y="343"/>
                  </a:cubicBezTo>
                  <a:cubicBezTo>
                    <a:pt x="2522" y="326"/>
                    <a:pt x="2587" y="306"/>
                    <a:pt x="2652" y="286"/>
                  </a:cubicBezTo>
                  <a:cubicBezTo>
                    <a:pt x="2656" y="191"/>
                    <a:pt x="2658" y="96"/>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9"/>
            <p:cNvSpPr/>
            <p:nvPr/>
          </p:nvSpPr>
          <p:spPr>
            <a:xfrm>
              <a:off x="5881750" y="3118250"/>
              <a:ext cx="59475" cy="10875"/>
            </a:xfrm>
            <a:custGeom>
              <a:avLst/>
              <a:gdLst/>
              <a:ahLst/>
              <a:cxnLst/>
              <a:rect l="l" t="t" r="r" b="b"/>
              <a:pathLst>
                <a:path w="2379" h="435" extrusionOk="0">
                  <a:moveTo>
                    <a:pt x="1667" y="1"/>
                  </a:moveTo>
                  <a:cubicBezTo>
                    <a:pt x="1477" y="1"/>
                    <a:pt x="1288" y="7"/>
                    <a:pt x="1101" y="13"/>
                  </a:cubicBezTo>
                  <a:cubicBezTo>
                    <a:pt x="862" y="21"/>
                    <a:pt x="625" y="34"/>
                    <a:pt x="386" y="51"/>
                  </a:cubicBezTo>
                  <a:cubicBezTo>
                    <a:pt x="258" y="59"/>
                    <a:pt x="130" y="68"/>
                    <a:pt x="0" y="78"/>
                  </a:cubicBezTo>
                  <a:cubicBezTo>
                    <a:pt x="5" y="146"/>
                    <a:pt x="11" y="217"/>
                    <a:pt x="15" y="286"/>
                  </a:cubicBezTo>
                  <a:cubicBezTo>
                    <a:pt x="130" y="326"/>
                    <a:pt x="248" y="356"/>
                    <a:pt x="365" y="380"/>
                  </a:cubicBezTo>
                  <a:cubicBezTo>
                    <a:pt x="567" y="417"/>
                    <a:pt x="773" y="434"/>
                    <a:pt x="977" y="434"/>
                  </a:cubicBezTo>
                  <a:cubicBezTo>
                    <a:pt x="1024" y="434"/>
                    <a:pt x="1070" y="433"/>
                    <a:pt x="1116" y="431"/>
                  </a:cubicBezTo>
                  <a:cubicBezTo>
                    <a:pt x="1367" y="421"/>
                    <a:pt x="1615" y="386"/>
                    <a:pt x="1858" y="328"/>
                  </a:cubicBezTo>
                  <a:cubicBezTo>
                    <a:pt x="2035" y="283"/>
                    <a:pt x="2210" y="228"/>
                    <a:pt x="2378" y="151"/>
                  </a:cubicBezTo>
                  <a:cubicBezTo>
                    <a:pt x="2374" y="112"/>
                    <a:pt x="2370" y="73"/>
                    <a:pt x="2366" y="33"/>
                  </a:cubicBezTo>
                  <a:cubicBezTo>
                    <a:pt x="2128" y="9"/>
                    <a:pt x="189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9"/>
            <p:cNvSpPr/>
            <p:nvPr/>
          </p:nvSpPr>
          <p:spPr>
            <a:xfrm>
              <a:off x="5890025" y="3259850"/>
              <a:ext cx="62300" cy="10875"/>
            </a:xfrm>
            <a:custGeom>
              <a:avLst/>
              <a:gdLst/>
              <a:ahLst/>
              <a:cxnLst/>
              <a:rect l="l" t="t" r="r" b="b"/>
              <a:pathLst>
                <a:path w="2492" h="435" extrusionOk="0">
                  <a:moveTo>
                    <a:pt x="2027" y="0"/>
                  </a:moveTo>
                  <a:cubicBezTo>
                    <a:pt x="1845" y="0"/>
                    <a:pt x="1664" y="4"/>
                    <a:pt x="1485" y="11"/>
                  </a:cubicBezTo>
                  <a:cubicBezTo>
                    <a:pt x="1209" y="19"/>
                    <a:pt x="934" y="42"/>
                    <a:pt x="659" y="62"/>
                  </a:cubicBezTo>
                  <a:cubicBezTo>
                    <a:pt x="442" y="79"/>
                    <a:pt x="224" y="100"/>
                    <a:pt x="0" y="126"/>
                  </a:cubicBezTo>
                  <a:cubicBezTo>
                    <a:pt x="3" y="162"/>
                    <a:pt x="4" y="197"/>
                    <a:pt x="6" y="231"/>
                  </a:cubicBezTo>
                  <a:cubicBezTo>
                    <a:pt x="213" y="312"/>
                    <a:pt x="431" y="359"/>
                    <a:pt x="648" y="390"/>
                  </a:cubicBezTo>
                  <a:cubicBezTo>
                    <a:pt x="862" y="421"/>
                    <a:pt x="1077" y="434"/>
                    <a:pt x="1291" y="434"/>
                  </a:cubicBezTo>
                  <a:cubicBezTo>
                    <a:pt x="1361" y="434"/>
                    <a:pt x="1431" y="433"/>
                    <a:pt x="1500" y="430"/>
                  </a:cubicBezTo>
                  <a:cubicBezTo>
                    <a:pt x="1784" y="420"/>
                    <a:pt x="2066" y="383"/>
                    <a:pt x="2344" y="328"/>
                  </a:cubicBezTo>
                  <a:cubicBezTo>
                    <a:pt x="2393" y="318"/>
                    <a:pt x="2442" y="307"/>
                    <a:pt x="2492" y="295"/>
                  </a:cubicBezTo>
                  <a:cubicBezTo>
                    <a:pt x="2488" y="201"/>
                    <a:pt x="2481" y="105"/>
                    <a:pt x="2476" y="11"/>
                  </a:cubicBezTo>
                  <a:cubicBezTo>
                    <a:pt x="2423" y="9"/>
                    <a:pt x="2369" y="5"/>
                    <a:pt x="2316" y="4"/>
                  </a:cubicBezTo>
                  <a:cubicBezTo>
                    <a:pt x="2219" y="1"/>
                    <a:pt x="2123" y="0"/>
                    <a:pt x="2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9"/>
            <p:cNvSpPr/>
            <p:nvPr/>
          </p:nvSpPr>
          <p:spPr>
            <a:xfrm>
              <a:off x="5551925" y="2691575"/>
              <a:ext cx="304000" cy="197250"/>
            </a:xfrm>
            <a:custGeom>
              <a:avLst/>
              <a:gdLst/>
              <a:ahLst/>
              <a:cxnLst/>
              <a:rect l="l" t="t" r="r" b="b"/>
              <a:pathLst>
                <a:path w="12160" h="7890" extrusionOk="0">
                  <a:moveTo>
                    <a:pt x="9839" y="0"/>
                  </a:moveTo>
                  <a:cubicBezTo>
                    <a:pt x="2040" y="0"/>
                    <a:pt x="1" y="7889"/>
                    <a:pt x="1" y="7889"/>
                  </a:cubicBezTo>
                  <a:cubicBezTo>
                    <a:pt x="552" y="7436"/>
                    <a:pt x="1712" y="6714"/>
                    <a:pt x="3103" y="5905"/>
                  </a:cubicBezTo>
                  <a:lnTo>
                    <a:pt x="3254" y="4703"/>
                  </a:lnTo>
                  <a:lnTo>
                    <a:pt x="4071" y="5352"/>
                  </a:lnTo>
                  <a:cubicBezTo>
                    <a:pt x="5037" y="4804"/>
                    <a:pt x="6066" y="4237"/>
                    <a:pt x="7053" y="3701"/>
                  </a:cubicBezTo>
                  <a:lnTo>
                    <a:pt x="6657" y="1588"/>
                  </a:lnTo>
                  <a:lnTo>
                    <a:pt x="8082" y="3146"/>
                  </a:lnTo>
                  <a:cubicBezTo>
                    <a:pt x="10285" y="1964"/>
                    <a:pt x="12056" y="1049"/>
                    <a:pt x="12056" y="1049"/>
                  </a:cubicBezTo>
                  <a:lnTo>
                    <a:pt x="12160" y="216"/>
                  </a:lnTo>
                  <a:cubicBezTo>
                    <a:pt x="11335" y="68"/>
                    <a:pt x="10562" y="0"/>
                    <a:pt x="9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9"/>
            <p:cNvSpPr/>
            <p:nvPr/>
          </p:nvSpPr>
          <p:spPr>
            <a:xfrm>
              <a:off x="5528900" y="2630450"/>
              <a:ext cx="363700" cy="83725"/>
            </a:xfrm>
            <a:custGeom>
              <a:avLst/>
              <a:gdLst/>
              <a:ahLst/>
              <a:cxnLst/>
              <a:rect l="l" t="t" r="r" b="b"/>
              <a:pathLst>
                <a:path w="14548" h="3349" extrusionOk="0">
                  <a:moveTo>
                    <a:pt x="7373" y="0"/>
                  </a:moveTo>
                  <a:cubicBezTo>
                    <a:pt x="2470" y="0"/>
                    <a:pt x="1" y="3349"/>
                    <a:pt x="1" y="3349"/>
                  </a:cubicBezTo>
                  <a:cubicBezTo>
                    <a:pt x="1149" y="2943"/>
                    <a:pt x="2522" y="2695"/>
                    <a:pt x="3958" y="2552"/>
                  </a:cubicBezTo>
                  <a:lnTo>
                    <a:pt x="4067" y="1678"/>
                  </a:lnTo>
                  <a:lnTo>
                    <a:pt x="4420" y="2509"/>
                  </a:lnTo>
                  <a:cubicBezTo>
                    <a:pt x="4814" y="2477"/>
                    <a:pt x="5213" y="2452"/>
                    <a:pt x="5611" y="2433"/>
                  </a:cubicBezTo>
                  <a:lnTo>
                    <a:pt x="5803" y="904"/>
                  </a:lnTo>
                  <a:lnTo>
                    <a:pt x="6332" y="2406"/>
                  </a:lnTo>
                  <a:cubicBezTo>
                    <a:pt x="6753" y="2394"/>
                    <a:pt x="7171" y="2388"/>
                    <a:pt x="7584" y="2388"/>
                  </a:cubicBezTo>
                  <a:cubicBezTo>
                    <a:pt x="11298" y="2388"/>
                    <a:pt x="14547" y="2824"/>
                    <a:pt x="14547" y="2824"/>
                  </a:cubicBezTo>
                  <a:lnTo>
                    <a:pt x="14038" y="1830"/>
                  </a:lnTo>
                  <a:cubicBezTo>
                    <a:pt x="11464" y="487"/>
                    <a:pt x="9242" y="0"/>
                    <a:pt x="7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9"/>
            <p:cNvSpPr/>
            <p:nvPr/>
          </p:nvSpPr>
          <p:spPr>
            <a:xfrm>
              <a:off x="5504275" y="2502400"/>
              <a:ext cx="373300" cy="144550"/>
            </a:xfrm>
            <a:custGeom>
              <a:avLst/>
              <a:gdLst/>
              <a:ahLst/>
              <a:cxnLst/>
              <a:rect l="l" t="t" r="r" b="b"/>
              <a:pathLst>
                <a:path w="14932" h="5782" extrusionOk="0">
                  <a:moveTo>
                    <a:pt x="6216" y="1"/>
                  </a:moveTo>
                  <a:cubicBezTo>
                    <a:pt x="2679" y="1"/>
                    <a:pt x="0" y="1987"/>
                    <a:pt x="0" y="1987"/>
                  </a:cubicBezTo>
                  <a:cubicBezTo>
                    <a:pt x="327" y="1968"/>
                    <a:pt x="655" y="1958"/>
                    <a:pt x="982" y="1958"/>
                  </a:cubicBezTo>
                  <a:cubicBezTo>
                    <a:pt x="2301" y="1958"/>
                    <a:pt x="3622" y="2111"/>
                    <a:pt x="4894" y="2354"/>
                  </a:cubicBezTo>
                  <a:lnTo>
                    <a:pt x="5690" y="1708"/>
                  </a:lnTo>
                  <a:lnTo>
                    <a:pt x="5690" y="1708"/>
                  </a:lnTo>
                  <a:lnTo>
                    <a:pt x="5592" y="2497"/>
                  </a:lnTo>
                  <a:cubicBezTo>
                    <a:pt x="6025" y="2591"/>
                    <a:pt x="6450" y="2695"/>
                    <a:pt x="6867" y="2807"/>
                  </a:cubicBezTo>
                  <a:lnTo>
                    <a:pt x="7771" y="1551"/>
                  </a:lnTo>
                  <a:lnTo>
                    <a:pt x="7546" y="2997"/>
                  </a:lnTo>
                  <a:cubicBezTo>
                    <a:pt x="8692" y="3332"/>
                    <a:pt x="9753" y="3713"/>
                    <a:pt x="10679" y="4083"/>
                  </a:cubicBezTo>
                  <a:lnTo>
                    <a:pt x="11249" y="2900"/>
                  </a:lnTo>
                  <a:lnTo>
                    <a:pt x="11331" y="4352"/>
                  </a:lnTo>
                  <a:cubicBezTo>
                    <a:pt x="13157" y="5122"/>
                    <a:pt x="14316" y="5782"/>
                    <a:pt x="14316" y="5782"/>
                  </a:cubicBezTo>
                  <a:lnTo>
                    <a:pt x="14932" y="5143"/>
                  </a:lnTo>
                  <a:cubicBezTo>
                    <a:pt x="12062" y="1140"/>
                    <a:pt x="8893" y="1"/>
                    <a:pt x="6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9"/>
            <p:cNvSpPr/>
            <p:nvPr/>
          </p:nvSpPr>
          <p:spPr>
            <a:xfrm>
              <a:off x="5877550" y="2516300"/>
              <a:ext cx="271600" cy="147875"/>
            </a:xfrm>
            <a:custGeom>
              <a:avLst/>
              <a:gdLst/>
              <a:ahLst/>
              <a:cxnLst/>
              <a:rect l="l" t="t" r="r" b="b"/>
              <a:pathLst>
                <a:path w="10864" h="5915" extrusionOk="0">
                  <a:moveTo>
                    <a:pt x="7479" y="0"/>
                  </a:moveTo>
                  <a:cubicBezTo>
                    <a:pt x="2144" y="0"/>
                    <a:pt x="1" y="4587"/>
                    <a:pt x="1" y="4587"/>
                  </a:cubicBezTo>
                  <a:lnTo>
                    <a:pt x="1315" y="5914"/>
                  </a:lnTo>
                  <a:cubicBezTo>
                    <a:pt x="1549" y="5510"/>
                    <a:pt x="2128" y="5028"/>
                    <a:pt x="2893" y="4524"/>
                  </a:cubicBezTo>
                  <a:lnTo>
                    <a:pt x="2396" y="3602"/>
                  </a:lnTo>
                  <a:lnTo>
                    <a:pt x="3546" y="4113"/>
                  </a:lnTo>
                  <a:lnTo>
                    <a:pt x="3545" y="4115"/>
                  </a:lnTo>
                  <a:cubicBezTo>
                    <a:pt x="4793" y="3363"/>
                    <a:pt x="6345" y="2590"/>
                    <a:pt x="7699" y="1958"/>
                  </a:cubicBezTo>
                  <a:lnTo>
                    <a:pt x="7482" y="979"/>
                  </a:lnTo>
                  <a:lnTo>
                    <a:pt x="8098" y="1772"/>
                  </a:lnTo>
                  <a:cubicBezTo>
                    <a:pt x="9658" y="1054"/>
                    <a:pt x="10864" y="557"/>
                    <a:pt x="10864" y="557"/>
                  </a:cubicBezTo>
                  <a:cubicBezTo>
                    <a:pt x="9616" y="165"/>
                    <a:pt x="8490" y="0"/>
                    <a:pt x="7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9"/>
            <p:cNvSpPr/>
            <p:nvPr/>
          </p:nvSpPr>
          <p:spPr>
            <a:xfrm>
              <a:off x="5894450" y="2599950"/>
              <a:ext cx="348850" cy="149225"/>
            </a:xfrm>
            <a:custGeom>
              <a:avLst/>
              <a:gdLst/>
              <a:ahLst/>
              <a:cxnLst/>
              <a:rect l="l" t="t" r="r" b="b"/>
              <a:pathLst>
                <a:path w="13954" h="5969" extrusionOk="0">
                  <a:moveTo>
                    <a:pt x="7229" y="0"/>
                  </a:moveTo>
                  <a:cubicBezTo>
                    <a:pt x="3468" y="0"/>
                    <a:pt x="1" y="3440"/>
                    <a:pt x="1" y="3440"/>
                  </a:cubicBezTo>
                  <a:cubicBezTo>
                    <a:pt x="1766" y="2975"/>
                    <a:pt x="3355" y="2769"/>
                    <a:pt x="4776" y="2743"/>
                  </a:cubicBezTo>
                  <a:lnTo>
                    <a:pt x="5107" y="1913"/>
                  </a:lnTo>
                  <a:lnTo>
                    <a:pt x="5388" y="2745"/>
                  </a:lnTo>
                  <a:cubicBezTo>
                    <a:pt x="6632" y="2767"/>
                    <a:pt x="7735" y="2927"/>
                    <a:pt x="8703" y="3166"/>
                  </a:cubicBezTo>
                  <a:lnTo>
                    <a:pt x="8912" y="1491"/>
                  </a:lnTo>
                  <a:lnTo>
                    <a:pt x="9514" y="3393"/>
                  </a:lnTo>
                  <a:cubicBezTo>
                    <a:pt x="12511" y="4336"/>
                    <a:pt x="13954" y="5968"/>
                    <a:pt x="13954" y="5968"/>
                  </a:cubicBezTo>
                  <a:cubicBezTo>
                    <a:pt x="12141" y="1397"/>
                    <a:pt x="9626" y="0"/>
                    <a:pt x="7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9"/>
            <p:cNvSpPr/>
            <p:nvPr/>
          </p:nvSpPr>
          <p:spPr>
            <a:xfrm>
              <a:off x="5894450" y="2678975"/>
              <a:ext cx="312200" cy="215225"/>
            </a:xfrm>
            <a:custGeom>
              <a:avLst/>
              <a:gdLst/>
              <a:ahLst/>
              <a:cxnLst/>
              <a:rect l="l" t="t" r="r" b="b"/>
              <a:pathLst>
                <a:path w="12488" h="8609" extrusionOk="0">
                  <a:moveTo>
                    <a:pt x="2961" y="1"/>
                  </a:moveTo>
                  <a:cubicBezTo>
                    <a:pt x="1251" y="1"/>
                    <a:pt x="1" y="279"/>
                    <a:pt x="1" y="279"/>
                  </a:cubicBezTo>
                  <a:cubicBezTo>
                    <a:pt x="1979" y="844"/>
                    <a:pt x="3762" y="1667"/>
                    <a:pt x="5322" y="2575"/>
                  </a:cubicBezTo>
                  <a:lnTo>
                    <a:pt x="5889" y="1797"/>
                  </a:lnTo>
                  <a:lnTo>
                    <a:pt x="5934" y="2944"/>
                  </a:lnTo>
                  <a:cubicBezTo>
                    <a:pt x="6418" y="3245"/>
                    <a:pt x="6880" y="3552"/>
                    <a:pt x="7316" y="3862"/>
                  </a:cubicBezTo>
                  <a:lnTo>
                    <a:pt x="8050" y="2681"/>
                  </a:lnTo>
                  <a:lnTo>
                    <a:pt x="8060" y="4410"/>
                  </a:lnTo>
                  <a:cubicBezTo>
                    <a:pt x="10895" y="6562"/>
                    <a:pt x="12488" y="8608"/>
                    <a:pt x="12488" y="8608"/>
                  </a:cubicBezTo>
                  <a:cubicBezTo>
                    <a:pt x="12059" y="1203"/>
                    <a:pt x="6516" y="1"/>
                    <a:pt x="2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9"/>
            <p:cNvSpPr/>
            <p:nvPr/>
          </p:nvSpPr>
          <p:spPr>
            <a:xfrm>
              <a:off x="5781550" y="2692275"/>
              <a:ext cx="125400" cy="131075"/>
            </a:xfrm>
            <a:custGeom>
              <a:avLst/>
              <a:gdLst/>
              <a:ahLst/>
              <a:cxnLst/>
              <a:rect l="l" t="t" r="r" b="b"/>
              <a:pathLst>
                <a:path w="5016" h="5243" extrusionOk="0">
                  <a:moveTo>
                    <a:pt x="3073" y="0"/>
                  </a:moveTo>
                  <a:cubicBezTo>
                    <a:pt x="1831" y="0"/>
                    <a:pt x="376" y="1403"/>
                    <a:pt x="225" y="2619"/>
                  </a:cubicBezTo>
                  <a:cubicBezTo>
                    <a:pt x="0" y="4404"/>
                    <a:pt x="971" y="5064"/>
                    <a:pt x="2250" y="5224"/>
                  </a:cubicBezTo>
                  <a:cubicBezTo>
                    <a:pt x="2348" y="5237"/>
                    <a:pt x="2445" y="5243"/>
                    <a:pt x="2541" y="5243"/>
                  </a:cubicBezTo>
                  <a:cubicBezTo>
                    <a:pt x="3701" y="5243"/>
                    <a:pt x="4707" y="4379"/>
                    <a:pt x="4855" y="3198"/>
                  </a:cubicBezTo>
                  <a:cubicBezTo>
                    <a:pt x="5015" y="1920"/>
                    <a:pt x="4546" y="173"/>
                    <a:pt x="3267" y="12"/>
                  </a:cubicBezTo>
                  <a:cubicBezTo>
                    <a:pt x="3203" y="4"/>
                    <a:pt x="3138" y="0"/>
                    <a:pt x="3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9"/>
            <p:cNvSpPr/>
            <p:nvPr/>
          </p:nvSpPr>
          <p:spPr>
            <a:xfrm>
              <a:off x="5828375" y="2713025"/>
              <a:ext cx="7825" cy="7400"/>
            </a:xfrm>
            <a:custGeom>
              <a:avLst/>
              <a:gdLst/>
              <a:ahLst/>
              <a:cxnLst/>
              <a:rect l="l" t="t" r="r" b="b"/>
              <a:pathLst>
                <a:path w="313" h="296" extrusionOk="0">
                  <a:moveTo>
                    <a:pt x="158" y="1"/>
                  </a:moveTo>
                  <a:cubicBezTo>
                    <a:pt x="84" y="1"/>
                    <a:pt x="19" y="55"/>
                    <a:pt x="11" y="130"/>
                  </a:cubicBezTo>
                  <a:cubicBezTo>
                    <a:pt x="0" y="210"/>
                    <a:pt x="58" y="285"/>
                    <a:pt x="139" y="294"/>
                  </a:cubicBezTo>
                  <a:cubicBezTo>
                    <a:pt x="145" y="295"/>
                    <a:pt x="151" y="296"/>
                    <a:pt x="158" y="296"/>
                  </a:cubicBezTo>
                  <a:cubicBezTo>
                    <a:pt x="230" y="296"/>
                    <a:pt x="293" y="241"/>
                    <a:pt x="303" y="166"/>
                  </a:cubicBezTo>
                  <a:cubicBezTo>
                    <a:pt x="313" y="86"/>
                    <a:pt x="256" y="12"/>
                    <a:pt x="175" y="2"/>
                  </a:cubicBezTo>
                  <a:cubicBezTo>
                    <a:pt x="169" y="1"/>
                    <a:pt x="164"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9"/>
            <p:cNvSpPr/>
            <p:nvPr/>
          </p:nvSpPr>
          <p:spPr>
            <a:xfrm>
              <a:off x="5833400" y="2729300"/>
              <a:ext cx="12075" cy="11400"/>
            </a:xfrm>
            <a:custGeom>
              <a:avLst/>
              <a:gdLst/>
              <a:ahLst/>
              <a:cxnLst/>
              <a:rect l="l" t="t" r="r" b="b"/>
              <a:pathLst>
                <a:path w="483" h="456" extrusionOk="0">
                  <a:moveTo>
                    <a:pt x="243" y="0"/>
                  </a:moveTo>
                  <a:cubicBezTo>
                    <a:pt x="129" y="0"/>
                    <a:pt x="31" y="84"/>
                    <a:pt x="16" y="200"/>
                  </a:cubicBezTo>
                  <a:cubicBezTo>
                    <a:pt x="0" y="325"/>
                    <a:pt x="89" y="438"/>
                    <a:pt x="213" y="453"/>
                  </a:cubicBezTo>
                  <a:cubicBezTo>
                    <a:pt x="223" y="455"/>
                    <a:pt x="232" y="455"/>
                    <a:pt x="242" y="455"/>
                  </a:cubicBezTo>
                  <a:cubicBezTo>
                    <a:pt x="355" y="455"/>
                    <a:pt x="452" y="371"/>
                    <a:pt x="467" y="256"/>
                  </a:cubicBezTo>
                  <a:cubicBezTo>
                    <a:pt x="483" y="132"/>
                    <a:pt x="395" y="17"/>
                    <a:pt x="270" y="2"/>
                  </a:cubicBezTo>
                  <a:cubicBezTo>
                    <a:pt x="261" y="1"/>
                    <a:pt x="252"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9"/>
            <p:cNvSpPr/>
            <p:nvPr/>
          </p:nvSpPr>
          <p:spPr>
            <a:xfrm>
              <a:off x="5850050" y="2719500"/>
              <a:ext cx="8250" cy="7775"/>
            </a:xfrm>
            <a:custGeom>
              <a:avLst/>
              <a:gdLst/>
              <a:ahLst/>
              <a:cxnLst/>
              <a:rect l="l" t="t" r="r" b="b"/>
              <a:pathLst>
                <a:path w="330" h="311" extrusionOk="0">
                  <a:moveTo>
                    <a:pt x="163" y="0"/>
                  </a:moveTo>
                  <a:cubicBezTo>
                    <a:pt x="86" y="0"/>
                    <a:pt x="20" y="58"/>
                    <a:pt x="10" y="136"/>
                  </a:cubicBezTo>
                  <a:cubicBezTo>
                    <a:pt x="0" y="221"/>
                    <a:pt x="60" y="298"/>
                    <a:pt x="146" y="309"/>
                  </a:cubicBezTo>
                  <a:cubicBezTo>
                    <a:pt x="152" y="310"/>
                    <a:pt x="159" y="310"/>
                    <a:pt x="165" y="310"/>
                  </a:cubicBezTo>
                  <a:cubicBezTo>
                    <a:pt x="242" y="310"/>
                    <a:pt x="309" y="253"/>
                    <a:pt x="319" y="175"/>
                  </a:cubicBezTo>
                  <a:cubicBezTo>
                    <a:pt x="329" y="90"/>
                    <a:pt x="268" y="12"/>
                    <a:pt x="183" y="2"/>
                  </a:cubicBezTo>
                  <a:cubicBezTo>
                    <a:pt x="176" y="1"/>
                    <a:pt x="170"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9"/>
            <p:cNvSpPr/>
            <p:nvPr/>
          </p:nvSpPr>
          <p:spPr>
            <a:xfrm>
              <a:off x="5904625" y="2681200"/>
              <a:ext cx="111275" cy="107850"/>
            </a:xfrm>
            <a:custGeom>
              <a:avLst/>
              <a:gdLst/>
              <a:ahLst/>
              <a:cxnLst/>
              <a:rect l="l" t="t" r="r" b="b"/>
              <a:pathLst>
                <a:path w="4451" h="4314" extrusionOk="0">
                  <a:moveTo>
                    <a:pt x="1349" y="0"/>
                  </a:moveTo>
                  <a:cubicBezTo>
                    <a:pt x="404" y="0"/>
                    <a:pt x="278" y="880"/>
                    <a:pt x="144" y="1950"/>
                  </a:cubicBezTo>
                  <a:cubicBezTo>
                    <a:pt x="0" y="3100"/>
                    <a:pt x="816" y="4149"/>
                    <a:pt x="1964" y="4292"/>
                  </a:cubicBezTo>
                  <a:cubicBezTo>
                    <a:pt x="2077" y="4306"/>
                    <a:pt x="2188" y="4314"/>
                    <a:pt x="2298" y="4314"/>
                  </a:cubicBezTo>
                  <a:cubicBezTo>
                    <a:pt x="3306" y="4314"/>
                    <a:pt x="4151" y="3715"/>
                    <a:pt x="4307" y="2472"/>
                  </a:cubicBezTo>
                  <a:cubicBezTo>
                    <a:pt x="4450" y="1322"/>
                    <a:pt x="2722" y="159"/>
                    <a:pt x="1572" y="15"/>
                  </a:cubicBezTo>
                  <a:cubicBezTo>
                    <a:pt x="1493" y="5"/>
                    <a:pt x="1419" y="0"/>
                    <a:pt x="1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9"/>
            <p:cNvSpPr/>
            <p:nvPr/>
          </p:nvSpPr>
          <p:spPr>
            <a:xfrm>
              <a:off x="5943100" y="2712275"/>
              <a:ext cx="11075" cy="10425"/>
            </a:xfrm>
            <a:custGeom>
              <a:avLst/>
              <a:gdLst/>
              <a:ahLst/>
              <a:cxnLst/>
              <a:rect l="l" t="t" r="r" b="b"/>
              <a:pathLst>
                <a:path w="443" h="417" extrusionOk="0">
                  <a:moveTo>
                    <a:pt x="221" y="1"/>
                  </a:moveTo>
                  <a:cubicBezTo>
                    <a:pt x="118" y="1"/>
                    <a:pt x="29" y="78"/>
                    <a:pt x="16" y="183"/>
                  </a:cubicBezTo>
                  <a:cubicBezTo>
                    <a:pt x="1" y="296"/>
                    <a:pt x="82" y="400"/>
                    <a:pt x="196" y="414"/>
                  </a:cubicBezTo>
                  <a:cubicBezTo>
                    <a:pt x="205" y="416"/>
                    <a:pt x="214" y="416"/>
                    <a:pt x="223" y="416"/>
                  </a:cubicBezTo>
                  <a:cubicBezTo>
                    <a:pt x="326" y="416"/>
                    <a:pt x="415" y="339"/>
                    <a:pt x="427" y="234"/>
                  </a:cubicBezTo>
                  <a:cubicBezTo>
                    <a:pt x="442" y="120"/>
                    <a:pt x="361" y="16"/>
                    <a:pt x="247" y="3"/>
                  </a:cubicBezTo>
                  <a:cubicBezTo>
                    <a:pt x="238" y="1"/>
                    <a:pt x="229" y="1"/>
                    <a:pt x="221"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9"/>
            <p:cNvSpPr/>
            <p:nvPr/>
          </p:nvSpPr>
          <p:spPr>
            <a:xfrm>
              <a:off x="5950075" y="2696100"/>
              <a:ext cx="8350" cy="7875"/>
            </a:xfrm>
            <a:custGeom>
              <a:avLst/>
              <a:gdLst/>
              <a:ahLst/>
              <a:cxnLst/>
              <a:rect l="l" t="t" r="r" b="b"/>
              <a:pathLst>
                <a:path w="334" h="315" extrusionOk="0">
                  <a:moveTo>
                    <a:pt x="168" y="1"/>
                  </a:moveTo>
                  <a:cubicBezTo>
                    <a:pt x="90" y="1"/>
                    <a:pt x="22" y="59"/>
                    <a:pt x="12" y="138"/>
                  </a:cubicBezTo>
                  <a:cubicBezTo>
                    <a:pt x="1" y="224"/>
                    <a:pt x="62" y="303"/>
                    <a:pt x="147" y="313"/>
                  </a:cubicBezTo>
                  <a:cubicBezTo>
                    <a:pt x="154" y="314"/>
                    <a:pt x="160" y="314"/>
                    <a:pt x="167" y="314"/>
                  </a:cubicBezTo>
                  <a:cubicBezTo>
                    <a:pt x="245" y="314"/>
                    <a:pt x="313" y="256"/>
                    <a:pt x="322" y="177"/>
                  </a:cubicBezTo>
                  <a:cubicBezTo>
                    <a:pt x="334" y="91"/>
                    <a:pt x="273" y="12"/>
                    <a:pt x="187" y="2"/>
                  </a:cubicBezTo>
                  <a:cubicBezTo>
                    <a:pt x="181" y="1"/>
                    <a:pt x="174" y="1"/>
                    <a:pt x="168" y="1"/>
                  </a:cubicBezTo>
                  <a:close/>
                </a:path>
              </a:pathLst>
            </a:custGeom>
            <a:solidFill>
              <a:srgbClr val="F9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9"/>
            <p:cNvSpPr/>
            <p:nvPr/>
          </p:nvSpPr>
          <p:spPr>
            <a:xfrm>
              <a:off x="5855900" y="2664150"/>
              <a:ext cx="197850" cy="404300"/>
            </a:xfrm>
            <a:custGeom>
              <a:avLst/>
              <a:gdLst/>
              <a:ahLst/>
              <a:cxnLst/>
              <a:rect l="l" t="t" r="r" b="b"/>
              <a:pathLst>
                <a:path w="7914" h="16172" extrusionOk="0">
                  <a:moveTo>
                    <a:pt x="2181" y="0"/>
                  </a:moveTo>
                  <a:lnTo>
                    <a:pt x="1" y="1313"/>
                  </a:lnTo>
                  <a:cubicBezTo>
                    <a:pt x="1458" y="2813"/>
                    <a:pt x="2463" y="4821"/>
                    <a:pt x="3157" y="6876"/>
                  </a:cubicBezTo>
                  <a:lnTo>
                    <a:pt x="4181" y="6030"/>
                  </a:lnTo>
                  <a:lnTo>
                    <a:pt x="3470" y="7877"/>
                  </a:lnTo>
                  <a:cubicBezTo>
                    <a:pt x="3728" y="8764"/>
                    <a:pt x="3931" y="9646"/>
                    <a:pt x="4092" y="10485"/>
                  </a:cubicBezTo>
                  <a:lnTo>
                    <a:pt x="4577" y="10201"/>
                  </a:lnTo>
                  <a:lnTo>
                    <a:pt x="4187" y="11002"/>
                  </a:lnTo>
                  <a:cubicBezTo>
                    <a:pt x="4694" y="13901"/>
                    <a:pt x="4700" y="16171"/>
                    <a:pt x="4700" y="16171"/>
                  </a:cubicBezTo>
                  <a:cubicBezTo>
                    <a:pt x="7914" y="5009"/>
                    <a:pt x="2181" y="1"/>
                    <a:pt x="2181" y="1"/>
                  </a:cubicBezTo>
                  <a:lnTo>
                    <a:pt x="21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9"/>
            <p:cNvSpPr/>
            <p:nvPr/>
          </p:nvSpPr>
          <p:spPr>
            <a:xfrm>
              <a:off x="5824050" y="2608550"/>
              <a:ext cx="101075" cy="100975"/>
            </a:xfrm>
            <a:custGeom>
              <a:avLst/>
              <a:gdLst/>
              <a:ahLst/>
              <a:cxnLst/>
              <a:rect l="l" t="t" r="r" b="b"/>
              <a:pathLst>
                <a:path w="4043" h="4039" extrusionOk="0">
                  <a:moveTo>
                    <a:pt x="2478" y="1"/>
                  </a:moveTo>
                  <a:cubicBezTo>
                    <a:pt x="1466" y="1"/>
                    <a:pt x="253" y="916"/>
                    <a:pt x="131" y="1896"/>
                  </a:cubicBezTo>
                  <a:cubicBezTo>
                    <a:pt x="0" y="2941"/>
                    <a:pt x="345" y="3843"/>
                    <a:pt x="1784" y="4024"/>
                  </a:cubicBezTo>
                  <a:cubicBezTo>
                    <a:pt x="1865" y="4034"/>
                    <a:pt x="1945" y="4039"/>
                    <a:pt x="2024" y="4039"/>
                  </a:cubicBezTo>
                  <a:cubicBezTo>
                    <a:pt x="2971" y="4039"/>
                    <a:pt x="3791" y="3334"/>
                    <a:pt x="3912" y="2370"/>
                  </a:cubicBezTo>
                  <a:cubicBezTo>
                    <a:pt x="4043" y="1326"/>
                    <a:pt x="3717" y="144"/>
                    <a:pt x="2673" y="13"/>
                  </a:cubicBezTo>
                  <a:cubicBezTo>
                    <a:pt x="2609" y="5"/>
                    <a:pt x="2544" y="1"/>
                    <a:pt x="2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9"/>
            <p:cNvSpPr/>
            <p:nvPr/>
          </p:nvSpPr>
          <p:spPr>
            <a:xfrm>
              <a:off x="5885875" y="2631300"/>
              <a:ext cx="8975" cy="8450"/>
            </a:xfrm>
            <a:custGeom>
              <a:avLst/>
              <a:gdLst/>
              <a:ahLst/>
              <a:cxnLst/>
              <a:rect l="l" t="t" r="r" b="b"/>
              <a:pathLst>
                <a:path w="359" h="338" extrusionOk="0">
                  <a:moveTo>
                    <a:pt x="180" y="1"/>
                  </a:moveTo>
                  <a:cubicBezTo>
                    <a:pt x="96" y="1"/>
                    <a:pt x="23" y="62"/>
                    <a:pt x="12" y="148"/>
                  </a:cubicBezTo>
                  <a:cubicBezTo>
                    <a:pt x="1" y="240"/>
                    <a:pt x="67" y="325"/>
                    <a:pt x="159" y="336"/>
                  </a:cubicBezTo>
                  <a:cubicBezTo>
                    <a:pt x="166" y="337"/>
                    <a:pt x="173" y="338"/>
                    <a:pt x="180" y="338"/>
                  </a:cubicBezTo>
                  <a:cubicBezTo>
                    <a:pt x="264" y="338"/>
                    <a:pt x="336" y="275"/>
                    <a:pt x="347" y="189"/>
                  </a:cubicBezTo>
                  <a:cubicBezTo>
                    <a:pt x="358" y="97"/>
                    <a:pt x="293" y="13"/>
                    <a:pt x="201" y="2"/>
                  </a:cubicBezTo>
                  <a:cubicBezTo>
                    <a:pt x="194" y="1"/>
                    <a:pt x="187"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9"/>
            <p:cNvSpPr/>
            <p:nvPr/>
          </p:nvSpPr>
          <p:spPr>
            <a:xfrm>
              <a:off x="5870750" y="2643950"/>
              <a:ext cx="9300" cy="8775"/>
            </a:xfrm>
            <a:custGeom>
              <a:avLst/>
              <a:gdLst/>
              <a:ahLst/>
              <a:cxnLst/>
              <a:rect l="l" t="t" r="r" b="b"/>
              <a:pathLst>
                <a:path w="372" h="351" extrusionOk="0">
                  <a:moveTo>
                    <a:pt x="185" y="1"/>
                  </a:moveTo>
                  <a:cubicBezTo>
                    <a:pt x="99" y="1"/>
                    <a:pt x="23" y="65"/>
                    <a:pt x="13" y="153"/>
                  </a:cubicBezTo>
                  <a:cubicBezTo>
                    <a:pt x="0" y="249"/>
                    <a:pt x="68" y="336"/>
                    <a:pt x="165" y="349"/>
                  </a:cubicBezTo>
                  <a:cubicBezTo>
                    <a:pt x="172" y="350"/>
                    <a:pt x="179" y="350"/>
                    <a:pt x="186" y="350"/>
                  </a:cubicBezTo>
                  <a:cubicBezTo>
                    <a:pt x="273" y="350"/>
                    <a:pt x="349" y="285"/>
                    <a:pt x="360" y="197"/>
                  </a:cubicBezTo>
                  <a:cubicBezTo>
                    <a:pt x="371" y="101"/>
                    <a:pt x="304" y="14"/>
                    <a:pt x="208" y="2"/>
                  </a:cubicBezTo>
                  <a:cubicBezTo>
                    <a:pt x="200" y="1"/>
                    <a:pt x="192"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9"/>
            <p:cNvSpPr/>
            <p:nvPr/>
          </p:nvSpPr>
          <p:spPr>
            <a:xfrm>
              <a:off x="5874525" y="2621925"/>
              <a:ext cx="7500" cy="7050"/>
            </a:xfrm>
            <a:custGeom>
              <a:avLst/>
              <a:gdLst/>
              <a:ahLst/>
              <a:cxnLst/>
              <a:rect l="l" t="t" r="r" b="b"/>
              <a:pathLst>
                <a:path w="300" h="282" extrusionOk="0">
                  <a:moveTo>
                    <a:pt x="149" y="0"/>
                  </a:moveTo>
                  <a:cubicBezTo>
                    <a:pt x="80" y="0"/>
                    <a:pt x="20" y="53"/>
                    <a:pt x="10" y="123"/>
                  </a:cubicBezTo>
                  <a:cubicBezTo>
                    <a:pt x="1" y="201"/>
                    <a:pt x="55" y="271"/>
                    <a:pt x="133" y="280"/>
                  </a:cubicBezTo>
                  <a:cubicBezTo>
                    <a:pt x="139" y="281"/>
                    <a:pt x="145" y="282"/>
                    <a:pt x="150" y="282"/>
                  </a:cubicBezTo>
                  <a:cubicBezTo>
                    <a:pt x="220" y="282"/>
                    <a:pt x="282" y="230"/>
                    <a:pt x="290" y="159"/>
                  </a:cubicBezTo>
                  <a:cubicBezTo>
                    <a:pt x="300" y="81"/>
                    <a:pt x="245" y="11"/>
                    <a:pt x="168" y="2"/>
                  </a:cubicBezTo>
                  <a:cubicBezTo>
                    <a:pt x="161" y="1"/>
                    <a:pt x="15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5282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0"/>
        <p:cNvGrpSpPr/>
        <p:nvPr/>
      </p:nvGrpSpPr>
      <p:grpSpPr>
        <a:xfrm>
          <a:off x="0" y="0"/>
          <a:ext cx="0" cy="0"/>
          <a:chOff x="0" y="0"/>
          <a:chExt cx="0" cy="0"/>
        </a:xfrm>
      </p:grpSpPr>
      <p:sp>
        <p:nvSpPr>
          <p:cNvPr id="651" name="Google Shape;651;p10"/>
          <p:cNvSpPr>
            <a:spLocks noGrp="1"/>
          </p:cNvSpPr>
          <p:nvPr>
            <p:ph type="pic" idx="2"/>
          </p:nvPr>
        </p:nvSpPr>
        <p:spPr>
          <a:xfrm>
            <a:off x="-26335" y="-27200"/>
            <a:ext cx="12214507" cy="6912400"/>
          </a:xfrm>
          <a:prstGeom prst="rect">
            <a:avLst/>
          </a:prstGeom>
          <a:noFill/>
          <a:ln>
            <a:noFill/>
          </a:ln>
        </p:spPr>
      </p:sp>
      <p:sp>
        <p:nvSpPr>
          <p:cNvPr id="652" name="Google Shape;652;p10"/>
          <p:cNvSpPr txBox="1">
            <a:spLocks noGrp="1"/>
          </p:cNvSpPr>
          <p:nvPr>
            <p:ph type="body" idx="1"/>
          </p:nvPr>
        </p:nvSpPr>
        <p:spPr>
          <a:xfrm>
            <a:off x="6663175" y="719333"/>
            <a:ext cx="4549916" cy="2290800"/>
          </a:xfrm>
          <a:prstGeom prst="rect">
            <a:avLst/>
          </a:prstGeom>
          <a:solidFill>
            <a:schemeClr val="dk2"/>
          </a:solidFill>
        </p:spPr>
        <p:txBody>
          <a:bodyPr spcFirstLastPara="1" wrap="square" lIns="91425" tIns="91425" rIns="91425" bIns="91425" anchor="t" anchorCtr="0">
            <a:noAutofit/>
          </a:bodyPr>
          <a:lstStyle>
            <a:lvl1pPr marL="608076" lvl="0" indent="-304038" algn="ctr">
              <a:lnSpc>
                <a:spcPct val="100000"/>
              </a:lnSpc>
              <a:spcBef>
                <a:spcPts val="0"/>
              </a:spcBef>
              <a:spcAft>
                <a:spcPts val="0"/>
              </a:spcAft>
              <a:buSzPts val="1400"/>
              <a:buNone/>
              <a:defRPr sz="4389" b="1">
                <a:latin typeface="Bree Serif"/>
                <a:ea typeface="Bree Serif"/>
                <a:cs typeface="Bree Serif"/>
                <a:sym typeface="Bree Serif"/>
              </a:defRPr>
            </a:lvl1pPr>
          </a:lstStyle>
          <a:p>
            <a:endParaRPr/>
          </a:p>
        </p:txBody>
      </p:sp>
    </p:spTree>
    <p:extLst>
      <p:ext uri="{BB962C8B-B14F-4D97-AF65-F5344CB8AC3E}">
        <p14:creationId xmlns:p14="http://schemas.microsoft.com/office/powerpoint/2010/main" val="51719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3"/>
        <p:cNvGrpSpPr/>
        <p:nvPr/>
      </p:nvGrpSpPr>
      <p:grpSpPr>
        <a:xfrm>
          <a:off x="0" y="0"/>
          <a:ext cx="0" cy="0"/>
          <a:chOff x="0" y="0"/>
          <a:chExt cx="0" cy="0"/>
        </a:xfrm>
      </p:grpSpPr>
      <p:sp>
        <p:nvSpPr>
          <p:cNvPr id="654" name="Google Shape;654;p11"/>
          <p:cNvSpPr txBox="1">
            <a:spLocks noGrp="1"/>
          </p:cNvSpPr>
          <p:nvPr>
            <p:ph type="title" hasCustomPrompt="1"/>
          </p:nvPr>
        </p:nvSpPr>
        <p:spPr>
          <a:xfrm>
            <a:off x="2902202" y="1533400"/>
            <a:ext cx="6346261" cy="129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7980"/>
            </a:lvl1pPr>
            <a:lvl2pPr lvl="1" algn="ctr">
              <a:spcBef>
                <a:spcPts val="0"/>
              </a:spcBef>
              <a:spcAft>
                <a:spcPts val="0"/>
              </a:spcAft>
              <a:buSzPts val="9000"/>
              <a:buNone/>
              <a:defRPr sz="11970"/>
            </a:lvl2pPr>
            <a:lvl3pPr lvl="2" algn="ctr">
              <a:spcBef>
                <a:spcPts val="0"/>
              </a:spcBef>
              <a:spcAft>
                <a:spcPts val="0"/>
              </a:spcAft>
              <a:buSzPts val="9000"/>
              <a:buNone/>
              <a:defRPr sz="11970"/>
            </a:lvl3pPr>
            <a:lvl4pPr lvl="3" algn="ctr">
              <a:spcBef>
                <a:spcPts val="0"/>
              </a:spcBef>
              <a:spcAft>
                <a:spcPts val="0"/>
              </a:spcAft>
              <a:buSzPts val="9000"/>
              <a:buNone/>
              <a:defRPr sz="11970"/>
            </a:lvl4pPr>
            <a:lvl5pPr lvl="4" algn="ctr">
              <a:spcBef>
                <a:spcPts val="0"/>
              </a:spcBef>
              <a:spcAft>
                <a:spcPts val="0"/>
              </a:spcAft>
              <a:buSzPts val="9000"/>
              <a:buNone/>
              <a:defRPr sz="11970"/>
            </a:lvl5pPr>
            <a:lvl6pPr lvl="5" algn="ctr">
              <a:spcBef>
                <a:spcPts val="0"/>
              </a:spcBef>
              <a:spcAft>
                <a:spcPts val="0"/>
              </a:spcAft>
              <a:buSzPts val="9000"/>
              <a:buNone/>
              <a:defRPr sz="11970"/>
            </a:lvl6pPr>
            <a:lvl7pPr lvl="6" algn="ctr">
              <a:spcBef>
                <a:spcPts val="0"/>
              </a:spcBef>
              <a:spcAft>
                <a:spcPts val="0"/>
              </a:spcAft>
              <a:buSzPts val="9000"/>
              <a:buNone/>
              <a:defRPr sz="11970"/>
            </a:lvl7pPr>
            <a:lvl8pPr lvl="7" algn="ctr">
              <a:spcBef>
                <a:spcPts val="0"/>
              </a:spcBef>
              <a:spcAft>
                <a:spcPts val="0"/>
              </a:spcAft>
              <a:buSzPts val="9000"/>
              <a:buNone/>
              <a:defRPr sz="11970"/>
            </a:lvl8pPr>
            <a:lvl9pPr lvl="8" algn="ctr">
              <a:spcBef>
                <a:spcPts val="0"/>
              </a:spcBef>
              <a:spcAft>
                <a:spcPts val="0"/>
              </a:spcAft>
              <a:buSzPts val="9000"/>
              <a:buNone/>
              <a:defRPr sz="11970"/>
            </a:lvl9pPr>
          </a:lstStyle>
          <a:p>
            <a:r>
              <a:t>xx%</a:t>
            </a:r>
          </a:p>
        </p:txBody>
      </p:sp>
      <p:grpSp>
        <p:nvGrpSpPr>
          <p:cNvPr id="655" name="Google Shape;655;p11"/>
          <p:cNvGrpSpPr/>
          <p:nvPr/>
        </p:nvGrpSpPr>
        <p:grpSpPr>
          <a:xfrm>
            <a:off x="-93951" y="5768731"/>
            <a:ext cx="12349740" cy="1089236"/>
            <a:chOff x="-98775" y="4326548"/>
            <a:chExt cx="9285276" cy="816927"/>
          </a:xfrm>
        </p:grpSpPr>
        <p:sp>
          <p:nvSpPr>
            <p:cNvPr id="656" name="Google Shape;656;p11"/>
            <p:cNvSpPr/>
            <p:nvPr/>
          </p:nvSpPr>
          <p:spPr>
            <a:xfrm>
              <a:off x="-94348" y="4326548"/>
              <a:ext cx="3729039" cy="131616"/>
            </a:xfrm>
            <a:custGeom>
              <a:avLst/>
              <a:gdLst/>
              <a:ahLst/>
              <a:cxnLst/>
              <a:rect l="l" t="t" r="r" b="b"/>
              <a:pathLst>
                <a:path w="77660" h="2741" extrusionOk="0">
                  <a:moveTo>
                    <a:pt x="13224" y="1"/>
                  </a:moveTo>
                  <a:cubicBezTo>
                    <a:pt x="8383" y="1"/>
                    <a:pt x="1" y="1248"/>
                    <a:pt x="1" y="1248"/>
                  </a:cubicBezTo>
                  <a:lnTo>
                    <a:pt x="35" y="2740"/>
                  </a:lnTo>
                  <a:lnTo>
                    <a:pt x="77659" y="2740"/>
                  </a:lnTo>
                  <a:cubicBezTo>
                    <a:pt x="77659" y="2740"/>
                    <a:pt x="71860" y="253"/>
                    <a:pt x="69044" y="134"/>
                  </a:cubicBezTo>
                  <a:cubicBezTo>
                    <a:pt x="68953" y="130"/>
                    <a:pt x="68860" y="128"/>
                    <a:pt x="68767" y="128"/>
                  </a:cubicBezTo>
                  <a:cubicBezTo>
                    <a:pt x="65964" y="128"/>
                    <a:pt x="62086" y="1800"/>
                    <a:pt x="62086" y="1800"/>
                  </a:cubicBezTo>
                  <a:cubicBezTo>
                    <a:pt x="62086" y="1800"/>
                    <a:pt x="59097" y="1269"/>
                    <a:pt x="56441" y="1269"/>
                  </a:cubicBezTo>
                  <a:cubicBezTo>
                    <a:pt x="55672" y="1269"/>
                    <a:pt x="54932" y="1313"/>
                    <a:pt x="54299" y="1428"/>
                  </a:cubicBezTo>
                  <a:cubicBezTo>
                    <a:pt x="52912" y="1680"/>
                    <a:pt x="52007" y="1801"/>
                    <a:pt x="51030" y="1801"/>
                  </a:cubicBezTo>
                  <a:cubicBezTo>
                    <a:pt x="50023" y="1801"/>
                    <a:pt x="48941" y="1673"/>
                    <a:pt x="47176" y="1428"/>
                  </a:cubicBezTo>
                  <a:cubicBezTo>
                    <a:pt x="43696" y="945"/>
                    <a:pt x="41873" y="253"/>
                    <a:pt x="37675" y="134"/>
                  </a:cubicBezTo>
                  <a:cubicBezTo>
                    <a:pt x="37553" y="130"/>
                    <a:pt x="37431" y="128"/>
                    <a:pt x="37308" y="128"/>
                  </a:cubicBezTo>
                  <a:cubicBezTo>
                    <a:pt x="33884" y="128"/>
                    <a:pt x="30072" y="1428"/>
                    <a:pt x="27980" y="1428"/>
                  </a:cubicBezTo>
                  <a:cubicBezTo>
                    <a:pt x="27559" y="1428"/>
                    <a:pt x="27207" y="1375"/>
                    <a:pt x="26942" y="1248"/>
                  </a:cubicBezTo>
                  <a:cubicBezTo>
                    <a:pt x="25321" y="467"/>
                    <a:pt x="19177" y="750"/>
                    <a:pt x="15406" y="134"/>
                  </a:cubicBezTo>
                  <a:cubicBezTo>
                    <a:pt x="14836" y="40"/>
                    <a:pt x="14086" y="1"/>
                    <a:pt x="13224"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11"/>
            <p:cNvSpPr/>
            <p:nvPr/>
          </p:nvSpPr>
          <p:spPr>
            <a:xfrm>
              <a:off x="5457460" y="4333448"/>
              <a:ext cx="3729039" cy="131616"/>
            </a:xfrm>
            <a:custGeom>
              <a:avLst/>
              <a:gdLst/>
              <a:ahLst/>
              <a:cxnLst/>
              <a:rect l="l" t="t" r="r" b="b"/>
              <a:pathLst>
                <a:path w="77660" h="2741" extrusionOk="0">
                  <a:moveTo>
                    <a:pt x="64437" y="1"/>
                  </a:moveTo>
                  <a:cubicBezTo>
                    <a:pt x="63575" y="1"/>
                    <a:pt x="62825" y="40"/>
                    <a:pt x="62255" y="134"/>
                  </a:cubicBezTo>
                  <a:cubicBezTo>
                    <a:pt x="58484" y="750"/>
                    <a:pt x="52340" y="467"/>
                    <a:pt x="50718" y="1248"/>
                  </a:cubicBezTo>
                  <a:cubicBezTo>
                    <a:pt x="50453" y="1375"/>
                    <a:pt x="50102" y="1428"/>
                    <a:pt x="49680" y="1428"/>
                  </a:cubicBezTo>
                  <a:cubicBezTo>
                    <a:pt x="47589" y="1428"/>
                    <a:pt x="43777" y="128"/>
                    <a:pt x="40353" y="128"/>
                  </a:cubicBezTo>
                  <a:cubicBezTo>
                    <a:pt x="40230" y="128"/>
                    <a:pt x="40108" y="130"/>
                    <a:pt x="39986" y="134"/>
                  </a:cubicBezTo>
                  <a:cubicBezTo>
                    <a:pt x="35787" y="253"/>
                    <a:pt x="33964" y="945"/>
                    <a:pt x="30485" y="1428"/>
                  </a:cubicBezTo>
                  <a:cubicBezTo>
                    <a:pt x="28720" y="1673"/>
                    <a:pt x="27637" y="1801"/>
                    <a:pt x="26631" y="1801"/>
                  </a:cubicBezTo>
                  <a:cubicBezTo>
                    <a:pt x="25654" y="1801"/>
                    <a:pt x="24749" y="1680"/>
                    <a:pt x="23361" y="1428"/>
                  </a:cubicBezTo>
                  <a:cubicBezTo>
                    <a:pt x="22729" y="1313"/>
                    <a:pt x="21988" y="1269"/>
                    <a:pt x="21219" y="1269"/>
                  </a:cubicBezTo>
                  <a:cubicBezTo>
                    <a:pt x="18563" y="1269"/>
                    <a:pt x="15574" y="1800"/>
                    <a:pt x="15574" y="1800"/>
                  </a:cubicBezTo>
                  <a:cubicBezTo>
                    <a:pt x="15574" y="1800"/>
                    <a:pt x="11696" y="128"/>
                    <a:pt x="8893" y="128"/>
                  </a:cubicBezTo>
                  <a:cubicBezTo>
                    <a:pt x="8800" y="128"/>
                    <a:pt x="8707" y="130"/>
                    <a:pt x="8616" y="134"/>
                  </a:cubicBezTo>
                  <a:cubicBezTo>
                    <a:pt x="5800" y="253"/>
                    <a:pt x="0" y="2740"/>
                    <a:pt x="0" y="2740"/>
                  </a:cubicBezTo>
                  <a:lnTo>
                    <a:pt x="77625" y="2740"/>
                  </a:lnTo>
                  <a:lnTo>
                    <a:pt x="77659" y="1248"/>
                  </a:lnTo>
                  <a:cubicBezTo>
                    <a:pt x="77659" y="1248"/>
                    <a:pt x="69277" y="1"/>
                    <a:pt x="64437" y="1"/>
                  </a:cubicBezTo>
                  <a:close/>
                </a:path>
              </a:pathLst>
            </a:custGeom>
            <a:solidFill>
              <a:srgbClr val="391212">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11"/>
            <p:cNvSpPr/>
            <p:nvPr/>
          </p:nvSpPr>
          <p:spPr>
            <a:xfrm>
              <a:off x="-98775" y="4704856"/>
              <a:ext cx="9260463" cy="438619"/>
            </a:xfrm>
            <a:custGeom>
              <a:avLst/>
              <a:gdLst/>
              <a:ahLst/>
              <a:cxnLst/>
              <a:rect l="l" t="t" r="r" b="b"/>
              <a:pathLst>
                <a:path w="192856" h="17515" extrusionOk="0">
                  <a:moveTo>
                    <a:pt x="0" y="1"/>
                  </a:moveTo>
                  <a:lnTo>
                    <a:pt x="0" y="17515"/>
                  </a:lnTo>
                  <a:lnTo>
                    <a:pt x="192855" y="17515"/>
                  </a:lnTo>
                  <a:lnTo>
                    <a:pt x="19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11"/>
            <p:cNvSpPr/>
            <p:nvPr/>
          </p:nvSpPr>
          <p:spPr>
            <a:xfrm>
              <a:off x="-92668" y="4458116"/>
              <a:ext cx="9260463" cy="354369"/>
            </a:xfrm>
            <a:custGeom>
              <a:avLst/>
              <a:gdLst/>
              <a:ahLst/>
              <a:cxnLst/>
              <a:rect l="l" t="t" r="r" b="b"/>
              <a:pathLst>
                <a:path w="192856" h="7380" extrusionOk="0">
                  <a:moveTo>
                    <a:pt x="0" y="0"/>
                  </a:moveTo>
                  <a:lnTo>
                    <a:pt x="0" y="7380"/>
                  </a:lnTo>
                  <a:lnTo>
                    <a:pt x="192855" y="7380"/>
                  </a:lnTo>
                  <a:lnTo>
                    <a:pt x="192855" y="0"/>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11"/>
            <p:cNvSpPr/>
            <p:nvPr/>
          </p:nvSpPr>
          <p:spPr>
            <a:xfrm>
              <a:off x="-86212" y="4722485"/>
              <a:ext cx="9272707" cy="189045"/>
            </a:xfrm>
            <a:custGeom>
              <a:avLst/>
              <a:gdLst/>
              <a:ahLst/>
              <a:cxnLst/>
              <a:rect l="l" t="t" r="r" b="b"/>
              <a:pathLst>
                <a:path w="193111" h="3937" extrusionOk="0">
                  <a:moveTo>
                    <a:pt x="27605" y="1"/>
                  </a:moveTo>
                  <a:cubicBezTo>
                    <a:pt x="26306" y="1"/>
                    <a:pt x="25151" y="34"/>
                    <a:pt x="24242" y="103"/>
                  </a:cubicBezTo>
                  <a:cubicBezTo>
                    <a:pt x="23323" y="173"/>
                    <a:pt x="22533" y="199"/>
                    <a:pt x="21817" y="199"/>
                  </a:cubicBezTo>
                  <a:cubicBezTo>
                    <a:pt x="19862" y="199"/>
                    <a:pt x="18464" y="7"/>
                    <a:pt x="16519" y="7"/>
                  </a:cubicBezTo>
                  <a:cubicBezTo>
                    <a:pt x="15807" y="7"/>
                    <a:pt x="15021" y="33"/>
                    <a:pt x="14108" y="103"/>
                  </a:cubicBezTo>
                  <a:cubicBezTo>
                    <a:pt x="9787" y="434"/>
                    <a:pt x="255" y="1819"/>
                    <a:pt x="255" y="1819"/>
                  </a:cubicBezTo>
                  <a:lnTo>
                    <a:pt x="255" y="2754"/>
                  </a:lnTo>
                  <a:lnTo>
                    <a:pt x="255" y="2755"/>
                  </a:lnTo>
                  <a:cubicBezTo>
                    <a:pt x="255" y="2755"/>
                    <a:pt x="0" y="2828"/>
                    <a:pt x="886" y="2828"/>
                  </a:cubicBezTo>
                  <a:cubicBezTo>
                    <a:pt x="1328" y="2828"/>
                    <a:pt x="2056" y="2810"/>
                    <a:pt x="3244" y="2755"/>
                  </a:cubicBezTo>
                  <a:cubicBezTo>
                    <a:pt x="4431" y="2699"/>
                    <a:pt x="5262" y="2681"/>
                    <a:pt x="5959" y="2681"/>
                  </a:cubicBezTo>
                  <a:cubicBezTo>
                    <a:pt x="7352" y="2681"/>
                    <a:pt x="8205" y="2755"/>
                    <a:pt x="10285" y="2755"/>
                  </a:cubicBezTo>
                  <a:cubicBezTo>
                    <a:pt x="12364" y="2755"/>
                    <a:pt x="12627" y="2926"/>
                    <a:pt x="14222" y="2926"/>
                  </a:cubicBezTo>
                  <a:cubicBezTo>
                    <a:pt x="15020" y="2926"/>
                    <a:pt x="16151" y="2883"/>
                    <a:pt x="18009" y="2755"/>
                  </a:cubicBezTo>
                  <a:cubicBezTo>
                    <a:pt x="18747" y="2704"/>
                    <a:pt x="19452" y="2682"/>
                    <a:pt x="20130" y="2682"/>
                  </a:cubicBezTo>
                  <a:cubicBezTo>
                    <a:pt x="24199" y="2682"/>
                    <a:pt x="27295" y="3471"/>
                    <a:pt x="30742" y="3471"/>
                  </a:cubicBezTo>
                  <a:cubicBezTo>
                    <a:pt x="31057" y="3471"/>
                    <a:pt x="31375" y="3464"/>
                    <a:pt x="31697" y="3450"/>
                  </a:cubicBezTo>
                  <a:cubicBezTo>
                    <a:pt x="36130" y="3250"/>
                    <a:pt x="42260" y="3231"/>
                    <a:pt x="45573" y="3075"/>
                  </a:cubicBezTo>
                  <a:cubicBezTo>
                    <a:pt x="46273" y="3043"/>
                    <a:pt x="46810" y="3031"/>
                    <a:pt x="47263" y="3031"/>
                  </a:cubicBezTo>
                  <a:cubicBezTo>
                    <a:pt x="48500" y="3031"/>
                    <a:pt x="49106" y="3120"/>
                    <a:pt x="50675" y="3120"/>
                  </a:cubicBezTo>
                  <a:cubicBezTo>
                    <a:pt x="51249" y="3120"/>
                    <a:pt x="51952" y="3108"/>
                    <a:pt x="52862" y="3075"/>
                  </a:cubicBezTo>
                  <a:cubicBezTo>
                    <a:pt x="57170" y="2920"/>
                    <a:pt x="56673" y="2773"/>
                    <a:pt x="61312" y="2680"/>
                  </a:cubicBezTo>
                  <a:cubicBezTo>
                    <a:pt x="63288" y="2641"/>
                    <a:pt x="64362" y="2619"/>
                    <a:pt x="65201" y="2619"/>
                  </a:cubicBezTo>
                  <a:cubicBezTo>
                    <a:pt x="66330" y="2619"/>
                    <a:pt x="67031" y="2660"/>
                    <a:pt x="68933" y="2755"/>
                  </a:cubicBezTo>
                  <a:cubicBezTo>
                    <a:pt x="71428" y="2879"/>
                    <a:pt x="73548" y="3145"/>
                    <a:pt x="75999" y="3145"/>
                  </a:cubicBezTo>
                  <a:cubicBezTo>
                    <a:pt x="76803" y="3145"/>
                    <a:pt x="77642" y="3116"/>
                    <a:pt x="78542" y="3045"/>
                  </a:cubicBezTo>
                  <a:cubicBezTo>
                    <a:pt x="79848" y="2941"/>
                    <a:pt x="80664" y="2906"/>
                    <a:pt x="81426" y="2906"/>
                  </a:cubicBezTo>
                  <a:cubicBezTo>
                    <a:pt x="82791" y="2906"/>
                    <a:pt x="83980" y="3018"/>
                    <a:pt x="87488" y="3045"/>
                  </a:cubicBezTo>
                  <a:cubicBezTo>
                    <a:pt x="91869" y="3078"/>
                    <a:pt x="92527" y="3551"/>
                    <a:pt x="95429" y="3551"/>
                  </a:cubicBezTo>
                  <a:cubicBezTo>
                    <a:pt x="96148" y="3551"/>
                    <a:pt x="97006" y="3522"/>
                    <a:pt x="98092" y="3450"/>
                  </a:cubicBezTo>
                  <a:cubicBezTo>
                    <a:pt x="102815" y="3135"/>
                    <a:pt x="102840" y="2722"/>
                    <a:pt x="105642" y="2722"/>
                  </a:cubicBezTo>
                  <a:cubicBezTo>
                    <a:pt x="106084" y="2722"/>
                    <a:pt x="106594" y="2732"/>
                    <a:pt x="107203" y="2755"/>
                  </a:cubicBezTo>
                  <a:cubicBezTo>
                    <a:pt x="111676" y="2920"/>
                    <a:pt x="114659" y="2918"/>
                    <a:pt x="120126" y="3085"/>
                  </a:cubicBezTo>
                  <a:cubicBezTo>
                    <a:pt x="121943" y="3140"/>
                    <a:pt x="123760" y="3159"/>
                    <a:pt x="125522" y="3159"/>
                  </a:cubicBezTo>
                  <a:cubicBezTo>
                    <a:pt x="129046" y="3159"/>
                    <a:pt x="132351" y="3085"/>
                    <a:pt x="135000" y="3085"/>
                  </a:cubicBezTo>
                  <a:cubicBezTo>
                    <a:pt x="135012" y="3085"/>
                    <a:pt x="135025" y="3085"/>
                    <a:pt x="135037" y="3085"/>
                  </a:cubicBezTo>
                  <a:cubicBezTo>
                    <a:pt x="138416" y="3086"/>
                    <a:pt x="137367" y="3491"/>
                    <a:pt x="139824" y="3491"/>
                  </a:cubicBezTo>
                  <a:cubicBezTo>
                    <a:pt x="140258" y="3491"/>
                    <a:pt x="140801" y="3478"/>
                    <a:pt x="141498" y="3449"/>
                  </a:cubicBezTo>
                  <a:cubicBezTo>
                    <a:pt x="146122" y="3252"/>
                    <a:pt x="145807" y="3085"/>
                    <a:pt x="150073" y="3085"/>
                  </a:cubicBezTo>
                  <a:cubicBezTo>
                    <a:pt x="150086" y="3085"/>
                    <a:pt x="150100" y="3085"/>
                    <a:pt x="150113" y="3085"/>
                  </a:cubicBezTo>
                  <a:cubicBezTo>
                    <a:pt x="151023" y="3085"/>
                    <a:pt x="151763" y="3085"/>
                    <a:pt x="152415" y="3085"/>
                  </a:cubicBezTo>
                  <a:cubicBezTo>
                    <a:pt x="154194" y="3085"/>
                    <a:pt x="155310" y="3085"/>
                    <a:pt x="157420" y="3085"/>
                  </a:cubicBezTo>
                  <a:cubicBezTo>
                    <a:pt x="158193" y="3085"/>
                    <a:pt x="159098" y="3085"/>
                    <a:pt x="160219" y="3085"/>
                  </a:cubicBezTo>
                  <a:cubicBezTo>
                    <a:pt x="161339" y="3085"/>
                    <a:pt x="162105" y="3085"/>
                    <a:pt x="162659" y="3085"/>
                  </a:cubicBezTo>
                  <a:cubicBezTo>
                    <a:pt x="164172" y="3085"/>
                    <a:pt x="164109" y="3085"/>
                    <a:pt x="165401" y="3085"/>
                  </a:cubicBezTo>
                  <a:cubicBezTo>
                    <a:pt x="165874" y="3085"/>
                    <a:pt x="166529" y="3085"/>
                    <a:pt x="167509" y="3085"/>
                  </a:cubicBezTo>
                  <a:cubicBezTo>
                    <a:pt x="167517" y="3085"/>
                    <a:pt x="167524" y="3085"/>
                    <a:pt x="167531" y="3085"/>
                  </a:cubicBezTo>
                  <a:cubicBezTo>
                    <a:pt x="170619" y="3085"/>
                    <a:pt x="173706" y="2937"/>
                    <a:pt x="176696" y="2937"/>
                  </a:cubicBezTo>
                  <a:cubicBezTo>
                    <a:pt x="178191" y="2937"/>
                    <a:pt x="179661" y="2974"/>
                    <a:pt x="181095" y="3085"/>
                  </a:cubicBezTo>
                  <a:cubicBezTo>
                    <a:pt x="185401" y="3417"/>
                    <a:pt x="186230" y="3748"/>
                    <a:pt x="188550" y="3914"/>
                  </a:cubicBezTo>
                  <a:cubicBezTo>
                    <a:pt x="188764" y="3929"/>
                    <a:pt x="188978" y="3936"/>
                    <a:pt x="189189" y="3936"/>
                  </a:cubicBezTo>
                  <a:cubicBezTo>
                    <a:pt x="191264" y="3936"/>
                    <a:pt x="193110" y="3266"/>
                    <a:pt x="193110" y="3266"/>
                  </a:cubicBezTo>
                  <a:lnTo>
                    <a:pt x="193110" y="1819"/>
                  </a:lnTo>
                  <a:cubicBezTo>
                    <a:pt x="193110" y="1819"/>
                    <a:pt x="187751" y="1092"/>
                    <a:pt x="183996" y="1092"/>
                  </a:cubicBezTo>
                  <a:cubicBezTo>
                    <a:pt x="183058" y="1092"/>
                    <a:pt x="182220" y="1137"/>
                    <a:pt x="181591" y="1251"/>
                  </a:cubicBezTo>
                  <a:cubicBezTo>
                    <a:pt x="180926" y="1371"/>
                    <a:pt x="180297" y="1415"/>
                    <a:pt x="179675" y="1415"/>
                  </a:cubicBezTo>
                  <a:cubicBezTo>
                    <a:pt x="177979" y="1415"/>
                    <a:pt x="176337" y="1087"/>
                    <a:pt x="174143" y="1087"/>
                  </a:cubicBezTo>
                  <a:cubicBezTo>
                    <a:pt x="173340" y="1087"/>
                    <a:pt x="172464" y="1131"/>
                    <a:pt x="171485" y="1251"/>
                  </a:cubicBezTo>
                  <a:cubicBezTo>
                    <a:pt x="170504" y="1371"/>
                    <a:pt x="169634" y="1415"/>
                    <a:pt x="168820" y="1415"/>
                  </a:cubicBezTo>
                  <a:cubicBezTo>
                    <a:pt x="166599" y="1415"/>
                    <a:pt x="164798" y="1087"/>
                    <a:pt x="162300" y="1087"/>
                  </a:cubicBezTo>
                  <a:cubicBezTo>
                    <a:pt x="161386" y="1087"/>
                    <a:pt x="160380" y="1131"/>
                    <a:pt x="159225" y="1251"/>
                  </a:cubicBezTo>
                  <a:cubicBezTo>
                    <a:pt x="158069" y="1371"/>
                    <a:pt x="156972" y="1415"/>
                    <a:pt x="155928" y="1415"/>
                  </a:cubicBezTo>
                  <a:cubicBezTo>
                    <a:pt x="153078" y="1415"/>
                    <a:pt x="150623" y="1087"/>
                    <a:pt x="148436" y="1087"/>
                  </a:cubicBezTo>
                  <a:cubicBezTo>
                    <a:pt x="147636" y="1087"/>
                    <a:pt x="146871" y="1131"/>
                    <a:pt x="146137" y="1251"/>
                  </a:cubicBezTo>
                  <a:cubicBezTo>
                    <a:pt x="145401" y="1371"/>
                    <a:pt x="144643" y="1415"/>
                    <a:pt x="143872" y="1415"/>
                  </a:cubicBezTo>
                  <a:cubicBezTo>
                    <a:pt x="141768" y="1415"/>
                    <a:pt x="139568" y="1087"/>
                    <a:pt x="137464" y="1087"/>
                  </a:cubicBezTo>
                  <a:cubicBezTo>
                    <a:pt x="136694" y="1087"/>
                    <a:pt x="135937" y="1131"/>
                    <a:pt x="135203" y="1251"/>
                  </a:cubicBezTo>
                  <a:cubicBezTo>
                    <a:pt x="133945" y="1456"/>
                    <a:pt x="130608" y="1533"/>
                    <a:pt x="126665" y="1533"/>
                  </a:cubicBezTo>
                  <a:cubicBezTo>
                    <a:pt x="119700" y="1533"/>
                    <a:pt x="110842" y="1292"/>
                    <a:pt x="108198" y="1087"/>
                  </a:cubicBezTo>
                  <a:cubicBezTo>
                    <a:pt x="107106" y="1003"/>
                    <a:pt x="106095" y="973"/>
                    <a:pt x="105131" y="973"/>
                  </a:cubicBezTo>
                  <a:cubicBezTo>
                    <a:pt x="102977" y="973"/>
                    <a:pt x="101059" y="1119"/>
                    <a:pt x="99005" y="1119"/>
                  </a:cubicBezTo>
                  <a:cubicBezTo>
                    <a:pt x="98490" y="1119"/>
                    <a:pt x="97966" y="1110"/>
                    <a:pt x="97428" y="1087"/>
                  </a:cubicBezTo>
                  <a:cubicBezTo>
                    <a:pt x="96446" y="1045"/>
                    <a:pt x="94439" y="1033"/>
                    <a:pt x="91939" y="1033"/>
                  </a:cubicBezTo>
                  <a:cubicBezTo>
                    <a:pt x="88231" y="1033"/>
                    <a:pt x="83436" y="1060"/>
                    <a:pt x="79279" y="1060"/>
                  </a:cubicBezTo>
                  <a:cubicBezTo>
                    <a:pt x="75842" y="1060"/>
                    <a:pt x="72841" y="1042"/>
                    <a:pt x="71252" y="973"/>
                  </a:cubicBezTo>
                  <a:cubicBezTo>
                    <a:pt x="70239" y="929"/>
                    <a:pt x="69196" y="913"/>
                    <a:pt x="68141" y="913"/>
                  </a:cubicBezTo>
                  <a:cubicBezTo>
                    <a:pt x="65253" y="913"/>
                    <a:pt x="62272" y="1033"/>
                    <a:pt x="59548" y="1033"/>
                  </a:cubicBezTo>
                  <a:cubicBezTo>
                    <a:pt x="58550" y="1033"/>
                    <a:pt x="57585" y="1017"/>
                    <a:pt x="56673" y="973"/>
                  </a:cubicBezTo>
                  <a:cubicBezTo>
                    <a:pt x="56383" y="959"/>
                    <a:pt x="56092" y="953"/>
                    <a:pt x="55800" y="953"/>
                  </a:cubicBezTo>
                  <a:cubicBezTo>
                    <a:pt x="52859" y="953"/>
                    <a:pt x="49803" y="1593"/>
                    <a:pt x="46700" y="1593"/>
                  </a:cubicBezTo>
                  <a:cubicBezTo>
                    <a:pt x="45529" y="1593"/>
                    <a:pt x="44351" y="1502"/>
                    <a:pt x="43171" y="1251"/>
                  </a:cubicBezTo>
                  <a:cubicBezTo>
                    <a:pt x="39516" y="474"/>
                    <a:pt x="32522" y="1"/>
                    <a:pt x="27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11"/>
            <p:cNvSpPr/>
            <p:nvPr/>
          </p:nvSpPr>
          <p:spPr>
            <a:xfrm>
              <a:off x="2944489" y="4623391"/>
              <a:ext cx="316339" cy="23817"/>
            </a:xfrm>
            <a:custGeom>
              <a:avLst/>
              <a:gdLst/>
              <a:ahLst/>
              <a:cxnLst/>
              <a:rect l="l" t="t" r="r" b="b"/>
              <a:pathLst>
                <a:path w="6588" h="496" extrusionOk="0">
                  <a:moveTo>
                    <a:pt x="3294" y="0"/>
                  </a:moveTo>
                  <a:cubicBezTo>
                    <a:pt x="2745" y="5"/>
                    <a:pt x="2197" y="15"/>
                    <a:pt x="1647" y="55"/>
                  </a:cubicBezTo>
                  <a:cubicBezTo>
                    <a:pt x="1099" y="91"/>
                    <a:pt x="552" y="145"/>
                    <a:pt x="4" y="248"/>
                  </a:cubicBezTo>
                  <a:lnTo>
                    <a:pt x="4" y="248"/>
                  </a:lnTo>
                  <a:cubicBezTo>
                    <a:pt x="3" y="248"/>
                    <a:pt x="2" y="248"/>
                    <a:pt x="1" y="248"/>
                  </a:cubicBezTo>
                  <a:lnTo>
                    <a:pt x="1" y="249"/>
                  </a:lnTo>
                  <a:cubicBezTo>
                    <a:pt x="2" y="248"/>
                    <a:pt x="3" y="248"/>
                    <a:pt x="4" y="248"/>
                  </a:cubicBezTo>
                  <a:lnTo>
                    <a:pt x="4" y="248"/>
                  </a:lnTo>
                  <a:cubicBezTo>
                    <a:pt x="552" y="351"/>
                    <a:pt x="1099" y="405"/>
                    <a:pt x="1647" y="441"/>
                  </a:cubicBezTo>
                  <a:cubicBezTo>
                    <a:pt x="2197" y="481"/>
                    <a:pt x="2745" y="492"/>
                    <a:pt x="3294" y="496"/>
                  </a:cubicBezTo>
                  <a:cubicBezTo>
                    <a:pt x="3843" y="492"/>
                    <a:pt x="4391" y="481"/>
                    <a:pt x="4941" y="442"/>
                  </a:cubicBezTo>
                  <a:cubicBezTo>
                    <a:pt x="5489" y="406"/>
                    <a:pt x="6038" y="351"/>
                    <a:pt x="6587" y="249"/>
                  </a:cubicBezTo>
                  <a:cubicBezTo>
                    <a:pt x="6038" y="145"/>
                    <a:pt x="5489" y="90"/>
                    <a:pt x="4941" y="55"/>
                  </a:cubicBezTo>
                  <a:cubicBezTo>
                    <a:pt x="4391" y="15"/>
                    <a:pt x="3843" y="4"/>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11"/>
            <p:cNvSpPr/>
            <p:nvPr/>
          </p:nvSpPr>
          <p:spPr>
            <a:xfrm>
              <a:off x="4191504" y="4559624"/>
              <a:ext cx="602668" cy="23913"/>
            </a:xfrm>
            <a:custGeom>
              <a:avLst/>
              <a:gdLst/>
              <a:ahLst/>
              <a:cxnLst/>
              <a:rect l="l" t="t" r="r" b="b"/>
              <a:pathLst>
                <a:path w="12551" h="498" extrusionOk="0">
                  <a:moveTo>
                    <a:pt x="6276" y="0"/>
                  </a:moveTo>
                  <a:cubicBezTo>
                    <a:pt x="5230" y="5"/>
                    <a:pt x="4184" y="16"/>
                    <a:pt x="3138" y="56"/>
                  </a:cubicBezTo>
                  <a:cubicBezTo>
                    <a:pt x="2093" y="91"/>
                    <a:pt x="1047" y="146"/>
                    <a:pt x="1" y="249"/>
                  </a:cubicBezTo>
                  <a:cubicBezTo>
                    <a:pt x="1047" y="351"/>
                    <a:pt x="2093" y="405"/>
                    <a:pt x="3138" y="441"/>
                  </a:cubicBezTo>
                  <a:cubicBezTo>
                    <a:pt x="4184" y="481"/>
                    <a:pt x="5230" y="492"/>
                    <a:pt x="6276" y="497"/>
                  </a:cubicBezTo>
                  <a:cubicBezTo>
                    <a:pt x="7322" y="493"/>
                    <a:pt x="8368" y="482"/>
                    <a:pt x="9412" y="443"/>
                  </a:cubicBezTo>
                  <a:cubicBezTo>
                    <a:pt x="10458" y="406"/>
                    <a:pt x="11504" y="352"/>
                    <a:pt x="12550" y="249"/>
                  </a:cubicBezTo>
                  <a:cubicBezTo>
                    <a:pt x="11504" y="145"/>
                    <a:pt x="10458" y="91"/>
                    <a:pt x="9412" y="55"/>
                  </a:cubicBezTo>
                  <a:cubicBezTo>
                    <a:pt x="8366" y="15"/>
                    <a:pt x="7322" y="4"/>
                    <a:pt x="6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11"/>
            <p:cNvSpPr/>
            <p:nvPr/>
          </p:nvSpPr>
          <p:spPr>
            <a:xfrm>
              <a:off x="4621117" y="4656907"/>
              <a:ext cx="280470" cy="23913"/>
            </a:xfrm>
            <a:custGeom>
              <a:avLst/>
              <a:gdLst/>
              <a:ahLst/>
              <a:cxnLst/>
              <a:rect l="l" t="t" r="r" b="b"/>
              <a:pathLst>
                <a:path w="5841" h="498" extrusionOk="0">
                  <a:moveTo>
                    <a:pt x="2957" y="0"/>
                  </a:moveTo>
                  <a:cubicBezTo>
                    <a:pt x="2944" y="0"/>
                    <a:pt x="2932" y="0"/>
                    <a:pt x="2920" y="0"/>
                  </a:cubicBezTo>
                  <a:cubicBezTo>
                    <a:pt x="2433" y="0"/>
                    <a:pt x="1946" y="19"/>
                    <a:pt x="1460" y="56"/>
                  </a:cubicBezTo>
                  <a:cubicBezTo>
                    <a:pt x="973" y="92"/>
                    <a:pt x="486" y="146"/>
                    <a:pt x="0" y="249"/>
                  </a:cubicBezTo>
                  <a:cubicBezTo>
                    <a:pt x="486" y="351"/>
                    <a:pt x="973" y="406"/>
                    <a:pt x="1460" y="441"/>
                  </a:cubicBezTo>
                  <a:cubicBezTo>
                    <a:pt x="1934" y="477"/>
                    <a:pt x="2408" y="497"/>
                    <a:pt x="2883" y="497"/>
                  </a:cubicBezTo>
                  <a:cubicBezTo>
                    <a:pt x="2896" y="497"/>
                    <a:pt x="2908" y="497"/>
                    <a:pt x="2920" y="497"/>
                  </a:cubicBezTo>
                  <a:cubicBezTo>
                    <a:pt x="2933" y="497"/>
                    <a:pt x="2946" y="497"/>
                    <a:pt x="2959" y="497"/>
                  </a:cubicBezTo>
                  <a:cubicBezTo>
                    <a:pt x="3432" y="497"/>
                    <a:pt x="3906" y="478"/>
                    <a:pt x="4380" y="443"/>
                  </a:cubicBezTo>
                  <a:cubicBezTo>
                    <a:pt x="4866" y="406"/>
                    <a:pt x="5353" y="352"/>
                    <a:pt x="5840" y="249"/>
                  </a:cubicBezTo>
                  <a:cubicBezTo>
                    <a:pt x="5353" y="146"/>
                    <a:pt x="4866" y="91"/>
                    <a:pt x="4380" y="55"/>
                  </a:cubicBezTo>
                  <a:cubicBezTo>
                    <a:pt x="3905" y="20"/>
                    <a:pt x="3431"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11"/>
            <p:cNvSpPr/>
            <p:nvPr/>
          </p:nvSpPr>
          <p:spPr>
            <a:xfrm>
              <a:off x="3952857" y="4623391"/>
              <a:ext cx="304335" cy="23817"/>
            </a:xfrm>
            <a:custGeom>
              <a:avLst/>
              <a:gdLst/>
              <a:ahLst/>
              <a:cxnLst/>
              <a:rect l="l" t="t" r="r" b="b"/>
              <a:pathLst>
                <a:path w="6338" h="496" extrusionOk="0">
                  <a:moveTo>
                    <a:pt x="3169" y="0"/>
                  </a:moveTo>
                  <a:cubicBezTo>
                    <a:pt x="2641" y="5"/>
                    <a:pt x="2112" y="15"/>
                    <a:pt x="1584" y="55"/>
                  </a:cubicBezTo>
                  <a:cubicBezTo>
                    <a:pt x="1058" y="91"/>
                    <a:pt x="531" y="145"/>
                    <a:pt x="3" y="248"/>
                  </a:cubicBezTo>
                  <a:lnTo>
                    <a:pt x="3" y="248"/>
                  </a:lnTo>
                  <a:cubicBezTo>
                    <a:pt x="2" y="248"/>
                    <a:pt x="1" y="248"/>
                    <a:pt x="1" y="248"/>
                  </a:cubicBezTo>
                  <a:lnTo>
                    <a:pt x="1" y="249"/>
                  </a:lnTo>
                  <a:cubicBezTo>
                    <a:pt x="1" y="248"/>
                    <a:pt x="2" y="248"/>
                    <a:pt x="3" y="248"/>
                  </a:cubicBezTo>
                  <a:lnTo>
                    <a:pt x="3" y="248"/>
                  </a:lnTo>
                  <a:cubicBezTo>
                    <a:pt x="531" y="351"/>
                    <a:pt x="1058" y="405"/>
                    <a:pt x="1584" y="441"/>
                  </a:cubicBezTo>
                  <a:cubicBezTo>
                    <a:pt x="2112" y="481"/>
                    <a:pt x="2641" y="492"/>
                    <a:pt x="3169" y="496"/>
                  </a:cubicBezTo>
                  <a:cubicBezTo>
                    <a:pt x="3697" y="492"/>
                    <a:pt x="4225" y="481"/>
                    <a:pt x="4753" y="442"/>
                  </a:cubicBezTo>
                  <a:cubicBezTo>
                    <a:pt x="5281" y="406"/>
                    <a:pt x="5809" y="351"/>
                    <a:pt x="6337" y="249"/>
                  </a:cubicBezTo>
                  <a:cubicBezTo>
                    <a:pt x="5809" y="145"/>
                    <a:pt x="5281" y="90"/>
                    <a:pt x="4753" y="55"/>
                  </a:cubicBezTo>
                  <a:cubicBezTo>
                    <a:pt x="4225" y="15"/>
                    <a:pt x="3697" y="4"/>
                    <a:pt x="3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11"/>
            <p:cNvSpPr/>
            <p:nvPr/>
          </p:nvSpPr>
          <p:spPr>
            <a:xfrm>
              <a:off x="57256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11"/>
            <p:cNvSpPr/>
            <p:nvPr/>
          </p:nvSpPr>
          <p:spPr>
            <a:xfrm>
              <a:off x="8619414" y="4581824"/>
              <a:ext cx="567087" cy="23913"/>
            </a:xfrm>
            <a:custGeom>
              <a:avLst/>
              <a:gdLst/>
              <a:ahLst/>
              <a:cxnLst/>
              <a:rect l="l" t="t" r="r" b="b"/>
              <a:pathLst>
                <a:path w="11810" h="498" extrusionOk="0">
                  <a:moveTo>
                    <a:pt x="5905" y="0"/>
                  </a:moveTo>
                  <a:cubicBezTo>
                    <a:pt x="4921" y="5"/>
                    <a:pt x="3937" y="16"/>
                    <a:pt x="2953" y="56"/>
                  </a:cubicBezTo>
                  <a:cubicBezTo>
                    <a:pt x="1968" y="91"/>
                    <a:pt x="984" y="146"/>
                    <a:pt x="0" y="249"/>
                  </a:cubicBezTo>
                  <a:cubicBezTo>
                    <a:pt x="984" y="351"/>
                    <a:pt x="1968" y="405"/>
                    <a:pt x="2953" y="441"/>
                  </a:cubicBezTo>
                  <a:cubicBezTo>
                    <a:pt x="3937" y="481"/>
                    <a:pt x="4921" y="492"/>
                    <a:pt x="5905" y="497"/>
                  </a:cubicBezTo>
                  <a:cubicBezTo>
                    <a:pt x="6889" y="493"/>
                    <a:pt x="7872" y="482"/>
                    <a:pt x="8857" y="443"/>
                  </a:cubicBezTo>
                  <a:cubicBezTo>
                    <a:pt x="9841" y="406"/>
                    <a:pt x="10825" y="352"/>
                    <a:pt x="11809" y="249"/>
                  </a:cubicBezTo>
                  <a:cubicBezTo>
                    <a:pt x="10825" y="145"/>
                    <a:pt x="9841" y="91"/>
                    <a:pt x="8857" y="55"/>
                  </a:cubicBezTo>
                  <a:cubicBezTo>
                    <a:pt x="7873" y="15"/>
                    <a:pt x="6889" y="4"/>
                    <a:pt x="5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11"/>
            <p:cNvSpPr/>
            <p:nvPr/>
          </p:nvSpPr>
          <p:spPr>
            <a:xfrm>
              <a:off x="1523538" y="4608539"/>
              <a:ext cx="847317" cy="23913"/>
            </a:xfrm>
            <a:custGeom>
              <a:avLst/>
              <a:gdLst/>
              <a:ahLst/>
              <a:cxnLst/>
              <a:rect l="l" t="t" r="r" b="b"/>
              <a:pathLst>
                <a:path w="17646" h="498" extrusionOk="0">
                  <a:moveTo>
                    <a:pt x="8824" y="0"/>
                  </a:moveTo>
                  <a:cubicBezTo>
                    <a:pt x="7353" y="6"/>
                    <a:pt x="5883" y="16"/>
                    <a:pt x="4412" y="56"/>
                  </a:cubicBezTo>
                  <a:cubicBezTo>
                    <a:pt x="2942" y="88"/>
                    <a:pt x="1471" y="153"/>
                    <a:pt x="1" y="249"/>
                  </a:cubicBezTo>
                  <a:cubicBezTo>
                    <a:pt x="1471" y="345"/>
                    <a:pt x="2942" y="409"/>
                    <a:pt x="4412" y="443"/>
                  </a:cubicBezTo>
                  <a:cubicBezTo>
                    <a:pt x="5883" y="481"/>
                    <a:pt x="7353" y="492"/>
                    <a:pt x="8824" y="497"/>
                  </a:cubicBezTo>
                  <a:cubicBezTo>
                    <a:pt x="10294" y="493"/>
                    <a:pt x="11765" y="483"/>
                    <a:pt x="13234" y="443"/>
                  </a:cubicBezTo>
                  <a:cubicBezTo>
                    <a:pt x="14704" y="410"/>
                    <a:pt x="16175" y="346"/>
                    <a:pt x="17645" y="249"/>
                  </a:cubicBezTo>
                  <a:cubicBezTo>
                    <a:pt x="16175" y="152"/>
                    <a:pt x="14704" y="87"/>
                    <a:pt x="13234" y="55"/>
                  </a:cubicBezTo>
                  <a:cubicBezTo>
                    <a:pt x="11765" y="16"/>
                    <a:pt x="10294" y="6"/>
                    <a:pt x="8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11"/>
          <p:cNvSpPr txBox="1">
            <a:spLocks noGrp="1"/>
          </p:cNvSpPr>
          <p:nvPr>
            <p:ph type="subTitle" idx="1"/>
          </p:nvPr>
        </p:nvSpPr>
        <p:spPr>
          <a:xfrm>
            <a:off x="2902202" y="2914205"/>
            <a:ext cx="6346261" cy="514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2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69" name="Google Shape;669;p11"/>
          <p:cNvGrpSpPr/>
          <p:nvPr/>
        </p:nvGrpSpPr>
        <p:grpSpPr>
          <a:xfrm>
            <a:off x="-368076" y="-587093"/>
            <a:ext cx="2108069" cy="7444869"/>
            <a:chOff x="-294725" y="509377"/>
            <a:chExt cx="1315440" cy="4634121"/>
          </a:xfrm>
        </p:grpSpPr>
        <p:sp>
          <p:nvSpPr>
            <p:cNvPr id="670" name="Google Shape;670;p1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1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1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1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1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1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6" name="Google Shape;676;p11"/>
          <p:cNvGrpSpPr/>
          <p:nvPr/>
        </p:nvGrpSpPr>
        <p:grpSpPr>
          <a:xfrm flipH="1">
            <a:off x="10427484" y="-587093"/>
            <a:ext cx="2108069" cy="7444869"/>
            <a:chOff x="-294725" y="509377"/>
            <a:chExt cx="1315440" cy="4634121"/>
          </a:xfrm>
        </p:grpSpPr>
        <p:sp>
          <p:nvSpPr>
            <p:cNvPr id="677" name="Google Shape;677;p11"/>
            <p:cNvSpPr/>
            <p:nvPr/>
          </p:nvSpPr>
          <p:spPr>
            <a:xfrm>
              <a:off x="-216073" y="616791"/>
              <a:ext cx="443730" cy="4526706"/>
            </a:xfrm>
            <a:custGeom>
              <a:avLst/>
              <a:gdLst/>
              <a:ahLst/>
              <a:cxnLst/>
              <a:rect l="l" t="t" r="r" b="b"/>
              <a:pathLst>
                <a:path w="9241" h="94272" extrusionOk="0">
                  <a:moveTo>
                    <a:pt x="1847" y="1"/>
                  </a:moveTo>
                  <a:lnTo>
                    <a:pt x="1" y="94272"/>
                  </a:lnTo>
                  <a:lnTo>
                    <a:pt x="2587" y="94272"/>
                  </a:lnTo>
                  <a:cubicBezTo>
                    <a:pt x="2587" y="66394"/>
                    <a:pt x="9241" y="1552"/>
                    <a:pt x="9241" y="1552"/>
                  </a:cubicBezTo>
                  <a:lnTo>
                    <a:pt x="1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11"/>
            <p:cNvSpPr/>
            <p:nvPr/>
          </p:nvSpPr>
          <p:spPr>
            <a:xfrm>
              <a:off x="-169016" y="2728307"/>
              <a:ext cx="207820" cy="50610"/>
            </a:xfrm>
            <a:custGeom>
              <a:avLst/>
              <a:gdLst/>
              <a:ahLst/>
              <a:cxnLst/>
              <a:rect l="l" t="t" r="r" b="b"/>
              <a:pathLst>
                <a:path w="4328" h="1054" extrusionOk="0">
                  <a:moveTo>
                    <a:pt x="217" y="0"/>
                  </a:moveTo>
                  <a:cubicBezTo>
                    <a:pt x="147" y="0"/>
                    <a:pt x="76" y="1"/>
                    <a:pt x="6" y="3"/>
                  </a:cubicBezTo>
                  <a:lnTo>
                    <a:pt x="1" y="296"/>
                  </a:lnTo>
                  <a:cubicBezTo>
                    <a:pt x="169" y="329"/>
                    <a:pt x="338" y="360"/>
                    <a:pt x="507" y="392"/>
                  </a:cubicBezTo>
                  <a:lnTo>
                    <a:pt x="1976" y="680"/>
                  </a:lnTo>
                  <a:cubicBezTo>
                    <a:pt x="2467" y="774"/>
                    <a:pt x="2960" y="859"/>
                    <a:pt x="3458" y="937"/>
                  </a:cubicBezTo>
                  <a:cubicBezTo>
                    <a:pt x="3740" y="983"/>
                    <a:pt x="4024" y="1020"/>
                    <a:pt x="4310" y="1054"/>
                  </a:cubicBezTo>
                  <a:cubicBezTo>
                    <a:pt x="4316" y="980"/>
                    <a:pt x="4322" y="907"/>
                    <a:pt x="4327" y="834"/>
                  </a:cubicBezTo>
                  <a:cubicBezTo>
                    <a:pt x="4069" y="733"/>
                    <a:pt x="3808" y="643"/>
                    <a:pt x="3545" y="561"/>
                  </a:cubicBezTo>
                  <a:cubicBezTo>
                    <a:pt x="3060" y="410"/>
                    <a:pt x="2567" y="287"/>
                    <a:pt x="2068" y="192"/>
                  </a:cubicBezTo>
                  <a:cubicBezTo>
                    <a:pt x="1571" y="94"/>
                    <a:pt x="1063" y="32"/>
                    <a:pt x="552" y="7"/>
                  </a:cubicBezTo>
                  <a:cubicBezTo>
                    <a:pt x="441" y="2"/>
                    <a:pt x="329"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11"/>
            <p:cNvSpPr/>
            <p:nvPr/>
          </p:nvSpPr>
          <p:spPr>
            <a:xfrm>
              <a:off x="-166135" y="2582431"/>
              <a:ext cx="217615" cy="37358"/>
            </a:xfrm>
            <a:custGeom>
              <a:avLst/>
              <a:gdLst/>
              <a:ahLst/>
              <a:cxnLst/>
              <a:rect l="l" t="t" r="r" b="b"/>
              <a:pathLst>
                <a:path w="4532" h="778" extrusionOk="0">
                  <a:moveTo>
                    <a:pt x="459" y="0"/>
                  </a:moveTo>
                  <a:cubicBezTo>
                    <a:pt x="308" y="0"/>
                    <a:pt x="157" y="4"/>
                    <a:pt x="5" y="11"/>
                  </a:cubicBezTo>
                  <a:lnTo>
                    <a:pt x="0" y="277"/>
                  </a:lnTo>
                  <a:cubicBezTo>
                    <a:pt x="204" y="317"/>
                    <a:pt x="407" y="353"/>
                    <a:pt x="610" y="389"/>
                  </a:cubicBezTo>
                  <a:cubicBezTo>
                    <a:pt x="1083" y="469"/>
                    <a:pt x="1556" y="539"/>
                    <a:pt x="2029" y="596"/>
                  </a:cubicBezTo>
                  <a:cubicBezTo>
                    <a:pt x="2503" y="655"/>
                    <a:pt x="2980" y="700"/>
                    <a:pt x="3458" y="734"/>
                  </a:cubicBezTo>
                  <a:cubicBezTo>
                    <a:pt x="3810" y="759"/>
                    <a:pt x="4162" y="777"/>
                    <a:pt x="4520" y="778"/>
                  </a:cubicBezTo>
                  <a:cubicBezTo>
                    <a:pt x="4523" y="730"/>
                    <a:pt x="4527" y="681"/>
                    <a:pt x="4531" y="633"/>
                  </a:cubicBezTo>
                  <a:cubicBezTo>
                    <a:pt x="4197" y="519"/>
                    <a:pt x="3856" y="429"/>
                    <a:pt x="3515" y="351"/>
                  </a:cubicBezTo>
                  <a:cubicBezTo>
                    <a:pt x="3044" y="245"/>
                    <a:pt x="2568" y="161"/>
                    <a:pt x="2090" y="104"/>
                  </a:cubicBezTo>
                  <a:cubicBezTo>
                    <a:pt x="1611" y="42"/>
                    <a:pt x="1129" y="12"/>
                    <a:pt x="646" y="2"/>
                  </a:cubicBezTo>
                  <a:cubicBezTo>
                    <a:pt x="584" y="1"/>
                    <a:pt x="522"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11"/>
            <p:cNvSpPr/>
            <p:nvPr/>
          </p:nvSpPr>
          <p:spPr>
            <a:xfrm>
              <a:off x="-127384" y="509377"/>
              <a:ext cx="841315" cy="1103970"/>
            </a:xfrm>
            <a:custGeom>
              <a:avLst/>
              <a:gdLst/>
              <a:ahLst/>
              <a:cxnLst/>
              <a:rect l="l" t="t" r="r" b="b"/>
              <a:pathLst>
                <a:path w="17521" h="22991" extrusionOk="0">
                  <a:moveTo>
                    <a:pt x="9755" y="1"/>
                  </a:moveTo>
                  <a:lnTo>
                    <a:pt x="0" y="2238"/>
                  </a:lnTo>
                  <a:cubicBezTo>
                    <a:pt x="73" y="2453"/>
                    <a:pt x="3304" y="4547"/>
                    <a:pt x="6773" y="9058"/>
                  </a:cubicBezTo>
                  <a:lnTo>
                    <a:pt x="7906" y="9058"/>
                  </a:lnTo>
                  <a:lnTo>
                    <a:pt x="7360" y="9842"/>
                  </a:lnTo>
                  <a:cubicBezTo>
                    <a:pt x="8492" y="11395"/>
                    <a:pt x="9629" y="13207"/>
                    <a:pt x="10676" y="15295"/>
                  </a:cubicBezTo>
                  <a:lnTo>
                    <a:pt x="11768" y="14718"/>
                  </a:lnTo>
                  <a:lnTo>
                    <a:pt x="11099" y="16166"/>
                  </a:lnTo>
                  <a:cubicBezTo>
                    <a:pt x="12054" y="18193"/>
                    <a:pt x="12918" y="20459"/>
                    <a:pt x="13607" y="22991"/>
                  </a:cubicBezTo>
                  <a:cubicBezTo>
                    <a:pt x="13607" y="22991"/>
                    <a:pt x="17520" y="9693"/>
                    <a:pt x="9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11"/>
            <p:cNvSpPr/>
            <p:nvPr/>
          </p:nvSpPr>
          <p:spPr>
            <a:xfrm>
              <a:off x="227609" y="509377"/>
              <a:ext cx="793105" cy="759109"/>
            </a:xfrm>
            <a:custGeom>
              <a:avLst/>
              <a:gdLst/>
              <a:ahLst/>
              <a:cxnLst/>
              <a:rect l="l" t="t" r="r" b="b"/>
              <a:pathLst>
                <a:path w="16517" h="15809" extrusionOk="0">
                  <a:moveTo>
                    <a:pt x="4375" y="1"/>
                  </a:moveTo>
                  <a:lnTo>
                    <a:pt x="1" y="1243"/>
                  </a:lnTo>
                  <a:cubicBezTo>
                    <a:pt x="1" y="1243"/>
                    <a:pt x="4450" y="3602"/>
                    <a:pt x="8582" y="7340"/>
                  </a:cubicBezTo>
                  <a:lnTo>
                    <a:pt x="10065" y="6791"/>
                  </a:lnTo>
                  <a:lnTo>
                    <a:pt x="10065" y="6791"/>
                  </a:lnTo>
                  <a:lnTo>
                    <a:pt x="9258" y="7968"/>
                  </a:lnTo>
                  <a:cubicBezTo>
                    <a:pt x="9730" y="8416"/>
                    <a:pt x="10194" y="8881"/>
                    <a:pt x="10643" y="9365"/>
                  </a:cubicBezTo>
                  <a:lnTo>
                    <a:pt x="11307" y="9058"/>
                  </a:lnTo>
                  <a:lnTo>
                    <a:pt x="10953" y="9703"/>
                  </a:lnTo>
                  <a:cubicBezTo>
                    <a:pt x="12610" y="11543"/>
                    <a:pt x="14031" y="13604"/>
                    <a:pt x="14829" y="15808"/>
                  </a:cubicBezTo>
                  <a:cubicBezTo>
                    <a:pt x="14829" y="15808"/>
                    <a:pt x="16516" y="3604"/>
                    <a:pt x="4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11"/>
            <p:cNvSpPr/>
            <p:nvPr/>
          </p:nvSpPr>
          <p:spPr>
            <a:xfrm>
              <a:off x="-294725" y="536218"/>
              <a:ext cx="405796" cy="1035209"/>
            </a:xfrm>
            <a:custGeom>
              <a:avLst/>
              <a:gdLst/>
              <a:ahLst/>
              <a:cxnLst/>
              <a:rect l="l" t="t" r="r" b="b"/>
              <a:pathLst>
                <a:path w="8451" h="21559" extrusionOk="0">
                  <a:moveTo>
                    <a:pt x="8450" y="1"/>
                  </a:moveTo>
                  <a:lnTo>
                    <a:pt x="0" y="1684"/>
                  </a:lnTo>
                  <a:lnTo>
                    <a:pt x="4847" y="21559"/>
                  </a:lnTo>
                  <a:lnTo>
                    <a:pt x="6054" y="14332"/>
                  </a:lnTo>
                  <a:lnTo>
                    <a:pt x="4480" y="13234"/>
                  </a:lnTo>
                  <a:lnTo>
                    <a:pt x="4480" y="13234"/>
                  </a:lnTo>
                  <a:lnTo>
                    <a:pt x="6160" y="13699"/>
                  </a:lnTo>
                  <a:lnTo>
                    <a:pt x="6629" y="10901"/>
                  </a:lnTo>
                  <a:lnTo>
                    <a:pt x="4480" y="9630"/>
                  </a:lnTo>
                  <a:lnTo>
                    <a:pt x="6809" y="9817"/>
                  </a:lnTo>
                  <a:lnTo>
                    <a:pt x="8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11"/>
          <p:cNvSpPr/>
          <p:nvPr/>
        </p:nvSpPr>
        <p:spPr>
          <a:xfrm flipH="1">
            <a:off x="7049018" y="587211"/>
            <a:ext cx="966159" cy="29635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9D597">
              <a:alpha val="416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84" name="Google Shape;684;p11"/>
          <p:cNvGrpSpPr/>
          <p:nvPr/>
        </p:nvGrpSpPr>
        <p:grpSpPr>
          <a:xfrm>
            <a:off x="4803089" y="4682035"/>
            <a:ext cx="2544408" cy="871836"/>
            <a:chOff x="3611250" y="3511526"/>
            <a:chExt cx="1913039" cy="653877"/>
          </a:xfrm>
        </p:grpSpPr>
        <p:sp>
          <p:nvSpPr>
            <p:cNvPr id="685" name="Google Shape;685;p11"/>
            <p:cNvSpPr/>
            <p:nvPr/>
          </p:nvSpPr>
          <p:spPr>
            <a:xfrm>
              <a:off x="3611250" y="3943133"/>
              <a:ext cx="726416" cy="222269"/>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11"/>
            <p:cNvSpPr/>
            <p:nvPr/>
          </p:nvSpPr>
          <p:spPr>
            <a:xfrm flipH="1">
              <a:off x="5025400" y="3511526"/>
              <a:ext cx="498889" cy="152650"/>
            </a:xfrm>
            <a:custGeom>
              <a:avLst/>
              <a:gdLst/>
              <a:ahLst/>
              <a:cxnLst/>
              <a:rect l="l" t="t" r="r" b="b"/>
              <a:pathLst>
                <a:path w="29077" h="8897" extrusionOk="0">
                  <a:moveTo>
                    <a:pt x="15451" y="1"/>
                  </a:moveTo>
                  <a:cubicBezTo>
                    <a:pt x="9251" y="1"/>
                    <a:pt x="7829" y="6163"/>
                    <a:pt x="7829" y="6163"/>
                  </a:cubicBezTo>
                  <a:cubicBezTo>
                    <a:pt x="7829" y="6163"/>
                    <a:pt x="6249" y="5289"/>
                    <a:pt x="4454" y="5289"/>
                  </a:cubicBezTo>
                  <a:cubicBezTo>
                    <a:pt x="2796" y="5289"/>
                    <a:pt x="955" y="6033"/>
                    <a:pt x="0" y="8896"/>
                  </a:cubicBezTo>
                  <a:lnTo>
                    <a:pt x="29077" y="8896"/>
                  </a:lnTo>
                  <a:cubicBezTo>
                    <a:pt x="29077" y="8896"/>
                    <a:pt x="28332" y="4733"/>
                    <a:pt x="22988" y="4578"/>
                  </a:cubicBezTo>
                  <a:cubicBezTo>
                    <a:pt x="22988" y="4578"/>
                    <a:pt x="22492" y="323"/>
                    <a:pt x="15905" y="11"/>
                  </a:cubicBezTo>
                  <a:cubicBezTo>
                    <a:pt x="15751" y="4"/>
                    <a:pt x="15599" y="1"/>
                    <a:pt x="15451" y="1"/>
                  </a:cubicBezTo>
                  <a:close/>
                </a:path>
              </a:pathLst>
            </a:custGeom>
            <a:solidFill>
              <a:srgbClr val="FFFFFF">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50271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dk2"/>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491767"/>
            <a:ext cx="10264543" cy="77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1pPr>
            <a:lvl2pPr lvl="1"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2pPr>
            <a:lvl3pPr lvl="2"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3pPr>
            <a:lvl4pPr lvl="3"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4pPr>
            <a:lvl5pPr lvl="4"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5pPr>
            <a:lvl6pPr lvl="5"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6pPr>
            <a:lvl7pPr lvl="6"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7pPr>
            <a:lvl8pPr lvl="7"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8pPr>
            <a:lvl9pPr lvl="8" algn="ctr">
              <a:lnSpc>
                <a:spcPct val="100000"/>
              </a:lnSpc>
              <a:spcBef>
                <a:spcPts val="0"/>
              </a:spcBef>
              <a:spcAft>
                <a:spcPts val="0"/>
              </a:spcAft>
              <a:buClr>
                <a:schemeClr val="dk1"/>
              </a:buClr>
              <a:buSzPts val="3300"/>
              <a:buFont typeface="Bree Serif"/>
              <a:buNone/>
              <a:defRPr sz="3300" b="1">
                <a:solidFill>
                  <a:schemeClr val="dk1"/>
                </a:solidFill>
                <a:latin typeface="Bree Serif"/>
                <a:ea typeface="Bree Serif"/>
                <a:cs typeface="Bree Serif"/>
                <a:sym typeface="Bree Serif"/>
              </a:defRPr>
            </a:lvl9pPr>
          </a:lstStyle>
          <a:p>
            <a:endParaRPr/>
          </a:p>
        </p:txBody>
      </p:sp>
      <p:sp>
        <p:nvSpPr>
          <p:cNvPr id="7" name="Google Shape;7;p1"/>
          <p:cNvSpPr txBox="1">
            <a:spLocks noGrp="1"/>
          </p:cNvSpPr>
          <p:nvPr>
            <p:ph type="body" idx="1"/>
          </p:nvPr>
        </p:nvSpPr>
        <p:spPr>
          <a:xfrm>
            <a:off x="948614" y="1545715"/>
            <a:ext cx="10264543" cy="459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Arima Madurai"/>
              <a:buChar char="●"/>
              <a:defRPr>
                <a:solidFill>
                  <a:schemeClr val="dk1"/>
                </a:solidFill>
                <a:latin typeface="Arima Madurai"/>
                <a:ea typeface="Arima Madurai"/>
                <a:cs typeface="Arima Madurai"/>
                <a:sym typeface="Arima Madurai"/>
              </a:defRPr>
            </a:lvl1pPr>
            <a:lvl2pPr marL="914400" lvl="1"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2pPr>
            <a:lvl3pPr marL="1371600" lvl="2"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3pPr>
            <a:lvl4pPr marL="1828800" lvl="3"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4pPr>
            <a:lvl5pPr marL="2286000" lvl="4"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5pPr>
            <a:lvl6pPr marL="2743200" lvl="5"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6pPr>
            <a:lvl7pPr marL="3200400" lvl="6"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7pPr>
            <a:lvl8pPr marL="3657600" lvl="7"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8pPr>
            <a:lvl9pPr marL="4114800" lvl="8" indent="-317500">
              <a:lnSpc>
                <a:spcPct val="100000"/>
              </a:lnSpc>
              <a:spcBef>
                <a:spcPts val="0"/>
              </a:spcBef>
              <a:spcAft>
                <a:spcPts val="0"/>
              </a:spcAft>
              <a:buClr>
                <a:schemeClr val="dk1"/>
              </a:buClr>
              <a:buSzPts val="1400"/>
              <a:buFont typeface="Arima Madurai"/>
              <a:buChar char="■"/>
              <a:defRPr>
                <a:solidFill>
                  <a:schemeClr val="dk1"/>
                </a:solidFill>
                <a:latin typeface="Arima Madurai"/>
                <a:ea typeface="Arima Madurai"/>
                <a:cs typeface="Arima Madurai"/>
                <a:sym typeface="Arima Madurai"/>
              </a:defRPr>
            </a:lvl9pPr>
          </a:lstStyle>
          <a:p>
            <a:endParaRPr/>
          </a:p>
        </p:txBody>
      </p:sp>
    </p:spTree>
    <p:extLst>
      <p:ext uri="{BB962C8B-B14F-4D97-AF65-F5344CB8AC3E}">
        <p14:creationId xmlns:p14="http://schemas.microsoft.com/office/powerpoint/2010/main" val="3000111416"/>
      </p:ext>
    </p:extLst>
  </p:cSld>
  <p:clrMap bg1="lt1" tx1="dk1" bg2="dk2" tx2="lt2" accent1="accent1" accent2="accent2" accent3="accent3" accent4="accent4" accent5="accent5" accent6="accent6" hlink="hlink" folHlink="folHlink"/>
  <p:sldLayoutIdLst>
    <p:sldLayoutId id="2147483717"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9" r:id="rId31"/>
    <p:sldLayoutId id="214748375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8853376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2.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TIẾNG VIỆT</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ĐỌC:</a:t>
            </a:r>
            <a:r>
              <a:rPr kumimoji="0" lang="en-US" sz="3600" b="1" i="0" u="none" strike="noStrike" kern="1200" cap="none" spc="0" normalizeH="0" noProof="0" smtClean="0">
                <a:ln>
                  <a:noFill/>
                </a:ln>
                <a:solidFill>
                  <a:srgbClr val="7030A0"/>
                </a:solidFill>
                <a:effectLst/>
                <a:uLnTx/>
                <a:uFillTx/>
                <a:latin typeface="Times New Roman" pitchFamily="18" charset="0"/>
                <a:cs typeface="Times New Roman" pitchFamily="18" charset="0"/>
                <a:sym typeface="Arial"/>
              </a:rPr>
              <a:t> NHỮNG CÁNH BUỒM</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9276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356852" y="457297"/>
            <a:ext cx="9497962" cy="492443"/>
          </a:xfrm>
          <a:prstGeom prst="rect">
            <a:avLst/>
          </a:prstGeom>
          <a:noFill/>
        </p:spPr>
        <p:txBody>
          <a:bodyPr wrap="square">
            <a:spAutoFit/>
          </a:bodyPr>
          <a:lstStyle/>
          <a:p>
            <a:pPr algn="just"/>
            <a:r>
              <a:rPr lang="en-US" sz="2600" b="1"/>
              <a:t>2. </a:t>
            </a:r>
            <a:r>
              <a:rPr lang="vi-VN" sz="2600" b="1"/>
              <a:t>Cánh buồm được miêu tả thế nào vào mỗi thời điểm:</a:t>
            </a:r>
            <a:endParaRPr lang="en-US" sz="2600" b="1"/>
          </a:p>
        </p:txBody>
      </p:sp>
      <p:sp>
        <p:nvSpPr>
          <p:cNvPr id="7" name="TextBox 6">
            <a:extLst>
              <a:ext uri="{FF2B5EF4-FFF2-40B4-BE49-F238E27FC236}">
                <a16:creationId xmlns:a16="http://schemas.microsoft.com/office/drawing/2014/main" id="{AA7843A9-5E75-03FC-A6DC-95528F567FC0}"/>
              </a:ext>
            </a:extLst>
          </p:cNvPr>
          <p:cNvSpPr txBox="1"/>
          <p:nvPr/>
        </p:nvSpPr>
        <p:spPr>
          <a:xfrm>
            <a:off x="418265" y="1215628"/>
            <a:ext cx="11375136" cy="4426744"/>
          </a:xfrm>
          <a:prstGeom prst="roundRect">
            <a:avLst/>
          </a:prstGeom>
          <a:solidFill>
            <a:srgbClr val="FDFDFD"/>
          </a:solidFill>
        </p:spPr>
        <p:txBody>
          <a:bodyPr wrap="square">
            <a:spAutoFit/>
          </a:bodyPr>
          <a:lstStyle/>
          <a:p>
            <a:pPr algn="just">
              <a:spcBef>
                <a:spcPts val="600"/>
              </a:spcBef>
              <a:spcAft>
                <a:spcPts val="600"/>
              </a:spcAft>
            </a:pPr>
            <a:r>
              <a:rPr lang="vi-VN" sz="2800"/>
              <a:t>Cánh buồm được miêu tả vào mỗi thời điểm:</a:t>
            </a:r>
          </a:p>
          <a:p>
            <a:pPr algn="just">
              <a:spcBef>
                <a:spcPts val="600"/>
              </a:spcBef>
              <a:spcAft>
                <a:spcPts val="600"/>
              </a:spcAft>
            </a:pPr>
            <a:r>
              <a:rPr lang="vi-VN" sz="2800"/>
              <a:t>- </a:t>
            </a:r>
            <a:r>
              <a:rPr lang="vi-VN" sz="2800" b="1"/>
              <a:t>Buổi nắng đẹp</a:t>
            </a:r>
            <a:r>
              <a:rPr lang="vi-VN" sz="2800"/>
              <a:t>: những cánh buồn xuôi ngược giữa dòng sông phẳng lặng. Có cánh màu nâu như màu áo của mẹ. Có cánh màu trắng như màu áo của chị. Có cánh màu xám bạc như màu áo bố.</a:t>
            </a:r>
          </a:p>
          <a:p>
            <a:pPr algn="just">
              <a:spcBef>
                <a:spcPts val="600"/>
              </a:spcBef>
              <a:spcAft>
                <a:spcPts val="600"/>
              </a:spcAft>
            </a:pPr>
            <a:r>
              <a:rPr lang="vi-VN" sz="2800"/>
              <a:t>- </a:t>
            </a:r>
            <a:r>
              <a:rPr lang="vi-VN" sz="2800" b="1"/>
              <a:t>Ngày lộng gió</a:t>
            </a:r>
            <a:r>
              <a:rPr lang="vi-VN" sz="2800"/>
              <a:t>: những cánh buồm cuộn tròn nằm trên mui thuyền.</a:t>
            </a:r>
          </a:p>
          <a:p>
            <a:pPr algn="just">
              <a:spcBef>
                <a:spcPts val="600"/>
              </a:spcBef>
              <a:spcAft>
                <a:spcPts val="600"/>
              </a:spcAft>
            </a:pPr>
            <a:r>
              <a:rPr lang="vi-VN" sz="2800"/>
              <a:t>- </a:t>
            </a:r>
            <a:r>
              <a:rPr lang="vi-VN" sz="2800" b="1"/>
              <a:t>Khi giông bão</a:t>
            </a:r>
            <a:r>
              <a:rPr lang="vi-VN" sz="2800"/>
              <a:t>: những cánh buồm căng lồng ngực người khổng lồ đẩy thuyền đi đến chốn,về đến nơi, mọi ngả mọi miền, cần cù nhẫn nại.</a:t>
            </a:r>
          </a:p>
        </p:txBody>
      </p:sp>
    </p:spTree>
    <p:custDataLst>
      <p:tags r:id="rId1"/>
    </p:custDataLst>
    <p:extLst>
      <p:ext uri="{BB962C8B-B14F-4D97-AF65-F5344CB8AC3E}">
        <p14:creationId xmlns:p14="http://schemas.microsoft.com/office/powerpoint/2010/main" val="31034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356852" y="457297"/>
            <a:ext cx="9497962" cy="1323439"/>
          </a:xfrm>
          <a:prstGeom prst="rect">
            <a:avLst/>
          </a:prstGeom>
          <a:noFill/>
        </p:spPr>
        <p:txBody>
          <a:bodyPr wrap="square">
            <a:spAutoFit/>
          </a:bodyPr>
          <a:lstStyle/>
          <a:p>
            <a:pPr algn="just"/>
            <a:r>
              <a:rPr lang="en-US" sz="4000" b="1"/>
              <a:t>3. Em thích cách tả cánh buồm vào thời điểm nào? Vì sao?</a:t>
            </a:r>
          </a:p>
        </p:txBody>
      </p:sp>
      <p:pic>
        <p:nvPicPr>
          <p:cNvPr id="7" name="Picture 6">
            <a:extLst>
              <a:ext uri="{FF2B5EF4-FFF2-40B4-BE49-F238E27FC236}">
                <a16:creationId xmlns:a16="http://schemas.microsoft.com/office/drawing/2014/main" id="{126E386F-CBA9-7F30-0CDF-D45A3D1B3624}"/>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tretch>
            <a:fillRect/>
          </a:stretch>
        </p:blipFill>
        <p:spPr>
          <a:xfrm>
            <a:off x="1585218" y="2432287"/>
            <a:ext cx="8991402" cy="365752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0322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678162" y="154585"/>
            <a:ext cx="8805513" cy="1077218"/>
          </a:xfrm>
          <a:prstGeom prst="rect">
            <a:avLst/>
          </a:prstGeom>
          <a:noFill/>
        </p:spPr>
        <p:txBody>
          <a:bodyPr wrap="square">
            <a:spAutoFit/>
          </a:bodyPr>
          <a:lstStyle/>
          <a:p>
            <a:pPr algn="just">
              <a:spcBef>
                <a:spcPts val="600"/>
              </a:spcBef>
              <a:spcAft>
                <a:spcPts val="600"/>
              </a:spcAft>
            </a:pPr>
            <a:r>
              <a:rPr lang="en-US" sz="3200" b="1"/>
              <a:t>4 Ý nào dưới đây nêu đúng nội dung chính của bài đọc?</a:t>
            </a:r>
          </a:p>
        </p:txBody>
      </p:sp>
      <p:sp>
        <p:nvSpPr>
          <p:cNvPr id="9" name="TextBox 8">
            <a:extLst>
              <a:ext uri="{FF2B5EF4-FFF2-40B4-BE49-F238E27FC236}">
                <a16:creationId xmlns:a16="http://schemas.microsoft.com/office/drawing/2014/main" id="{E19F01E3-10F4-C5ED-EA26-AFA2C82CAD13}"/>
              </a:ext>
            </a:extLst>
          </p:cNvPr>
          <p:cNvSpPr txBox="1"/>
          <p:nvPr/>
        </p:nvSpPr>
        <p:spPr>
          <a:xfrm>
            <a:off x="676814" y="1374591"/>
            <a:ext cx="10808208" cy="4108817"/>
          </a:xfrm>
          <a:prstGeom prst="rect">
            <a:avLst/>
          </a:prstGeom>
          <a:noFill/>
        </p:spPr>
        <p:txBody>
          <a:bodyPr wrap="square">
            <a:spAutoFit/>
          </a:bodyPr>
          <a:lstStyle/>
          <a:p>
            <a:pPr algn="just">
              <a:spcBef>
                <a:spcPts val="1200"/>
              </a:spcBef>
              <a:spcAft>
                <a:spcPts val="600"/>
              </a:spcAft>
            </a:pPr>
            <a:r>
              <a:rPr lang="vi-VN" sz="3600"/>
              <a:t>A. Vẻ đẹp của những dòng sông quê hương.</a:t>
            </a:r>
          </a:p>
          <a:p>
            <a:pPr algn="just">
              <a:spcBef>
                <a:spcPts val="1200"/>
              </a:spcBef>
              <a:spcAft>
                <a:spcPts val="600"/>
              </a:spcAft>
            </a:pPr>
            <a:r>
              <a:rPr lang="vi-VN" sz="3600"/>
              <a:t>B. Vẻ đẹp của những cánh buồm trên dòng sông quê hương.</a:t>
            </a:r>
          </a:p>
          <a:p>
            <a:pPr algn="just">
              <a:spcBef>
                <a:spcPts val="1200"/>
              </a:spcBef>
              <a:spcAft>
                <a:spcPts val="600"/>
              </a:spcAft>
            </a:pPr>
            <a:r>
              <a:rPr lang="vi-VN" sz="3600"/>
              <a:t>C. Vẻ đẹp của những con tàu vượt biển khơi.</a:t>
            </a:r>
          </a:p>
          <a:p>
            <a:pPr algn="just">
              <a:spcBef>
                <a:spcPts val="1200"/>
              </a:spcBef>
              <a:spcAft>
                <a:spcPts val="600"/>
              </a:spcAft>
            </a:pPr>
            <a:r>
              <a:rPr lang="vi-VN" sz="3600"/>
              <a:t>D. Vẻ đẹp của những người lao động cần cù, chăm chỉ.</a:t>
            </a:r>
          </a:p>
        </p:txBody>
      </p:sp>
      <p:sp>
        <p:nvSpPr>
          <p:cNvPr id="10" name="Oval 9">
            <a:extLst>
              <a:ext uri="{FF2B5EF4-FFF2-40B4-BE49-F238E27FC236}">
                <a16:creationId xmlns:a16="http://schemas.microsoft.com/office/drawing/2014/main" id="{2DDC5D8C-32CA-76BB-F5FE-66FBD9544FE7}"/>
              </a:ext>
            </a:extLst>
          </p:cNvPr>
          <p:cNvSpPr/>
          <p:nvPr/>
        </p:nvSpPr>
        <p:spPr>
          <a:xfrm>
            <a:off x="548640" y="2093976"/>
            <a:ext cx="713232" cy="7132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30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030158" y="1368651"/>
            <a:ext cx="10101521" cy="3139321"/>
          </a:xfrm>
          <a:prstGeom prst="rect">
            <a:avLst/>
          </a:prstGeom>
          <a:noFill/>
        </p:spPr>
        <p:txBody>
          <a:bodyPr wrap="square">
            <a:spAutoFit/>
          </a:bodyPr>
          <a:lstStyle/>
          <a:p>
            <a:pPr algn="just"/>
            <a:r>
              <a:rPr lang="en-US" sz="6600" b="1"/>
              <a:t>5. Nói 2 – 3 câu về cảnh vật ở một nơi mà em yêu thích.</a:t>
            </a:r>
          </a:p>
        </p:txBody>
      </p:sp>
    </p:spTree>
    <p:custDataLst>
      <p:tags r:id="rId1"/>
    </p:custDataLst>
    <p:extLst>
      <p:ext uri="{BB962C8B-B14F-4D97-AF65-F5344CB8AC3E}">
        <p14:creationId xmlns:p14="http://schemas.microsoft.com/office/powerpoint/2010/main" val="208403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27524" y="995494"/>
            <a:ext cx="6906789" cy="1671505"/>
            <a:chOff x="1469318"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8" y="759245"/>
              <a:ext cx="9192937" cy="1204748"/>
            </a:xfrm>
            <a:prstGeom prst="rect">
              <a:avLst/>
            </a:prstGeom>
            <a:noFill/>
          </p:spPr>
          <p:txBody>
            <a:bodyPr wrap="square">
              <a:spAutoFit/>
            </a:bodyPr>
            <a:lstStyle/>
            <a:p>
              <a:pPr algn="ctr"/>
              <a:r>
                <a:rPr lang="en-US" sz="4000" b="1"/>
                <a:t>MỞ RỘNG</a:t>
              </a:r>
            </a:p>
            <a:p>
              <a:pPr algn="ctr"/>
              <a:r>
                <a:rPr lang="en-US" sz="4000" b="1"/>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4"/>
          <a:stretch>
            <a:fillRect/>
          </a:stretch>
        </p:blipFill>
        <p:spPr>
          <a:xfrm>
            <a:off x="4223544" y="2948755"/>
            <a:ext cx="3714750" cy="3714750"/>
          </a:xfrm>
          <a:prstGeom prst="rect">
            <a:avLst/>
          </a:prstGeom>
        </p:spPr>
      </p:pic>
    </p:spTree>
    <p:custDataLst>
      <p:tags r:id="rId1"/>
    </p:custDataLst>
    <p:extLst>
      <p:ext uri="{BB962C8B-B14F-4D97-AF65-F5344CB8AC3E}">
        <p14:creationId xmlns:p14="http://schemas.microsoft.com/office/powerpoint/2010/main" val="1239186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CBA5FA-96EC-07A7-D9D0-D135751BCA96}"/>
              </a:ext>
            </a:extLst>
          </p:cNvPr>
          <p:cNvSpPr txBox="1"/>
          <p:nvPr/>
        </p:nvSpPr>
        <p:spPr>
          <a:xfrm>
            <a:off x="2627524" y="1982450"/>
            <a:ext cx="6906789" cy="1446550"/>
          </a:xfrm>
          <a:prstGeom prst="rect">
            <a:avLst/>
          </a:prstGeom>
          <a:noFill/>
        </p:spPr>
        <p:txBody>
          <a:bodyPr wrap="square">
            <a:spAutoFit/>
          </a:bodyPr>
          <a:lstStyle/>
          <a:p>
            <a:pPr algn="ctr"/>
            <a:r>
              <a:rPr lang="en-US" sz="8800" b="1"/>
              <a:t>ĐỌC MẪU</a:t>
            </a:r>
          </a:p>
        </p:txBody>
      </p:sp>
    </p:spTree>
    <p:custDataLst>
      <p:tags r:id="rId1"/>
    </p:custDataLst>
    <p:extLst>
      <p:ext uri="{BB962C8B-B14F-4D97-AF65-F5344CB8AC3E}">
        <p14:creationId xmlns:p14="http://schemas.microsoft.com/office/powerpoint/2010/main" val="1299231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28E51-AAB8-7EAF-BF00-2ADE1B70F6D9}"/>
              </a:ext>
            </a:extLst>
          </p:cNvPr>
          <p:cNvSpPr txBox="1"/>
          <p:nvPr/>
        </p:nvSpPr>
        <p:spPr>
          <a:xfrm>
            <a:off x="2282185" y="1971597"/>
            <a:ext cx="7597468" cy="1938992"/>
          </a:xfrm>
          <a:prstGeom prst="rect">
            <a:avLst/>
          </a:prstGeom>
          <a:noFill/>
        </p:spPr>
        <p:txBody>
          <a:bodyPr wrap="square">
            <a:spAutoFit/>
          </a:bodyPr>
          <a:lstStyle/>
          <a:p>
            <a:pPr algn="ctr"/>
            <a:r>
              <a:rPr lang="en-US" sz="6000"/>
              <a:t>Cùng tìm từ khó đọc trong bài nhé!</a:t>
            </a:r>
          </a:p>
        </p:txBody>
      </p:sp>
    </p:spTree>
    <p:custDataLst>
      <p:tags r:id="rId1"/>
    </p:custDataLst>
    <p:extLst>
      <p:ext uri="{BB962C8B-B14F-4D97-AF65-F5344CB8AC3E}">
        <p14:creationId xmlns:p14="http://schemas.microsoft.com/office/powerpoint/2010/main" val="129566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EE3858E-0D47-B1FA-E138-E00468E3B9B8}"/>
              </a:ext>
            </a:extLst>
          </p:cNvPr>
          <p:cNvGrpSpPr/>
          <p:nvPr/>
        </p:nvGrpSpPr>
        <p:grpSpPr>
          <a:xfrm>
            <a:off x="486221" y="90576"/>
            <a:ext cx="11189396" cy="5778203"/>
            <a:chOff x="486221" y="107829"/>
            <a:chExt cx="11189396" cy="5778203"/>
          </a:xfrm>
        </p:grpSpPr>
        <p:sp>
          <p:nvSpPr>
            <p:cNvPr id="5" name="TextBox 4">
              <a:extLst>
                <a:ext uri="{FF2B5EF4-FFF2-40B4-BE49-F238E27FC236}">
                  <a16:creationId xmlns:a16="http://schemas.microsoft.com/office/drawing/2014/main" id="{E58464B1-FC97-C9F0-046E-A1CEA61294D1}"/>
                </a:ext>
              </a:extLst>
            </p:cNvPr>
            <p:cNvSpPr txBox="1"/>
            <p:nvPr/>
          </p:nvSpPr>
          <p:spPr>
            <a:xfrm>
              <a:off x="3040108" y="107829"/>
              <a:ext cx="6081622" cy="523220"/>
            </a:xfrm>
            <a:prstGeom prst="rect">
              <a:avLst/>
            </a:prstGeom>
            <a:noFill/>
          </p:spPr>
          <p:txBody>
            <a:bodyPr wrap="square">
              <a:spAutoFit/>
            </a:bodyPr>
            <a:lstStyle/>
            <a:p>
              <a:pPr algn="ctr"/>
              <a:r>
                <a:rPr lang="en-US" sz="2800" b="1" i="0">
                  <a:solidFill>
                    <a:srgbClr val="000000"/>
                  </a:solidFill>
                  <a:effectLst/>
                  <a:latin typeface="+mj-lt"/>
                </a:rPr>
                <a:t>NHỮNG CÁNH BUỒM</a:t>
              </a:r>
              <a:endParaRPr lang="en-US" sz="2800">
                <a:latin typeface="+mj-lt"/>
              </a:endParaRPr>
            </a:p>
          </p:txBody>
        </p:sp>
        <p:sp>
          <p:nvSpPr>
            <p:cNvPr id="6" name="TextBox 5">
              <a:extLst>
                <a:ext uri="{FF2B5EF4-FFF2-40B4-BE49-F238E27FC236}">
                  <a16:creationId xmlns:a16="http://schemas.microsoft.com/office/drawing/2014/main" id="{92E9C9FF-51EE-200D-F3F2-83347A351543}"/>
                </a:ext>
              </a:extLst>
            </p:cNvPr>
            <p:cNvSpPr txBox="1"/>
            <p:nvPr/>
          </p:nvSpPr>
          <p:spPr>
            <a:xfrm>
              <a:off x="486221" y="623053"/>
              <a:ext cx="11189396" cy="5262979"/>
            </a:xfrm>
            <a:prstGeom prst="rect">
              <a:avLst/>
            </a:prstGeom>
            <a:noFill/>
          </p:spPr>
          <p:txBody>
            <a:bodyPr wrap="square">
              <a:spAutoFit/>
            </a:bodyPr>
            <a:lstStyle/>
            <a:p>
              <a:pPr indent="457200" algn="just"/>
              <a:r>
                <a:rPr lang="vi-VN" sz="2100"/>
                <a:t>Phía sau làng tôi có một con sông lớn chảy qua. Bốn mùa sông đầy nước. Tôi yêu con sông vì nhiều lẽ, trong đó có một hình ảnh tôi cho là đẹp nhất – đó là những cánh buồm.</a:t>
              </a:r>
            </a:p>
            <a:p>
              <a:pPr indent="457200" algn="just"/>
              <a:r>
                <a:rPr lang="vi-VN" sz="2100"/>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pPr indent="457200" algn="just"/>
              <a:r>
                <a:rPr lang="vi-VN" sz="2100"/>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pPr indent="457200" algn="just"/>
              <a:r>
                <a:rPr lang="vi-VN" sz="2100"/>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pPr indent="457200" algn="just"/>
              <a:r>
                <a:rPr lang="vi-VN" sz="2100"/>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indent="457200" algn="r"/>
              <a:r>
                <a:rPr lang="vi-VN" sz="2100"/>
                <a:t>(Theo Băng Sơn)</a:t>
              </a:r>
            </a:p>
          </p:txBody>
        </p:sp>
      </p:grpSp>
      <p:cxnSp>
        <p:nvCxnSpPr>
          <p:cNvPr id="26" name="Straight Connector 25">
            <a:extLst>
              <a:ext uri="{FF2B5EF4-FFF2-40B4-BE49-F238E27FC236}">
                <a16:creationId xmlns:a16="http://schemas.microsoft.com/office/drawing/2014/main" id="{8D825B4E-3719-0B3C-EB73-E885E30E64A0}"/>
              </a:ext>
            </a:extLst>
          </p:cNvPr>
          <p:cNvCxnSpPr>
            <a:cxnSpLocks/>
          </p:cNvCxnSpPr>
          <p:nvPr/>
        </p:nvCxnSpPr>
        <p:spPr>
          <a:xfrm>
            <a:off x="5683787" y="553830"/>
            <a:ext cx="22316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0E6F2EB-20E8-EE82-EE32-35DEB5AD69BF}"/>
              </a:ext>
            </a:extLst>
          </p:cNvPr>
          <p:cNvCxnSpPr>
            <a:cxnSpLocks/>
          </p:cNvCxnSpPr>
          <p:nvPr/>
        </p:nvCxnSpPr>
        <p:spPr>
          <a:xfrm>
            <a:off x="4533314" y="934830"/>
            <a:ext cx="646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51737B-2ED2-526C-551C-0AC1F85CFD60}"/>
              </a:ext>
            </a:extLst>
          </p:cNvPr>
          <p:cNvCxnSpPr>
            <a:cxnSpLocks/>
          </p:cNvCxnSpPr>
          <p:nvPr/>
        </p:nvCxnSpPr>
        <p:spPr>
          <a:xfrm>
            <a:off x="5084698" y="1582530"/>
            <a:ext cx="10411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69AA8F-B02E-6DA5-4AC0-616085C12517}"/>
              </a:ext>
            </a:extLst>
          </p:cNvPr>
          <p:cNvCxnSpPr>
            <a:cxnSpLocks/>
          </p:cNvCxnSpPr>
          <p:nvPr/>
        </p:nvCxnSpPr>
        <p:spPr>
          <a:xfrm>
            <a:off x="2492901" y="1900030"/>
            <a:ext cx="1145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420E6C-D247-C79A-C542-F96B28EDE4FF}"/>
              </a:ext>
            </a:extLst>
          </p:cNvPr>
          <p:cNvCxnSpPr>
            <a:cxnSpLocks/>
          </p:cNvCxnSpPr>
          <p:nvPr/>
        </p:nvCxnSpPr>
        <p:spPr>
          <a:xfrm>
            <a:off x="9649496" y="1933160"/>
            <a:ext cx="13857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394DFB-C632-765F-2550-A010010AB4B0}"/>
              </a:ext>
            </a:extLst>
          </p:cNvPr>
          <p:cNvCxnSpPr>
            <a:cxnSpLocks/>
          </p:cNvCxnSpPr>
          <p:nvPr/>
        </p:nvCxnSpPr>
        <p:spPr>
          <a:xfrm>
            <a:off x="6417201" y="2230230"/>
            <a:ext cx="1145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62F066-4844-BD64-BED0-1373217EB6B0}"/>
              </a:ext>
            </a:extLst>
          </p:cNvPr>
          <p:cNvCxnSpPr>
            <a:cxnSpLocks/>
          </p:cNvCxnSpPr>
          <p:nvPr/>
        </p:nvCxnSpPr>
        <p:spPr>
          <a:xfrm>
            <a:off x="4694943" y="2890630"/>
            <a:ext cx="11452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A11F6B-0511-2F04-76AF-174F6008AA4A}"/>
              </a:ext>
            </a:extLst>
          </p:cNvPr>
          <p:cNvCxnSpPr>
            <a:cxnSpLocks/>
          </p:cNvCxnSpPr>
          <p:nvPr/>
        </p:nvCxnSpPr>
        <p:spPr>
          <a:xfrm>
            <a:off x="2617679" y="3843130"/>
            <a:ext cx="946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1318577" y="90576"/>
            <a:ext cx="2205781" cy="399409"/>
            <a:chOff x="752815" y="767254"/>
            <a:chExt cx="2205781" cy="584775"/>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05655"/>
              <a:ext cx="1957309" cy="484133"/>
            </a:xfrm>
            <a:prstGeom prst="rect">
              <a:avLst/>
            </a:prstGeom>
            <a:noFill/>
          </p:spPr>
          <p:txBody>
            <a:bodyPr wrap="square" rtlCol="0">
              <a:spAutoFit/>
            </a:bodyPr>
            <a:lstStyle/>
            <a:p>
              <a:pPr algn="ctr"/>
              <a:r>
                <a:rPr lang="en-US" sz="2000" b="1"/>
                <a:t>Đọc nối tiếp</a:t>
              </a:r>
            </a:p>
          </p:txBody>
        </p:sp>
      </p:grpSp>
      <p:grpSp>
        <p:nvGrpSpPr>
          <p:cNvPr id="5" name="Group 4">
            <a:extLst>
              <a:ext uri="{FF2B5EF4-FFF2-40B4-BE49-F238E27FC236}">
                <a16:creationId xmlns:a16="http://schemas.microsoft.com/office/drawing/2014/main" id="{133BB208-2C8D-0C27-BD96-97AFDE0960E0}"/>
              </a:ext>
            </a:extLst>
          </p:cNvPr>
          <p:cNvGrpSpPr/>
          <p:nvPr/>
        </p:nvGrpSpPr>
        <p:grpSpPr>
          <a:xfrm>
            <a:off x="486221" y="90576"/>
            <a:ext cx="11189396" cy="5869643"/>
            <a:chOff x="486221" y="107829"/>
            <a:chExt cx="11189396" cy="5869643"/>
          </a:xfrm>
        </p:grpSpPr>
        <p:sp>
          <p:nvSpPr>
            <p:cNvPr id="6" name="TextBox 5">
              <a:extLst>
                <a:ext uri="{FF2B5EF4-FFF2-40B4-BE49-F238E27FC236}">
                  <a16:creationId xmlns:a16="http://schemas.microsoft.com/office/drawing/2014/main" id="{E3DCC2A6-148B-D728-4B6D-C146D4E4D4FB}"/>
                </a:ext>
              </a:extLst>
            </p:cNvPr>
            <p:cNvSpPr txBox="1"/>
            <p:nvPr/>
          </p:nvSpPr>
          <p:spPr>
            <a:xfrm>
              <a:off x="3040108" y="107829"/>
              <a:ext cx="6081622" cy="523220"/>
            </a:xfrm>
            <a:prstGeom prst="rect">
              <a:avLst/>
            </a:prstGeom>
            <a:noFill/>
          </p:spPr>
          <p:txBody>
            <a:bodyPr wrap="square">
              <a:spAutoFit/>
            </a:bodyPr>
            <a:lstStyle/>
            <a:p>
              <a:pPr algn="ctr"/>
              <a:r>
                <a:rPr lang="en-US" sz="2800" b="1" i="0">
                  <a:solidFill>
                    <a:srgbClr val="000000"/>
                  </a:solidFill>
                  <a:effectLst/>
                  <a:latin typeface="+mj-lt"/>
                </a:rPr>
                <a:t>NHỮNG CÁNH BUỒM</a:t>
              </a:r>
              <a:endParaRPr lang="en-US" sz="2800">
                <a:latin typeface="+mj-lt"/>
              </a:endParaRPr>
            </a:p>
          </p:txBody>
        </p:sp>
        <p:sp>
          <p:nvSpPr>
            <p:cNvPr id="7" name="TextBox 6">
              <a:extLst>
                <a:ext uri="{FF2B5EF4-FFF2-40B4-BE49-F238E27FC236}">
                  <a16:creationId xmlns:a16="http://schemas.microsoft.com/office/drawing/2014/main" id="{8C411A7E-0D3A-C7AA-C4E6-AE4AF4A1A0CA}"/>
                </a:ext>
              </a:extLst>
            </p:cNvPr>
            <p:cNvSpPr txBox="1"/>
            <p:nvPr/>
          </p:nvSpPr>
          <p:spPr>
            <a:xfrm>
              <a:off x="486221" y="714493"/>
              <a:ext cx="11189396" cy="5262979"/>
            </a:xfrm>
            <a:prstGeom prst="rect">
              <a:avLst/>
            </a:prstGeom>
            <a:noFill/>
          </p:spPr>
          <p:txBody>
            <a:bodyPr wrap="square">
              <a:spAutoFit/>
            </a:bodyPr>
            <a:lstStyle/>
            <a:p>
              <a:pPr indent="457200" algn="just"/>
              <a:r>
                <a:rPr lang="vi-VN" sz="2100">
                  <a:solidFill>
                    <a:srgbClr val="7030A0"/>
                  </a:solidFill>
                </a:rPr>
                <a:t>Phía sau làng tôi có một con sông lớn chảy qua. Bốn mùa sông đầy nước. Tôi yêu con sông vì nhiều lẽ, trong đó có một hình ảnh tôi cho là đẹp nhất – đó là những cánh buồm.</a:t>
              </a:r>
            </a:p>
            <a:p>
              <a:pPr indent="457200" algn="just"/>
              <a:r>
                <a:rPr lang="vi-VN" sz="2100">
                  <a:solidFill>
                    <a:srgbClr val="0070C0"/>
                  </a:solidFil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pPr indent="457200" algn="just"/>
              <a:r>
                <a:rPr lang="vi-VN" sz="2100">
                  <a:solidFill>
                    <a:srgbClr val="C00000"/>
                  </a:solidFil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pPr indent="457200" algn="just"/>
              <a:r>
                <a:rPr lang="vi-VN" sz="2100"/>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pPr indent="457200" algn="just"/>
              <a:r>
                <a:rPr lang="vi-VN" sz="2100">
                  <a:solidFill>
                    <a:srgbClr val="00B050"/>
                  </a:solidFil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indent="457200" algn="r"/>
              <a:r>
                <a:rPr lang="vi-VN" sz="2100"/>
                <a:t>(Theo Băng Sơn)</a:t>
              </a:r>
            </a:p>
          </p:txBody>
        </p:sp>
      </p:grpSp>
    </p:spTree>
    <p:custDataLst>
      <p:tags r:id="rId1"/>
    </p:custDataLst>
    <p:extLst>
      <p:ext uri="{BB962C8B-B14F-4D97-AF65-F5344CB8AC3E}">
        <p14:creationId xmlns:p14="http://schemas.microsoft.com/office/powerpoint/2010/main" val="308827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F5C0EA-AD4D-9D20-561F-EF876689AE87}"/>
              </a:ext>
            </a:extLst>
          </p:cNvPr>
          <p:cNvGrpSpPr/>
          <p:nvPr/>
        </p:nvGrpSpPr>
        <p:grpSpPr>
          <a:xfrm>
            <a:off x="3497072" y="727209"/>
            <a:ext cx="5167692" cy="758669"/>
            <a:chOff x="752815" y="767254"/>
            <a:chExt cx="2205781" cy="584775"/>
          </a:xfrm>
        </p:grpSpPr>
        <p:sp>
          <p:nvSpPr>
            <p:cNvPr id="3" name="Google Shape;4306;p14">
              <a:extLst>
                <a:ext uri="{FF2B5EF4-FFF2-40B4-BE49-F238E27FC236}">
                  <a16:creationId xmlns:a16="http://schemas.microsoft.com/office/drawing/2014/main" id="{2FDBD702-429D-1AD9-AC2B-5761EC4AAF7C}"/>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4" name="TextBox 3">
              <a:extLst>
                <a:ext uri="{FF2B5EF4-FFF2-40B4-BE49-F238E27FC236}">
                  <a16:creationId xmlns:a16="http://schemas.microsoft.com/office/drawing/2014/main" id="{00C96AD2-9207-C7B6-A7A2-D7E72FDF3A6E}"/>
                </a:ext>
              </a:extLst>
            </p:cNvPr>
            <p:cNvSpPr txBox="1"/>
            <p:nvPr/>
          </p:nvSpPr>
          <p:spPr>
            <a:xfrm>
              <a:off x="877050" y="890364"/>
              <a:ext cx="1957309" cy="355847"/>
            </a:xfrm>
            <a:prstGeom prst="rect">
              <a:avLst/>
            </a:prstGeom>
            <a:noFill/>
          </p:spPr>
          <p:txBody>
            <a:bodyPr wrap="square" rtlCol="0">
              <a:spAutoFit/>
            </a:bodyPr>
            <a:lstStyle/>
            <a:p>
              <a:pPr algn="ctr"/>
              <a:r>
                <a:rPr lang="en-US" sz="2400" b="1"/>
                <a:t>Đọc câu dài</a:t>
              </a:r>
            </a:p>
          </p:txBody>
        </p:sp>
      </p:grpSp>
      <p:sp>
        <p:nvSpPr>
          <p:cNvPr id="6" name="TextBox 5">
            <a:extLst>
              <a:ext uri="{FF2B5EF4-FFF2-40B4-BE49-F238E27FC236}">
                <a16:creationId xmlns:a16="http://schemas.microsoft.com/office/drawing/2014/main" id="{8D3A2A06-B6EF-2333-D97C-FFD7B5E27B36}"/>
              </a:ext>
            </a:extLst>
          </p:cNvPr>
          <p:cNvSpPr txBox="1"/>
          <p:nvPr/>
        </p:nvSpPr>
        <p:spPr>
          <a:xfrm>
            <a:off x="348578" y="1645597"/>
            <a:ext cx="11464672" cy="1191816"/>
          </a:xfrm>
          <a:prstGeom prst="round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buFont typeface="Arial" panose="020B0604020202020204" pitchFamily="34" charset="0"/>
              <a:buChar char="•"/>
            </a:pPr>
            <a:r>
              <a:rPr lang="vi-VN" sz="3200"/>
              <a:t>Không hiểu lúc ấy </a:t>
            </a:r>
            <a:r>
              <a:rPr lang="en-US" sz="3200">
                <a:solidFill>
                  <a:srgbClr val="FF0000"/>
                </a:solidFill>
              </a:rPr>
              <a:t>/</a:t>
            </a:r>
            <a:r>
              <a:rPr lang="en-US" sz="3200"/>
              <a:t> </a:t>
            </a:r>
            <a:r>
              <a:rPr lang="vi-VN" sz="3200"/>
              <a:t>cánh buồm suy nghĩ gì</a:t>
            </a:r>
            <a:r>
              <a:rPr lang="en-US" sz="3200"/>
              <a:t> </a:t>
            </a:r>
            <a:r>
              <a:rPr lang="en-US" sz="3200">
                <a:solidFill>
                  <a:srgbClr val="FF0000"/>
                </a:solidFill>
              </a:rPr>
              <a:t>/</a:t>
            </a:r>
            <a:r>
              <a:rPr lang="vi-VN" sz="3200"/>
              <a:t> trong khi gió ra sức gào thét </a:t>
            </a:r>
            <a:r>
              <a:rPr lang="en-US" sz="3200">
                <a:solidFill>
                  <a:srgbClr val="FF0000"/>
                </a:solidFill>
              </a:rPr>
              <a:t>/</a:t>
            </a:r>
            <a:r>
              <a:rPr lang="en-US" sz="3200"/>
              <a:t> </a:t>
            </a:r>
            <a:r>
              <a:rPr lang="vi-VN" sz="3200"/>
              <a:t>và mưa tuôn như trút.</a:t>
            </a:r>
            <a:r>
              <a:rPr lang="en-US" sz="3200"/>
              <a:t> </a:t>
            </a:r>
            <a:r>
              <a:rPr lang="en-US" sz="3200">
                <a:solidFill>
                  <a:srgbClr val="FF0000"/>
                </a:solidFill>
              </a:rPr>
              <a:t>//</a:t>
            </a:r>
          </a:p>
        </p:txBody>
      </p:sp>
      <p:sp>
        <p:nvSpPr>
          <p:cNvPr id="9" name="TextBox 8">
            <a:extLst>
              <a:ext uri="{FF2B5EF4-FFF2-40B4-BE49-F238E27FC236}">
                <a16:creationId xmlns:a16="http://schemas.microsoft.com/office/drawing/2014/main" id="{9360691B-9E24-6CCD-8D7D-D90D5263E4B8}"/>
              </a:ext>
            </a:extLst>
          </p:cNvPr>
          <p:cNvSpPr txBox="1"/>
          <p:nvPr/>
        </p:nvSpPr>
        <p:spPr>
          <a:xfrm>
            <a:off x="348578" y="2997132"/>
            <a:ext cx="11464672" cy="2826306"/>
          </a:xfrm>
          <a:prstGeom prst="round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buFont typeface="Arial" panose="020B0604020202020204" pitchFamily="34" charset="0"/>
              <a:buChar char="•"/>
            </a:pPr>
            <a:r>
              <a:rPr lang="vi-VN" sz="3200"/>
              <a:t>Những ngày lộng gió,</a:t>
            </a:r>
            <a:r>
              <a:rPr lang="en-US" sz="3200">
                <a:solidFill>
                  <a:srgbClr val="FF0000"/>
                </a:solidFill>
              </a:rPr>
              <a:t> /</a:t>
            </a:r>
            <a:r>
              <a:rPr lang="vi-VN" sz="3200"/>
              <a:t> từ bờ tre làng,</a:t>
            </a:r>
            <a:r>
              <a:rPr lang="en-US" sz="3200">
                <a:solidFill>
                  <a:srgbClr val="FF0000"/>
                </a:solidFill>
              </a:rPr>
              <a:t> /</a:t>
            </a:r>
            <a:r>
              <a:rPr lang="vi-VN" sz="3200"/>
              <a:t> tôi nhìn thấy những cánh buồm căng phồng như ngực người khổng lồ</a:t>
            </a:r>
            <a:r>
              <a:rPr lang="en-US" sz="3200">
                <a:solidFill>
                  <a:srgbClr val="FF0000"/>
                </a:solidFill>
              </a:rPr>
              <a:t> /</a:t>
            </a:r>
            <a:r>
              <a:rPr lang="vi-VN" sz="3200"/>
              <a:t> đẩy thuyền đi đến chốn,</a:t>
            </a:r>
            <a:r>
              <a:rPr lang="en-US" sz="3200">
                <a:solidFill>
                  <a:srgbClr val="FF0000"/>
                </a:solidFill>
              </a:rPr>
              <a:t> /</a:t>
            </a:r>
            <a:r>
              <a:rPr lang="vi-VN" sz="3200"/>
              <a:t> về đến nơi,</a:t>
            </a:r>
            <a:r>
              <a:rPr lang="en-US" sz="3200">
                <a:solidFill>
                  <a:srgbClr val="FF0000"/>
                </a:solidFill>
              </a:rPr>
              <a:t> /</a:t>
            </a:r>
            <a:r>
              <a:rPr lang="vi-VN" sz="3200"/>
              <a:t> mọi ngả mọi miền,</a:t>
            </a:r>
            <a:r>
              <a:rPr lang="en-US" sz="3200">
                <a:solidFill>
                  <a:srgbClr val="FF0000"/>
                </a:solidFill>
              </a:rPr>
              <a:t> /</a:t>
            </a:r>
            <a:r>
              <a:rPr lang="vi-VN" sz="3200"/>
              <a:t> cần cù nhẫn nại,</a:t>
            </a:r>
            <a:r>
              <a:rPr lang="en-US" sz="3200">
                <a:solidFill>
                  <a:srgbClr val="FF0000"/>
                </a:solidFill>
              </a:rPr>
              <a:t> /</a:t>
            </a:r>
            <a:r>
              <a:rPr lang="vi-VN" sz="3200"/>
              <a:t> suốt năm suốt tháng,</a:t>
            </a:r>
            <a:r>
              <a:rPr lang="en-US" sz="3200">
                <a:solidFill>
                  <a:srgbClr val="FF0000"/>
                </a:solidFill>
              </a:rPr>
              <a:t> /</a:t>
            </a:r>
            <a:r>
              <a:rPr lang="vi-VN" sz="3200"/>
              <a:t> bất kể ngày đêm.</a:t>
            </a:r>
            <a:r>
              <a:rPr lang="en-US" sz="3200">
                <a:solidFill>
                  <a:srgbClr val="FF0000"/>
                </a:solidFill>
              </a:rPr>
              <a:t> //</a:t>
            </a:r>
          </a:p>
        </p:txBody>
      </p:sp>
    </p:spTree>
    <p:custDataLst>
      <p:tags r:id="rId1"/>
    </p:custDataLst>
    <p:extLst>
      <p:ext uri="{BB962C8B-B14F-4D97-AF65-F5344CB8AC3E}">
        <p14:creationId xmlns:p14="http://schemas.microsoft.com/office/powerpoint/2010/main" val="12732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1076950" y="1245652"/>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4"/>
          <a:stretch>
            <a:fillRect/>
          </a:stretch>
        </p:blipFill>
        <p:spPr>
          <a:xfrm>
            <a:off x="4223238" y="2266058"/>
            <a:ext cx="2815918" cy="2668727"/>
          </a:xfrm>
          <a:prstGeom prst="rect">
            <a:avLst/>
          </a:prstGeom>
        </p:spPr>
      </p:pic>
    </p:spTree>
    <p:custDataLst>
      <p:tags r:id="rId1"/>
    </p:custDataLst>
    <p:extLst>
      <p:ext uri="{BB962C8B-B14F-4D97-AF65-F5344CB8AC3E}">
        <p14:creationId xmlns:p14="http://schemas.microsoft.com/office/powerpoint/2010/main" val="171368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70774" y="2019300"/>
            <a:ext cx="11050463" cy="4000500"/>
          </a:xfrm>
          <a:custGeom>
            <a:avLst/>
            <a:gdLst>
              <a:gd name="connsiteX0" fmla="*/ 0 w 11050463"/>
              <a:gd name="connsiteY0" fmla="*/ 666763 h 4000500"/>
              <a:gd name="connsiteX1" fmla="*/ 666763 w 11050463"/>
              <a:gd name="connsiteY1" fmla="*/ 0 h 4000500"/>
              <a:gd name="connsiteX2" fmla="*/ 1263661 w 11050463"/>
              <a:gd name="connsiteY2" fmla="*/ 0 h 4000500"/>
              <a:gd name="connsiteX3" fmla="*/ 1957727 w 11050463"/>
              <a:gd name="connsiteY3" fmla="*/ 0 h 4000500"/>
              <a:gd name="connsiteX4" fmla="*/ 2846133 w 11050463"/>
              <a:gd name="connsiteY4" fmla="*/ 0 h 4000500"/>
              <a:gd name="connsiteX5" fmla="*/ 3540200 w 11050463"/>
              <a:gd name="connsiteY5" fmla="*/ 0 h 4000500"/>
              <a:gd name="connsiteX6" fmla="*/ 4137098 w 11050463"/>
              <a:gd name="connsiteY6" fmla="*/ 0 h 4000500"/>
              <a:gd name="connsiteX7" fmla="*/ 4539656 w 11050463"/>
              <a:gd name="connsiteY7" fmla="*/ 0 h 4000500"/>
              <a:gd name="connsiteX8" fmla="*/ 5136554 w 11050463"/>
              <a:gd name="connsiteY8" fmla="*/ 0 h 4000500"/>
              <a:gd name="connsiteX9" fmla="*/ 5539113 w 11050463"/>
              <a:gd name="connsiteY9" fmla="*/ 0 h 4000500"/>
              <a:gd name="connsiteX10" fmla="*/ 6427519 w 11050463"/>
              <a:gd name="connsiteY10" fmla="*/ 0 h 4000500"/>
              <a:gd name="connsiteX11" fmla="*/ 7315924 w 11050463"/>
              <a:gd name="connsiteY11" fmla="*/ 0 h 4000500"/>
              <a:gd name="connsiteX12" fmla="*/ 8009991 w 11050463"/>
              <a:gd name="connsiteY12" fmla="*/ 0 h 4000500"/>
              <a:gd name="connsiteX13" fmla="*/ 8898397 w 11050463"/>
              <a:gd name="connsiteY13" fmla="*/ 0 h 4000500"/>
              <a:gd name="connsiteX14" fmla="*/ 9689633 w 11050463"/>
              <a:gd name="connsiteY14" fmla="*/ 0 h 4000500"/>
              <a:gd name="connsiteX15" fmla="*/ 10383700 w 11050463"/>
              <a:gd name="connsiteY15" fmla="*/ 0 h 4000500"/>
              <a:gd name="connsiteX16" fmla="*/ 11050463 w 11050463"/>
              <a:gd name="connsiteY16" fmla="*/ 666763 h 4000500"/>
              <a:gd name="connsiteX17" fmla="*/ 11050463 w 11050463"/>
              <a:gd name="connsiteY17" fmla="*/ 1280167 h 4000500"/>
              <a:gd name="connsiteX18" fmla="*/ 11050463 w 11050463"/>
              <a:gd name="connsiteY18" fmla="*/ 1946911 h 4000500"/>
              <a:gd name="connsiteX19" fmla="*/ 11050463 w 11050463"/>
              <a:gd name="connsiteY19" fmla="*/ 2613654 h 4000500"/>
              <a:gd name="connsiteX20" fmla="*/ 11050463 w 11050463"/>
              <a:gd name="connsiteY20" fmla="*/ 3333737 h 4000500"/>
              <a:gd name="connsiteX21" fmla="*/ 10383700 w 11050463"/>
              <a:gd name="connsiteY21" fmla="*/ 4000500 h 4000500"/>
              <a:gd name="connsiteX22" fmla="*/ 9981141 w 11050463"/>
              <a:gd name="connsiteY22" fmla="*/ 4000500 h 4000500"/>
              <a:gd name="connsiteX23" fmla="*/ 9578582 w 11050463"/>
              <a:gd name="connsiteY23" fmla="*/ 4000500 h 4000500"/>
              <a:gd name="connsiteX24" fmla="*/ 8981685 w 11050463"/>
              <a:gd name="connsiteY24" fmla="*/ 4000500 h 4000500"/>
              <a:gd name="connsiteX25" fmla="*/ 8384787 w 11050463"/>
              <a:gd name="connsiteY25" fmla="*/ 4000500 h 4000500"/>
              <a:gd name="connsiteX26" fmla="*/ 7496382 w 11050463"/>
              <a:gd name="connsiteY26" fmla="*/ 4000500 h 4000500"/>
              <a:gd name="connsiteX27" fmla="*/ 6899484 w 11050463"/>
              <a:gd name="connsiteY27" fmla="*/ 4000500 h 4000500"/>
              <a:gd name="connsiteX28" fmla="*/ 6011078 w 11050463"/>
              <a:gd name="connsiteY28" fmla="*/ 4000500 h 4000500"/>
              <a:gd name="connsiteX29" fmla="*/ 5317011 w 11050463"/>
              <a:gd name="connsiteY29" fmla="*/ 4000500 h 4000500"/>
              <a:gd name="connsiteX30" fmla="*/ 4525775 w 11050463"/>
              <a:gd name="connsiteY30" fmla="*/ 4000500 h 4000500"/>
              <a:gd name="connsiteX31" fmla="*/ 3831708 w 11050463"/>
              <a:gd name="connsiteY31" fmla="*/ 4000500 h 4000500"/>
              <a:gd name="connsiteX32" fmla="*/ 2943303 w 11050463"/>
              <a:gd name="connsiteY32" fmla="*/ 4000500 h 4000500"/>
              <a:gd name="connsiteX33" fmla="*/ 2152066 w 11050463"/>
              <a:gd name="connsiteY33" fmla="*/ 4000500 h 4000500"/>
              <a:gd name="connsiteX34" fmla="*/ 1360830 w 11050463"/>
              <a:gd name="connsiteY34" fmla="*/ 4000500 h 4000500"/>
              <a:gd name="connsiteX35" fmla="*/ 666763 w 11050463"/>
              <a:gd name="connsiteY35" fmla="*/ 4000500 h 4000500"/>
              <a:gd name="connsiteX36" fmla="*/ 0 w 11050463"/>
              <a:gd name="connsiteY36" fmla="*/ 3333737 h 4000500"/>
              <a:gd name="connsiteX37" fmla="*/ 0 w 11050463"/>
              <a:gd name="connsiteY37" fmla="*/ 2640324 h 4000500"/>
              <a:gd name="connsiteX38" fmla="*/ 0 w 11050463"/>
              <a:gd name="connsiteY38" fmla="*/ 2053589 h 4000500"/>
              <a:gd name="connsiteX39" fmla="*/ 0 w 11050463"/>
              <a:gd name="connsiteY39" fmla="*/ 1360176 h 4000500"/>
              <a:gd name="connsiteX40" fmla="*/ 0 w 11050463"/>
              <a:gd name="connsiteY40" fmla="*/ 666763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050463" h="4000500" fill="none" extrusionOk="0">
                <a:moveTo>
                  <a:pt x="0" y="666763"/>
                </a:moveTo>
                <a:cubicBezTo>
                  <a:pt x="79723" y="271320"/>
                  <a:pt x="266351" y="-35796"/>
                  <a:pt x="666763" y="0"/>
                </a:cubicBezTo>
                <a:cubicBezTo>
                  <a:pt x="913764" y="-2129"/>
                  <a:pt x="1100995" y="13548"/>
                  <a:pt x="1263661" y="0"/>
                </a:cubicBezTo>
                <a:cubicBezTo>
                  <a:pt x="1426327" y="-13548"/>
                  <a:pt x="1810561" y="9769"/>
                  <a:pt x="1957727" y="0"/>
                </a:cubicBezTo>
                <a:cubicBezTo>
                  <a:pt x="2104893" y="-9769"/>
                  <a:pt x="2639027" y="12708"/>
                  <a:pt x="2846133" y="0"/>
                </a:cubicBezTo>
                <a:cubicBezTo>
                  <a:pt x="3053239" y="-12708"/>
                  <a:pt x="3193446" y="-17949"/>
                  <a:pt x="3540200" y="0"/>
                </a:cubicBezTo>
                <a:cubicBezTo>
                  <a:pt x="3886954" y="17949"/>
                  <a:pt x="3855543" y="-25364"/>
                  <a:pt x="4137098" y="0"/>
                </a:cubicBezTo>
                <a:cubicBezTo>
                  <a:pt x="4418653" y="25364"/>
                  <a:pt x="4430838" y="-19170"/>
                  <a:pt x="4539656" y="0"/>
                </a:cubicBezTo>
                <a:cubicBezTo>
                  <a:pt x="4648474" y="19170"/>
                  <a:pt x="5011130" y="-521"/>
                  <a:pt x="5136554" y="0"/>
                </a:cubicBezTo>
                <a:cubicBezTo>
                  <a:pt x="5261978" y="521"/>
                  <a:pt x="5430480" y="-12406"/>
                  <a:pt x="5539113" y="0"/>
                </a:cubicBezTo>
                <a:cubicBezTo>
                  <a:pt x="5647746" y="12406"/>
                  <a:pt x="6046649" y="-42297"/>
                  <a:pt x="6427519" y="0"/>
                </a:cubicBezTo>
                <a:cubicBezTo>
                  <a:pt x="6808389" y="42297"/>
                  <a:pt x="7090375" y="6603"/>
                  <a:pt x="7315924" y="0"/>
                </a:cubicBezTo>
                <a:cubicBezTo>
                  <a:pt x="7541474" y="-6603"/>
                  <a:pt x="7823928" y="-17303"/>
                  <a:pt x="8009991" y="0"/>
                </a:cubicBezTo>
                <a:cubicBezTo>
                  <a:pt x="8196054" y="17303"/>
                  <a:pt x="8469366" y="-13283"/>
                  <a:pt x="8898397" y="0"/>
                </a:cubicBezTo>
                <a:cubicBezTo>
                  <a:pt x="9327428" y="13283"/>
                  <a:pt x="9491947" y="-38625"/>
                  <a:pt x="9689633" y="0"/>
                </a:cubicBezTo>
                <a:cubicBezTo>
                  <a:pt x="9887319" y="38625"/>
                  <a:pt x="10182387" y="14486"/>
                  <a:pt x="10383700" y="0"/>
                </a:cubicBezTo>
                <a:cubicBezTo>
                  <a:pt x="10775529" y="-1599"/>
                  <a:pt x="10967567" y="310109"/>
                  <a:pt x="11050463" y="666763"/>
                </a:cubicBezTo>
                <a:cubicBezTo>
                  <a:pt x="11024163" y="818365"/>
                  <a:pt x="11071607" y="1030114"/>
                  <a:pt x="11050463" y="1280167"/>
                </a:cubicBezTo>
                <a:cubicBezTo>
                  <a:pt x="11029319" y="1530220"/>
                  <a:pt x="11059121" y="1785038"/>
                  <a:pt x="11050463" y="1946911"/>
                </a:cubicBezTo>
                <a:cubicBezTo>
                  <a:pt x="11041805" y="2108784"/>
                  <a:pt x="11076767" y="2418843"/>
                  <a:pt x="11050463" y="2613654"/>
                </a:cubicBezTo>
                <a:cubicBezTo>
                  <a:pt x="11024159" y="2808465"/>
                  <a:pt x="11022595" y="3038190"/>
                  <a:pt x="11050463" y="3333737"/>
                </a:cubicBezTo>
                <a:cubicBezTo>
                  <a:pt x="11029941" y="3692539"/>
                  <a:pt x="10756328" y="4020300"/>
                  <a:pt x="10383700" y="4000500"/>
                </a:cubicBezTo>
                <a:cubicBezTo>
                  <a:pt x="10281615" y="4009229"/>
                  <a:pt x="10175612" y="3998358"/>
                  <a:pt x="9981141" y="4000500"/>
                </a:cubicBezTo>
                <a:cubicBezTo>
                  <a:pt x="9786670" y="4002642"/>
                  <a:pt x="9769273" y="4002209"/>
                  <a:pt x="9578582" y="4000500"/>
                </a:cubicBezTo>
                <a:cubicBezTo>
                  <a:pt x="9387891" y="3998791"/>
                  <a:pt x="9257039" y="4002876"/>
                  <a:pt x="8981685" y="4000500"/>
                </a:cubicBezTo>
                <a:cubicBezTo>
                  <a:pt x="8706331" y="3998124"/>
                  <a:pt x="8599502" y="4006311"/>
                  <a:pt x="8384787" y="4000500"/>
                </a:cubicBezTo>
                <a:cubicBezTo>
                  <a:pt x="8170072" y="3994689"/>
                  <a:pt x="7792859" y="3984391"/>
                  <a:pt x="7496382" y="4000500"/>
                </a:cubicBezTo>
                <a:cubicBezTo>
                  <a:pt x="7199905" y="4016609"/>
                  <a:pt x="7191221" y="3990848"/>
                  <a:pt x="6899484" y="4000500"/>
                </a:cubicBezTo>
                <a:cubicBezTo>
                  <a:pt x="6607747" y="4010152"/>
                  <a:pt x="6289169" y="4010332"/>
                  <a:pt x="6011078" y="4000500"/>
                </a:cubicBezTo>
                <a:cubicBezTo>
                  <a:pt x="5732987" y="3990668"/>
                  <a:pt x="5616017" y="3986014"/>
                  <a:pt x="5317011" y="4000500"/>
                </a:cubicBezTo>
                <a:cubicBezTo>
                  <a:pt x="5018005" y="4014986"/>
                  <a:pt x="4792480" y="4011471"/>
                  <a:pt x="4525775" y="4000500"/>
                </a:cubicBezTo>
                <a:cubicBezTo>
                  <a:pt x="4259070" y="3989529"/>
                  <a:pt x="4084978" y="4027942"/>
                  <a:pt x="3831708" y="4000500"/>
                </a:cubicBezTo>
                <a:cubicBezTo>
                  <a:pt x="3578438" y="3973058"/>
                  <a:pt x="3307589" y="4009410"/>
                  <a:pt x="2943303" y="4000500"/>
                </a:cubicBezTo>
                <a:cubicBezTo>
                  <a:pt x="2579018" y="3991590"/>
                  <a:pt x="2311048" y="3974358"/>
                  <a:pt x="2152066" y="4000500"/>
                </a:cubicBezTo>
                <a:cubicBezTo>
                  <a:pt x="1993084" y="4026642"/>
                  <a:pt x="1741176" y="3976500"/>
                  <a:pt x="1360830" y="4000500"/>
                </a:cubicBezTo>
                <a:cubicBezTo>
                  <a:pt x="980484" y="4024500"/>
                  <a:pt x="915068" y="4031895"/>
                  <a:pt x="666763" y="4000500"/>
                </a:cubicBezTo>
                <a:cubicBezTo>
                  <a:pt x="328111" y="3988751"/>
                  <a:pt x="45355" y="3685591"/>
                  <a:pt x="0" y="3333737"/>
                </a:cubicBezTo>
                <a:cubicBezTo>
                  <a:pt x="-11843" y="3126712"/>
                  <a:pt x="28816" y="2886368"/>
                  <a:pt x="0" y="2640324"/>
                </a:cubicBezTo>
                <a:cubicBezTo>
                  <a:pt x="-28816" y="2394280"/>
                  <a:pt x="15312" y="2280122"/>
                  <a:pt x="0" y="2053589"/>
                </a:cubicBezTo>
                <a:cubicBezTo>
                  <a:pt x="-15312" y="1827057"/>
                  <a:pt x="13291" y="1556465"/>
                  <a:pt x="0" y="1360176"/>
                </a:cubicBezTo>
                <a:cubicBezTo>
                  <a:pt x="-13291" y="1163887"/>
                  <a:pt x="-34514" y="835470"/>
                  <a:pt x="0" y="666763"/>
                </a:cubicBezTo>
                <a:close/>
              </a:path>
              <a:path w="11050463" h="4000500" stroke="0" extrusionOk="0">
                <a:moveTo>
                  <a:pt x="0" y="666763"/>
                </a:moveTo>
                <a:cubicBezTo>
                  <a:pt x="-54829" y="261561"/>
                  <a:pt x="235237" y="-10328"/>
                  <a:pt x="666763" y="0"/>
                </a:cubicBezTo>
                <a:cubicBezTo>
                  <a:pt x="915011" y="-43663"/>
                  <a:pt x="1310234" y="28391"/>
                  <a:pt x="1555169" y="0"/>
                </a:cubicBezTo>
                <a:cubicBezTo>
                  <a:pt x="1800104" y="-28391"/>
                  <a:pt x="2006647" y="20235"/>
                  <a:pt x="2346405" y="0"/>
                </a:cubicBezTo>
                <a:cubicBezTo>
                  <a:pt x="2686163" y="-20235"/>
                  <a:pt x="2937385" y="8782"/>
                  <a:pt x="3137641" y="0"/>
                </a:cubicBezTo>
                <a:cubicBezTo>
                  <a:pt x="3337897" y="-8782"/>
                  <a:pt x="3804735" y="-23961"/>
                  <a:pt x="4026047" y="0"/>
                </a:cubicBezTo>
                <a:cubicBezTo>
                  <a:pt x="4247359" y="23961"/>
                  <a:pt x="4509362" y="32965"/>
                  <a:pt x="4720114" y="0"/>
                </a:cubicBezTo>
                <a:cubicBezTo>
                  <a:pt x="4930866" y="-32965"/>
                  <a:pt x="5033942" y="5168"/>
                  <a:pt x="5219842" y="0"/>
                </a:cubicBezTo>
                <a:cubicBezTo>
                  <a:pt x="5405742" y="-5168"/>
                  <a:pt x="5538415" y="6968"/>
                  <a:pt x="5816740" y="0"/>
                </a:cubicBezTo>
                <a:cubicBezTo>
                  <a:pt x="6095065" y="-6968"/>
                  <a:pt x="6145712" y="10072"/>
                  <a:pt x="6413637" y="0"/>
                </a:cubicBezTo>
                <a:cubicBezTo>
                  <a:pt x="6681562" y="-10072"/>
                  <a:pt x="6633898" y="-1229"/>
                  <a:pt x="6816196" y="0"/>
                </a:cubicBezTo>
                <a:cubicBezTo>
                  <a:pt x="6998494" y="1229"/>
                  <a:pt x="7215741" y="4347"/>
                  <a:pt x="7607432" y="0"/>
                </a:cubicBezTo>
                <a:cubicBezTo>
                  <a:pt x="7999123" y="-4347"/>
                  <a:pt x="8072199" y="22387"/>
                  <a:pt x="8204330" y="0"/>
                </a:cubicBezTo>
                <a:cubicBezTo>
                  <a:pt x="8336461" y="-22387"/>
                  <a:pt x="8604517" y="1059"/>
                  <a:pt x="8801227" y="0"/>
                </a:cubicBezTo>
                <a:cubicBezTo>
                  <a:pt x="8997937" y="-1059"/>
                  <a:pt x="9257400" y="4353"/>
                  <a:pt x="9398125" y="0"/>
                </a:cubicBezTo>
                <a:cubicBezTo>
                  <a:pt x="9538850" y="-4353"/>
                  <a:pt x="10072969" y="29478"/>
                  <a:pt x="10383700" y="0"/>
                </a:cubicBezTo>
                <a:cubicBezTo>
                  <a:pt x="10759469" y="7904"/>
                  <a:pt x="11041045" y="302412"/>
                  <a:pt x="11050463" y="666763"/>
                </a:cubicBezTo>
                <a:cubicBezTo>
                  <a:pt x="11055700" y="786968"/>
                  <a:pt x="11079498" y="990384"/>
                  <a:pt x="11050463" y="1253497"/>
                </a:cubicBezTo>
                <a:cubicBezTo>
                  <a:pt x="11021428" y="1516610"/>
                  <a:pt x="11043511" y="1632630"/>
                  <a:pt x="11050463" y="1973580"/>
                </a:cubicBezTo>
                <a:cubicBezTo>
                  <a:pt x="11057415" y="2314530"/>
                  <a:pt x="11042826" y="2352051"/>
                  <a:pt x="11050463" y="2613654"/>
                </a:cubicBezTo>
                <a:cubicBezTo>
                  <a:pt x="11058100" y="2875257"/>
                  <a:pt x="11055565" y="3022867"/>
                  <a:pt x="11050463" y="3333737"/>
                </a:cubicBezTo>
                <a:cubicBezTo>
                  <a:pt x="11054113" y="3713053"/>
                  <a:pt x="10737353" y="3963446"/>
                  <a:pt x="10383700" y="4000500"/>
                </a:cubicBezTo>
                <a:cubicBezTo>
                  <a:pt x="10210387" y="4009909"/>
                  <a:pt x="10123274" y="4022179"/>
                  <a:pt x="9883972" y="4000500"/>
                </a:cubicBezTo>
                <a:cubicBezTo>
                  <a:pt x="9644670" y="3978821"/>
                  <a:pt x="9620313" y="3980989"/>
                  <a:pt x="9481413" y="4000500"/>
                </a:cubicBezTo>
                <a:cubicBezTo>
                  <a:pt x="9342513" y="4020011"/>
                  <a:pt x="9073737" y="4002734"/>
                  <a:pt x="8690177" y="4000500"/>
                </a:cubicBezTo>
                <a:cubicBezTo>
                  <a:pt x="8306617" y="3998266"/>
                  <a:pt x="8068720" y="3962173"/>
                  <a:pt x="7898940" y="4000500"/>
                </a:cubicBezTo>
                <a:cubicBezTo>
                  <a:pt x="7729160" y="4038827"/>
                  <a:pt x="7487882" y="3979139"/>
                  <a:pt x="7302043" y="4000500"/>
                </a:cubicBezTo>
                <a:cubicBezTo>
                  <a:pt x="7116204" y="4021861"/>
                  <a:pt x="6886474" y="4013655"/>
                  <a:pt x="6510807" y="4000500"/>
                </a:cubicBezTo>
                <a:cubicBezTo>
                  <a:pt x="6135140" y="3987345"/>
                  <a:pt x="6277408" y="4001988"/>
                  <a:pt x="6108248" y="4000500"/>
                </a:cubicBezTo>
                <a:cubicBezTo>
                  <a:pt x="5939088" y="3999012"/>
                  <a:pt x="5766216" y="4012239"/>
                  <a:pt x="5608520" y="4000500"/>
                </a:cubicBezTo>
                <a:cubicBezTo>
                  <a:pt x="5450824" y="3988761"/>
                  <a:pt x="5264454" y="3985760"/>
                  <a:pt x="5108791" y="4000500"/>
                </a:cubicBezTo>
                <a:cubicBezTo>
                  <a:pt x="4953128" y="4015240"/>
                  <a:pt x="4757709" y="4021604"/>
                  <a:pt x="4609063" y="4000500"/>
                </a:cubicBezTo>
                <a:cubicBezTo>
                  <a:pt x="4460417" y="3979396"/>
                  <a:pt x="4118004" y="4030181"/>
                  <a:pt x="3720657" y="4000500"/>
                </a:cubicBezTo>
                <a:cubicBezTo>
                  <a:pt x="3323310" y="3970819"/>
                  <a:pt x="3451489" y="3999316"/>
                  <a:pt x="3318099" y="4000500"/>
                </a:cubicBezTo>
                <a:cubicBezTo>
                  <a:pt x="3184709" y="4001684"/>
                  <a:pt x="2866902" y="3987791"/>
                  <a:pt x="2721201" y="4000500"/>
                </a:cubicBezTo>
                <a:cubicBezTo>
                  <a:pt x="2575500" y="4013209"/>
                  <a:pt x="2450575" y="3991042"/>
                  <a:pt x="2318642" y="4000500"/>
                </a:cubicBezTo>
                <a:cubicBezTo>
                  <a:pt x="2186709" y="4009958"/>
                  <a:pt x="2087866" y="4018442"/>
                  <a:pt x="1916083" y="4000500"/>
                </a:cubicBezTo>
                <a:cubicBezTo>
                  <a:pt x="1744300" y="3982558"/>
                  <a:pt x="1710124" y="4016756"/>
                  <a:pt x="1513525" y="4000500"/>
                </a:cubicBezTo>
                <a:cubicBezTo>
                  <a:pt x="1316926" y="3984244"/>
                  <a:pt x="1073993" y="3995324"/>
                  <a:pt x="666763" y="4000500"/>
                </a:cubicBezTo>
                <a:cubicBezTo>
                  <a:pt x="308465" y="4050018"/>
                  <a:pt x="-50408" y="3739753"/>
                  <a:pt x="0" y="3333737"/>
                </a:cubicBezTo>
                <a:cubicBezTo>
                  <a:pt x="21790" y="2974738"/>
                  <a:pt x="-31879" y="2810849"/>
                  <a:pt x="0" y="2613654"/>
                </a:cubicBezTo>
                <a:cubicBezTo>
                  <a:pt x="31879" y="2416459"/>
                  <a:pt x="12013" y="2067800"/>
                  <a:pt x="0" y="1893571"/>
                </a:cubicBezTo>
                <a:cubicBezTo>
                  <a:pt x="-12013" y="1719342"/>
                  <a:pt x="-17753" y="995013"/>
                  <a:pt x="0" y="666763"/>
                </a:cubicBezTo>
                <a:close/>
              </a:path>
            </a:pathLst>
          </a:custGeom>
          <a:solidFill>
            <a:schemeClr val="bg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a:r>
              <a:rPr lang="vi-VN" sz="6000">
                <a:solidFill>
                  <a:srgbClr val="000000"/>
                </a:solidFill>
              </a:rPr>
              <a:t>Hình ảnh nào được tác giả cho là đẹp nhất khi nghĩ về làng quê của mình là: </a:t>
            </a:r>
            <a:r>
              <a:rPr lang="vi-VN" sz="6000" b="1">
                <a:solidFill>
                  <a:srgbClr val="000000"/>
                </a:solidFill>
              </a:rPr>
              <a:t>những cánh buồn</a:t>
            </a:r>
            <a:r>
              <a:rPr lang="vi-VN" sz="6000">
                <a:solidFill>
                  <a:srgbClr val="000000"/>
                </a:solidFill>
              </a:rPr>
              <a:t>.</a:t>
            </a:r>
            <a:endParaRPr lang="en-US" sz="6000">
              <a:solidFill>
                <a:srgbClr val="0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1222078" y="299591"/>
            <a:ext cx="9747853" cy="1077218"/>
          </a:xfrm>
          <a:prstGeom prst="rect">
            <a:avLst/>
          </a:prstGeom>
          <a:noFill/>
        </p:spPr>
        <p:txBody>
          <a:bodyPr wrap="square">
            <a:spAutoFit/>
          </a:bodyPr>
          <a:lstStyle/>
          <a:p>
            <a:pPr algn="just"/>
            <a:r>
              <a:rPr lang="en-US" sz="3200" b="1"/>
              <a:t>1.</a:t>
            </a:r>
            <a:r>
              <a:rPr lang="vi-VN" sz="3200" b="1"/>
              <a:t> Hình ảnh nào được tác giả cho là đẹp nhất khi nghĩ về làng quê của mình?</a:t>
            </a:r>
            <a:endParaRPr lang="en-US" sz="3200" b="1"/>
          </a:p>
        </p:txBody>
      </p:sp>
    </p:spTree>
    <p:custDataLst>
      <p:tags r:id="rId1"/>
    </p:custDataLst>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356852" y="457297"/>
            <a:ext cx="9497962" cy="1323439"/>
          </a:xfrm>
          <a:prstGeom prst="rect">
            <a:avLst/>
          </a:prstGeom>
          <a:noFill/>
        </p:spPr>
        <p:txBody>
          <a:bodyPr wrap="square">
            <a:spAutoFit/>
          </a:bodyPr>
          <a:lstStyle/>
          <a:p>
            <a:pPr algn="just"/>
            <a:r>
              <a:rPr lang="en-US" sz="4000" b="1"/>
              <a:t>2. </a:t>
            </a:r>
            <a:r>
              <a:rPr lang="vi-VN" sz="4000" b="1"/>
              <a:t>Cánh buồm được miêu tả thế nào vào mỗi thời điểm:</a:t>
            </a:r>
            <a:endParaRPr lang="en-US" sz="4000" b="1"/>
          </a:p>
        </p:txBody>
      </p:sp>
      <p:sp>
        <p:nvSpPr>
          <p:cNvPr id="2" name="Cloud 1">
            <a:extLst>
              <a:ext uri="{FF2B5EF4-FFF2-40B4-BE49-F238E27FC236}">
                <a16:creationId xmlns:a16="http://schemas.microsoft.com/office/drawing/2014/main" id="{C3A21EDF-9F7B-6A2D-C7D4-99A5D8B95062}"/>
              </a:ext>
            </a:extLst>
          </p:cNvPr>
          <p:cNvSpPr/>
          <p:nvPr/>
        </p:nvSpPr>
        <p:spPr>
          <a:xfrm>
            <a:off x="324463" y="2584474"/>
            <a:ext cx="3746091" cy="1689051"/>
          </a:xfrm>
          <a:prstGeom prst="cloud">
            <a:avLst/>
          </a:prstGeom>
          <a:solidFill>
            <a:srgbClr val="FDFDFD"/>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Buổi nắng đẹp</a:t>
            </a:r>
          </a:p>
        </p:txBody>
      </p:sp>
      <p:sp>
        <p:nvSpPr>
          <p:cNvPr id="4" name="Cloud 3">
            <a:extLst>
              <a:ext uri="{FF2B5EF4-FFF2-40B4-BE49-F238E27FC236}">
                <a16:creationId xmlns:a16="http://schemas.microsoft.com/office/drawing/2014/main" id="{1E1C519B-E0D4-CC82-41DA-B7863FD58A23}"/>
              </a:ext>
            </a:extLst>
          </p:cNvPr>
          <p:cNvSpPr/>
          <p:nvPr/>
        </p:nvSpPr>
        <p:spPr>
          <a:xfrm>
            <a:off x="4345195" y="3428999"/>
            <a:ext cx="3746091" cy="1689051"/>
          </a:xfrm>
          <a:prstGeom prst="cloud">
            <a:avLst/>
          </a:prstGeom>
          <a:solidFill>
            <a:srgbClr val="FDFDFD"/>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Khi dông bão</a:t>
            </a:r>
          </a:p>
        </p:txBody>
      </p:sp>
      <p:sp>
        <p:nvSpPr>
          <p:cNvPr id="5" name="Cloud 4">
            <a:extLst>
              <a:ext uri="{FF2B5EF4-FFF2-40B4-BE49-F238E27FC236}">
                <a16:creationId xmlns:a16="http://schemas.microsoft.com/office/drawing/2014/main" id="{E693B83C-9E13-86A9-31B8-14DFEE691787}"/>
              </a:ext>
            </a:extLst>
          </p:cNvPr>
          <p:cNvSpPr/>
          <p:nvPr/>
        </p:nvSpPr>
        <p:spPr>
          <a:xfrm>
            <a:off x="7696994" y="1739948"/>
            <a:ext cx="3746091" cy="1689051"/>
          </a:xfrm>
          <a:prstGeom prst="cloud">
            <a:avLst/>
          </a:prstGeom>
          <a:solidFill>
            <a:srgbClr val="FDFDFD"/>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Ngày lộng gió</a:t>
            </a:r>
          </a:p>
        </p:txBody>
      </p:sp>
    </p:spTree>
    <p:custDataLst>
      <p:tags r:id="rId1"/>
    </p:custDataLst>
    <p:extLst>
      <p:ext uri="{BB962C8B-B14F-4D97-AF65-F5344CB8AC3E}">
        <p14:creationId xmlns:p14="http://schemas.microsoft.com/office/powerpoint/2010/main" val="2008219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B87061A-8842-4F03-869A-2B8BD0C336B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744B13C-01D7-4C86-8439-4FB1026B4CF5}&quot;,&quot;D:\\Năm học 24 -25\\GIÁO ÁN ĐIỆN TỬ NỘ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0.1_Bài 21_Những cánh buồ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A4CBAB5-E7D0-4156-A4ED-F3E72F3378F7}:948"/>
</p:tagLst>
</file>

<file path=ppt/tags/tag11.xml><?xml version="1.0" encoding="utf-8"?>
<p:tagLst xmlns:a="http://schemas.openxmlformats.org/drawingml/2006/main" xmlns:r="http://schemas.openxmlformats.org/officeDocument/2006/relationships" xmlns:p="http://schemas.openxmlformats.org/presentationml/2006/main">
  <p:tag name="GENSWF_SLIDE_UID" val="{4B3890A1-67C1-4803-8EA4-121ED04882A4}:962"/>
</p:tagLst>
</file>

<file path=ppt/tags/tag12.xml><?xml version="1.0" encoding="utf-8"?>
<p:tagLst xmlns:a="http://schemas.openxmlformats.org/drawingml/2006/main" xmlns:r="http://schemas.openxmlformats.org/officeDocument/2006/relationships" xmlns:p="http://schemas.openxmlformats.org/presentationml/2006/main">
  <p:tag name="GENSWF_SLIDE_UID" val="{632B530F-1675-4F95-ADC1-B4EC01F5619D}:963"/>
</p:tagLst>
</file>

<file path=ppt/tags/tag13.xml><?xml version="1.0" encoding="utf-8"?>
<p:tagLst xmlns:a="http://schemas.openxmlformats.org/drawingml/2006/main" xmlns:r="http://schemas.openxmlformats.org/officeDocument/2006/relationships" xmlns:p="http://schemas.openxmlformats.org/presentationml/2006/main">
  <p:tag name="GENSWF_SLIDE_UID" val="{28F322E0-8B34-48C9-84F8-5111ACD3D93C}:920"/>
</p:tagLst>
</file>

<file path=ppt/tags/tag14.xml><?xml version="1.0" encoding="utf-8"?>
<p:tagLst xmlns:a="http://schemas.openxmlformats.org/drawingml/2006/main" xmlns:r="http://schemas.openxmlformats.org/officeDocument/2006/relationships" xmlns:p="http://schemas.openxmlformats.org/presentationml/2006/main">
  <p:tag name="GENSWF_SLIDE_UID" val="{36F8860B-B5FB-4ABE-A8B4-405AEA8825C0}:954"/>
</p:tagLst>
</file>

<file path=ppt/tags/tag15.xml><?xml version="1.0" encoding="utf-8"?>
<p:tagLst xmlns:a="http://schemas.openxmlformats.org/drawingml/2006/main" xmlns:r="http://schemas.openxmlformats.org/officeDocument/2006/relationships" xmlns:p="http://schemas.openxmlformats.org/presentationml/2006/main">
  <p:tag name="GENSWF_SLIDE_UID" val="{4AD4B400-4070-4D00-A4BD-C938371E86D9}:712"/>
</p:tagLst>
</file>

<file path=ppt/tags/tag2.xml><?xml version="1.0" encoding="utf-8"?>
<p:tagLst xmlns:a="http://schemas.openxmlformats.org/drawingml/2006/main" xmlns:r="http://schemas.openxmlformats.org/officeDocument/2006/relationships" xmlns:p="http://schemas.openxmlformats.org/presentationml/2006/main">
  <p:tag name="GENSWF_SLIDE_UID" val="{092CF7FA-C42F-4C6E-AE79-C1A44C300A16}:967"/>
</p:tagLst>
</file>

<file path=ppt/tags/tag3.xml><?xml version="1.0" encoding="utf-8"?>
<p:tagLst xmlns:a="http://schemas.openxmlformats.org/drawingml/2006/main" xmlns:r="http://schemas.openxmlformats.org/officeDocument/2006/relationships" xmlns:p="http://schemas.openxmlformats.org/presentationml/2006/main">
  <p:tag name="GENSWF_SLIDE_UID" val="{1BFEEB3E-62FF-4229-94EE-A087EE1B097F}:688"/>
</p:tagLst>
</file>

<file path=ppt/tags/tag4.xml><?xml version="1.0" encoding="utf-8"?>
<p:tagLst xmlns:a="http://schemas.openxmlformats.org/drawingml/2006/main" xmlns:r="http://schemas.openxmlformats.org/officeDocument/2006/relationships" xmlns:p="http://schemas.openxmlformats.org/presentationml/2006/main">
  <p:tag name="GENSWF_SLIDE_UID" val="{81DB83E5-951A-4140-80AC-4DE79BC6C2A7}:690"/>
</p:tagLst>
</file>

<file path=ppt/tags/tag5.xml><?xml version="1.0" encoding="utf-8"?>
<p:tagLst xmlns:a="http://schemas.openxmlformats.org/drawingml/2006/main" xmlns:r="http://schemas.openxmlformats.org/officeDocument/2006/relationships" xmlns:p="http://schemas.openxmlformats.org/presentationml/2006/main">
  <p:tag name="GENSWF_SLIDE_UID" val="{3F4DB3DF-CCE6-46BB-AEDA-303C0257B64A}:689"/>
</p:tagLst>
</file>

<file path=ppt/tags/tag6.xml><?xml version="1.0" encoding="utf-8"?>
<p:tagLst xmlns:a="http://schemas.openxmlformats.org/drawingml/2006/main" xmlns:r="http://schemas.openxmlformats.org/officeDocument/2006/relationships" xmlns:p="http://schemas.openxmlformats.org/presentationml/2006/main">
  <p:tag name="GENSWF_SLIDE_UID" val="{85035786-8125-47B8-8B1F-2B2B179445B4}:919"/>
</p:tagLst>
</file>

<file path=ppt/tags/tag7.xml><?xml version="1.0" encoding="utf-8"?>
<p:tagLst xmlns:a="http://schemas.openxmlformats.org/drawingml/2006/main" xmlns:r="http://schemas.openxmlformats.org/officeDocument/2006/relationships" xmlns:p="http://schemas.openxmlformats.org/presentationml/2006/main">
  <p:tag name="GENSWF_SLIDE_UID" val="{534C8DC2-DD62-4D72-96A4-0DC6BB388F9C}:960"/>
</p:tagLst>
</file>

<file path=ppt/tags/tag8.xml><?xml version="1.0" encoding="utf-8"?>
<p:tagLst xmlns:a="http://schemas.openxmlformats.org/drawingml/2006/main" xmlns:r="http://schemas.openxmlformats.org/officeDocument/2006/relationships" xmlns:p="http://schemas.openxmlformats.org/presentationml/2006/main">
  <p:tag name="GENSWF_SLIDE_UID" val="{4B7079D2-7ACF-4421-B2B7-A6A5B26288C1}:697"/>
</p:tagLst>
</file>

<file path=ppt/tags/tag9.xml><?xml version="1.0" encoding="utf-8"?>
<p:tagLst xmlns:a="http://schemas.openxmlformats.org/drawingml/2006/main" xmlns:r="http://schemas.openxmlformats.org/officeDocument/2006/relationships" xmlns:p="http://schemas.openxmlformats.org/presentationml/2006/main">
  <p:tag name="GENSWF_SLIDE_UID" val="{6FD5C26B-58A4-48F0-BAF2-7F71FF864CBB}:699"/>
</p:tagLst>
</file>

<file path=ppt/theme/theme1.xml><?xml version="1.0" encoding="utf-8"?>
<a:theme xmlns:a="http://schemas.openxmlformats.org/drawingml/2006/main" name="Sailboat and Sea by Slidesgo">
  <a:themeElements>
    <a:clrScheme name="Simple Light">
      <a:dk1>
        <a:srgbClr val="062829"/>
      </a:dk1>
      <a:lt1>
        <a:srgbClr val="FFFFFF"/>
      </a:lt1>
      <a:dk2>
        <a:srgbClr val="F9D597"/>
      </a:dk2>
      <a:lt2>
        <a:srgbClr val="FAB753"/>
      </a:lt2>
      <a:accent1>
        <a:srgbClr val="E24747"/>
      </a:accent1>
      <a:accent2>
        <a:srgbClr val="FC8686"/>
      </a:accent2>
      <a:accent3>
        <a:srgbClr val="90B377"/>
      </a:accent3>
      <a:accent4>
        <a:srgbClr val="437751"/>
      </a:accent4>
      <a:accent5>
        <a:srgbClr val="61C698"/>
      </a:accent5>
      <a:accent6>
        <a:srgbClr val="391212"/>
      </a:accent6>
      <a:hlink>
        <a:srgbClr val="0628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1034</Words>
  <Application>Microsoft Office PowerPoint</Application>
  <PresentationFormat>Custom</PresentationFormat>
  <Paragraphs>56</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华康少女文字W5(P)</vt:lpstr>
      <vt:lpstr>Wingdings</vt:lpstr>
      <vt:lpstr>Calibri</vt:lpstr>
      <vt:lpstr>Arima Madurai</vt:lpstr>
      <vt:lpstr>Times New Roman</vt:lpstr>
      <vt:lpstr>Bree Serif</vt:lpstr>
      <vt:lpstr>Arial</vt:lpstr>
      <vt:lpstr>Sailboat and Sea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30.1_Bài 21_Những cánh buồm</dc:title>
  <dc:creator>ADMIN</dc:creator>
  <cp:lastModifiedBy>STD_MO</cp:lastModifiedBy>
  <cp:revision>98</cp:revision>
  <dcterms:modified xsi:type="dcterms:W3CDTF">2025-04-14T12:59:12Z</dcterms:modified>
</cp:coreProperties>
</file>