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714" r:id="rId2"/>
  </p:sldMasterIdLst>
  <p:notesMasterIdLst>
    <p:notesMasterId r:id="rId21"/>
  </p:notesMasterIdLst>
  <p:sldIdLst>
    <p:sldId id="986" r:id="rId3"/>
    <p:sldId id="688" r:id="rId4"/>
    <p:sldId id="690" r:id="rId5"/>
    <p:sldId id="689" r:id="rId6"/>
    <p:sldId id="948" r:id="rId7"/>
    <p:sldId id="984" r:id="rId8"/>
    <p:sldId id="985" r:id="rId9"/>
    <p:sldId id="693" r:id="rId10"/>
    <p:sldId id="697" r:id="rId11"/>
    <p:sldId id="699" r:id="rId12"/>
    <p:sldId id="949" r:id="rId13"/>
    <p:sldId id="950" r:id="rId14"/>
    <p:sldId id="951" r:id="rId15"/>
    <p:sldId id="967" r:id="rId16"/>
    <p:sldId id="974" r:id="rId17"/>
    <p:sldId id="975" r:id="rId18"/>
    <p:sldId id="976" r:id="rId19"/>
    <p:sldId id="977" r:id="rId20"/>
  </p:sldIdLst>
  <p:sldSz cx="12161838" cy="6858000"/>
  <p:notesSz cx="6858000" cy="9144000"/>
  <p:embeddedFontLst>
    <p:embeddedFont>
      <p:font typeface="Arimo" panose="020B060402020202020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Philosopher" panose="020B0604020202020204" charset="0"/>
      <p:regular r:id="rId30"/>
      <p:bold r:id="rId31"/>
      <p:italic r:id="rId32"/>
      <p:boldItalic r:id="rId33"/>
    </p:embeddedFont>
  </p:embeddedFontLst>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FF7F9"/>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AB90CB-B04B-4AE2-BAF2-D76B97BAFCDF}">
  <a:tblStyle styleId="{BDAB90CB-B04B-4AE2-BAF2-D76B97BAFC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58" autoAdjust="0"/>
  </p:normalViewPr>
  <p:slideViewPr>
    <p:cSldViewPr snapToGrid="0">
      <p:cViewPr varScale="1">
        <p:scale>
          <a:sx n="64" d="100"/>
          <a:sy n="64" d="100"/>
        </p:scale>
        <p:origin x="402" y="66"/>
      </p:cViewPr>
      <p:guideLst/>
    </p:cSldViewPr>
  </p:slideViewPr>
  <p:notesTextViewPr>
    <p:cViewPr>
      <p:scale>
        <a:sx n="1" d="1"/>
        <a:sy n="1" d="1"/>
      </p:scale>
      <p:origin x="0" y="0"/>
    </p:cViewPr>
  </p:notesTextViewPr>
  <p:sorterViewPr>
    <p:cViewPr>
      <p:scale>
        <a:sx n="125" d="100"/>
        <a:sy n="125" d="100"/>
      </p:scale>
      <p:origin x="0" y="-214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4BD4E7-7B34-46A3-8632-218B51A52F5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16955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35898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83086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3474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6708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4955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42043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495034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88547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252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54267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6011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 thêm/bớt từ khó đọc sao cho phù hợp với vùng miền nhé!</a:t>
            </a:r>
          </a:p>
        </p:txBody>
      </p:sp>
    </p:spTree>
    <p:extLst>
      <p:ext uri="{BB962C8B-B14F-4D97-AF65-F5344CB8AC3E}">
        <p14:creationId xmlns:p14="http://schemas.microsoft.com/office/powerpoint/2010/main" val="369586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6585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một số loại chum k làm từ đất nung mà ng dân tự đúc từ xi măng và cát, nên nó có màu trắng </a:t>
            </a:r>
          </a:p>
        </p:txBody>
      </p:sp>
    </p:spTree>
    <p:extLst>
      <p:ext uri="{BB962C8B-B14F-4D97-AF65-F5344CB8AC3E}">
        <p14:creationId xmlns:p14="http://schemas.microsoft.com/office/powerpoint/2010/main" val="3938457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48451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 tại chỗ</a:t>
            </a:r>
          </a:p>
        </p:txBody>
      </p:sp>
    </p:spTree>
    <p:extLst>
      <p:ext uri="{BB962C8B-B14F-4D97-AF65-F5344CB8AC3E}">
        <p14:creationId xmlns:p14="http://schemas.microsoft.com/office/powerpoint/2010/main" val="2552597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Kho ppt Phan Linh_0916.604.268</a:t>
            </a:r>
          </a:p>
          <a:p>
            <a:endParaRPr lang="en-US"/>
          </a:p>
        </p:txBody>
      </p:sp>
    </p:spTree>
    <p:extLst>
      <p:ext uri="{BB962C8B-B14F-4D97-AF65-F5344CB8AC3E}">
        <p14:creationId xmlns:p14="http://schemas.microsoft.com/office/powerpoint/2010/main" val="476659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21" name="Google Shape;21;p3"/>
          <p:cNvPicPr preferRelativeResize="0"/>
          <p:nvPr/>
        </p:nvPicPr>
        <p:blipFill>
          <a:blip r:embed="rId3">
            <a:alphaModFix/>
          </a:blip>
          <a:stretch>
            <a:fillRect/>
          </a:stretch>
        </p:blipFill>
        <p:spPr>
          <a:xfrm rot="-2064178">
            <a:off x="10884632" y="48531"/>
            <a:ext cx="2545402" cy="2606643"/>
          </a:xfrm>
          <a:prstGeom prst="rect">
            <a:avLst/>
          </a:prstGeom>
          <a:noFill/>
          <a:ln>
            <a:noFill/>
          </a:ln>
        </p:spPr>
      </p:pic>
    </p:spTree>
    <p:extLst>
      <p:ext uri="{BB962C8B-B14F-4D97-AF65-F5344CB8AC3E}">
        <p14:creationId xmlns:p14="http://schemas.microsoft.com/office/powerpoint/2010/main" val="225981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123"/>
        <p:cNvGrpSpPr/>
        <p:nvPr/>
      </p:nvGrpSpPr>
      <p:grpSpPr>
        <a:xfrm>
          <a:off x="0" y="0"/>
          <a:ext cx="0" cy="0"/>
          <a:chOff x="0" y="0"/>
          <a:chExt cx="0" cy="0"/>
        </a:xfrm>
      </p:grpSpPr>
      <p:pic>
        <p:nvPicPr>
          <p:cNvPr id="124" name="Google Shape;124;p18"/>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127" name="Google Shape;127;p18"/>
          <p:cNvPicPr preferRelativeResize="0"/>
          <p:nvPr/>
        </p:nvPicPr>
        <p:blipFill>
          <a:blip r:embed="rId3">
            <a:alphaModFix/>
          </a:blip>
          <a:stretch>
            <a:fillRect/>
          </a:stretch>
        </p:blipFill>
        <p:spPr>
          <a:xfrm flipH="1">
            <a:off x="10680526" y="5420187"/>
            <a:ext cx="1951584" cy="2219900"/>
          </a:xfrm>
          <a:prstGeom prst="rect">
            <a:avLst/>
          </a:prstGeom>
          <a:noFill/>
          <a:ln>
            <a:noFill/>
          </a:ln>
        </p:spPr>
      </p:pic>
      <p:pic>
        <p:nvPicPr>
          <p:cNvPr id="128" name="Google Shape;128;p18"/>
          <p:cNvPicPr preferRelativeResize="0"/>
          <p:nvPr/>
        </p:nvPicPr>
        <p:blipFill rotWithShape="1">
          <a:blip r:embed="rId4">
            <a:alphaModFix/>
          </a:blip>
          <a:srcRect t="49" b="39"/>
          <a:stretch/>
        </p:blipFill>
        <p:spPr>
          <a:xfrm>
            <a:off x="-1147388" y="3233868"/>
            <a:ext cx="3111949" cy="3791201"/>
          </a:xfrm>
          <a:prstGeom prst="rect">
            <a:avLst/>
          </a:prstGeom>
          <a:noFill/>
          <a:ln>
            <a:noFill/>
          </a:ln>
        </p:spPr>
      </p:pic>
      <p:pic>
        <p:nvPicPr>
          <p:cNvPr id="129" name="Google Shape;129;p18"/>
          <p:cNvPicPr preferRelativeResize="0"/>
          <p:nvPr/>
        </p:nvPicPr>
        <p:blipFill>
          <a:blip r:embed="rId5">
            <a:alphaModFix/>
          </a:blip>
          <a:stretch>
            <a:fillRect/>
          </a:stretch>
        </p:blipFill>
        <p:spPr>
          <a:xfrm rot="5400000">
            <a:off x="-881647" y="1573683"/>
            <a:ext cx="1466029" cy="1997523"/>
          </a:xfrm>
          <a:prstGeom prst="rect">
            <a:avLst/>
          </a:prstGeom>
          <a:noFill/>
          <a:ln>
            <a:noFill/>
          </a:ln>
        </p:spPr>
      </p:pic>
    </p:spTree>
    <p:extLst>
      <p:ext uri="{BB962C8B-B14F-4D97-AF65-F5344CB8AC3E}">
        <p14:creationId xmlns:p14="http://schemas.microsoft.com/office/powerpoint/2010/main" val="3397686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130"/>
        <p:cNvGrpSpPr/>
        <p:nvPr/>
      </p:nvGrpSpPr>
      <p:grpSpPr>
        <a:xfrm>
          <a:off x="0" y="0"/>
          <a:ext cx="0" cy="0"/>
          <a:chOff x="0" y="0"/>
          <a:chExt cx="0" cy="0"/>
        </a:xfrm>
      </p:grpSpPr>
      <p:pic>
        <p:nvPicPr>
          <p:cNvPr id="131" name="Google Shape;131;p19"/>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134" name="Google Shape;134;p19"/>
          <p:cNvPicPr preferRelativeResize="0"/>
          <p:nvPr/>
        </p:nvPicPr>
        <p:blipFill rotWithShape="1">
          <a:blip r:embed="rId3">
            <a:alphaModFix/>
          </a:blip>
          <a:srcRect t="308" b="317"/>
          <a:stretch/>
        </p:blipFill>
        <p:spPr>
          <a:xfrm rot="-957637">
            <a:off x="1272245" y="5513459"/>
            <a:ext cx="1608564" cy="2865792"/>
          </a:xfrm>
          <a:prstGeom prst="rect">
            <a:avLst/>
          </a:prstGeom>
          <a:noFill/>
          <a:ln>
            <a:noFill/>
          </a:ln>
        </p:spPr>
      </p:pic>
      <p:pic>
        <p:nvPicPr>
          <p:cNvPr id="135" name="Google Shape;135;p19"/>
          <p:cNvPicPr preferRelativeResize="0"/>
          <p:nvPr/>
        </p:nvPicPr>
        <p:blipFill>
          <a:blip r:embed="rId4">
            <a:alphaModFix/>
          </a:blip>
          <a:stretch>
            <a:fillRect/>
          </a:stretch>
        </p:blipFill>
        <p:spPr>
          <a:xfrm>
            <a:off x="-664185" y="3869401"/>
            <a:ext cx="2447965" cy="4798636"/>
          </a:xfrm>
          <a:prstGeom prst="rect">
            <a:avLst/>
          </a:prstGeom>
          <a:noFill/>
          <a:ln>
            <a:noFill/>
          </a:ln>
        </p:spPr>
      </p:pic>
      <p:pic>
        <p:nvPicPr>
          <p:cNvPr id="136" name="Google Shape;136;p19"/>
          <p:cNvPicPr preferRelativeResize="0"/>
          <p:nvPr/>
        </p:nvPicPr>
        <p:blipFill>
          <a:blip r:embed="rId5">
            <a:alphaModFix/>
          </a:blip>
          <a:stretch>
            <a:fillRect/>
          </a:stretch>
        </p:blipFill>
        <p:spPr>
          <a:xfrm>
            <a:off x="11250498" y="3496134"/>
            <a:ext cx="1605619" cy="2937797"/>
          </a:xfrm>
          <a:prstGeom prst="rect">
            <a:avLst/>
          </a:prstGeom>
          <a:noFill/>
          <a:ln>
            <a:noFill/>
          </a:ln>
        </p:spPr>
      </p:pic>
      <p:pic>
        <p:nvPicPr>
          <p:cNvPr id="137" name="Google Shape;137;p19"/>
          <p:cNvPicPr preferRelativeResize="0"/>
          <p:nvPr/>
        </p:nvPicPr>
        <p:blipFill>
          <a:blip r:embed="rId6">
            <a:alphaModFix/>
          </a:blip>
          <a:stretch>
            <a:fillRect/>
          </a:stretch>
        </p:blipFill>
        <p:spPr>
          <a:xfrm flipH="1">
            <a:off x="11754957" y="5000356"/>
            <a:ext cx="1955434" cy="2002480"/>
          </a:xfrm>
          <a:prstGeom prst="rect">
            <a:avLst/>
          </a:prstGeom>
          <a:noFill/>
          <a:ln>
            <a:noFill/>
          </a:ln>
        </p:spPr>
      </p:pic>
    </p:spTree>
    <p:extLst>
      <p:ext uri="{BB962C8B-B14F-4D97-AF65-F5344CB8AC3E}">
        <p14:creationId xmlns:p14="http://schemas.microsoft.com/office/powerpoint/2010/main" val="2005794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userDrawn="1">
  <p:cSld name="Title and text 4">
    <p:spTree>
      <p:nvGrpSpPr>
        <p:cNvPr id="1" name="Shape 138"/>
        <p:cNvGrpSpPr/>
        <p:nvPr/>
      </p:nvGrpSpPr>
      <p:grpSpPr>
        <a:xfrm>
          <a:off x="0" y="0"/>
          <a:ext cx="0" cy="0"/>
          <a:chOff x="0" y="0"/>
          <a:chExt cx="0" cy="0"/>
        </a:xfrm>
      </p:grpSpPr>
      <p:pic>
        <p:nvPicPr>
          <p:cNvPr id="139" name="Google Shape;139;p20"/>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142" name="Google Shape;142;p20"/>
          <p:cNvPicPr preferRelativeResize="0"/>
          <p:nvPr/>
        </p:nvPicPr>
        <p:blipFill>
          <a:blip r:embed="rId3">
            <a:alphaModFix/>
          </a:blip>
          <a:stretch>
            <a:fillRect/>
          </a:stretch>
        </p:blipFill>
        <p:spPr>
          <a:xfrm rot="1379316" flipH="1">
            <a:off x="10347643" y="3870169"/>
            <a:ext cx="2589047" cy="3928665"/>
          </a:xfrm>
          <a:prstGeom prst="rect">
            <a:avLst/>
          </a:prstGeom>
          <a:noFill/>
          <a:ln>
            <a:noFill/>
          </a:ln>
        </p:spPr>
      </p:pic>
      <p:pic>
        <p:nvPicPr>
          <p:cNvPr id="143" name="Google Shape;143;p20"/>
          <p:cNvPicPr preferRelativeResize="0"/>
          <p:nvPr/>
        </p:nvPicPr>
        <p:blipFill rotWithShape="1">
          <a:blip r:embed="rId4">
            <a:alphaModFix/>
          </a:blip>
          <a:srcRect l="29" r="39"/>
          <a:stretch/>
        </p:blipFill>
        <p:spPr>
          <a:xfrm rot="-3332628" flipH="1">
            <a:off x="10987461" y="824349"/>
            <a:ext cx="3512737" cy="3885505"/>
          </a:xfrm>
          <a:prstGeom prst="rect">
            <a:avLst/>
          </a:prstGeom>
          <a:noFill/>
          <a:ln>
            <a:noFill/>
          </a:ln>
        </p:spPr>
      </p:pic>
      <p:pic>
        <p:nvPicPr>
          <p:cNvPr id="144" name="Google Shape;144;p20"/>
          <p:cNvPicPr preferRelativeResize="0"/>
          <p:nvPr/>
        </p:nvPicPr>
        <p:blipFill>
          <a:blip r:embed="rId5">
            <a:alphaModFix/>
          </a:blip>
          <a:stretch>
            <a:fillRect/>
          </a:stretch>
        </p:blipFill>
        <p:spPr>
          <a:xfrm>
            <a:off x="-719384" y="1129638"/>
            <a:ext cx="1951584" cy="2219900"/>
          </a:xfrm>
          <a:prstGeom prst="rect">
            <a:avLst/>
          </a:prstGeom>
          <a:noFill/>
          <a:ln>
            <a:noFill/>
          </a:ln>
        </p:spPr>
      </p:pic>
      <p:pic>
        <p:nvPicPr>
          <p:cNvPr id="145" name="Google Shape;145;p20"/>
          <p:cNvPicPr preferRelativeResize="0"/>
          <p:nvPr/>
        </p:nvPicPr>
        <p:blipFill>
          <a:blip r:embed="rId6">
            <a:alphaModFix/>
          </a:blip>
          <a:stretch>
            <a:fillRect/>
          </a:stretch>
        </p:blipFill>
        <p:spPr>
          <a:xfrm>
            <a:off x="-664185" y="3869401"/>
            <a:ext cx="2447965" cy="4798636"/>
          </a:xfrm>
          <a:prstGeom prst="rect">
            <a:avLst/>
          </a:prstGeom>
          <a:noFill/>
          <a:ln>
            <a:noFill/>
          </a:ln>
        </p:spPr>
      </p:pic>
      <p:pic>
        <p:nvPicPr>
          <p:cNvPr id="146" name="Google Shape;146;p20"/>
          <p:cNvPicPr preferRelativeResize="0"/>
          <p:nvPr/>
        </p:nvPicPr>
        <p:blipFill rotWithShape="1">
          <a:blip r:embed="rId7">
            <a:alphaModFix/>
          </a:blip>
          <a:srcRect t="308" b="317"/>
          <a:stretch/>
        </p:blipFill>
        <p:spPr>
          <a:xfrm rot="-957637">
            <a:off x="1272245" y="5513459"/>
            <a:ext cx="1608564" cy="2865792"/>
          </a:xfrm>
          <a:prstGeom prst="rect">
            <a:avLst/>
          </a:prstGeom>
          <a:noFill/>
          <a:ln>
            <a:noFill/>
          </a:ln>
        </p:spPr>
      </p:pic>
    </p:spTree>
    <p:extLst>
      <p:ext uri="{BB962C8B-B14F-4D97-AF65-F5344CB8AC3E}">
        <p14:creationId xmlns:p14="http://schemas.microsoft.com/office/powerpoint/2010/main" val="288560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147"/>
        <p:cNvGrpSpPr/>
        <p:nvPr/>
      </p:nvGrpSpPr>
      <p:grpSpPr>
        <a:xfrm>
          <a:off x="0" y="0"/>
          <a:ext cx="0" cy="0"/>
          <a:chOff x="0" y="0"/>
          <a:chExt cx="0" cy="0"/>
        </a:xfrm>
      </p:grpSpPr>
      <p:pic>
        <p:nvPicPr>
          <p:cNvPr id="148" name="Google Shape;148;p21"/>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150" name="Google Shape;150;p21"/>
          <p:cNvPicPr preferRelativeResize="0"/>
          <p:nvPr/>
        </p:nvPicPr>
        <p:blipFill>
          <a:blip r:embed="rId3">
            <a:alphaModFix/>
          </a:blip>
          <a:stretch>
            <a:fillRect/>
          </a:stretch>
        </p:blipFill>
        <p:spPr>
          <a:xfrm rot="-2699977" flipH="1">
            <a:off x="11023179" y="5044079"/>
            <a:ext cx="1792992" cy="3539536"/>
          </a:xfrm>
          <a:prstGeom prst="rect">
            <a:avLst/>
          </a:prstGeom>
          <a:noFill/>
          <a:ln>
            <a:noFill/>
          </a:ln>
        </p:spPr>
      </p:pic>
      <p:pic>
        <p:nvPicPr>
          <p:cNvPr id="151" name="Google Shape;151;p21"/>
          <p:cNvPicPr preferRelativeResize="0"/>
          <p:nvPr/>
        </p:nvPicPr>
        <p:blipFill>
          <a:blip r:embed="rId4">
            <a:alphaModFix/>
          </a:blip>
          <a:stretch>
            <a:fillRect/>
          </a:stretch>
        </p:blipFill>
        <p:spPr>
          <a:xfrm rot="1493320">
            <a:off x="-34656" y="-391079"/>
            <a:ext cx="770142" cy="2002480"/>
          </a:xfrm>
          <a:prstGeom prst="rect">
            <a:avLst/>
          </a:prstGeom>
          <a:noFill/>
          <a:ln>
            <a:noFill/>
          </a:ln>
        </p:spPr>
      </p:pic>
    </p:spTree>
    <p:extLst>
      <p:ext uri="{BB962C8B-B14F-4D97-AF65-F5344CB8AC3E}">
        <p14:creationId xmlns:p14="http://schemas.microsoft.com/office/powerpoint/2010/main" val="4247317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152"/>
        <p:cNvGrpSpPr/>
        <p:nvPr/>
      </p:nvGrpSpPr>
      <p:grpSpPr>
        <a:xfrm>
          <a:off x="0" y="0"/>
          <a:ext cx="0" cy="0"/>
          <a:chOff x="0" y="0"/>
          <a:chExt cx="0" cy="0"/>
        </a:xfrm>
      </p:grpSpPr>
      <p:pic>
        <p:nvPicPr>
          <p:cNvPr id="153" name="Google Shape;153;p22"/>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155" name="Google Shape;155;p22"/>
          <p:cNvPicPr preferRelativeResize="0"/>
          <p:nvPr/>
        </p:nvPicPr>
        <p:blipFill>
          <a:blip r:embed="rId3">
            <a:alphaModFix/>
          </a:blip>
          <a:stretch>
            <a:fillRect/>
          </a:stretch>
        </p:blipFill>
        <p:spPr>
          <a:xfrm>
            <a:off x="-661627" y="5460238"/>
            <a:ext cx="1951584" cy="2219900"/>
          </a:xfrm>
          <a:prstGeom prst="rect">
            <a:avLst/>
          </a:prstGeom>
          <a:noFill/>
          <a:ln>
            <a:noFill/>
          </a:ln>
        </p:spPr>
      </p:pic>
      <p:pic>
        <p:nvPicPr>
          <p:cNvPr id="156" name="Google Shape;156;p22"/>
          <p:cNvPicPr preferRelativeResize="0"/>
          <p:nvPr/>
        </p:nvPicPr>
        <p:blipFill>
          <a:blip r:embed="rId4">
            <a:alphaModFix/>
          </a:blip>
          <a:stretch>
            <a:fillRect/>
          </a:stretch>
        </p:blipFill>
        <p:spPr>
          <a:xfrm rot="-2259397" flipH="1">
            <a:off x="11252253" y="-354799"/>
            <a:ext cx="1588394" cy="2847568"/>
          </a:xfrm>
          <a:prstGeom prst="rect">
            <a:avLst/>
          </a:prstGeom>
          <a:noFill/>
          <a:ln>
            <a:noFill/>
          </a:ln>
        </p:spPr>
      </p:pic>
    </p:spTree>
    <p:extLst>
      <p:ext uri="{BB962C8B-B14F-4D97-AF65-F5344CB8AC3E}">
        <p14:creationId xmlns:p14="http://schemas.microsoft.com/office/powerpoint/2010/main" val="3695485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ive columns 1" userDrawn="1">
  <p:cSld name="Title and five columns 1">
    <p:spTree>
      <p:nvGrpSpPr>
        <p:cNvPr id="1" name="Shape 212"/>
        <p:cNvGrpSpPr/>
        <p:nvPr/>
      </p:nvGrpSpPr>
      <p:grpSpPr>
        <a:xfrm>
          <a:off x="0" y="0"/>
          <a:ext cx="0" cy="0"/>
          <a:chOff x="0" y="0"/>
          <a:chExt cx="0" cy="0"/>
        </a:xfrm>
      </p:grpSpPr>
      <p:pic>
        <p:nvPicPr>
          <p:cNvPr id="213" name="Google Shape;213;p28"/>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225" name="Google Shape;225;p28"/>
          <p:cNvPicPr preferRelativeResize="0"/>
          <p:nvPr/>
        </p:nvPicPr>
        <p:blipFill>
          <a:blip r:embed="rId3">
            <a:alphaModFix/>
          </a:blip>
          <a:stretch>
            <a:fillRect/>
          </a:stretch>
        </p:blipFill>
        <p:spPr>
          <a:xfrm>
            <a:off x="10676855" y="4827934"/>
            <a:ext cx="2085969" cy="4089036"/>
          </a:xfrm>
          <a:prstGeom prst="rect">
            <a:avLst/>
          </a:prstGeom>
          <a:noFill/>
          <a:ln>
            <a:noFill/>
          </a:ln>
        </p:spPr>
      </p:pic>
      <p:pic>
        <p:nvPicPr>
          <p:cNvPr id="226" name="Google Shape;226;p28"/>
          <p:cNvPicPr preferRelativeResize="0"/>
          <p:nvPr/>
        </p:nvPicPr>
        <p:blipFill>
          <a:blip r:embed="rId4">
            <a:alphaModFix/>
          </a:blip>
          <a:stretch>
            <a:fillRect/>
          </a:stretch>
        </p:blipFill>
        <p:spPr>
          <a:xfrm rot="1379319" flipH="1">
            <a:off x="-814299" y="3786663"/>
            <a:ext cx="2161545" cy="3279972"/>
          </a:xfrm>
          <a:prstGeom prst="rect">
            <a:avLst/>
          </a:prstGeom>
          <a:noFill/>
          <a:ln>
            <a:noFill/>
          </a:ln>
        </p:spPr>
      </p:pic>
      <p:pic>
        <p:nvPicPr>
          <p:cNvPr id="227" name="Google Shape;227;p28"/>
          <p:cNvPicPr preferRelativeResize="0"/>
          <p:nvPr/>
        </p:nvPicPr>
        <p:blipFill rotWithShape="1">
          <a:blip r:embed="rId5">
            <a:alphaModFix/>
          </a:blip>
          <a:srcRect t="308" b="317"/>
          <a:stretch/>
        </p:blipFill>
        <p:spPr>
          <a:xfrm rot="-957637">
            <a:off x="492080" y="5439543"/>
            <a:ext cx="1608564" cy="2865792"/>
          </a:xfrm>
          <a:prstGeom prst="rect">
            <a:avLst/>
          </a:prstGeom>
          <a:noFill/>
          <a:ln>
            <a:noFill/>
          </a:ln>
        </p:spPr>
      </p:pic>
      <p:pic>
        <p:nvPicPr>
          <p:cNvPr id="228" name="Google Shape;228;p28"/>
          <p:cNvPicPr preferRelativeResize="0"/>
          <p:nvPr/>
        </p:nvPicPr>
        <p:blipFill>
          <a:blip r:embed="rId6">
            <a:alphaModFix/>
          </a:blip>
          <a:stretch>
            <a:fillRect/>
          </a:stretch>
        </p:blipFill>
        <p:spPr>
          <a:xfrm flipH="1">
            <a:off x="10535470" y="-507029"/>
            <a:ext cx="1951584" cy="2219900"/>
          </a:xfrm>
          <a:prstGeom prst="rect">
            <a:avLst/>
          </a:prstGeom>
          <a:noFill/>
          <a:ln>
            <a:noFill/>
          </a:ln>
        </p:spPr>
      </p:pic>
    </p:spTree>
    <p:extLst>
      <p:ext uri="{BB962C8B-B14F-4D97-AF65-F5344CB8AC3E}">
        <p14:creationId xmlns:p14="http://schemas.microsoft.com/office/powerpoint/2010/main" val="3730863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userDrawn="1">
  <p:cSld name="Numbers and text">
    <p:spTree>
      <p:nvGrpSpPr>
        <p:cNvPr id="1" name="Shape 248"/>
        <p:cNvGrpSpPr/>
        <p:nvPr/>
      </p:nvGrpSpPr>
      <p:grpSpPr>
        <a:xfrm>
          <a:off x="0" y="0"/>
          <a:ext cx="0" cy="0"/>
          <a:chOff x="0" y="0"/>
          <a:chExt cx="0" cy="0"/>
        </a:xfrm>
      </p:grpSpPr>
      <p:pic>
        <p:nvPicPr>
          <p:cNvPr id="249" name="Google Shape;249;p30"/>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256" name="Google Shape;256;p30"/>
          <p:cNvPicPr preferRelativeResize="0"/>
          <p:nvPr/>
        </p:nvPicPr>
        <p:blipFill>
          <a:blip r:embed="rId3">
            <a:alphaModFix/>
          </a:blip>
          <a:stretch>
            <a:fillRect/>
          </a:stretch>
        </p:blipFill>
        <p:spPr>
          <a:xfrm>
            <a:off x="7487031" y="5322734"/>
            <a:ext cx="1831425" cy="2083233"/>
          </a:xfrm>
          <a:prstGeom prst="rect">
            <a:avLst/>
          </a:prstGeom>
          <a:noFill/>
          <a:ln>
            <a:noFill/>
          </a:ln>
        </p:spPr>
      </p:pic>
      <p:pic>
        <p:nvPicPr>
          <p:cNvPr id="257" name="Google Shape;257;p30"/>
          <p:cNvPicPr preferRelativeResize="0"/>
          <p:nvPr/>
        </p:nvPicPr>
        <p:blipFill>
          <a:blip r:embed="rId4">
            <a:alphaModFix/>
          </a:blip>
          <a:stretch>
            <a:fillRect/>
          </a:stretch>
        </p:blipFill>
        <p:spPr>
          <a:xfrm rot="-5905406" flipH="1">
            <a:off x="11698302" y="-1615130"/>
            <a:ext cx="1786575" cy="4725164"/>
          </a:xfrm>
          <a:prstGeom prst="rect">
            <a:avLst/>
          </a:prstGeom>
          <a:noFill/>
          <a:ln>
            <a:noFill/>
          </a:ln>
        </p:spPr>
      </p:pic>
    </p:spTree>
    <p:extLst>
      <p:ext uri="{BB962C8B-B14F-4D97-AF65-F5344CB8AC3E}">
        <p14:creationId xmlns:p14="http://schemas.microsoft.com/office/powerpoint/2010/main" val="3635604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258"/>
        <p:cNvGrpSpPr/>
        <p:nvPr/>
      </p:nvGrpSpPr>
      <p:grpSpPr>
        <a:xfrm>
          <a:off x="0" y="0"/>
          <a:ext cx="0" cy="0"/>
          <a:chOff x="0" y="0"/>
          <a:chExt cx="0" cy="0"/>
        </a:xfrm>
      </p:grpSpPr>
      <p:pic>
        <p:nvPicPr>
          <p:cNvPr id="259" name="Google Shape;259;p31"/>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263" name="Google Shape;263;p31"/>
          <p:cNvPicPr preferRelativeResize="0"/>
          <p:nvPr/>
        </p:nvPicPr>
        <p:blipFill>
          <a:blip r:embed="rId3">
            <a:alphaModFix/>
          </a:blip>
          <a:stretch>
            <a:fillRect/>
          </a:stretch>
        </p:blipFill>
        <p:spPr>
          <a:xfrm rot="-2116220">
            <a:off x="139771" y="4777855"/>
            <a:ext cx="1868035" cy="3407760"/>
          </a:xfrm>
          <a:prstGeom prst="rect">
            <a:avLst/>
          </a:prstGeom>
          <a:noFill/>
          <a:ln>
            <a:noFill/>
          </a:ln>
        </p:spPr>
      </p:pic>
      <p:pic>
        <p:nvPicPr>
          <p:cNvPr id="264" name="Google Shape;264;p31"/>
          <p:cNvPicPr preferRelativeResize="0"/>
          <p:nvPr/>
        </p:nvPicPr>
        <p:blipFill>
          <a:blip r:embed="rId4">
            <a:alphaModFix/>
          </a:blip>
          <a:stretch>
            <a:fillRect/>
          </a:stretch>
        </p:blipFill>
        <p:spPr>
          <a:xfrm rot="2053672">
            <a:off x="80859" y="-391045"/>
            <a:ext cx="770142" cy="2002479"/>
          </a:xfrm>
          <a:prstGeom prst="rect">
            <a:avLst/>
          </a:prstGeom>
          <a:noFill/>
          <a:ln>
            <a:noFill/>
          </a:ln>
        </p:spPr>
      </p:pic>
      <p:pic>
        <p:nvPicPr>
          <p:cNvPr id="265" name="Google Shape;265;p31"/>
          <p:cNvPicPr preferRelativeResize="0"/>
          <p:nvPr/>
        </p:nvPicPr>
        <p:blipFill>
          <a:blip r:embed="rId5">
            <a:alphaModFix/>
          </a:blip>
          <a:stretch>
            <a:fillRect/>
          </a:stretch>
        </p:blipFill>
        <p:spPr>
          <a:xfrm flipH="1">
            <a:off x="-809667" y="1655169"/>
            <a:ext cx="2067837" cy="3783497"/>
          </a:xfrm>
          <a:prstGeom prst="rect">
            <a:avLst/>
          </a:prstGeom>
          <a:noFill/>
          <a:ln>
            <a:noFill/>
          </a:ln>
        </p:spPr>
      </p:pic>
      <p:pic>
        <p:nvPicPr>
          <p:cNvPr id="266" name="Google Shape;266;p31"/>
          <p:cNvPicPr preferRelativeResize="0"/>
          <p:nvPr/>
        </p:nvPicPr>
        <p:blipFill>
          <a:blip r:embed="rId6">
            <a:alphaModFix/>
          </a:blip>
          <a:stretch>
            <a:fillRect/>
          </a:stretch>
        </p:blipFill>
        <p:spPr>
          <a:xfrm flipH="1">
            <a:off x="-479301" y="3285856"/>
            <a:ext cx="1955434" cy="2002480"/>
          </a:xfrm>
          <a:prstGeom prst="rect">
            <a:avLst/>
          </a:prstGeom>
          <a:noFill/>
          <a:ln>
            <a:noFill/>
          </a:ln>
        </p:spPr>
      </p:pic>
      <p:pic>
        <p:nvPicPr>
          <p:cNvPr id="267" name="Google Shape;267;p31"/>
          <p:cNvPicPr preferRelativeResize="0"/>
          <p:nvPr/>
        </p:nvPicPr>
        <p:blipFill>
          <a:blip r:embed="rId7">
            <a:alphaModFix/>
          </a:blip>
          <a:stretch>
            <a:fillRect/>
          </a:stretch>
        </p:blipFill>
        <p:spPr>
          <a:xfrm>
            <a:off x="10815746" y="-152277"/>
            <a:ext cx="1462402" cy="2002477"/>
          </a:xfrm>
          <a:prstGeom prst="rect">
            <a:avLst/>
          </a:prstGeom>
          <a:noFill/>
          <a:ln>
            <a:noFill/>
          </a:ln>
        </p:spPr>
      </p:pic>
      <p:pic>
        <p:nvPicPr>
          <p:cNvPr id="268" name="Google Shape;268;p31"/>
          <p:cNvPicPr preferRelativeResize="0"/>
          <p:nvPr/>
        </p:nvPicPr>
        <p:blipFill>
          <a:blip r:embed="rId8">
            <a:alphaModFix/>
          </a:blip>
          <a:stretch>
            <a:fillRect/>
          </a:stretch>
        </p:blipFill>
        <p:spPr>
          <a:xfrm>
            <a:off x="10337578" y="4549931"/>
            <a:ext cx="1462372" cy="4389669"/>
          </a:xfrm>
          <a:prstGeom prst="rect">
            <a:avLst/>
          </a:prstGeom>
          <a:noFill/>
          <a:ln>
            <a:noFill/>
          </a:ln>
        </p:spPr>
      </p:pic>
      <p:pic>
        <p:nvPicPr>
          <p:cNvPr id="269" name="Google Shape;269;p31"/>
          <p:cNvPicPr preferRelativeResize="0"/>
          <p:nvPr/>
        </p:nvPicPr>
        <p:blipFill>
          <a:blip r:embed="rId9">
            <a:alphaModFix/>
          </a:blip>
          <a:stretch>
            <a:fillRect/>
          </a:stretch>
        </p:blipFill>
        <p:spPr>
          <a:xfrm rot="-828581">
            <a:off x="11309584" y="1995943"/>
            <a:ext cx="1654331" cy="3610399"/>
          </a:xfrm>
          <a:prstGeom prst="rect">
            <a:avLst/>
          </a:prstGeom>
          <a:noFill/>
          <a:ln>
            <a:noFill/>
          </a:ln>
        </p:spPr>
      </p:pic>
    </p:spTree>
    <p:extLst>
      <p:ext uri="{BB962C8B-B14F-4D97-AF65-F5344CB8AC3E}">
        <p14:creationId xmlns:p14="http://schemas.microsoft.com/office/powerpoint/2010/main" val="167953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598085" y="5940707"/>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6"/>
          <p:cNvSpPr/>
          <p:nvPr/>
        </p:nvSpPr>
        <p:spPr>
          <a:xfrm>
            <a:off x="10441638" y="-5661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6"/>
          <p:cNvSpPr/>
          <p:nvPr/>
        </p:nvSpPr>
        <p:spPr>
          <a:xfrm>
            <a:off x="-6" y="6296638"/>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6"/>
          <p:cNvSpPr/>
          <p:nvPr/>
        </p:nvSpPr>
        <p:spPr>
          <a:xfrm rot="-3863724">
            <a:off x="-3592684" y="148963"/>
            <a:ext cx="5370415" cy="302441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6"/>
          <p:cNvSpPr/>
          <p:nvPr/>
        </p:nvSpPr>
        <p:spPr>
          <a:xfrm rot="851619">
            <a:off x="2446784" y="-2674528"/>
            <a:ext cx="5357476"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6"/>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5943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61838"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61838"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1247978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26" name="Google Shape;26;p4"/>
          <p:cNvPicPr preferRelativeResize="0"/>
          <p:nvPr/>
        </p:nvPicPr>
        <p:blipFill>
          <a:blip r:embed="rId3">
            <a:alphaModFix/>
          </a:blip>
          <a:stretch>
            <a:fillRect/>
          </a:stretch>
        </p:blipFill>
        <p:spPr>
          <a:xfrm>
            <a:off x="10887399" y="4521069"/>
            <a:ext cx="1638836" cy="3235201"/>
          </a:xfrm>
          <a:prstGeom prst="rect">
            <a:avLst/>
          </a:prstGeom>
          <a:noFill/>
          <a:ln>
            <a:noFill/>
          </a:ln>
        </p:spPr>
      </p:pic>
      <p:pic>
        <p:nvPicPr>
          <p:cNvPr id="27" name="Google Shape;27;p4"/>
          <p:cNvPicPr preferRelativeResize="0"/>
          <p:nvPr/>
        </p:nvPicPr>
        <p:blipFill>
          <a:blip r:embed="rId4">
            <a:alphaModFix/>
          </a:blip>
          <a:stretch>
            <a:fillRect/>
          </a:stretch>
        </p:blipFill>
        <p:spPr>
          <a:xfrm rot="1213654">
            <a:off x="-79614" y="-203178"/>
            <a:ext cx="704640" cy="2002476"/>
          </a:xfrm>
          <a:prstGeom prst="rect">
            <a:avLst/>
          </a:prstGeom>
          <a:noFill/>
          <a:ln>
            <a:noFill/>
          </a:ln>
        </p:spPr>
      </p:pic>
    </p:spTree>
    <p:extLst>
      <p:ext uri="{BB962C8B-B14F-4D97-AF65-F5344CB8AC3E}">
        <p14:creationId xmlns:p14="http://schemas.microsoft.com/office/powerpoint/2010/main" val="3321436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772967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41"/>
            <a:ext cx="10489585" cy="2852737"/>
          </a:xfrm>
        </p:spPr>
        <p:txBody>
          <a:bodyPr anchor="b"/>
          <a:lstStyle>
            <a:lvl1pPr>
              <a:defRPr sz="5970"/>
            </a:lvl1pPr>
          </a:lstStyle>
          <a:p>
            <a:r>
              <a:rPr lang="zh-CN" altLang="en-US"/>
              <a:t>单击此处编辑母版标题样式</a:t>
            </a:r>
          </a:p>
        </p:txBody>
      </p:sp>
      <p:sp>
        <p:nvSpPr>
          <p:cNvPr id="3" name="文本占位符 2"/>
          <p:cNvSpPr>
            <a:spLocks noGrp="1"/>
          </p:cNvSpPr>
          <p:nvPr>
            <p:ph type="body" idx="1"/>
          </p:nvPr>
        </p:nvSpPr>
        <p:spPr>
          <a:xfrm>
            <a:off x="829792" y="4589466"/>
            <a:ext cx="10489585" cy="1500187"/>
          </a:xfrm>
        </p:spPr>
        <p:txBody>
          <a:bodyPr/>
          <a:lstStyle>
            <a:lvl1pPr marL="0" indent="0">
              <a:buNone/>
              <a:defRPr sz="2388">
                <a:solidFill>
                  <a:schemeClr val="tx1">
                    <a:tint val="75000"/>
                  </a:schemeClr>
                </a:solidFill>
              </a:defRPr>
            </a:lvl1pPr>
            <a:lvl2pPr marL="454917" indent="0">
              <a:buNone/>
              <a:defRPr sz="1990">
                <a:solidFill>
                  <a:schemeClr val="tx1">
                    <a:tint val="75000"/>
                  </a:schemeClr>
                </a:solidFill>
              </a:defRPr>
            </a:lvl2pPr>
            <a:lvl3pPr marL="909834" indent="0">
              <a:buNone/>
              <a:defRPr sz="1791">
                <a:solidFill>
                  <a:schemeClr val="tx1">
                    <a:tint val="75000"/>
                  </a:schemeClr>
                </a:solidFill>
              </a:defRPr>
            </a:lvl3pPr>
            <a:lvl4pPr marL="1364751" indent="0">
              <a:buNone/>
              <a:defRPr sz="1592">
                <a:solidFill>
                  <a:schemeClr val="tx1">
                    <a:tint val="75000"/>
                  </a:schemeClr>
                </a:solidFill>
              </a:defRPr>
            </a:lvl4pPr>
            <a:lvl5pPr marL="1819667" indent="0">
              <a:buNone/>
              <a:defRPr sz="1592">
                <a:solidFill>
                  <a:schemeClr val="tx1">
                    <a:tint val="75000"/>
                  </a:schemeClr>
                </a:solidFill>
              </a:defRPr>
            </a:lvl5pPr>
            <a:lvl6pPr marL="2274584" indent="0">
              <a:buNone/>
              <a:defRPr sz="1592">
                <a:solidFill>
                  <a:schemeClr val="tx1">
                    <a:tint val="75000"/>
                  </a:schemeClr>
                </a:solidFill>
              </a:defRPr>
            </a:lvl6pPr>
            <a:lvl7pPr marL="2729501" indent="0">
              <a:buNone/>
              <a:defRPr sz="1592">
                <a:solidFill>
                  <a:schemeClr val="tx1">
                    <a:tint val="75000"/>
                  </a:schemeClr>
                </a:solidFill>
              </a:defRPr>
            </a:lvl7pPr>
            <a:lvl8pPr marL="3184418" indent="0">
              <a:buNone/>
              <a:defRPr sz="1592">
                <a:solidFill>
                  <a:schemeClr val="tx1">
                    <a:tint val="75000"/>
                  </a:schemeClr>
                </a:solidFill>
              </a:defRPr>
            </a:lvl8pPr>
            <a:lvl9pPr marL="3639335" indent="0">
              <a:buNone/>
              <a:defRPr sz="1592">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5" name="页脚占位符 4"/>
          <p:cNvSpPr>
            <a:spLocks noGrp="1"/>
          </p:cNvSpPr>
          <p:nvPr>
            <p:ph type="ftr" sz="quarter" idx="11"/>
          </p:nvPr>
        </p:nvSpPr>
        <p:spPr/>
        <p:txBody>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218081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2" y="1825625"/>
            <a:ext cx="516878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6" name="页脚占位符 5"/>
          <p:cNvSpPr>
            <a:spLocks noGrp="1"/>
          </p:cNvSpPr>
          <p:nvPr>
            <p:ph type="ftr" sz="quarter" idx="11"/>
          </p:nvPr>
        </p:nvSpPr>
        <p:spPr/>
        <p:txBody>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112745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2" y="365128"/>
            <a:ext cx="10489585" cy="1325563"/>
          </a:xfrm>
        </p:spPr>
        <p:txBody>
          <a:bodyPr/>
          <a:lstStyle/>
          <a:p>
            <a:r>
              <a:rPr lang="zh-CN" altLang="en-US"/>
              <a:t>单击此处编辑母版标题样式</a:t>
            </a:r>
          </a:p>
        </p:txBody>
      </p:sp>
      <p:sp>
        <p:nvSpPr>
          <p:cNvPr id="3" name="文本占位符 2"/>
          <p:cNvSpPr>
            <a:spLocks noGrp="1"/>
          </p:cNvSpPr>
          <p:nvPr>
            <p:ph type="body" idx="1"/>
          </p:nvPr>
        </p:nvSpPr>
        <p:spPr>
          <a:xfrm>
            <a:off x="837712" y="1681163"/>
            <a:ext cx="5145027" cy="823912"/>
          </a:xfrm>
        </p:spPr>
        <p:txBody>
          <a:bodyPr anchor="b"/>
          <a:lstStyle>
            <a:lvl1pPr marL="0" indent="0">
              <a:buNone/>
              <a:defRPr sz="2388" b="1"/>
            </a:lvl1pPr>
            <a:lvl2pPr marL="454917" indent="0">
              <a:buNone/>
              <a:defRPr sz="1990" b="1"/>
            </a:lvl2pPr>
            <a:lvl3pPr marL="909834" indent="0">
              <a:buNone/>
              <a:defRPr sz="1791" b="1"/>
            </a:lvl3pPr>
            <a:lvl4pPr marL="1364751" indent="0">
              <a:buNone/>
              <a:defRPr sz="1592" b="1"/>
            </a:lvl4pPr>
            <a:lvl5pPr marL="1819667" indent="0">
              <a:buNone/>
              <a:defRPr sz="1592" b="1"/>
            </a:lvl5pPr>
            <a:lvl6pPr marL="2274584" indent="0">
              <a:buNone/>
              <a:defRPr sz="1592" b="1"/>
            </a:lvl6pPr>
            <a:lvl7pPr marL="2729501" indent="0">
              <a:buNone/>
              <a:defRPr sz="1592" b="1"/>
            </a:lvl7pPr>
            <a:lvl8pPr marL="3184418" indent="0">
              <a:buNone/>
              <a:defRPr sz="1592" b="1"/>
            </a:lvl8pPr>
            <a:lvl9pPr marL="3639335" indent="0">
              <a:buNone/>
              <a:defRPr sz="1592" b="1"/>
            </a:lvl9pPr>
          </a:lstStyle>
          <a:p>
            <a:pPr lvl="0"/>
            <a:r>
              <a:rPr lang="zh-CN" altLang="en-US"/>
              <a:t>单击此处编辑母版文本样式</a:t>
            </a:r>
          </a:p>
        </p:txBody>
      </p:sp>
      <p:sp>
        <p:nvSpPr>
          <p:cNvPr id="4" name="内容占位符 3"/>
          <p:cNvSpPr>
            <a:spLocks noGrp="1"/>
          </p:cNvSpPr>
          <p:nvPr>
            <p:ph sz="half" idx="2"/>
          </p:nvPr>
        </p:nvSpPr>
        <p:spPr>
          <a:xfrm>
            <a:off x="837712" y="2505075"/>
            <a:ext cx="514502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2" y="1681163"/>
            <a:ext cx="5170365" cy="823912"/>
          </a:xfrm>
        </p:spPr>
        <p:txBody>
          <a:bodyPr anchor="b"/>
          <a:lstStyle>
            <a:lvl1pPr marL="0" indent="0">
              <a:buNone/>
              <a:defRPr sz="2388" b="1"/>
            </a:lvl1pPr>
            <a:lvl2pPr marL="454917" indent="0">
              <a:buNone/>
              <a:defRPr sz="1990" b="1"/>
            </a:lvl2pPr>
            <a:lvl3pPr marL="909834" indent="0">
              <a:buNone/>
              <a:defRPr sz="1791" b="1"/>
            </a:lvl3pPr>
            <a:lvl4pPr marL="1364751" indent="0">
              <a:buNone/>
              <a:defRPr sz="1592" b="1"/>
            </a:lvl4pPr>
            <a:lvl5pPr marL="1819667" indent="0">
              <a:buNone/>
              <a:defRPr sz="1592" b="1"/>
            </a:lvl5pPr>
            <a:lvl6pPr marL="2274584" indent="0">
              <a:buNone/>
              <a:defRPr sz="1592" b="1"/>
            </a:lvl6pPr>
            <a:lvl7pPr marL="2729501" indent="0">
              <a:buNone/>
              <a:defRPr sz="1592" b="1"/>
            </a:lvl7pPr>
            <a:lvl8pPr marL="3184418" indent="0">
              <a:buNone/>
              <a:defRPr sz="1592" b="1"/>
            </a:lvl8pPr>
            <a:lvl9pPr marL="3639335" indent="0">
              <a:buNone/>
              <a:defRPr sz="1592" b="1"/>
            </a:lvl9pPr>
          </a:lstStyle>
          <a:p>
            <a:pPr lvl="0"/>
            <a:r>
              <a:rPr lang="zh-CN" altLang="en-US"/>
              <a:t>单击此处编辑母版文本样式</a:t>
            </a:r>
          </a:p>
        </p:txBody>
      </p:sp>
      <p:sp>
        <p:nvSpPr>
          <p:cNvPr id="6" name="内容占位符 5"/>
          <p:cNvSpPr>
            <a:spLocks noGrp="1"/>
          </p:cNvSpPr>
          <p:nvPr>
            <p:ph sz="quarter" idx="4"/>
          </p:nvPr>
        </p:nvSpPr>
        <p:spPr>
          <a:xfrm>
            <a:off x="6156932" y="2505075"/>
            <a:ext cx="5170365"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8" name="页脚占位符 7"/>
          <p:cNvSpPr>
            <a:spLocks noGrp="1"/>
          </p:cNvSpPr>
          <p:nvPr>
            <p:ph type="ftr" sz="quarter" idx="11"/>
          </p:nvPr>
        </p:nvSpPr>
        <p:spPr/>
        <p:txBody>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203113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4" name="页脚占位符 3"/>
          <p:cNvSpPr>
            <a:spLocks noGrp="1"/>
          </p:cNvSpPr>
          <p:nvPr>
            <p:ph type="ftr" sz="quarter" idx="11"/>
          </p:nvPr>
        </p:nvSpPr>
        <p:spPr/>
        <p:txBody>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370010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3" name="页脚占位符 2"/>
          <p:cNvSpPr>
            <a:spLocks noGrp="1"/>
          </p:cNvSpPr>
          <p:nvPr>
            <p:ph type="ftr" sz="quarter" idx="11"/>
          </p:nvPr>
        </p:nvSpPr>
        <p:spPr/>
        <p:txBody>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54624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2" y="457200"/>
            <a:ext cx="3922509" cy="1600200"/>
          </a:xfrm>
        </p:spPr>
        <p:txBody>
          <a:bodyPr anchor="b"/>
          <a:lstStyle>
            <a:lvl1pPr>
              <a:defRPr sz="3184"/>
            </a:lvl1pPr>
          </a:lstStyle>
          <a:p>
            <a:r>
              <a:rPr lang="zh-CN" altLang="en-US"/>
              <a:t>单击此处编辑母版标题样式</a:t>
            </a:r>
          </a:p>
        </p:txBody>
      </p:sp>
      <p:sp>
        <p:nvSpPr>
          <p:cNvPr id="3" name="内容占位符 2"/>
          <p:cNvSpPr>
            <a:spLocks noGrp="1"/>
          </p:cNvSpPr>
          <p:nvPr>
            <p:ph idx="1"/>
          </p:nvPr>
        </p:nvSpPr>
        <p:spPr>
          <a:xfrm>
            <a:off x="5170365" y="987428"/>
            <a:ext cx="6156930" cy="4873625"/>
          </a:xfrm>
        </p:spPr>
        <p:txBody>
          <a:bodyPr/>
          <a:lstStyle>
            <a:lvl1pPr>
              <a:defRPr sz="3184"/>
            </a:lvl1pPr>
            <a:lvl2pPr>
              <a:defRPr sz="2786"/>
            </a:lvl2pPr>
            <a:lvl3pPr>
              <a:defRPr sz="2388"/>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2" y="2057400"/>
            <a:ext cx="3922509" cy="3811588"/>
          </a:xfrm>
        </p:spPr>
        <p:txBody>
          <a:bodyPr/>
          <a:lstStyle>
            <a:lvl1pPr marL="0" indent="0">
              <a:buNone/>
              <a:defRPr sz="1592"/>
            </a:lvl1pPr>
            <a:lvl2pPr marL="454917" indent="0">
              <a:buNone/>
              <a:defRPr sz="1394"/>
            </a:lvl2pPr>
            <a:lvl3pPr marL="909834" indent="0">
              <a:buNone/>
              <a:defRPr sz="1194"/>
            </a:lvl3pPr>
            <a:lvl4pPr marL="1364751" indent="0">
              <a:buNone/>
              <a:defRPr sz="996"/>
            </a:lvl4pPr>
            <a:lvl5pPr marL="1819667" indent="0">
              <a:buNone/>
              <a:defRPr sz="996"/>
            </a:lvl5pPr>
            <a:lvl6pPr marL="2274584" indent="0">
              <a:buNone/>
              <a:defRPr sz="996"/>
            </a:lvl6pPr>
            <a:lvl7pPr marL="2729501" indent="0">
              <a:buNone/>
              <a:defRPr sz="996"/>
            </a:lvl7pPr>
            <a:lvl8pPr marL="3184418" indent="0">
              <a:buNone/>
              <a:defRPr sz="996"/>
            </a:lvl8pPr>
            <a:lvl9pPr marL="3639335" indent="0">
              <a:buNone/>
              <a:defRPr sz="996"/>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6" name="页脚占位符 5"/>
          <p:cNvSpPr>
            <a:spLocks noGrp="1"/>
          </p:cNvSpPr>
          <p:nvPr>
            <p:ph type="ftr" sz="quarter" idx="11"/>
          </p:nvPr>
        </p:nvSpPr>
        <p:spPr/>
        <p:txBody>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448757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2" y="457200"/>
            <a:ext cx="3922509" cy="1600200"/>
          </a:xfrm>
        </p:spPr>
        <p:txBody>
          <a:bodyPr anchor="b"/>
          <a:lstStyle>
            <a:lvl1pPr>
              <a:defRPr sz="3184"/>
            </a:lvl1pPr>
          </a:lstStyle>
          <a:p>
            <a:r>
              <a:rPr lang="zh-CN" altLang="en-US"/>
              <a:t>单击此处编辑母版标题样式</a:t>
            </a:r>
          </a:p>
        </p:txBody>
      </p:sp>
      <p:sp>
        <p:nvSpPr>
          <p:cNvPr id="3" name="图片占位符 2"/>
          <p:cNvSpPr>
            <a:spLocks noGrp="1"/>
          </p:cNvSpPr>
          <p:nvPr>
            <p:ph type="pic" idx="1"/>
          </p:nvPr>
        </p:nvSpPr>
        <p:spPr>
          <a:xfrm>
            <a:off x="5170365" y="987428"/>
            <a:ext cx="6156930" cy="4873625"/>
          </a:xfrm>
        </p:spPr>
        <p:txBody>
          <a:bodyPr/>
          <a:lstStyle>
            <a:lvl1pPr marL="0" indent="0">
              <a:buNone/>
              <a:defRPr sz="3184"/>
            </a:lvl1pPr>
            <a:lvl2pPr marL="454917" indent="0">
              <a:buNone/>
              <a:defRPr sz="2786"/>
            </a:lvl2pPr>
            <a:lvl3pPr marL="909834" indent="0">
              <a:buNone/>
              <a:defRPr sz="2388"/>
            </a:lvl3pPr>
            <a:lvl4pPr marL="1364751" indent="0">
              <a:buNone/>
              <a:defRPr sz="1990"/>
            </a:lvl4pPr>
            <a:lvl5pPr marL="1819667" indent="0">
              <a:buNone/>
              <a:defRPr sz="1990"/>
            </a:lvl5pPr>
            <a:lvl6pPr marL="2274584" indent="0">
              <a:buNone/>
              <a:defRPr sz="1990"/>
            </a:lvl6pPr>
            <a:lvl7pPr marL="2729501" indent="0">
              <a:buNone/>
              <a:defRPr sz="1990"/>
            </a:lvl7pPr>
            <a:lvl8pPr marL="3184418" indent="0">
              <a:buNone/>
              <a:defRPr sz="1990"/>
            </a:lvl8pPr>
            <a:lvl9pPr marL="3639335" indent="0">
              <a:buNone/>
              <a:defRPr sz="1990"/>
            </a:lvl9pPr>
          </a:lstStyle>
          <a:p>
            <a:endParaRPr lang="zh-CN" altLang="en-US"/>
          </a:p>
        </p:txBody>
      </p:sp>
      <p:sp>
        <p:nvSpPr>
          <p:cNvPr id="4" name="文本占位符 3"/>
          <p:cNvSpPr>
            <a:spLocks noGrp="1"/>
          </p:cNvSpPr>
          <p:nvPr>
            <p:ph type="body" sz="half" idx="2"/>
          </p:nvPr>
        </p:nvSpPr>
        <p:spPr>
          <a:xfrm>
            <a:off x="837712" y="2057400"/>
            <a:ext cx="3922509" cy="3811588"/>
          </a:xfrm>
        </p:spPr>
        <p:txBody>
          <a:bodyPr/>
          <a:lstStyle>
            <a:lvl1pPr marL="0" indent="0">
              <a:buNone/>
              <a:defRPr sz="1592"/>
            </a:lvl1pPr>
            <a:lvl2pPr marL="454917" indent="0">
              <a:buNone/>
              <a:defRPr sz="1394"/>
            </a:lvl2pPr>
            <a:lvl3pPr marL="909834" indent="0">
              <a:buNone/>
              <a:defRPr sz="1194"/>
            </a:lvl3pPr>
            <a:lvl4pPr marL="1364751" indent="0">
              <a:buNone/>
              <a:defRPr sz="996"/>
            </a:lvl4pPr>
            <a:lvl5pPr marL="1819667" indent="0">
              <a:buNone/>
              <a:defRPr sz="996"/>
            </a:lvl5pPr>
            <a:lvl6pPr marL="2274584" indent="0">
              <a:buNone/>
              <a:defRPr sz="996"/>
            </a:lvl6pPr>
            <a:lvl7pPr marL="2729501" indent="0">
              <a:buNone/>
              <a:defRPr sz="996"/>
            </a:lvl7pPr>
            <a:lvl8pPr marL="3184418" indent="0">
              <a:buNone/>
              <a:defRPr sz="996"/>
            </a:lvl8pPr>
            <a:lvl9pPr marL="3639335" indent="0">
              <a:buNone/>
              <a:defRPr sz="996"/>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6" name="页脚占位符 5"/>
          <p:cNvSpPr>
            <a:spLocks noGrp="1"/>
          </p:cNvSpPr>
          <p:nvPr>
            <p:ph type="ftr" sz="quarter" idx="11"/>
          </p:nvPr>
        </p:nvSpPr>
        <p:spPr/>
        <p:txBody>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116000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5" name="页脚占位符 4"/>
          <p:cNvSpPr>
            <a:spLocks noGrp="1"/>
          </p:cNvSpPr>
          <p:nvPr>
            <p:ph type="ftr" sz="quarter" idx="11"/>
          </p:nvPr>
        </p:nvSpPr>
        <p:spPr/>
        <p:txBody>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148414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5" name="页脚占位符 4"/>
          <p:cNvSpPr>
            <a:spLocks noGrp="1"/>
          </p:cNvSpPr>
          <p:nvPr>
            <p:ph type="ftr" sz="quarter" idx="11"/>
          </p:nvPr>
        </p:nvSpPr>
        <p:spPr/>
        <p:txBody>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3119" y="1997529"/>
            <a:ext cx="2280550" cy="1828876"/>
          </a:xfrm>
          <a:prstGeom prst="rect">
            <a:avLst/>
          </a:prstGeom>
        </p:spPr>
      </p:pic>
    </p:spTree>
    <p:extLst>
      <p:ext uri="{BB962C8B-B14F-4D97-AF65-F5344CB8AC3E}">
        <p14:creationId xmlns:p14="http://schemas.microsoft.com/office/powerpoint/2010/main" val="1174484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35" name="Google Shape;35;p5"/>
          <p:cNvPicPr preferRelativeResize="0"/>
          <p:nvPr/>
        </p:nvPicPr>
        <p:blipFill>
          <a:blip r:embed="rId3">
            <a:alphaModFix/>
          </a:blip>
          <a:stretch>
            <a:fillRect/>
          </a:stretch>
        </p:blipFill>
        <p:spPr>
          <a:xfrm>
            <a:off x="115902" y="5083357"/>
            <a:ext cx="704642" cy="2002476"/>
          </a:xfrm>
          <a:prstGeom prst="rect">
            <a:avLst/>
          </a:prstGeom>
          <a:noFill/>
          <a:ln>
            <a:noFill/>
          </a:ln>
        </p:spPr>
      </p:pic>
      <p:pic>
        <p:nvPicPr>
          <p:cNvPr id="36" name="Google Shape;36;p5"/>
          <p:cNvPicPr preferRelativeResize="0"/>
          <p:nvPr/>
        </p:nvPicPr>
        <p:blipFill>
          <a:blip r:embed="rId4">
            <a:alphaModFix/>
          </a:blip>
          <a:stretch>
            <a:fillRect/>
          </a:stretch>
        </p:blipFill>
        <p:spPr>
          <a:xfrm flipH="1">
            <a:off x="-785593" y="3422169"/>
            <a:ext cx="2067837" cy="3783497"/>
          </a:xfrm>
          <a:prstGeom prst="rect">
            <a:avLst/>
          </a:prstGeom>
          <a:noFill/>
          <a:ln>
            <a:noFill/>
          </a:ln>
        </p:spPr>
      </p:pic>
      <p:pic>
        <p:nvPicPr>
          <p:cNvPr id="37" name="Google Shape;37;p5"/>
          <p:cNvPicPr preferRelativeResize="0"/>
          <p:nvPr/>
        </p:nvPicPr>
        <p:blipFill>
          <a:blip r:embed="rId5">
            <a:alphaModFix/>
          </a:blip>
          <a:stretch>
            <a:fillRect/>
          </a:stretch>
        </p:blipFill>
        <p:spPr>
          <a:xfrm flipH="1">
            <a:off x="10766564" y="593371"/>
            <a:ext cx="1951584" cy="2219900"/>
          </a:xfrm>
          <a:prstGeom prst="rect">
            <a:avLst/>
          </a:prstGeom>
          <a:noFill/>
          <a:ln>
            <a:noFill/>
          </a:ln>
        </p:spPr>
      </p:pic>
      <p:pic>
        <p:nvPicPr>
          <p:cNvPr id="38" name="Google Shape;38;p5"/>
          <p:cNvPicPr preferRelativeResize="0"/>
          <p:nvPr/>
        </p:nvPicPr>
        <p:blipFill>
          <a:blip r:embed="rId6">
            <a:alphaModFix/>
          </a:blip>
          <a:stretch>
            <a:fillRect/>
          </a:stretch>
        </p:blipFill>
        <p:spPr>
          <a:xfrm rot="-774979" flipH="1">
            <a:off x="11051808" y="4600512"/>
            <a:ext cx="1792992" cy="3539537"/>
          </a:xfrm>
          <a:prstGeom prst="rect">
            <a:avLst/>
          </a:prstGeom>
          <a:noFill/>
          <a:ln>
            <a:noFill/>
          </a:ln>
        </p:spPr>
      </p:pic>
    </p:spTree>
    <p:extLst>
      <p:ext uri="{BB962C8B-B14F-4D97-AF65-F5344CB8AC3E}">
        <p14:creationId xmlns:p14="http://schemas.microsoft.com/office/powerpoint/2010/main" val="3015799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09834" rtl="0" eaLnBrk="1" fontAlgn="auto" latinLnBrk="0" hangingPunct="1">
              <a:lnSpc>
                <a:spcPct val="100000"/>
              </a:lnSpc>
              <a:spcBef>
                <a:spcPts val="0"/>
              </a:spcBef>
              <a:spcAft>
                <a:spcPts val="0"/>
              </a:spcAft>
              <a:buClrTx/>
              <a:buSzTx/>
              <a:buFont typeface="Arial"/>
              <a:buNone/>
              <a:tabLst/>
              <a:defRPr/>
            </a:pPr>
            <a:endParaRPr kumimoji="0" 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4F3CD71A-8AFA-457E-9CDB-42ECCDB38F41}" type="slidenum">
              <a:rPr kumimoji="0" 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Tree>
    <p:extLst>
      <p:ext uri="{BB962C8B-B14F-4D97-AF65-F5344CB8AC3E}">
        <p14:creationId xmlns:p14="http://schemas.microsoft.com/office/powerpoint/2010/main" val="3367300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sp>
        <p:nvSpPr>
          <p:cNvPr id="69" name="Google Shape;69;p10"/>
          <p:cNvSpPr>
            <a:spLocks noGrp="1"/>
          </p:cNvSpPr>
          <p:nvPr>
            <p:ph type="pic" idx="2"/>
          </p:nvPr>
        </p:nvSpPr>
        <p:spPr>
          <a:xfrm>
            <a:off x="-8845" y="-8867"/>
            <a:ext cx="12170616" cy="6858000"/>
          </a:xfrm>
          <a:prstGeom prst="rect">
            <a:avLst/>
          </a:prstGeom>
          <a:noFill/>
          <a:ln>
            <a:noFill/>
          </a:ln>
        </p:spPr>
      </p:sp>
      <p:sp>
        <p:nvSpPr>
          <p:cNvPr id="70" name="Google Shape;70;p10"/>
          <p:cNvSpPr txBox="1">
            <a:spLocks noGrp="1"/>
          </p:cNvSpPr>
          <p:nvPr>
            <p:ph type="title"/>
          </p:nvPr>
        </p:nvSpPr>
        <p:spPr>
          <a:xfrm>
            <a:off x="1846188" y="5511067"/>
            <a:ext cx="8469395" cy="6052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2400"/>
              <a:buNone/>
              <a:defRPr sz="3990"/>
            </a:lvl1pPr>
            <a:lvl2pPr lvl="1" algn="ctr" rtl="0">
              <a:spcBef>
                <a:spcPts val="0"/>
              </a:spcBef>
              <a:spcAft>
                <a:spcPts val="0"/>
              </a:spcAft>
              <a:buSzPts val="2400"/>
              <a:buNone/>
              <a:defRPr sz="3192"/>
            </a:lvl2pPr>
            <a:lvl3pPr lvl="2" algn="ctr" rtl="0">
              <a:spcBef>
                <a:spcPts val="0"/>
              </a:spcBef>
              <a:spcAft>
                <a:spcPts val="0"/>
              </a:spcAft>
              <a:buSzPts val="2400"/>
              <a:buNone/>
              <a:defRPr sz="3192"/>
            </a:lvl3pPr>
            <a:lvl4pPr lvl="3" algn="ctr" rtl="0">
              <a:spcBef>
                <a:spcPts val="0"/>
              </a:spcBef>
              <a:spcAft>
                <a:spcPts val="0"/>
              </a:spcAft>
              <a:buSzPts val="2400"/>
              <a:buNone/>
              <a:defRPr sz="3192"/>
            </a:lvl4pPr>
            <a:lvl5pPr lvl="4" algn="ctr" rtl="0">
              <a:spcBef>
                <a:spcPts val="0"/>
              </a:spcBef>
              <a:spcAft>
                <a:spcPts val="0"/>
              </a:spcAft>
              <a:buSzPts val="2400"/>
              <a:buNone/>
              <a:defRPr sz="3192"/>
            </a:lvl5pPr>
            <a:lvl6pPr lvl="5" algn="ctr" rtl="0">
              <a:spcBef>
                <a:spcPts val="0"/>
              </a:spcBef>
              <a:spcAft>
                <a:spcPts val="0"/>
              </a:spcAft>
              <a:buSzPts val="2400"/>
              <a:buNone/>
              <a:defRPr sz="3192"/>
            </a:lvl6pPr>
            <a:lvl7pPr lvl="6" algn="ctr" rtl="0">
              <a:spcBef>
                <a:spcPts val="0"/>
              </a:spcBef>
              <a:spcAft>
                <a:spcPts val="0"/>
              </a:spcAft>
              <a:buSzPts val="2400"/>
              <a:buNone/>
              <a:defRPr sz="3192"/>
            </a:lvl7pPr>
            <a:lvl8pPr lvl="7" algn="ctr" rtl="0">
              <a:spcBef>
                <a:spcPts val="0"/>
              </a:spcBef>
              <a:spcAft>
                <a:spcPts val="0"/>
              </a:spcAft>
              <a:buSzPts val="2400"/>
              <a:buNone/>
              <a:defRPr sz="3192"/>
            </a:lvl8pPr>
            <a:lvl9pPr lvl="8" algn="ctr" rtl="0">
              <a:spcBef>
                <a:spcPts val="0"/>
              </a:spcBef>
              <a:spcAft>
                <a:spcPts val="0"/>
              </a:spcAft>
              <a:buSzPts val="2400"/>
              <a:buNone/>
              <a:defRPr sz="3192"/>
            </a:lvl9pPr>
          </a:lstStyle>
          <a:p>
            <a:endParaRPr/>
          </a:p>
        </p:txBody>
      </p:sp>
    </p:spTree>
    <p:extLst>
      <p:ext uri="{BB962C8B-B14F-4D97-AF65-F5344CB8AC3E}">
        <p14:creationId xmlns:p14="http://schemas.microsoft.com/office/powerpoint/2010/main" val="3317283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71"/>
        <p:cNvGrpSpPr/>
        <p:nvPr/>
      </p:nvGrpSpPr>
      <p:grpSpPr>
        <a:xfrm>
          <a:off x="0" y="0"/>
          <a:ext cx="0" cy="0"/>
          <a:chOff x="0" y="0"/>
          <a:chExt cx="0" cy="0"/>
        </a:xfrm>
      </p:grpSpPr>
      <p:pic>
        <p:nvPicPr>
          <p:cNvPr id="72" name="Google Shape;72;p11"/>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75" name="Google Shape;75;p11"/>
          <p:cNvPicPr preferRelativeResize="0"/>
          <p:nvPr/>
        </p:nvPicPr>
        <p:blipFill>
          <a:blip r:embed="rId3">
            <a:alphaModFix/>
          </a:blip>
          <a:stretch>
            <a:fillRect/>
          </a:stretch>
        </p:blipFill>
        <p:spPr>
          <a:xfrm>
            <a:off x="10872822" y="-91144"/>
            <a:ext cx="1462402" cy="2002477"/>
          </a:xfrm>
          <a:prstGeom prst="rect">
            <a:avLst/>
          </a:prstGeom>
          <a:noFill/>
          <a:ln>
            <a:noFill/>
          </a:ln>
        </p:spPr>
      </p:pic>
      <p:pic>
        <p:nvPicPr>
          <p:cNvPr id="76" name="Google Shape;76;p11"/>
          <p:cNvPicPr preferRelativeResize="0"/>
          <p:nvPr/>
        </p:nvPicPr>
        <p:blipFill>
          <a:blip r:embed="rId4">
            <a:alphaModFix/>
          </a:blip>
          <a:stretch>
            <a:fillRect/>
          </a:stretch>
        </p:blipFill>
        <p:spPr>
          <a:xfrm rot="-1638628" flipH="1">
            <a:off x="10711601" y="1629283"/>
            <a:ext cx="2216536" cy="2521300"/>
          </a:xfrm>
          <a:prstGeom prst="rect">
            <a:avLst/>
          </a:prstGeom>
          <a:noFill/>
          <a:ln>
            <a:noFill/>
          </a:ln>
        </p:spPr>
      </p:pic>
      <p:pic>
        <p:nvPicPr>
          <p:cNvPr id="77" name="Google Shape;77;p11"/>
          <p:cNvPicPr preferRelativeResize="0"/>
          <p:nvPr/>
        </p:nvPicPr>
        <p:blipFill>
          <a:blip r:embed="rId5">
            <a:alphaModFix/>
          </a:blip>
          <a:stretch>
            <a:fillRect/>
          </a:stretch>
        </p:blipFill>
        <p:spPr>
          <a:xfrm flipH="1">
            <a:off x="-597907" y="1462389"/>
            <a:ext cx="1955434" cy="2002480"/>
          </a:xfrm>
          <a:prstGeom prst="rect">
            <a:avLst/>
          </a:prstGeom>
          <a:noFill/>
          <a:ln>
            <a:noFill/>
          </a:ln>
        </p:spPr>
      </p:pic>
      <p:pic>
        <p:nvPicPr>
          <p:cNvPr id="78" name="Google Shape;78;p11"/>
          <p:cNvPicPr preferRelativeResize="0"/>
          <p:nvPr/>
        </p:nvPicPr>
        <p:blipFill>
          <a:blip r:embed="rId6">
            <a:alphaModFix/>
          </a:blip>
          <a:stretch>
            <a:fillRect/>
          </a:stretch>
        </p:blipFill>
        <p:spPr>
          <a:xfrm flipH="1">
            <a:off x="-597925" y="-405531"/>
            <a:ext cx="2067837" cy="3783497"/>
          </a:xfrm>
          <a:prstGeom prst="rect">
            <a:avLst/>
          </a:prstGeom>
          <a:noFill/>
          <a:ln>
            <a:noFill/>
          </a:ln>
        </p:spPr>
      </p:pic>
      <p:pic>
        <p:nvPicPr>
          <p:cNvPr id="79" name="Google Shape;79;p11"/>
          <p:cNvPicPr preferRelativeResize="0"/>
          <p:nvPr/>
        </p:nvPicPr>
        <p:blipFill>
          <a:blip r:embed="rId7">
            <a:alphaModFix/>
          </a:blip>
          <a:stretch>
            <a:fillRect/>
          </a:stretch>
        </p:blipFill>
        <p:spPr>
          <a:xfrm>
            <a:off x="-259589" y="4561034"/>
            <a:ext cx="3291216" cy="6451601"/>
          </a:xfrm>
          <a:prstGeom prst="rect">
            <a:avLst/>
          </a:prstGeom>
          <a:noFill/>
          <a:ln>
            <a:noFill/>
          </a:ln>
        </p:spPr>
      </p:pic>
      <p:pic>
        <p:nvPicPr>
          <p:cNvPr id="80" name="Google Shape;80;p11"/>
          <p:cNvPicPr preferRelativeResize="0"/>
          <p:nvPr/>
        </p:nvPicPr>
        <p:blipFill rotWithShape="1">
          <a:blip r:embed="rId8">
            <a:alphaModFix/>
          </a:blip>
          <a:srcRect t="49" b="39"/>
          <a:stretch/>
        </p:blipFill>
        <p:spPr>
          <a:xfrm flipH="1">
            <a:off x="10099660" y="4068577"/>
            <a:ext cx="3208384" cy="3908695"/>
          </a:xfrm>
          <a:prstGeom prst="rect">
            <a:avLst/>
          </a:prstGeom>
          <a:noFill/>
          <a:ln>
            <a:noFill/>
          </a:ln>
        </p:spPr>
      </p:pic>
    </p:spTree>
    <p:extLst>
      <p:ext uri="{BB962C8B-B14F-4D97-AF65-F5344CB8AC3E}">
        <p14:creationId xmlns:p14="http://schemas.microsoft.com/office/powerpoint/2010/main" val="123280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1867536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97"/>
        <p:cNvGrpSpPr/>
        <p:nvPr/>
      </p:nvGrpSpPr>
      <p:grpSpPr>
        <a:xfrm>
          <a:off x="0" y="0"/>
          <a:ext cx="0" cy="0"/>
          <a:chOff x="0" y="0"/>
          <a:chExt cx="0" cy="0"/>
        </a:xfrm>
      </p:grpSpPr>
      <p:pic>
        <p:nvPicPr>
          <p:cNvPr id="98" name="Google Shape;98;p14"/>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101" name="Google Shape;101;p14"/>
          <p:cNvPicPr preferRelativeResize="0"/>
          <p:nvPr/>
        </p:nvPicPr>
        <p:blipFill>
          <a:blip r:embed="rId3">
            <a:alphaModFix/>
          </a:blip>
          <a:stretch>
            <a:fillRect/>
          </a:stretch>
        </p:blipFill>
        <p:spPr>
          <a:xfrm rot="1493320">
            <a:off x="11494684" y="5069255"/>
            <a:ext cx="770142" cy="2002480"/>
          </a:xfrm>
          <a:prstGeom prst="rect">
            <a:avLst/>
          </a:prstGeom>
          <a:noFill/>
          <a:ln>
            <a:noFill/>
          </a:ln>
        </p:spPr>
      </p:pic>
      <p:pic>
        <p:nvPicPr>
          <p:cNvPr id="102" name="Google Shape;102;p14"/>
          <p:cNvPicPr preferRelativeResize="0"/>
          <p:nvPr/>
        </p:nvPicPr>
        <p:blipFill>
          <a:blip r:embed="rId4">
            <a:alphaModFix/>
          </a:blip>
          <a:stretch>
            <a:fillRect/>
          </a:stretch>
        </p:blipFill>
        <p:spPr>
          <a:xfrm rot="-2700000">
            <a:off x="11911454" y="-180399"/>
            <a:ext cx="1557846" cy="4140659"/>
          </a:xfrm>
          <a:prstGeom prst="rect">
            <a:avLst/>
          </a:prstGeom>
          <a:noFill/>
          <a:ln>
            <a:noFill/>
          </a:ln>
        </p:spPr>
      </p:pic>
      <p:pic>
        <p:nvPicPr>
          <p:cNvPr id="103" name="Google Shape;103;p14"/>
          <p:cNvPicPr preferRelativeResize="0"/>
          <p:nvPr/>
        </p:nvPicPr>
        <p:blipFill>
          <a:blip r:embed="rId5">
            <a:alphaModFix/>
          </a:blip>
          <a:stretch>
            <a:fillRect/>
          </a:stretch>
        </p:blipFill>
        <p:spPr>
          <a:xfrm flipH="1">
            <a:off x="-583476" y="505023"/>
            <a:ext cx="1955434" cy="2002480"/>
          </a:xfrm>
          <a:prstGeom prst="rect">
            <a:avLst/>
          </a:prstGeom>
          <a:noFill/>
          <a:ln>
            <a:noFill/>
          </a:ln>
        </p:spPr>
      </p:pic>
    </p:spTree>
    <p:extLst>
      <p:ext uri="{BB962C8B-B14F-4D97-AF65-F5344CB8AC3E}">
        <p14:creationId xmlns:p14="http://schemas.microsoft.com/office/powerpoint/2010/main" val="139543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1"/>
        <p:cNvGrpSpPr/>
        <p:nvPr/>
      </p:nvGrpSpPr>
      <p:grpSpPr>
        <a:xfrm>
          <a:off x="0" y="0"/>
          <a:ext cx="0" cy="0"/>
          <a:chOff x="0" y="0"/>
          <a:chExt cx="0" cy="0"/>
        </a:xfrm>
      </p:grpSpPr>
      <p:pic>
        <p:nvPicPr>
          <p:cNvPr id="112" name="Google Shape;112;p16"/>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sp>
        <p:nvSpPr>
          <p:cNvPr id="113" name="Google Shape;113;p16"/>
          <p:cNvSpPr txBox="1">
            <a:spLocks noGrp="1"/>
          </p:cNvSpPr>
          <p:nvPr>
            <p:ph type="title"/>
          </p:nvPr>
        </p:nvSpPr>
        <p:spPr>
          <a:xfrm>
            <a:off x="1512582" y="1477967"/>
            <a:ext cx="4541138" cy="241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900"/>
              <a:buNone/>
              <a:defRPr sz="4788"/>
            </a:lvl1pPr>
            <a:lvl2pPr lvl="1" rtl="0">
              <a:spcBef>
                <a:spcPts val="0"/>
              </a:spcBef>
              <a:spcAft>
                <a:spcPts val="0"/>
              </a:spcAft>
              <a:buSzPts val="3900"/>
              <a:buNone/>
              <a:defRPr/>
            </a:lvl2pPr>
            <a:lvl3pPr lvl="2" rtl="0">
              <a:spcBef>
                <a:spcPts val="0"/>
              </a:spcBef>
              <a:spcAft>
                <a:spcPts val="0"/>
              </a:spcAft>
              <a:buSzPts val="3900"/>
              <a:buNone/>
              <a:defRPr/>
            </a:lvl3pPr>
            <a:lvl4pPr lvl="3" rtl="0">
              <a:spcBef>
                <a:spcPts val="0"/>
              </a:spcBef>
              <a:spcAft>
                <a:spcPts val="0"/>
              </a:spcAft>
              <a:buSzPts val="3900"/>
              <a:buNone/>
              <a:defRPr/>
            </a:lvl4pPr>
            <a:lvl5pPr lvl="4" rtl="0">
              <a:spcBef>
                <a:spcPts val="0"/>
              </a:spcBef>
              <a:spcAft>
                <a:spcPts val="0"/>
              </a:spcAft>
              <a:buSzPts val="3900"/>
              <a:buNone/>
              <a:defRPr/>
            </a:lvl5pPr>
            <a:lvl6pPr lvl="5" rtl="0">
              <a:spcBef>
                <a:spcPts val="0"/>
              </a:spcBef>
              <a:spcAft>
                <a:spcPts val="0"/>
              </a:spcAft>
              <a:buSzPts val="3900"/>
              <a:buNone/>
              <a:defRPr/>
            </a:lvl6pPr>
            <a:lvl7pPr lvl="6" rtl="0">
              <a:spcBef>
                <a:spcPts val="0"/>
              </a:spcBef>
              <a:spcAft>
                <a:spcPts val="0"/>
              </a:spcAft>
              <a:buSzPts val="3900"/>
              <a:buNone/>
              <a:defRPr/>
            </a:lvl7pPr>
            <a:lvl8pPr lvl="7" rtl="0">
              <a:spcBef>
                <a:spcPts val="0"/>
              </a:spcBef>
              <a:spcAft>
                <a:spcPts val="0"/>
              </a:spcAft>
              <a:buSzPts val="3900"/>
              <a:buNone/>
              <a:defRPr/>
            </a:lvl8pPr>
            <a:lvl9pPr lvl="8" rtl="0">
              <a:spcBef>
                <a:spcPts val="0"/>
              </a:spcBef>
              <a:spcAft>
                <a:spcPts val="0"/>
              </a:spcAft>
              <a:buSzPts val="3900"/>
              <a:buNone/>
              <a:defRPr/>
            </a:lvl9pPr>
          </a:lstStyle>
          <a:p>
            <a:endParaRPr/>
          </a:p>
        </p:txBody>
      </p:sp>
      <p:sp>
        <p:nvSpPr>
          <p:cNvPr id="114" name="Google Shape;114;p16"/>
          <p:cNvSpPr txBox="1">
            <a:spLocks noGrp="1"/>
          </p:cNvSpPr>
          <p:nvPr>
            <p:ph type="subTitle" idx="1"/>
          </p:nvPr>
        </p:nvSpPr>
        <p:spPr>
          <a:xfrm>
            <a:off x="1512582" y="3891633"/>
            <a:ext cx="4541138" cy="110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2128"/>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115" name="Google Shape;115;p16"/>
          <p:cNvSpPr>
            <a:spLocks noGrp="1"/>
          </p:cNvSpPr>
          <p:nvPr>
            <p:ph type="pic" idx="2"/>
          </p:nvPr>
        </p:nvSpPr>
        <p:spPr>
          <a:xfrm>
            <a:off x="6999908" y="0"/>
            <a:ext cx="5161998" cy="6858000"/>
          </a:xfrm>
          <a:prstGeom prst="rect">
            <a:avLst/>
          </a:prstGeom>
          <a:noFill/>
          <a:ln>
            <a:noFill/>
          </a:ln>
        </p:spPr>
      </p:sp>
      <p:pic>
        <p:nvPicPr>
          <p:cNvPr id="116" name="Google Shape;116;p16"/>
          <p:cNvPicPr preferRelativeResize="0"/>
          <p:nvPr/>
        </p:nvPicPr>
        <p:blipFill>
          <a:blip r:embed="rId3">
            <a:alphaModFix/>
          </a:blip>
          <a:stretch>
            <a:fillRect/>
          </a:stretch>
        </p:blipFill>
        <p:spPr>
          <a:xfrm rot="1379319" flipH="1">
            <a:off x="-886553" y="-674270"/>
            <a:ext cx="2161545" cy="3279972"/>
          </a:xfrm>
          <a:prstGeom prst="rect">
            <a:avLst/>
          </a:prstGeom>
          <a:noFill/>
          <a:ln>
            <a:noFill/>
          </a:ln>
        </p:spPr>
      </p:pic>
    </p:spTree>
    <p:extLst>
      <p:ext uri="{BB962C8B-B14F-4D97-AF65-F5344CB8AC3E}">
        <p14:creationId xmlns:p14="http://schemas.microsoft.com/office/powerpoint/2010/main" val="199580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2">
            <a:alphaModFix amt="74000"/>
          </a:blip>
          <a:srcRect l="1904" r="1904"/>
          <a:stretch/>
        </p:blipFill>
        <p:spPr>
          <a:xfrm>
            <a:off x="-1" y="-27818"/>
            <a:ext cx="12161839" cy="6913635"/>
          </a:xfrm>
          <a:prstGeom prst="rect">
            <a:avLst/>
          </a:prstGeom>
          <a:noFill/>
          <a:ln>
            <a:noFill/>
          </a:ln>
        </p:spPr>
      </p:pic>
      <p:pic>
        <p:nvPicPr>
          <p:cNvPr id="121" name="Google Shape;121;p17"/>
          <p:cNvPicPr preferRelativeResize="0"/>
          <p:nvPr/>
        </p:nvPicPr>
        <p:blipFill>
          <a:blip r:embed="rId3">
            <a:alphaModFix/>
          </a:blip>
          <a:stretch>
            <a:fillRect/>
          </a:stretch>
        </p:blipFill>
        <p:spPr>
          <a:xfrm rot="-2699977" flipH="1">
            <a:off x="11861167" y="1959045"/>
            <a:ext cx="1792992" cy="3539536"/>
          </a:xfrm>
          <a:prstGeom prst="rect">
            <a:avLst/>
          </a:prstGeom>
          <a:noFill/>
          <a:ln>
            <a:noFill/>
          </a:ln>
        </p:spPr>
      </p:pic>
      <p:pic>
        <p:nvPicPr>
          <p:cNvPr id="122" name="Google Shape;122;p17"/>
          <p:cNvPicPr preferRelativeResize="0"/>
          <p:nvPr/>
        </p:nvPicPr>
        <p:blipFill>
          <a:blip r:embed="rId4">
            <a:alphaModFix/>
          </a:blip>
          <a:stretch>
            <a:fillRect/>
          </a:stretch>
        </p:blipFill>
        <p:spPr>
          <a:xfrm>
            <a:off x="-707512" y="4532768"/>
            <a:ext cx="2892427" cy="5669897"/>
          </a:xfrm>
          <a:prstGeom prst="rect">
            <a:avLst/>
          </a:prstGeom>
          <a:noFill/>
          <a:ln>
            <a:noFill/>
          </a:ln>
        </p:spPr>
      </p:pic>
    </p:spTree>
    <p:extLst>
      <p:ext uri="{BB962C8B-B14F-4D97-AF65-F5344CB8AC3E}">
        <p14:creationId xmlns:p14="http://schemas.microsoft.com/office/powerpoint/2010/main" val="339929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593367"/>
            <a:ext cx="10264543"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900"/>
              <a:buFont typeface="Philosopher"/>
              <a:buNone/>
              <a:defRPr sz="3900">
                <a:solidFill>
                  <a:schemeClr val="dk1"/>
                </a:solidFill>
                <a:latin typeface="Philosopher"/>
                <a:ea typeface="Philosopher"/>
                <a:cs typeface="Philosopher"/>
                <a:sym typeface="Philosopher"/>
              </a:defRPr>
            </a:lvl1pPr>
            <a:lvl2pPr lvl="1" rtl="0">
              <a:spcBef>
                <a:spcPts val="0"/>
              </a:spcBef>
              <a:spcAft>
                <a:spcPts val="0"/>
              </a:spcAft>
              <a:buClr>
                <a:schemeClr val="dk1"/>
              </a:buClr>
              <a:buSzPts val="3900"/>
              <a:buFont typeface="Philosopher"/>
              <a:buNone/>
              <a:defRPr sz="3900">
                <a:solidFill>
                  <a:schemeClr val="dk1"/>
                </a:solidFill>
                <a:latin typeface="Philosopher"/>
                <a:ea typeface="Philosopher"/>
                <a:cs typeface="Philosopher"/>
                <a:sym typeface="Philosopher"/>
              </a:defRPr>
            </a:lvl2pPr>
            <a:lvl3pPr lvl="2" rtl="0">
              <a:spcBef>
                <a:spcPts val="0"/>
              </a:spcBef>
              <a:spcAft>
                <a:spcPts val="0"/>
              </a:spcAft>
              <a:buClr>
                <a:schemeClr val="dk1"/>
              </a:buClr>
              <a:buSzPts val="3900"/>
              <a:buFont typeface="Philosopher"/>
              <a:buNone/>
              <a:defRPr sz="3900">
                <a:solidFill>
                  <a:schemeClr val="dk1"/>
                </a:solidFill>
                <a:latin typeface="Philosopher"/>
                <a:ea typeface="Philosopher"/>
                <a:cs typeface="Philosopher"/>
                <a:sym typeface="Philosopher"/>
              </a:defRPr>
            </a:lvl3pPr>
            <a:lvl4pPr lvl="3" rtl="0">
              <a:spcBef>
                <a:spcPts val="0"/>
              </a:spcBef>
              <a:spcAft>
                <a:spcPts val="0"/>
              </a:spcAft>
              <a:buClr>
                <a:schemeClr val="dk1"/>
              </a:buClr>
              <a:buSzPts val="3900"/>
              <a:buFont typeface="Philosopher"/>
              <a:buNone/>
              <a:defRPr sz="3900">
                <a:solidFill>
                  <a:schemeClr val="dk1"/>
                </a:solidFill>
                <a:latin typeface="Philosopher"/>
                <a:ea typeface="Philosopher"/>
                <a:cs typeface="Philosopher"/>
                <a:sym typeface="Philosopher"/>
              </a:defRPr>
            </a:lvl4pPr>
            <a:lvl5pPr lvl="4" rtl="0">
              <a:spcBef>
                <a:spcPts val="0"/>
              </a:spcBef>
              <a:spcAft>
                <a:spcPts val="0"/>
              </a:spcAft>
              <a:buClr>
                <a:schemeClr val="dk1"/>
              </a:buClr>
              <a:buSzPts val="3900"/>
              <a:buFont typeface="Philosopher"/>
              <a:buNone/>
              <a:defRPr sz="3900">
                <a:solidFill>
                  <a:schemeClr val="dk1"/>
                </a:solidFill>
                <a:latin typeface="Philosopher"/>
                <a:ea typeface="Philosopher"/>
                <a:cs typeface="Philosopher"/>
                <a:sym typeface="Philosopher"/>
              </a:defRPr>
            </a:lvl5pPr>
            <a:lvl6pPr lvl="5" rtl="0">
              <a:spcBef>
                <a:spcPts val="0"/>
              </a:spcBef>
              <a:spcAft>
                <a:spcPts val="0"/>
              </a:spcAft>
              <a:buClr>
                <a:schemeClr val="dk1"/>
              </a:buClr>
              <a:buSzPts val="3900"/>
              <a:buFont typeface="Philosopher"/>
              <a:buNone/>
              <a:defRPr sz="3900">
                <a:solidFill>
                  <a:schemeClr val="dk1"/>
                </a:solidFill>
                <a:latin typeface="Philosopher"/>
                <a:ea typeface="Philosopher"/>
                <a:cs typeface="Philosopher"/>
                <a:sym typeface="Philosopher"/>
              </a:defRPr>
            </a:lvl6pPr>
            <a:lvl7pPr lvl="6" rtl="0">
              <a:spcBef>
                <a:spcPts val="0"/>
              </a:spcBef>
              <a:spcAft>
                <a:spcPts val="0"/>
              </a:spcAft>
              <a:buClr>
                <a:schemeClr val="dk1"/>
              </a:buClr>
              <a:buSzPts val="3900"/>
              <a:buFont typeface="Philosopher"/>
              <a:buNone/>
              <a:defRPr sz="3900">
                <a:solidFill>
                  <a:schemeClr val="dk1"/>
                </a:solidFill>
                <a:latin typeface="Philosopher"/>
                <a:ea typeface="Philosopher"/>
                <a:cs typeface="Philosopher"/>
                <a:sym typeface="Philosopher"/>
              </a:defRPr>
            </a:lvl7pPr>
            <a:lvl8pPr lvl="7" rtl="0">
              <a:spcBef>
                <a:spcPts val="0"/>
              </a:spcBef>
              <a:spcAft>
                <a:spcPts val="0"/>
              </a:spcAft>
              <a:buClr>
                <a:schemeClr val="dk1"/>
              </a:buClr>
              <a:buSzPts val="3900"/>
              <a:buFont typeface="Philosopher"/>
              <a:buNone/>
              <a:defRPr sz="3900">
                <a:solidFill>
                  <a:schemeClr val="dk1"/>
                </a:solidFill>
                <a:latin typeface="Philosopher"/>
                <a:ea typeface="Philosopher"/>
                <a:cs typeface="Philosopher"/>
                <a:sym typeface="Philosopher"/>
              </a:defRPr>
            </a:lvl8pPr>
            <a:lvl9pPr lvl="8" rtl="0">
              <a:spcBef>
                <a:spcPts val="0"/>
              </a:spcBef>
              <a:spcAft>
                <a:spcPts val="0"/>
              </a:spcAft>
              <a:buClr>
                <a:schemeClr val="dk1"/>
              </a:buClr>
              <a:buSzPts val="3900"/>
              <a:buFont typeface="Philosopher"/>
              <a:buNone/>
              <a:defRPr sz="3900">
                <a:solidFill>
                  <a:schemeClr val="dk1"/>
                </a:solidFill>
                <a:latin typeface="Philosopher"/>
                <a:ea typeface="Philosopher"/>
                <a:cs typeface="Philosopher"/>
                <a:sym typeface="Philosopher"/>
              </a:defRPr>
            </a:lvl9pPr>
          </a:lstStyle>
          <a:p>
            <a:endParaRPr/>
          </a:p>
        </p:txBody>
      </p:sp>
      <p:sp>
        <p:nvSpPr>
          <p:cNvPr id="7" name="Google Shape;7;p1"/>
          <p:cNvSpPr txBox="1">
            <a:spLocks noGrp="1"/>
          </p:cNvSpPr>
          <p:nvPr>
            <p:ph type="body" idx="1"/>
          </p:nvPr>
        </p:nvSpPr>
        <p:spPr>
          <a:xfrm>
            <a:off x="948614" y="1536633"/>
            <a:ext cx="10264543"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160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1600"/>
              </a:spcBef>
              <a:spcAft>
                <a:spcPts val="1600"/>
              </a:spcAft>
              <a:buClr>
                <a:schemeClr val="dk1"/>
              </a:buClr>
              <a:buSzPts val="1400"/>
              <a:buFont typeface="Arimo"/>
              <a:buChar char="■"/>
              <a:defRPr>
                <a:solidFill>
                  <a:schemeClr val="dk1"/>
                </a:solidFill>
                <a:latin typeface="Arimo"/>
                <a:ea typeface="Arimo"/>
                <a:cs typeface="Arimo"/>
                <a:sym typeface="Arimo"/>
              </a:defRPr>
            </a:lvl9pPr>
          </a:lstStyle>
          <a:p>
            <a:endParaRPr/>
          </a:p>
        </p:txBody>
      </p:sp>
      <p:sp>
        <p:nvSpPr>
          <p:cNvPr id="2" name="TextBox 1">
            <a:extLst>
              <a:ext uri="{FF2B5EF4-FFF2-40B4-BE49-F238E27FC236}">
                <a16:creationId xmlns:a16="http://schemas.microsoft.com/office/drawing/2014/main" id="{1F68BD95-4820-1C59-66F2-DCDB83D721DA}"/>
              </a:ext>
            </a:extLst>
          </p:cNvPr>
          <p:cNvSpPr txBox="1"/>
          <p:nvPr userDrawn="1"/>
        </p:nvSpPr>
        <p:spPr>
          <a:xfrm>
            <a:off x="3598479" y="7981950"/>
            <a:ext cx="6432331" cy="461665"/>
          </a:xfrm>
          <a:prstGeom prst="rect">
            <a:avLst/>
          </a:prstGeom>
          <a:noFill/>
        </p:spPr>
        <p:txBody>
          <a:bodyPr wrap="square" rtlCol="0">
            <a:spAutoFit/>
          </a:bodyPr>
          <a:lstStyle/>
          <a:p>
            <a:r>
              <a:rPr lang="en-US" sz="2400"/>
              <a:t>Kho ppt Phan Linh_0916.604.268</a:t>
            </a:r>
          </a:p>
        </p:txBody>
      </p:sp>
    </p:spTree>
    <p:extLst>
      <p:ext uri="{BB962C8B-B14F-4D97-AF65-F5344CB8AC3E}">
        <p14:creationId xmlns:p14="http://schemas.microsoft.com/office/powerpoint/2010/main" val="1847533246"/>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9" r:id="rId4"/>
    <p:sldLayoutId id="2147483690" r:id="rId5"/>
    <p:sldLayoutId id="2147483691" r:id="rId6"/>
    <p:sldLayoutId id="2147483693" r:id="rId7"/>
    <p:sldLayoutId id="2147483695" r:id="rId8"/>
    <p:sldLayoutId id="2147483696" r:id="rId9"/>
    <p:sldLayoutId id="2147483697" r:id="rId10"/>
    <p:sldLayoutId id="2147483698" r:id="rId11"/>
    <p:sldLayoutId id="2147483699" r:id="rId12"/>
    <p:sldLayoutId id="2147483700" r:id="rId13"/>
    <p:sldLayoutId id="2147483701" r:id="rId14"/>
    <p:sldLayoutId id="2147483707" r:id="rId15"/>
    <p:sldLayoutId id="2147483709" r:id="rId16"/>
    <p:sldLayoutId id="2147483710" r:id="rId17"/>
    <p:sldLayoutId id="2147483713"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6126" y="6356353"/>
            <a:ext cx="2736414" cy="365125"/>
          </a:xfrm>
          <a:prstGeom prst="rect">
            <a:avLst/>
          </a:prstGeom>
        </p:spPr>
        <p:txBody>
          <a:bodyPr vert="horz" lIns="91440" tIns="45720" rIns="91440" bIns="45720" rtlCol="0" anchor="ctr"/>
          <a:lstStyle>
            <a:lvl1pPr algn="l">
              <a:defRPr sz="1194">
                <a:solidFill>
                  <a:schemeClr val="tx1">
                    <a:tint val="75000"/>
                  </a:schemeClr>
                </a:solidFill>
              </a:defRPr>
            </a:lvl1pPr>
          </a:lstStyle>
          <a:p>
            <a:pPr marL="0" marR="0" lvl="0" indent="0" algn="l" defTabSz="909834" rtl="0" eaLnBrk="1" fontAlgn="auto" latinLnBrk="0" hangingPunct="1">
              <a:lnSpc>
                <a:spcPct val="100000"/>
              </a:lnSpc>
              <a:spcBef>
                <a:spcPts val="0"/>
              </a:spcBef>
              <a:spcAft>
                <a:spcPts val="0"/>
              </a:spcAft>
              <a:buClrTx/>
              <a:buSzTx/>
              <a:buFont typeface="Arial"/>
              <a:buNone/>
              <a:tabLst/>
              <a:defRPr/>
            </a:pPr>
            <a:fld id="{D997B5FA-0921-464F-AAE1-844C04324D75}" type="datetimeFigureOut">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l" defTabSz="909834" rtl="0" eaLnBrk="1" fontAlgn="auto" latinLnBrk="0" hangingPunct="1">
                <a:lnSpc>
                  <a:spcPct val="100000"/>
                </a:lnSpc>
                <a:spcBef>
                  <a:spcPts val="0"/>
                </a:spcBef>
                <a:spcAft>
                  <a:spcPts val="0"/>
                </a:spcAft>
                <a:buClrTx/>
                <a:buSzTx/>
                <a:buFont typeface="Arial"/>
                <a:buNone/>
                <a:tabLst/>
                <a:defRPr/>
              </a:pPr>
              <a:t>2025/4/14</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5" name="页脚占位符 4"/>
          <p:cNvSpPr>
            <a:spLocks noGrp="1"/>
          </p:cNvSpPr>
          <p:nvPr>
            <p:ph type="ftr" sz="quarter" idx="3"/>
          </p:nvPr>
        </p:nvSpPr>
        <p:spPr>
          <a:xfrm>
            <a:off x="4028609" y="6356353"/>
            <a:ext cx="4104620" cy="365125"/>
          </a:xfrm>
          <a:prstGeom prst="rect">
            <a:avLst/>
          </a:prstGeom>
        </p:spPr>
        <p:txBody>
          <a:bodyPr vert="horz" lIns="91440" tIns="45720" rIns="91440" bIns="45720" rtlCol="0" anchor="ctr"/>
          <a:lstStyle>
            <a:lvl1pPr algn="ctr">
              <a:defRPr sz="1194">
                <a:solidFill>
                  <a:schemeClr val="tx1">
                    <a:tint val="75000"/>
                  </a:schemeClr>
                </a:solidFill>
              </a:defRPr>
            </a:lvl1p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
        <p:nvSpPr>
          <p:cNvPr id="6" name="灯片编号占位符 5"/>
          <p:cNvSpPr>
            <a:spLocks noGrp="1"/>
          </p:cNvSpPr>
          <p:nvPr>
            <p:ph type="sldNum" sz="quarter" idx="4"/>
          </p:nvPr>
        </p:nvSpPr>
        <p:spPr>
          <a:xfrm>
            <a:off x="8589298" y="6356353"/>
            <a:ext cx="2736414" cy="365125"/>
          </a:xfrm>
          <a:prstGeom prst="rect">
            <a:avLst/>
          </a:prstGeom>
        </p:spPr>
        <p:txBody>
          <a:bodyPr vert="horz" lIns="91440" tIns="45720" rIns="91440" bIns="45720" rtlCol="0" anchor="ctr"/>
          <a:lstStyle>
            <a:lvl1pPr algn="r">
              <a:defRPr sz="1194">
                <a:solidFill>
                  <a:schemeClr val="tx1">
                    <a:tint val="75000"/>
                  </a:schemeClr>
                </a:solidFill>
              </a:defRPr>
            </a:lvl1pPr>
          </a:lstStyle>
          <a:p>
            <a:pPr marL="0" marR="0" lvl="0" indent="0" algn="r" defTabSz="909834" rtl="0" eaLnBrk="1" fontAlgn="auto" latinLnBrk="0" hangingPunct="1">
              <a:lnSpc>
                <a:spcPct val="100000"/>
              </a:lnSpc>
              <a:spcBef>
                <a:spcPts val="0"/>
              </a:spcBef>
              <a:spcAft>
                <a:spcPts val="0"/>
              </a:spcAft>
              <a:buClrTx/>
              <a:buSzTx/>
              <a:buFont typeface="Arial"/>
              <a:buNone/>
              <a:tabLst/>
              <a:defRPr/>
            </a:pPr>
            <a:fld id="{565CE74E-AB26-4998-AD42-012C4C1AD076}" type="slidenum">
              <a:rPr kumimoji="0" lang="zh-CN" altLang="en-US" sz="1194" b="0" i="0" u="none" strike="noStrike" kern="1200" cap="none" spc="0" normalizeH="0" baseline="0" noProof="0" smtClean="0">
                <a:ln>
                  <a:noFill/>
                </a:ln>
                <a:solidFill>
                  <a:prstClr val="black">
                    <a:tint val="75000"/>
                  </a:prstClr>
                </a:solidFill>
                <a:effectLst/>
                <a:uLnTx/>
                <a:uFillTx/>
                <a:latin typeface="华康少女文字W5(P)"/>
                <a:cs typeface="Arial"/>
                <a:sym typeface="Arial"/>
              </a:rPr>
              <a:pPr marL="0" marR="0" lvl="0" indent="0" algn="r" defTabSz="909834" rtl="0" eaLnBrk="1" fontAlgn="auto" latinLnBrk="0" hangingPunct="1">
                <a:lnSpc>
                  <a:spcPct val="100000"/>
                </a:lnSpc>
                <a:spcBef>
                  <a:spcPts val="0"/>
                </a:spcBef>
                <a:spcAft>
                  <a:spcPts val="0"/>
                </a:spcAft>
                <a:buClrTx/>
                <a:buSzTx/>
                <a:buFont typeface="Arial"/>
                <a:buNone/>
                <a:tabLst/>
                <a:defRPr/>
              </a:pPr>
              <a:t>‹#›</a:t>
            </a:fld>
            <a:endParaRPr kumimoji="0" lang="zh-CN" altLang="en-US" sz="1194" b="0" i="0" u="none" strike="noStrike" kern="1200" cap="none" spc="0" normalizeH="0" baseline="0" noProof="0">
              <a:ln>
                <a:noFill/>
              </a:ln>
              <a:solidFill>
                <a:prstClr val="black">
                  <a:tint val="75000"/>
                </a:prstClr>
              </a:solidFill>
              <a:effectLst/>
              <a:uLnTx/>
              <a:uFillTx/>
              <a:latin typeface="华康少女文字W5(P)"/>
              <a:cs typeface="Arial"/>
              <a:sym typeface="Arial"/>
            </a:endParaRPr>
          </a:p>
        </p:txBody>
      </p:sp>
    </p:spTree>
    <p:extLst>
      <p:ext uri="{BB962C8B-B14F-4D97-AF65-F5344CB8AC3E}">
        <p14:creationId xmlns:p14="http://schemas.microsoft.com/office/powerpoint/2010/main" val="251335257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09834" rtl="0" eaLnBrk="1" latinLnBrk="0" hangingPunct="1">
        <a:lnSpc>
          <a:spcPct val="90000"/>
        </a:lnSpc>
        <a:spcBef>
          <a:spcPct val="0"/>
        </a:spcBef>
        <a:buNone/>
        <a:defRPr sz="4378" kern="1200">
          <a:solidFill>
            <a:schemeClr val="tx1"/>
          </a:solidFill>
          <a:latin typeface="+mj-lt"/>
          <a:ea typeface="+mj-ea"/>
          <a:cs typeface="+mj-cs"/>
        </a:defRPr>
      </a:lvl1pPr>
    </p:titleStyle>
    <p:bodyStyle>
      <a:lvl1pPr marL="227459" indent="-227459" algn="l" defTabSz="909834" rtl="0" eaLnBrk="1" latinLnBrk="0" hangingPunct="1">
        <a:lnSpc>
          <a:spcPct val="90000"/>
        </a:lnSpc>
        <a:spcBef>
          <a:spcPts val="996"/>
        </a:spcBef>
        <a:buFont typeface="Arial" panose="020B0604020202020204" pitchFamily="34" charset="0"/>
        <a:buChar char="•"/>
        <a:defRPr sz="2786" kern="1200">
          <a:solidFill>
            <a:schemeClr val="tx1"/>
          </a:solidFill>
          <a:latin typeface="+mn-lt"/>
          <a:ea typeface="+mn-ea"/>
          <a:cs typeface="+mn-cs"/>
        </a:defRPr>
      </a:lvl1pPr>
      <a:lvl2pPr marL="682376" indent="-227459" algn="l" defTabSz="909834" rtl="0" eaLnBrk="1" latinLnBrk="0" hangingPunct="1">
        <a:lnSpc>
          <a:spcPct val="90000"/>
        </a:lnSpc>
        <a:spcBef>
          <a:spcPts val="498"/>
        </a:spcBef>
        <a:buFont typeface="Arial" panose="020B0604020202020204" pitchFamily="34" charset="0"/>
        <a:buChar char="•"/>
        <a:defRPr sz="2388" kern="1200">
          <a:solidFill>
            <a:schemeClr val="tx1"/>
          </a:solidFill>
          <a:latin typeface="+mn-lt"/>
          <a:ea typeface="+mn-ea"/>
          <a:cs typeface="+mn-cs"/>
        </a:defRPr>
      </a:lvl2pPr>
      <a:lvl3pPr marL="1137293" indent="-227459" algn="l" defTabSz="909834" rtl="0" eaLnBrk="1" latinLnBrk="0" hangingPunct="1">
        <a:lnSpc>
          <a:spcPct val="90000"/>
        </a:lnSpc>
        <a:spcBef>
          <a:spcPts val="498"/>
        </a:spcBef>
        <a:buFont typeface="Arial" panose="020B0604020202020204" pitchFamily="34" charset="0"/>
        <a:buChar char="•"/>
        <a:defRPr sz="1990" kern="1200">
          <a:solidFill>
            <a:schemeClr val="tx1"/>
          </a:solidFill>
          <a:latin typeface="+mn-lt"/>
          <a:ea typeface="+mn-ea"/>
          <a:cs typeface="+mn-cs"/>
        </a:defRPr>
      </a:lvl3pPr>
      <a:lvl4pPr marL="159221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4pPr>
      <a:lvl5pPr marL="2047126"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5pPr>
      <a:lvl6pPr marL="2502043"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6pPr>
      <a:lvl7pPr marL="295696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7pPr>
      <a:lvl8pPr marL="3411877"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8pPr>
      <a:lvl9pPr marL="3866794"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9pPr>
    </p:bodyStyle>
    <p:otherStyle>
      <a:defPPr>
        <a:defRPr lang="zh-CN"/>
      </a:defPPr>
      <a:lvl1pPr marL="0" algn="l" defTabSz="909834" rtl="0" eaLnBrk="1" latinLnBrk="0" hangingPunct="1">
        <a:defRPr sz="1791" kern="1200">
          <a:solidFill>
            <a:schemeClr val="tx1"/>
          </a:solidFill>
          <a:latin typeface="+mn-lt"/>
          <a:ea typeface="+mn-ea"/>
          <a:cs typeface="+mn-cs"/>
        </a:defRPr>
      </a:lvl1pPr>
      <a:lvl2pPr marL="454917" algn="l" defTabSz="909834" rtl="0" eaLnBrk="1" latinLnBrk="0" hangingPunct="1">
        <a:defRPr sz="1791" kern="1200">
          <a:solidFill>
            <a:schemeClr val="tx1"/>
          </a:solidFill>
          <a:latin typeface="+mn-lt"/>
          <a:ea typeface="+mn-ea"/>
          <a:cs typeface="+mn-cs"/>
        </a:defRPr>
      </a:lvl2pPr>
      <a:lvl3pPr marL="909834" algn="l" defTabSz="909834" rtl="0" eaLnBrk="1" latinLnBrk="0" hangingPunct="1">
        <a:defRPr sz="1791" kern="1200">
          <a:solidFill>
            <a:schemeClr val="tx1"/>
          </a:solidFill>
          <a:latin typeface="+mn-lt"/>
          <a:ea typeface="+mn-ea"/>
          <a:cs typeface="+mn-cs"/>
        </a:defRPr>
      </a:lvl3pPr>
      <a:lvl4pPr marL="1364751" algn="l" defTabSz="909834" rtl="0" eaLnBrk="1" latinLnBrk="0" hangingPunct="1">
        <a:defRPr sz="1791" kern="1200">
          <a:solidFill>
            <a:schemeClr val="tx1"/>
          </a:solidFill>
          <a:latin typeface="+mn-lt"/>
          <a:ea typeface="+mn-ea"/>
          <a:cs typeface="+mn-cs"/>
        </a:defRPr>
      </a:lvl4pPr>
      <a:lvl5pPr marL="1819667" algn="l" defTabSz="909834" rtl="0" eaLnBrk="1" latinLnBrk="0" hangingPunct="1">
        <a:defRPr sz="1791" kern="1200">
          <a:solidFill>
            <a:schemeClr val="tx1"/>
          </a:solidFill>
          <a:latin typeface="+mn-lt"/>
          <a:ea typeface="+mn-ea"/>
          <a:cs typeface="+mn-cs"/>
        </a:defRPr>
      </a:lvl5pPr>
      <a:lvl6pPr marL="2274584" algn="l" defTabSz="909834" rtl="0" eaLnBrk="1" latinLnBrk="0" hangingPunct="1">
        <a:defRPr sz="1791" kern="1200">
          <a:solidFill>
            <a:schemeClr val="tx1"/>
          </a:solidFill>
          <a:latin typeface="+mn-lt"/>
          <a:ea typeface="+mn-ea"/>
          <a:cs typeface="+mn-cs"/>
        </a:defRPr>
      </a:lvl6pPr>
      <a:lvl7pPr marL="2729501" algn="l" defTabSz="909834" rtl="0" eaLnBrk="1" latinLnBrk="0" hangingPunct="1">
        <a:defRPr sz="1791" kern="1200">
          <a:solidFill>
            <a:schemeClr val="tx1"/>
          </a:solidFill>
          <a:latin typeface="+mn-lt"/>
          <a:ea typeface="+mn-ea"/>
          <a:cs typeface="+mn-cs"/>
        </a:defRPr>
      </a:lvl7pPr>
      <a:lvl8pPr marL="3184418" algn="l" defTabSz="909834" rtl="0" eaLnBrk="1" latinLnBrk="0" hangingPunct="1">
        <a:defRPr sz="1791" kern="1200">
          <a:solidFill>
            <a:schemeClr val="tx1"/>
          </a:solidFill>
          <a:latin typeface="+mn-lt"/>
          <a:ea typeface="+mn-ea"/>
          <a:cs typeface="+mn-cs"/>
        </a:defRPr>
      </a:lvl8pPr>
      <a:lvl9pPr marL="3639335" algn="l" defTabSz="909834" rtl="0" eaLnBrk="1" latinLnBrk="0" hangingPunct="1">
        <a:defRPr sz="17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2.xml"/><Relationship Id="rId5" Type="http://schemas.openxmlformats.org/officeDocument/2006/relationships/image" Target="../media/image21.gif"/><Relationship Id="rId4" Type="http://schemas.openxmlformats.org/officeDocument/2006/relationships/image" Target="../media/image20.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microsoft.com/office/2007/relationships/hdphoto" Target="../media/hdphoto1.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2" y="16945"/>
            <a:ext cx="12131750" cy="6824110"/>
          </a:xfrm>
          <a:prstGeom prst="rect">
            <a:avLst/>
          </a:prstGeom>
        </p:spPr>
      </p:pic>
      <p:sp>
        <p:nvSpPr>
          <p:cNvPr id="7" name="Rectangle 5"/>
          <p:cNvSpPr>
            <a:spLocks noChangeArrowheads="1"/>
          </p:cNvSpPr>
          <p:nvPr/>
        </p:nvSpPr>
        <p:spPr bwMode="auto">
          <a:xfrm>
            <a:off x="3225838" y="4073835"/>
            <a:ext cx="5459287" cy="58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09834" rtl="0" eaLnBrk="1" fontAlgn="auto" latinLnBrk="0" hangingPunct="1">
              <a:lnSpc>
                <a:spcPct val="100000"/>
              </a:lnSpc>
              <a:spcBef>
                <a:spcPct val="50000"/>
              </a:spcBef>
              <a:spcAft>
                <a:spcPts val="0"/>
              </a:spcAft>
              <a:buClrTx/>
              <a:buSzTx/>
              <a:buFont typeface="Arial"/>
              <a:buNone/>
              <a:tabLst/>
              <a:defRPr/>
            </a:pPr>
            <a:r>
              <a:rPr kumimoji="0" lang="en-US" sz="3184" b="1" i="1" u="none" strike="noStrike" kern="1200" cap="none" spc="0" normalizeH="0" baseline="0" noProof="0" dirty="0">
                <a:ln>
                  <a:noFill/>
                </a:ln>
                <a:solidFill>
                  <a:srgbClr val="3333CC"/>
                </a:solidFill>
                <a:effectLst/>
                <a:uLnTx/>
                <a:uFillTx/>
                <a:latin typeface="Times New Roman" pitchFamily="18" charset="0"/>
                <a:cs typeface="Arial"/>
                <a:sym typeface="Arial"/>
              </a:rPr>
              <a:t>Giáo viên</a:t>
            </a:r>
            <a:r>
              <a:rPr kumimoji="0" lang="en-US" sz="3184" b="1" i="1" u="none" strike="noStrike" kern="1200" cap="none" spc="0" normalizeH="0" baseline="0" noProof="0">
                <a:ln>
                  <a:noFill/>
                </a:ln>
                <a:solidFill>
                  <a:srgbClr val="3333CC"/>
                </a:solidFill>
                <a:effectLst/>
                <a:uLnTx/>
                <a:uFillTx/>
                <a:latin typeface="Times New Roman" pitchFamily="18" charset="0"/>
                <a:cs typeface="Arial"/>
                <a:sym typeface="Arial"/>
              </a:rPr>
              <a:t>: Trịnh Thị Mơ</a:t>
            </a:r>
            <a:endParaRPr kumimoji="0" lang="en-US" sz="3184" b="1" i="1" u="none" strike="noStrike" kern="1200" cap="none" spc="0" normalizeH="0" baseline="0" noProof="0" dirty="0">
              <a:ln>
                <a:noFill/>
              </a:ln>
              <a:solidFill>
                <a:srgbClr val="3333CC"/>
              </a:solidFill>
              <a:effectLst/>
              <a:uLnTx/>
              <a:uFillTx/>
              <a:latin typeface="Times New Roman" pitchFamily="18" charset="0"/>
              <a:cs typeface="Arial"/>
              <a:sym typeface="Arial"/>
            </a:endParaRPr>
          </a:p>
        </p:txBody>
      </p:sp>
      <p:sp>
        <p:nvSpPr>
          <p:cNvPr id="8" name="Rectangle 6"/>
          <p:cNvSpPr>
            <a:spLocks noChangeArrowheads="1"/>
          </p:cNvSpPr>
          <p:nvPr/>
        </p:nvSpPr>
        <p:spPr bwMode="auto">
          <a:xfrm>
            <a:off x="-287867" y="1956223"/>
            <a:ext cx="12429989" cy="16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r>
              <a:rPr kumimoji="0" lang="en-US" sz="6583" b="1" i="0" u="none" strike="noStrike" kern="1200" cap="none" spc="0" normalizeH="0" baseline="0" noProof="0">
                <a:ln>
                  <a:noFill/>
                </a:ln>
                <a:solidFill>
                  <a:srgbClr val="FF0000"/>
                </a:solidFill>
                <a:effectLst/>
                <a:uLnTx/>
                <a:uFillTx/>
                <a:latin typeface="Times New Roman" pitchFamily="18" charset="0"/>
                <a:cs typeface="Times New Roman" pitchFamily="18" charset="0"/>
                <a:sym typeface="Arial"/>
              </a:rPr>
              <a:t>MÔN: TIẾNG VIỆT</a:t>
            </a:r>
            <a:endParaRPr kumimoji="0" lang="en-US" sz="6583" b="1" i="0" u="none" strike="noStrike" kern="1200" cap="none" spc="0" normalizeH="0" baseline="0" noProof="0" dirty="0">
              <a:ln>
                <a:noFill/>
              </a:ln>
              <a:solidFill>
                <a:srgbClr val="FF0000"/>
              </a:solidFill>
              <a:effectLst/>
              <a:uLnTx/>
              <a:uFillTx/>
              <a:latin typeface="Times New Roman" pitchFamily="18" charset="0"/>
              <a:cs typeface="Times New Roman" pitchFamily="18" charset="0"/>
              <a:sym typeface="Arial"/>
            </a:endParaRPr>
          </a:p>
          <a:p>
            <a:pPr marL="0" marR="0" lvl="0" indent="0" algn="ctr" defTabSz="909834"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smtClean="0">
                <a:ln>
                  <a:noFill/>
                </a:ln>
                <a:solidFill>
                  <a:srgbClr val="7030A0"/>
                </a:solidFill>
                <a:effectLst/>
                <a:uLnTx/>
                <a:uFillTx/>
                <a:latin typeface="Times New Roman" pitchFamily="18" charset="0"/>
                <a:cs typeface="Times New Roman" pitchFamily="18" charset="0"/>
                <a:sym typeface="Arial"/>
              </a:rPr>
              <a:t>ĐỌC:</a:t>
            </a:r>
            <a:r>
              <a:rPr kumimoji="0" lang="en-US" sz="3600" b="1" i="0" u="none" strike="noStrike" kern="1200" cap="none" spc="0" normalizeH="0" noProof="0" smtClean="0">
                <a:ln>
                  <a:noFill/>
                </a:ln>
                <a:solidFill>
                  <a:srgbClr val="7030A0"/>
                </a:solidFill>
                <a:effectLst/>
                <a:uLnTx/>
                <a:uFillTx/>
                <a:latin typeface="Times New Roman" pitchFamily="18" charset="0"/>
                <a:cs typeface="Times New Roman" pitchFamily="18" charset="0"/>
                <a:sym typeface="Arial"/>
              </a:rPr>
              <a:t> CÁI CẦU (T1+2)</a:t>
            </a:r>
            <a:endParaRPr kumimoji="0" lang="en-US" sz="36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sym typeface="Arial"/>
            </a:endParaRPr>
          </a:p>
        </p:txBody>
      </p:sp>
      <p:sp>
        <p:nvSpPr>
          <p:cNvPr id="9" name="Rectangle 6"/>
          <p:cNvSpPr>
            <a:spLocks noChangeArrowheads="1"/>
          </p:cNvSpPr>
          <p:nvPr/>
        </p:nvSpPr>
        <p:spPr bwMode="auto">
          <a:xfrm>
            <a:off x="1206855" y="56699"/>
            <a:ext cx="9778018" cy="16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09834" rtl="0" eaLnBrk="1" fontAlgn="auto" latinLnBrk="0" hangingPunct="1">
              <a:lnSpc>
                <a:spcPct val="100000"/>
              </a:lnSpc>
              <a:spcBef>
                <a:spcPts val="0"/>
              </a:spcBef>
              <a:spcAft>
                <a:spcPts val="0"/>
              </a:spcAft>
              <a:buClrTx/>
              <a:buSzTx/>
              <a:buFont typeface="Arial"/>
              <a:buNone/>
              <a:tabLst/>
              <a:defRPr/>
            </a:pPr>
            <a:r>
              <a:rPr kumimoji="0" lang="en-US" sz="2786" b="1" i="0" u="none" strike="noStrike" kern="1200" cap="none" spc="0" normalizeH="0" baseline="0" noProof="0">
                <a:ln>
                  <a:noFill/>
                </a:ln>
                <a:solidFill>
                  <a:prstClr val="black"/>
                </a:solidFill>
                <a:effectLst/>
                <a:uLnTx/>
                <a:uFillTx/>
                <a:latin typeface="Times New Roman" pitchFamily="18" charset="0"/>
                <a:cs typeface="Times New Roman" pitchFamily="18" charset="0"/>
                <a:sym typeface="Arial"/>
              </a:rPr>
              <a:t>TRƯỜNG TIỂU HỌC QUANG TRUNG</a:t>
            </a:r>
          </a:p>
          <a:p>
            <a:pPr marL="0" marR="0" lvl="0" indent="0" algn="ctr" defTabSz="909834" rtl="0" eaLnBrk="1" fontAlgn="auto" latinLnBrk="0" hangingPunct="1">
              <a:lnSpc>
                <a:spcPct val="100000"/>
              </a:lnSpc>
              <a:spcBef>
                <a:spcPts val="0"/>
              </a:spcBef>
              <a:spcAft>
                <a:spcPts val="0"/>
              </a:spcAft>
              <a:buClrTx/>
              <a:buSzTx/>
              <a:buFont typeface="Arial"/>
              <a:buNone/>
              <a:tabLst/>
              <a:defRPr/>
            </a:pPr>
            <a:r>
              <a:rPr kumimoji="0" lang="en-US" sz="2388" b="1" i="0" u="none" strike="noStrike" kern="1200" cap="none" spc="0" normalizeH="0" baseline="0" noProof="0">
                <a:ln>
                  <a:noFill/>
                </a:ln>
                <a:solidFill>
                  <a:prstClr val="black"/>
                </a:solidFill>
                <a:effectLst/>
                <a:uLnTx/>
                <a:uFillTx/>
                <a:latin typeface="Times New Roman" pitchFamily="18" charset="0"/>
                <a:cs typeface="Times New Roman" pitchFamily="18" charset="0"/>
                <a:sym typeface="Arial"/>
              </a:rPr>
              <a:t>Sách kết nối tri thức với cuộc sống – Lớp 4</a:t>
            </a:r>
            <a:endParaRPr kumimoji="0" lang="en-US" sz="2388"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ctr" defTabSz="909834" rtl="0" eaLnBrk="1" fontAlgn="auto" latinLnBrk="0" hangingPunct="1">
              <a:lnSpc>
                <a:spcPct val="100000"/>
              </a:lnSpc>
              <a:spcBef>
                <a:spcPts val="0"/>
              </a:spcBef>
              <a:spcAft>
                <a:spcPts val="0"/>
              </a:spcAft>
              <a:buClrTx/>
              <a:buSzTx/>
              <a:buFont typeface="Arial"/>
              <a:buNone/>
              <a:tabLst/>
              <a:defRPr/>
            </a:pPr>
            <a:r>
              <a:rPr kumimoji="0" lang="en-US" sz="2388" b="1" i="0" u="none" strike="noStrike" kern="1200" cap="none" spc="0" normalizeH="0" baseline="0" noProof="0">
                <a:ln>
                  <a:noFill/>
                </a:ln>
                <a:solidFill>
                  <a:prstClr val="black"/>
                </a:solidFill>
                <a:effectLst/>
                <a:uLnTx/>
                <a:uFillTx/>
                <a:latin typeface="Times New Roman" pitchFamily="18" charset="0"/>
                <a:cs typeface="Times New Roman" pitchFamily="18" charset="0"/>
                <a:sym typeface="Arial"/>
              </a:rPr>
              <a:t> Năm học 2024-2025</a:t>
            </a:r>
            <a:endParaRPr kumimoji="0" lang="en-US" sz="2388"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ctr" defTabSz="909834" rtl="0" eaLnBrk="1" fontAlgn="auto" latinLnBrk="0" hangingPunct="1">
              <a:lnSpc>
                <a:spcPct val="100000"/>
              </a:lnSpc>
              <a:spcBef>
                <a:spcPts val="0"/>
              </a:spcBef>
              <a:spcAft>
                <a:spcPts val="0"/>
              </a:spcAft>
              <a:buClrTx/>
              <a:buSzTx/>
              <a:buFont typeface="Arial"/>
              <a:buNone/>
              <a:tabLst/>
              <a:defRPr/>
            </a:pPr>
            <a:r>
              <a:rPr kumimoji="0" lang="en-US" sz="2388"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388"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07031" y="3232725"/>
            <a:ext cx="6748286" cy="31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27260" y="3309617"/>
            <a:ext cx="6748286" cy="31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5283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570774" y="2454442"/>
            <a:ext cx="11050463" cy="3256547"/>
          </a:xfrm>
          <a:custGeom>
            <a:avLst/>
            <a:gdLst>
              <a:gd name="connsiteX0" fmla="*/ 0 w 11050463"/>
              <a:gd name="connsiteY0" fmla="*/ 542769 h 3256547"/>
              <a:gd name="connsiteX1" fmla="*/ 542769 w 11050463"/>
              <a:gd name="connsiteY1" fmla="*/ 0 h 3256547"/>
              <a:gd name="connsiteX2" fmla="*/ 1107448 w 11050463"/>
              <a:gd name="connsiteY2" fmla="*/ 0 h 3256547"/>
              <a:gd name="connsiteX3" fmla="*/ 1771776 w 11050463"/>
              <a:gd name="connsiteY3" fmla="*/ 0 h 3256547"/>
              <a:gd name="connsiteX4" fmla="*/ 2336456 w 11050463"/>
              <a:gd name="connsiteY4" fmla="*/ 0 h 3256547"/>
              <a:gd name="connsiteX5" fmla="*/ 2701836 w 11050463"/>
              <a:gd name="connsiteY5" fmla="*/ 0 h 3256547"/>
              <a:gd name="connsiteX6" fmla="*/ 3266515 w 11050463"/>
              <a:gd name="connsiteY6" fmla="*/ 0 h 3256547"/>
              <a:gd name="connsiteX7" fmla="*/ 3631896 w 11050463"/>
              <a:gd name="connsiteY7" fmla="*/ 0 h 3256547"/>
              <a:gd name="connsiteX8" fmla="*/ 4495523 w 11050463"/>
              <a:gd name="connsiteY8" fmla="*/ 0 h 3256547"/>
              <a:gd name="connsiteX9" fmla="*/ 5359149 w 11050463"/>
              <a:gd name="connsiteY9" fmla="*/ 0 h 3256547"/>
              <a:gd name="connsiteX10" fmla="*/ 6023478 w 11050463"/>
              <a:gd name="connsiteY10" fmla="*/ 0 h 3256547"/>
              <a:gd name="connsiteX11" fmla="*/ 6887105 w 11050463"/>
              <a:gd name="connsiteY11" fmla="*/ 0 h 3256547"/>
              <a:gd name="connsiteX12" fmla="*/ 7651082 w 11050463"/>
              <a:gd name="connsiteY12" fmla="*/ 0 h 3256547"/>
              <a:gd name="connsiteX13" fmla="*/ 8116112 w 11050463"/>
              <a:gd name="connsiteY13" fmla="*/ 0 h 3256547"/>
              <a:gd name="connsiteX14" fmla="*/ 8481493 w 11050463"/>
              <a:gd name="connsiteY14" fmla="*/ 0 h 3256547"/>
              <a:gd name="connsiteX15" fmla="*/ 9345119 w 11050463"/>
              <a:gd name="connsiteY15" fmla="*/ 0 h 3256547"/>
              <a:gd name="connsiteX16" fmla="*/ 10507694 w 11050463"/>
              <a:gd name="connsiteY16" fmla="*/ 0 h 3256547"/>
              <a:gd name="connsiteX17" fmla="*/ 11050463 w 11050463"/>
              <a:gd name="connsiteY17" fmla="*/ 542769 h 3256547"/>
              <a:gd name="connsiteX18" fmla="*/ 11050463 w 11050463"/>
              <a:gd name="connsiteY18" fmla="*/ 1128941 h 3256547"/>
              <a:gd name="connsiteX19" fmla="*/ 11050463 w 11050463"/>
              <a:gd name="connsiteY19" fmla="*/ 1606563 h 3256547"/>
              <a:gd name="connsiteX20" fmla="*/ 11050463 w 11050463"/>
              <a:gd name="connsiteY20" fmla="*/ 2084185 h 3256547"/>
              <a:gd name="connsiteX21" fmla="*/ 11050463 w 11050463"/>
              <a:gd name="connsiteY21" fmla="*/ 2713778 h 3256547"/>
              <a:gd name="connsiteX22" fmla="*/ 10507694 w 11050463"/>
              <a:gd name="connsiteY22" fmla="*/ 3256547 h 3256547"/>
              <a:gd name="connsiteX23" fmla="*/ 9943015 w 11050463"/>
              <a:gd name="connsiteY23" fmla="*/ 3256547 h 3256547"/>
              <a:gd name="connsiteX24" fmla="*/ 9079388 w 11050463"/>
              <a:gd name="connsiteY24" fmla="*/ 3256547 h 3256547"/>
              <a:gd name="connsiteX25" fmla="*/ 8514709 w 11050463"/>
              <a:gd name="connsiteY25" fmla="*/ 3256547 h 3256547"/>
              <a:gd name="connsiteX26" fmla="*/ 7651082 w 11050463"/>
              <a:gd name="connsiteY26" fmla="*/ 3256547 h 3256547"/>
              <a:gd name="connsiteX27" fmla="*/ 6986754 w 11050463"/>
              <a:gd name="connsiteY27" fmla="*/ 3256547 h 3256547"/>
              <a:gd name="connsiteX28" fmla="*/ 6222776 w 11050463"/>
              <a:gd name="connsiteY28" fmla="*/ 3256547 h 3256547"/>
              <a:gd name="connsiteX29" fmla="*/ 5558448 w 11050463"/>
              <a:gd name="connsiteY29" fmla="*/ 3256547 h 3256547"/>
              <a:gd name="connsiteX30" fmla="*/ 4694821 w 11050463"/>
              <a:gd name="connsiteY30" fmla="*/ 3256547 h 3256547"/>
              <a:gd name="connsiteX31" fmla="*/ 3930844 w 11050463"/>
              <a:gd name="connsiteY31" fmla="*/ 3256547 h 3256547"/>
              <a:gd name="connsiteX32" fmla="*/ 3166866 w 11050463"/>
              <a:gd name="connsiteY32" fmla="*/ 3256547 h 3256547"/>
              <a:gd name="connsiteX33" fmla="*/ 2502538 w 11050463"/>
              <a:gd name="connsiteY33" fmla="*/ 3256547 h 3256547"/>
              <a:gd name="connsiteX34" fmla="*/ 1838209 w 11050463"/>
              <a:gd name="connsiteY34" fmla="*/ 3256547 h 3256547"/>
              <a:gd name="connsiteX35" fmla="*/ 1373179 w 11050463"/>
              <a:gd name="connsiteY35" fmla="*/ 3256547 h 3256547"/>
              <a:gd name="connsiteX36" fmla="*/ 542769 w 11050463"/>
              <a:gd name="connsiteY36" fmla="*/ 3256547 h 3256547"/>
              <a:gd name="connsiteX37" fmla="*/ 0 w 11050463"/>
              <a:gd name="connsiteY37" fmla="*/ 2713778 h 3256547"/>
              <a:gd name="connsiteX38" fmla="*/ 0 w 11050463"/>
              <a:gd name="connsiteY38" fmla="*/ 2192736 h 3256547"/>
              <a:gd name="connsiteX39" fmla="*/ 0 w 11050463"/>
              <a:gd name="connsiteY39" fmla="*/ 1606563 h 3256547"/>
              <a:gd name="connsiteX40" fmla="*/ 0 w 11050463"/>
              <a:gd name="connsiteY40" fmla="*/ 1020391 h 3256547"/>
              <a:gd name="connsiteX41" fmla="*/ 0 w 11050463"/>
              <a:gd name="connsiteY41" fmla="*/ 542769 h 325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050463" h="3256547" fill="none" extrusionOk="0">
                <a:moveTo>
                  <a:pt x="0" y="542769"/>
                </a:moveTo>
                <a:cubicBezTo>
                  <a:pt x="49492" y="260285"/>
                  <a:pt x="210725" y="-24937"/>
                  <a:pt x="542769" y="0"/>
                </a:cubicBezTo>
                <a:cubicBezTo>
                  <a:pt x="693584" y="-16833"/>
                  <a:pt x="950504" y="-2149"/>
                  <a:pt x="1107448" y="0"/>
                </a:cubicBezTo>
                <a:cubicBezTo>
                  <a:pt x="1264392" y="2149"/>
                  <a:pt x="1614727" y="-14902"/>
                  <a:pt x="1771776" y="0"/>
                </a:cubicBezTo>
                <a:cubicBezTo>
                  <a:pt x="1928825" y="14902"/>
                  <a:pt x="2126863" y="5097"/>
                  <a:pt x="2336456" y="0"/>
                </a:cubicBezTo>
                <a:cubicBezTo>
                  <a:pt x="2546049" y="-5097"/>
                  <a:pt x="2624041" y="-8175"/>
                  <a:pt x="2701836" y="0"/>
                </a:cubicBezTo>
                <a:cubicBezTo>
                  <a:pt x="2779631" y="8175"/>
                  <a:pt x="3057949" y="-7298"/>
                  <a:pt x="3266515" y="0"/>
                </a:cubicBezTo>
                <a:cubicBezTo>
                  <a:pt x="3475081" y="7298"/>
                  <a:pt x="3530515" y="-10161"/>
                  <a:pt x="3631896" y="0"/>
                </a:cubicBezTo>
                <a:cubicBezTo>
                  <a:pt x="3733277" y="10161"/>
                  <a:pt x="4180775" y="-11218"/>
                  <a:pt x="4495523" y="0"/>
                </a:cubicBezTo>
                <a:cubicBezTo>
                  <a:pt x="4810271" y="11218"/>
                  <a:pt x="5099438" y="16116"/>
                  <a:pt x="5359149" y="0"/>
                </a:cubicBezTo>
                <a:cubicBezTo>
                  <a:pt x="5618860" y="-16116"/>
                  <a:pt x="5860423" y="-6824"/>
                  <a:pt x="6023478" y="0"/>
                </a:cubicBezTo>
                <a:cubicBezTo>
                  <a:pt x="6186533" y="6824"/>
                  <a:pt x="6582395" y="13392"/>
                  <a:pt x="6887105" y="0"/>
                </a:cubicBezTo>
                <a:cubicBezTo>
                  <a:pt x="7191815" y="-13392"/>
                  <a:pt x="7443145" y="-8264"/>
                  <a:pt x="7651082" y="0"/>
                </a:cubicBezTo>
                <a:cubicBezTo>
                  <a:pt x="7859019" y="8264"/>
                  <a:pt x="7999317" y="-10086"/>
                  <a:pt x="8116112" y="0"/>
                </a:cubicBezTo>
                <a:cubicBezTo>
                  <a:pt x="8232907" y="10086"/>
                  <a:pt x="8344768" y="-13105"/>
                  <a:pt x="8481493" y="0"/>
                </a:cubicBezTo>
                <a:cubicBezTo>
                  <a:pt x="8618218" y="13105"/>
                  <a:pt x="9057812" y="27486"/>
                  <a:pt x="9345119" y="0"/>
                </a:cubicBezTo>
                <a:cubicBezTo>
                  <a:pt x="9632426" y="-27486"/>
                  <a:pt x="10050919" y="35219"/>
                  <a:pt x="10507694" y="0"/>
                </a:cubicBezTo>
                <a:cubicBezTo>
                  <a:pt x="10831064" y="12401"/>
                  <a:pt x="11050787" y="234329"/>
                  <a:pt x="11050463" y="542769"/>
                </a:cubicBezTo>
                <a:cubicBezTo>
                  <a:pt x="11030134" y="795988"/>
                  <a:pt x="11048332" y="881495"/>
                  <a:pt x="11050463" y="1128941"/>
                </a:cubicBezTo>
                <a:cubicBezTo>
                  <a:pt x="11052594" y="1376387"/>
                  <a:pt x="11039213" y="1467311"/>
                  <a:pt x="11050463" y="1606563"/>
                </a:cubicBezTo>
                <a:cubicBezTo>
                  <a:pt x="11061713" y="1745815"/>
                  <a:pt x="11050102" y="1948855"/>
                  <a:pt x="11050463" y="2084185"/>
                </a:cubicBezTo>
                <a:cubicBezTo>
                  <a:pt x="11050824" y="2219515"/>
                  <a:pt x="11061307" y="2539052"/>
                  <a:pt x="11050463" y="2713778"/>
                </a:cubicBezTo>
                <a:cubicBezTo>
                  <a:pt x="11060979" y="3049698"/>
                  <a:pt x="10836068" y="3302888"/>
                  <a:pt x="10507694" y="3256547"/>
                </a:cubicBezTo>
                <a:cubicBezTo>
                  <a:pt x="10343144" y="3244603"/>
                  <a:pt x="10213544" y="3231575"/>
                  <a:pt x="9943015" y="3256547"/>
                </a:cubicBezTo>
                <a:cubicBezTo>
                  <a:pt x="9672486" y="3281519"/>
                  <a:pt x="9393786" y="3239261"/>
                  <a:pt x="9079388" y="3256547"/>
                </a:cubicBezTo>
                <a:cubicBezTo>
                  <a:pt x="8764990" y="3273833"/>
                  <a:pt x="8676107" y="3242732"/>
                  <a:pt x="8514709" y="3256547"/>
                </a:cubicBezTo>
                <a:cubicBezTo>
                  <a:pt x="8353311" y="3270362"/>
                  <a:pt x="8037970" y="3233805"/>
                  <a:pt x="7651082" y="3256547"/>
                </a:cubicBezTo>
                <a:cubicBezTo>
                  <a:pt x="7264194" y="3279289"/>
                  <a:pt x="7186485" y="3287717"/>
                  <a:pt x="6986754" y="3256547"/>
                </a:cubicBezTo>
                <a:cubicBezTo>
                  <a:pt x="6787023" y="3225377"/>
                  <a:pt x="6427724" y="3266543"/>
                  <a:pt x="6222776" y="3256547"/>
                </a:cubicBezTo>
                <a:cubicBezTo>
                  <a:pt x="6017828" y="3246551"/>
                  <a:pt x="5821788" y="3228388"/>
                  <a:pt x="5558448" y="3256547"/>
                </a:cubicBezTo>
                <a:cubicBezTo>
                  <a:pt x="5295108" y="3284706"/>
                  <a:pt x="5001904" y="3271796"/>
                  <a:pt x="4694821" y="3256547"/>
                </a:cubicBezTo>
                <a:cubicBezTo>
                  <a:pt x="4387738" y="3241298"/>
                  <a:pt x="4193903" y="3269684"/>
                  <a:pt x="3930844" y="3256547"/>
                </a:cubicBezTo>
                <a:cubicBezTo>
                  <a:pt x="3667785" y="3243410"/>
                  <a:pt x="3348938" y="3264440"/>
                  <a:pt x="3166866" y="3256547"/>
                </a:cubicBezTo>
                <a:cubicBezTo>
                  <a:pt x="2984794" y="3248654"/>
                  <a:pt x="2659455" y="3283925"/>
                  <a:pt x="2502538" y="3256547"/>
                </a:cubicBezTo>
                <a:cubicBezTo>
                  <a:pt x="2345621" y="3229169"/>
                  <a:pt x="2108381" y="3248711"/>
                  <a:pt x="1838209" y="3256547"/>
                </a:cubicBezTo>
                <a:cubicBezTo>
                  <a:pt x="1568037" y="3264383"/>
                  <a:pt x="1526808" y="3236119"/>
                  <a:pt x="1373179" y="3256547"/>
                </a:cubicBezTo>
                <a:cubicBezTo>
                  <a:pt x="1219550" y="3276976"/>
                  <a:pt x="952070" y="3270104"/>
                  <a:pt x="542769" y="3256547"/>
                </a:cubicBezTo>
                <a:cubicBezTo>
                  <a:pt x="220045" y="3231509"/>
                  <a:pt x="-35589" y="2975156"/>
                  <a:pt x="0" y="2713778"/>
                </a:cubicBezTo>
                <a:cubicBezTo>
                  <a:pt x="11956" y="2501989"/>
                  <a:pt x="-23655" y="2376908"/>
                  <a:pt x="0" y="2192736"/>
                </a:cubicBezTo>
                <a:cubicBezTo>
                  <a:pt x="23655" y="2008564"/>
                  <a:pt x="14111" y="1829923"/>
                  <a:pt x="0" y="1606563"/>
                </a:cubicBezTo>
                <a:cubicBezTo>
                  <a:pt x="-14111" y="1383203"/>
                  <a:pt x="-11268" y="1201505"/>
                  <a:pt x="0" y="1020391"/>
                </a:cubicBezTo>
                <a:cubicBezTo>
                  <a:pt x="11268" y="839277"/>
                  <a:pt x="19059" y="687007"/>
                  <a:pt x="0" y="542769"/>
                </a:cubicBezTo>
                <a:close/>
              </a:path>
              <a:path w="11050463" h="3256547" stroke="0" extrusionOk="0">
                <a:moveTo>
                  <a:pt x="0" y="542769"/>
                </a:moveTo>
                <a:cubicBezTo>
                  <a:pt x="-18015" y="230862"/>
                  <a:pt x="207219" y="-5841"/>
                  <a:pt x="542769" y="0"/>
                </a:cubicBezTo>
                <a:cubicBezTo>
                  <a:pt x="874971" y="25513"/>
                  <a:pt x="1001614" y="25287"/>
                  <a:pt x="1406396" y="0"/>
                </a:cubicBezTo>
                <a:cubicBezTo>
                  <a:pt x="1811178" y="-25287"/>
                  <a:pt x="1895213" y="-28136"/>
                  <a:pt x="2170373" y="0"/>
                </a:cubicBezTo>
                <a:cubicBezTo>
                  <a:pt x="2445533" y="28136"/>
                  <a:pt x="2745224" y="-32427"/>
                  <a:pt x="2934351" y="0"/>
                </a:cubicBezTo>
                <a:cubicBezTo>
                  <a:pt x="3123478" y="32427"/>
                  <a:pt x="3620923" y="-17821"/>
                  <a:pt x="3797978" y="0"/>
                </a:cubicBezTo>
                <a:cubicBezTo>
                  <a:pt x="3975033" y="17821"/>
                  <a:pt x="4208082" y="12259"/>
                  <a:pt x="4462306" y="0"/>
                </a:cubicBezTo>
                <a:cubicBezTo>
                  <a:pt x="4716530" y="-12259"/>
                  <a:pt x="4798115" y="13359"/>
                  <a:pt x="4927336" y="0"/>
                </a:cubicBezTo>
                <a:cubicBezTo>
                  <a:pt x="5056557" y="-13359"/>
                  <a:pt x="5224438" y="-9499"/>
                  <a:pt x="5492015" y="0"/>
                </a:cubicBezTo>
                <a:cubicBezTo>
                  <a:pt x="5759592" y="9499"/>
                  <a:pt x="5914863" y="-19488"/>
                  <a:pt x="6056694" y="0"/>
                </a:cubicBezTo>
                <a:cubicBezTo>
                  <a:pt x="6198525" y="19488"/>
                  <a:pt x="6325739" y="16164"/>
                  <a:pt x="6422075" y="0"/>
                </a:cubicBezTo>
                <a:cubicBezTo>
                  <a:pt x="6518411" y="-16164"/>
                  <a:pt x="6935273" y="-9979"/>
                  <a:pt x="7186052" y="0"/>
                </a:cubicBezTo>
                <a:cubicBezTo>
                  <a:pt x="7436831" y="9979"/>
                  <a:pt x="7594657" y="17580"/>
                  <a:pt x="7750731" y="0"/>
                </a:cubicBezTo>
                <a:cubicBezTo>
                  <a:pt x="7906805" y="-17580"/>
                  <a:pt x="8083499" y="311"/>
                  <a:pt x="8315410" y="0"/>
                </a:cubicBezTo>
                <a:cubicBezTo>
                  <a:pt x="8547321" y="-311"/>
                  <a:pt x="8707479" y="-2727"/>
                  <a:pt x="8880090" y="0"/>
                </a:cubicBezTo>
                <a:cubicBezTo>
                  <a:pt x="9052701" y="2727"/>
                  <a:pt x="9188865" y="-23029"/>
                  <a:pt x="9345119" y="0"/>
                </a:cubicBezTo>
                <a:cubicBezTo>
                  <a:pt x="9501373" y="23029"/>
                  <a:pt x="10227013" y="-46323"/>
                  <a:pt x="10507694" y="0"/>
                </a:cubicBezTo>
                <a:cubicBezTo>
                  <a:pt x="10812468" y="-25357"/>
                  <a:pt x="11070832" y="185667"/>
                  <a:pt x="11050463" y="542769"/>
                </a:cubicBezTo>
                <a:cubicBezTo>
                  <a:pt x="11030579" y="726615"/>
                  <a:pt x="11059790" y="860084"/>
                  <a:pt x="11050463" y="1128941"/>
                </a:cubicBezTo>
                <a:cubicBezTo>
                  <a:pt x="11041136" y="1397798"/>
                  <a:pt x="11043358" y="1411475"/>
                  <a:pt x="11050463" y="1649984"/>
                </a:cubicBezTo>
                <a:cubicBezTo>
                  <a:pt x="11057568" y="1888493"/>
                  <a:pt x="11059479" y="1958448"/>
                  <a:pt x="11050463" y="2192736"/>
                </a:cubicBezTo>
                <a:cubicBezTo>
                  <a:pt x="11041447" y="2427024"/>
                  <a:pt x="11038240" y="2503569"/>
                  <a:pt x="11050463" y="2713778"/>
                </a:cubicBezTo>
                <a:cubicBezTo>
                  <a:pt x="11092993" y="3065715"/>
                  <a:pt x="10808961" y="3246410"/>
                  <a:pt x="10507694" y="3256547"/>
                </a:cubicBezTo>
                <a:cubicBezTo>
                  <a:pt x="10222174" y="3249250"/>
                  <a:pt x="9992481" y="3272953"/>
                  <a:pt x="9743716" y="3256547"/>
                </a:cubicBezTo>
                <a:cubicBezTo>
                  <a:pt x="9494951" y="3240141"/>
                  <a:pt x="9292525" y="3268614"/>
                  <a:pt x="8979739" y="3256547"/>
                </a:cubicBezTo>
                <a:cubicBezTo>
                  <a:pt x="8666953" y="3244480"/>
                  <a:pt x="8492060" y="3289657"/>
                  <a:pt x="8215761" y="3256547"/>
                </a:cubicBezTo>
                <a:cubicBezTo>
                  <a:pt x="7939462" y="3223437"/>
                  <a:pt x="7820824" y="3249896"/>
                  <a:pt x="7651082" y="3256547"/>
                </a:cubicBezTo>
                <a:cubicBezTo>
                  <a:pt x="7481340" y="3263198"/>
                  <a:pt x="7159596" y="3292132"/>
                  <a:pt x="6887105" y="3256547"/>
                </a:cubicBezTo>
                <a:cubicBezTo>
                  <a:pt x="6614614" y="3220962"/>
                  <a:pt x="6612454" y="3238626"/>
                  <a:pt x="6521724" y="3256547"/>
                </a:cubicBezTo>
                <a:cubicBezTo>
                  <a:pt x="6430994" y="3274468"/>
                  <a:pt x="6195647" y="3277946"/>
                  <a:pt x="6056694" y="3256547"/>
                </a:cubicBezTo>
                <a:cubicBezTo>
                  <a:pt x="5917741" y="3235149"/>
                  <a:pt x="5704135" y="3249785"/>
                  <a:pt x="5591664" y="3256547"/>
                </a:cubicBezTo>
                <a:cubicBezTo>
                  <a:pt x="5479193" y="3263310"/>
                  <a:pt x="5294992" y="3256848"/>
                  <a:pt x="5126635" y="3256547"/>
                </a:cubicBezTo>
                <a:cubicBezTo>
                  <a:pt x="4958278" y="3256246"/>
                  <a:pt x="4659335" y="3222316"/>
                  <a:pt x="4263008" y="3256547"/>
                </a:cubicBezTo>
                <a:cubicBezTo>
                  <a:pt x="3866681" y="3290778"/>
                  <a:pt x="3975498" y="3272499"/>
                  <a:pt x="3897627" y="3256547"/>
                </a:cubicBezTo>
                <a:cubicBezTo>
                  <a:pt x="3819756" y="3240595"/>
                  <a:pt x="3474804" y="3258368"/>
                  <a:pt x="3332948" y="3256547"/>
                </a:cubicBezTo>
                <a:cubicBezTo>
                  <a:pt x="3191092" y="3254726"/>
                  <a:pt x="3138971" y="3267491"/>
                  <a:pt x="2967567" y="3256547"/>
                </a:cubicBezTo>
                <a:cubicBezTo>
                  <a:pt x="2796163" y="3245603"/>
                  <a:pt x="2782367" y="3253651"/>
                  <a:pt x="2602187" y="3256547"/>
                </a:cubicBezTo>
                <a:cubicBezTo>
                  <a:pt x="2422007" y="3259443"/>
                  <a:pt x="2414923" y="3241580"/>
                  <a:pt x="2236806" y="3256547"/>
                </a:cubicBezTo>
                <a:cubicBezTo>
                  <a:pt x="2058689" y="3271514"/>
                  <a:pt x="1849067" y="3261586"/>
                  <a:pt x="1472829" y="3256547"/>
                </a:cubicBezTo>
                <a:cubicBezTo>
                  <a:pt x="1096591" y="3251508"/>
                  <a:pt x="801659" y="3256266"/>
                  <a:pt x="542769" y="3256547"/>
                </a:cubicBezTo>
                <a:cubicBezTo>
                  <a:pt x="215442" y="3269237"/>
                  <a:pt x="26397" y="3018553"/>
                  <a:pt x="0" y="2713778"/>
                </a:cubicBezTo>
                <a:cubicBezTo>
                  <a:pt x="16295" y="2477864"/>
                  <a:pt x="10563" y="2397960"/>
                  <a:pt x="0" y="2192736"/>
                </a:cubicBezTo>
                <a:cubicBezTo>
                  <a:pt x="-10563" y="1987512"/>
                  <a:pt x="663" y="1819175"/>
                  <a:pt x="0" y="1649984"/>
                </a:cubicBezTo>
                <a:cubicBezTo>
                  <a:pt x="-663" y="1480793"/>
                  <a:pt x="6951" y="1275585"/>
                  <a:pt x="0" y="1107231"/>
                </a:cubicBezTo>
                <a:cubicBezTo>
                  <a:pt x="-6951" y="938877"/>
                  <a:pt x="25609" y="804042"/>
                  <a:pt x="0" y="542769"/>
                </a:cubicBezTo>
                <a:close/>
              </a:path>
            </a:pathLst>
          </a:custGeom>
          <a:solidFill>
            <a:schemeClr val="bg1"/>
          </a:solidFill>
          <a:ln>
            <a:solidFill>
              <a:srgbClr val="00B0F0"/>
            </a:solidFill>
            <a:prstDash val="lgDash"/>
            <a:extLst>
              <a:ext uri="{C807C97D-BFC1-408E-A445-0C87EB9F89A2}">
                <ask:lineSketchStyleProps xmlns:ask="http://schemas.microsoft.com/office/drawing/2018/sketchyshapes" xmlns="" sd="7559018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a:solidFill>
                  <a:srgbClr val="000000"/>
                </a:solidFill>
              </a:rPr>
              <a:t>    </a:t>
            </a:r>
            <a:r>
              <a:rPr lang="vi-VN" sz="4800">
                <a:solidFill>
                  <a:srgbClr val="000000"/>
                </a:solidFill>
              </a:rPr>
              <a:t>Bạn nhỏ được cha kể về cây cầu vừa bắc xong: </a:t>
            </a:r>
            <a:r>
              <a:rPr lang="vi-VN" sz="4800" b="1">
                <a:solidFill>
                  <a:srgbClr val="000000"/>
                </a:solidFill>
              </a:rPr>
              <a:t>Cha vừa bắc xong qua dòng sông sâu, xe lửa sắp qua</a:t>
            </a:r>
            <a:r>
              <a:rPr lang="vi-VN" sz="4800">
                <a:solidFill>
                  <a:srgbClr val="000000"/>
                </a:solidFill>
              </a:rPr>
              <a:t>.</a:t>
            </a:r>
          </a:p>
        </p:txBody>
      </p:sp>
      <p:sp>
        <p:nvSpPr>
          <p:cNvPr id="3" name="TextBox 2">
            <a:extLst>
              <a:ext uri="{FF2B5EF4-FFF2-40B4-BE49-F238E27FC236}">
                <a16:creationId xmlns:a16="http://schemas.microsoft.com/office/drawing/2014/main" id="{05A1C31B-BA9F-2A91-B950-DFE74EB44AD1}"/>
              </a:ext>
            </a:extLst>
          </p:cNvPr>
          <p:cNvSpPr txBox="1"/>
          <p:nvPr/>
        </p:nvSpPr>
        <p:spPr>
          <a:xfrm>
            <a:off x="898358" y="309814"/>
            <a:ext cx="10282989" cy="1200329"/>
          </a:xfrm>
          <a:prstGeom prst="rect">
            <a:avLst/>
          </a:prstGeom>
          <a:noFill/>
        </p:spPr>
        <p:txBody>
          <a:bodyPr wrap="square">
            <a:spAutoFit/>
          </a:bodyPr>
          <a:lstStyle/>
          <a:p>
            <a:pPr algn="just"/>
            <a:r>
              <a:rPr lang="en-US" sz="3600" b="1"/>
              <a:t>1. </a:t>
            </a:r>
            <a:r>
              <a:rPr lang="vi-VN" sz="3600" b="1"/>
              <a:t>Bạn nhỏ được cha kể những gì về cây cầu vừa bắc xong?</a:t>
            </a:r>
            <a:endParaRPr lang="en-US" sz="3600" b="1"/>
          </a:p>
        </p:txBody>
      </p:sp>
    </p:spTree>
    <p:custDataLst>
      <p:tags r:id="rId1"/>
    </p:custDataLst>
    <p:extLst>
      <p:ext uri="{BB962C8B-B14F-4D97-AF65-F5344CB8AC3E}">
        <p14:creationId xmlns:p14="http://schemas.microsoft.com/office/powerpoint/2010/main" val="3767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B874C0D-EE91-8AAB-F4AA-0CE2B7A8D70C}"/>
              </a:ext>
            </a:extLst>
          </p:cNvPr>
          <p:cNvSpPr/>
          <p:nvPr/>
        </p:nvSpPr>
        <p:spPr>
          <a:xfrm>
            <a:off x="570774" y="2019300"/>
            <a:ext cx="11050463" cy="4528886"/>
          </a:xfrm>
          <a:custGeom>
            <a:avLst/>
            <a:gdLst>
              <a:gd name="connsiteX0" fmla="*/ 0 w 11050463"/>
              <a:gd name="connsiteY0" fmla="*/ 754829 h 4528886"/>
              <a:gd name="connsiteX1" fmla="*/ 754829 w 11050463"/>
              <a:gd name="connsiteY1" fmla="*/ 0 h 4528886"/>
              <a:gd name="connsiteX2" fmla="*/ 1627131 w 11050463"/>
              <a:gd name="connsiteY2" fmla="*/ 0 h 4528886"/>
              <a:gd name="connsiteX3" fmla="*/ 2499433 w 11050463"/>
              <a:gd name="connsiteY3" fmla="*/ 0 h 4528886"/>
              <a:gd name="connsiteX4" fmla="*/ 3180919 w 11050463"/>
              <a:gd name="connsiteY4" fmla="*/ 0 h 4528886"/>
              <a:gd name="connsiteX5" fmla="*/ 3766997 w 11050463"/>
              <a:gd name="connsiteY5" fmla="*/ 0 h 4528886"/>
              <a:gd name="connsiteX6" fmla="*/ 4162259 w 11050463"/>
              <a:gd name="connsiteY6" fmla="*/ 0 h 4528886"/>
              <a:gd name="connsiteX7" fmla="*/ 4748337 w 11050463"/>
              <a:gd name="connsiteY7" fmla="*/ 0 h 4528886"/>
              <a:gd name="connsiteX8" fmla="*/ 5143599 w 11050463"/>
              <a:gd name="connsiteY8" fmla="*/ 0 h 4528886"/>
              <a:gd name="connsiteX9" fmla="*/ 6015901 w 11050463"/>
              <a:gd name="connsiteY9" fmla="*/ 0 h 4528886"/>
              <a:gd name="connsiteX10" fmla="*/ 6888204 w 11050463"/>
              <a:gd name="connsiteY10" fmla="*/ 0 h 4528886"/>
              <a:gd name="connsiteX11" fmla="*/ 7569690 w 11050463"/>
              <a:gd name="connsiteY11" fmla="*/ 0 h 4528886"/>
              <a:gd name="connsiteX12" fmla="*/ 8441992 w 11050463"/>
              <a:gd name="connsiteY12" fmla="*/ 0 h 4528886"/>
              <a:gd name="connsiteX13" fmla="*/ 9218886 w 11050463"/>
              <a:gd name="connsiteY13" fmla="*/ 0 h 4528886"/>
              <a:gd name="connsiteX14" fmla="*/ 9709556 w 11050463"/>
              <a:gd name="connsiteY14" fmla="*/ 0 h 4528886"/>
              <a:gd name="connsiteX15" fmla="*/ 10295634 w 11050463"/>
              <a:gd name="connsiteY15" fmla="*/ 0 h 4528886"/>
              <a:gd name="connsiteX16" fmla="*/ 11050463 w 11050463"/>
              <a:gd name="connsiteY16" fmla="*/ 754829 h 4528886"/>
              <a:gd name="connsiteX17" fmla="*/ 11050463 w 11050463"/>
              <a:gd name="connsiteY17" fmla="*/ 1388867 h 4528886"/>
              <a:gd name="connsiteX18" fmla="*/ 11050463 w 11050463"/>
              <a:gd name="connsiteY18" fmla="*/ 1992712 h 4528886"/>
              <a:gd name="connsiteX19" fmla="*/ 11050463 w 11050463"/>
              <a:gd name="connsiteY19" fmla="*/ 2656943 h 4528886"/>
              <a:gd name="connsiteX20" fmla="*/ 11050463 w 11050463"/>
              <a:gd name="connsiteY20" fmla="*/ 3170211 h 4528886"/>
              <a:gd name="connsiteX21" fmla="*/ 11050463 w 11050463"/>
              <a:gd name="connsiteY21" fmla="*/ 3774057 h 4528886"/>
              <a:gd name="connsiteX22" fmla="*/ 10295634 w 11050463"/>
              <a:gd name="connsiteY22" fmla="*/ 4528886 h 4528886"/>
              <a:gd name="connsiteX23" fmla="*/ 9614148 w 11050463"/>
              <a:gd name="connsiteY23" fmla="*/ 4528886 h 4528886"/>
              <a:gd name="connsiteX24" fmla="*/ 9028070 w 11050463"/>
              <a:gd name="connsiteY24" fmla="*/ 4528886 h 4528886"/>
              <a:gd name="connsiteX25" fmla="*/ 8155768 w 11050463"/>
              <a:gd name="connsiteY25" fmla="*/ 4528886 h 4528886"/>
              <a:gd name="connsiteX26" fmla="*/ 7569690 w 11050463"/>
              <a:gd name="connsiteY26" fmla="*/ 4528886 h 4528886"/>
              <a:gd name="connsiteX27" fmla="*/ 6697388 w 11050463"/>
              <a:gd name="connsiteY27" fmla="*/ 4528886 h 4528886"/>
              <a:gd name="connsiteX28" fmla="*/ 6015901 w 11050463"/>
              <a:gd name="connsiteY28" fmla="*/ 4528886 h 4528886"/>
              <a:gd name="connsiteX29" fmla="*/ 5239007 w 11050463"/>
              <a:gd name="connsiteY29" fmla="*/ 4528886 h 4528886"/>
              <a:gd name="connsiteX30" fmla="*/ 4557521 w 11050463"/>
              <a:gd name="connsiteY30" fmla="*/ 4528886 h 4528886"/>
              <a:gd name="connsiteX31" fmla="*/ 3685219 w 11050463"/>
              <a:gd name="connsiteY31" fmla="*/ 4528886 h 4528886"/>
              <a:gd name="connsiteX32" fmla="*/ 2908325 w 11050463"/>
              <a:gd name="connsiteY32" fmla="*/ 4528886 h 4528886"/>
              <a:gd name="connsiteX33" fmla="*/ 2131431 w 11050463"/>
              <a:gd name="connsiteY33" fmla="*/ 4528886 h 4528886"/>
              <a:gd name="connsiteX34" fmla="*/ 1449945 w 11050463"/>
              <a:gd name="connsiteY34" fmla="*/ 4528886 h 4528886"/>
              <a:gd name="connsiteX35" fmla="*/ 754829 w 11050463"/>
              <a:gd name="connsiteY35" fmla="*/ 4528886 h 4528886"/>
              <a:gd name="connsiteX36" fmla="*/ 0 w 11050463"/>
              <a:gd name="connsiteY36" fmla="*/ 3774057 h 4528886"/>
              <a:gd name="connsiteX37" fmla="*/ 0 w 11050463"/>
              <a:gd name="connsiteY37" fmla="*/ 3260788 h 4528886"/>
              <a:gd name="connsiteX38" fmla="*/ 0 w 11050463"/>
              <a:gd name="connsiteY38" fmla="*/ 2626750 h 4528886"/>
              <a:gd name="connsiteX39" fmla="*/ 0 w 11050463"/>
              <a:gd name="connsiteY39" fmla="*/ 1992712 h 4528886"/>
              <a:gd name="connsiteX40" fmla="*/ 0 w 11050463"/>
              <a:gd name="connsiteY40" fmla="*/ 1328482 h 4528886"/>
              <a:gd name="connsiteX41" fmla="*/ 0 w 11050463"/>
              <a:gd name="connsiteY41" fmla="*/ 754829 h 45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050463" h="4528886" fill="none" extrusionOk="0">
                <a:moveTo>
                  <a:pt x="0" y="754829"/>
                </a:moveTo>
                <a:cubicBezTo>
                  <a:pt x="-22042" y="325677"/>
                  <a:pt x="311155" y="-1102"/>
                  <a:pt x="754829" y="0"/>
                </a:cubicBezTo>
                <a:cubicBezTo>
                  <a:pt x="1084664" y="-22440"/>
                  <a:pt x="1319520" y="-7601"/>
                  <a:pt x="1627131" y="0"/>
                </a:cubicBezTo>
                <a:cubicBezTo>
                  <a:pt x="1934742" y="7601"/>
                  <a:pt x="2171916" y="-18329"/>
                  <a:pt x="2499433" y="0"/>
                </a:cubicBezTo>
                <a:cubicBezTo>
                  <a:pt x="2826950" y="18329"/>
                  <a:pt x="2988255" y="-19883"/>
                  <a:pt x="3180919" y="0"/>
                </a:cubicBezTo>
                <a:cubicBezTo>
                  <a:pt x="3373583" y="19883"/>
                  <a:pt x="3476441" y="-18689"/>
                  <a:pt x="3766997" y="0"/>
                </a:cubicBezTo>
                <a:cubicBezTo>
                  <a:pt x="4057553" y="18689"/>
                  <a:pt x="3976776" y="3690"/>
                  <a:pt x="4162259" y="0"/>
                </a:cubicBezTo>
                <a:cubicBezTo>
                  <a:pt x="4347742" y="-3690"/>
                  <a:pt x="4564502" y="14087"/>
                  <a:pt x="4748337" y="0"/>
                </a:cubicBezTo>
                <a:cubicBezTo>
                  <a:pt x="4932172" y="-14087"/>
                  <a:pt x="4974815" y="5312"/>
                  <a:pt x="5143599" y="0"/>
                </a:cubicBezTo>
                <a:cubicBezTo>
                  <a:pt x="5312383" y="-5312"/>
                  <a:pt x="5786309" y="-31049"/>
                  <a:pt x="6015901" y="0"/>
                </a:cubicBezTo>
                <a:cubicBezTo>
                  <a:pt x="6245493" y="31049"/>
                  <a:pt x="6501456" y="16665"/>
                  <a:pt x="6888204" y="0"/>
                </a:cubicBezTo>
                <a:cubicBezTo>
                  <a:pt x="7274952" y="-16665"/>
                  <a:pt x="7324855" y="-32257"/>
                  <a:pt x="7569690" y="0"/>
                </a:cubicBezTo>
                <a:cubicBezTo>
                  <a:pt x="7814525" y="32257"/>
                  <a:pt x="8036871" y="22604"/>
                  <a:pt x="8441992" y="0"/>
                </a:cubicBezTo>
                <a:cubicBezTo>
                  <a:pt x="8847113" y="-22604"/>
                  <a:pt x="9016764" y="-34148"/>
                  <a:pt x="9218886" y="0"/>
                </a:cubicBezTo>
                <a:cubicBezTo>
                  <a:pt x="9421008" y="34148"/>
                  <a:pt x="9512459" y="-16577"/>
                  <a:pt x="9709556" y="0"/>
                </a:cubicBezTo>
                <a:cubicBezTo>
                  <a:pt x="9906653" y="16577"/>
                  <a:pt x="10093328" y="22796"/>
                  <a:pt x="10295634" y="0"/>
                </a:cubicBezTo>
                <a:cubicBezTo>
                  <a:pt x="10739436" y="-75591"/>
                  <a:pt x="10988296" y="366144"/>
                  <a:pt x="11050463" y="754829"/>
                </a:cubicBezTo>
                <a:cubicBezTo>
                  <a:pt x="11026552" y="914958"/>
                  <a:pt x="11035381" y="1186174"/>
                  <a:pt x="11050463" y="1388867"/>
                </a:cubicBezTo>
                <a:cubicBezTo>
                  <a:pt x="11065545" y="1591560"/>
                  <a:pt x="11057818" y="1753234"/>
                  <a:pt x="11050463" y="1992712"/>
                </a:cubicBezTo>
                <a:cubicBezTo>
                  <a:pt x="11043108" y="2232190"/>
                  <a:pt x="11030032" y="2360353"/>
                  <a:pt x="11050463" y="2656943"/>
                </a:cubicBezTo>
                <a:cubicBezTo>
                  <a:pt x="11070894" y="2953533"/>
                  <a:pt x="11055801" y="2960566"/>
                  <a:pt x="11050463" y="3170211"/>
                </a:cubicBezTo>
                <a:cubicBezTo>
                  <a:pt x="11045125" y="3379856"/>
                  <a:pt x="11061719" y="3483446"/>
                  <a:pt x="11050463" y="3774057"/>
                </a:cubicBezTo>
                <a:cubicBezTo>
                  <a:pt x="11058682" y="4105815"/>
                  <a:pt x="10774168" y="4556059"/>
                  <a:pt x="10295634" y="4528886"/>
                </a:cubicBezTo>
                <a:cubicBezTo>
                  <a:pt x="10007393" y="4526986"/>
                  <a:pt x="9935947" y="4542889"/>
                  <a:pt x="9614148" y="4528886"/>
                </a:cubicBezTo>
                <a:cubicBezTo>
                  <a:pt x="9292349" y="4514883"/>
                  <a:pt x="9316129" y="4544970"/>
                  <a:pt x="9028070" y="4528886"/>
                </a:cubicBezTo>
                <a:cubicBezTo>
                  <a:pt x="8740011" y="4512802"/>
                  <a:pt x="8366397" y="4541530"/>
                  <a:pt x="8155768" y="4528886"/>
                </a:cubicBezTo>
                <a:cubicBezTo>
                  <a:pt x="7945139" y="4516242"/>
                  <a:pt x="7809788" y="4545305"/>
                  <a:pt x="7569690" y="4528886"/>
                </a:cubicBezTo>
                <a:cubicBezTo>
                  <a:pt x="7329592" y="4512467"/>
                  <a:pt x="6950782" y="4542223"/>
                  <a:pt x="6697388" y="4528886"/>
                </a:cubicBezTo>
                <a:cubicBezTo>
                  <a:pt x="6443994" y="4515549"/>
                  <a:pt x="6227360" y="4534914"/>
                  <a:pt x="6015901" y="4528886"/>
                </a:cubicBezTo>
                <a:cubicBezTo>
                  <a:pt x="5804442" y="4522858"/>
                  <a:pt x="5596498" y="4514651"/>
                  <a:pt x="5239007" y="4528886"/>
                </a:cubicBezTo>
                <a:cubicBezTo>
                  <a:pt x="4881516" y="4543121"/>
                  <a:pt x="4748017" y="4551731"/>
                  <a:pt x="4557521" y="4528886"/>
                </a:cubicBezTo>
                <a:cubicBezTo>
                  <a:pt x="4367025" y="4506041"/>
                  <a:pt x="3863132" y="4533098"/>
                  <a:pt x="3685219" y="4528886"/>
                </a:cubicBezTo>
                <a:cubicBezTo>
                  <a:pt x="3507306" y="4524674"/>
                  <a:pt x="3244038" y="4564614"/>
                  <a:pt x="2908325" y="4528886"/>
                </a:cubicBezTo>
                <a:cubicBezTo>
                  <a:pt x="2572612" y="4493158"/>
                  <a:pt x="2369564" y="4500451"/>
                  <a:pt x="2131431" y="4528886"/>
                </a:cubicBezTo>
                <a:cubicBezTo>
                  <a:pt x="1893298" y="4557321"/>
                  <a:pt x="1685645" y="4548820"/>
                  <a:pt x="1449945" y="4528886"/>
                </a:cubicBezTo>
                <a:cubicBezTo>
                  <a:pt x="1214245" y="4508952"/>
                  <a:pt x="902200" y="4496159"/>
                  <a:pt x="754829" y="4528886"/>
                </a:cubicBezTo>
                <a:cubicBezTo>
                  <a:pt x="318387" y="4427221"/>
                  <a:pt x="82616" y="4216539"/>
                  <a:pt x="0" y="3774057"/>
                </a:cubicBezTo>
                <a:cubicBezTo>
                  <a:pt x="1585" y="3585588"/>
                  <a:pt x="10573" y="3485412"/>
                  <a:pt x="0" y="3260788"/>
                </a:cubicBezTo>
                <a:cubicBezTo>
                  <a:pt x="-10573" y="3036164"/>
                  <a:pt x="-17444" y="2858983"/>
                  <a:pt x="0" y="2626750"/>
                </a:cubicBezTo>
                <a:cubicBezTo>
                  <a:pt x="17444" y="2394517"/>
                  <a:pt x="20744" y="2204903"/>
                  <a:pt x="0" y="1992712"/>
                </a:cubicBezTo>
                <a:cubicBezTo>
                  <a:pt x="-20744" y="1780521"/>
                  <a:pt x="-17445" y="1613293"/>
                  <a:pt x="0" y="1328482"/>
                </a:cubicBezTo>
                <a:cubicBezTo>
                  <a:pt x="17445" y="1043671"/>
                  <a:pt x="-25252" y="1004410"/>
                  <a:pt x="0" y="754829"/>
                </a:cubicBezTo>
                <a:close/>
              </a:path>
              <a:path w="11050463" h="4528886" stroke="0" extrusionOk="0">
                <a:moveTo>
                  <a:pt x="0" y="754829"/>
                </a:moveTo>
                <a:cubicBezTo>
                  <a:pt x="-75886" y="286795"/>
                  <a:pt x="320861" y="-2789"/>
                  <a:pt x="754829" y="0"/>
                </a:cubicBezTo>
                <a:cubicBezTo>
                  <a:pt x="1155232" y="-12320"/>
                  <a:pt x="1442364" y="36324"/>
                  <a:pt x="1627131" y="0"/>
                </a:cubicBezTo>
                <a:cubicBezTo>
                  <a:pt x="1811898" y="-36324"/>
                  <a:pt x="2087077" y="25162"/>
                  <a:pt x="2404025" y="0"/>
                </a:cubicBezTo>
                <a:cubicBezTo>
                  <a:pt x="2720973" y="-25162"/>
                  <a:pt x="2914619" y="11354"/>
                  <a:pt x="3180919" y="0"/>
                </a:cubicBezTo>
                <a:cubicBezTo>
                  <a:pt x="3447219" y="-11354"/>
                  <a:pt x="3713574" y="-5788"/>
                  <a:pt x="4053222" y="0"/>
                </a:cubicBezTo>
                <a:cubicBezTo>
                  <a:pt x="4392870" y="5788"/>
                  <a:pt x="4554332" y="-9003"/>
                  <a:pt x="4734708" y="0"/>
                </a:cubicBezTo>
                <a:cubicBezTo>
                  <a:pt x="4915084" y="9003"/>
                  <a:pt x="5074697" y="-14183"/>
                  <a:pt x="5225378" y="0"/>
                </a:cubicBezTo>
                <a:cubicBezTo>
                  <a:pt x="5376059" y="14183"/>
                  <a:pt x="5539881" y="19674"/>
                  <a:pt x="5811456" y="0"/>
                </a:cubicBezTo>
                <a:cubicBezTo>
                  <a:pt x="6083031" y="-19674"/>
                  <a:pt x="6164444" y="-11161"/>
                  <a:pt x="6397534" y="0"/>
                </a:cubicBezTo>
                <a:cubicBezTo>
                  <a:pt x="6630624" y="11161"/>
                  <a:pt x="6695411" y="-7064"/>
                  <a:pt x="6792796" y="0"/>
                </a:cubicBezTo>
                <a:cubicBezTo>
                  <a:pt x="6890181" y="7064"/>
                  <a:pt x="7225755" y="8289"/>
                  <a:pt x="7569690" y="0"/>
                </a:cubicBezTo>
                <a:cubicBezTo>
                  <a:pt x="7913625" y="-8289"/>
                  <a:pt x="7869575" y="-9860"/>
                  <a:pt x="8155768" y="0"/>
                </a:cubicBezTo>
                <a:cubicBezTo>
                  <a:pt x="8441961" y="9860"/>
                  <a:pt x="8593771" y="-17289"/>
                  <a:pt x="8741846" y="0"/>
                </a:cubicBezTo>
                <a:cubicBezTo>
                  <a:pt x="8889921" y="17289"/>
                  <a:pt x="9111513" y="23726"/>
                  <a:pt x="9327924" y="0"/>
                </a:cubicBezTo>
                <a:cubicBezTo>
                  <a:pt x="9544335" y="-23726"/>
                  <a:pt x="10061660" y="45906"/>
                  <a:pt x="10295634" y="0"/>
                </a:cubicBezTo>
                <a:cubicBezTo>
                  <a:pt x="10776207" y="66894"/>
                  <a:pt x="10962963" y="374106"/>
                  <a:pt x="11050463" y="754829"/>
                </a:cubicBezTo>
                <a:cubicBezTo>
                  <a:pt x="11072037" y="913226"/>
                  <a:pt x="11054298" y="1027670"/>
                  <a:pt x="11050463" y="1268098"/>
                </a:cubicBezTo>
                <a:cubicBezTo>
                  <a:pt x="11046628" y="1508526"/>
                  <a:pt x="11058442" y="1741955"/>
                  <a:pt x="11050463" y="1932328"/>
                </a:cubicBezTo>
                <a:cubicBezTo>
                  <a:pt x="11042485" y="2122701"/>
                  <a:pt x="11063929" y="2388423"/>
                  <a:pt x="11050463" y="2505981"/>
                </a:cubicBezTo>
                <a:cubicBezTo>
                  <a:pt x="11036997" y="2623539"/>
                  <a:pt x="11054168" y="2845819"/>
                  <a:pt x="11050463" y="3109827"/>
                </a:cubicBezTo>
                <a:cubicBezTo>
                  <a:pt x="11046758" y="3373835"/>
                  <a:pt x="11069819" y="3595006"/>
                  <a:pt x="11050463" y="3774057"/>
                </a:cubicBezTo>
                <a:cubicBezTo>
                  <a:pt x="11060704" y="4203501"/>
                  <a:pt x="10725931" y="4438454"/>
                  <a:pt x="10295634" y="4528886"/>
                </a:cubicBezTo>
                <a:cubicBezTo>
                  <a:pt x="10058678" y="4492504"/>
                  <a:pt x="9766989" y="4556536"/>
                  <a:pt x="9518740" y="4528886"/>
                </a:cubicBezTo>
                <a:cubicBezTo>
                  <a:pt x="9270491" y="4501236"/>
                  <a:pt x="9095368" y="4524866"/>
                  <a:pt x="8741846" y="4528886"/>
                </a:cubicBezTo>
                <a:cubicBezTo>
                  <a:pt x="8388324" y="4532906"/>
                  <a:pt x="8163824" y="4527705"/>
                  <a:pt x="7964952" y="4528886"/>
                </a:cubicBezTo>
                <a:cubicBezTo>
                  <a:pt x="7766080" y="4530067"/>
                  <a:pt x="7633748" y="4547958"/>
                  <a:pt x="7378874" y="4528886"/>
                </a:cubicBezTo>
                <a:cubicBezTo>
                  <a:pt x="7124000" y="4509814"/>
                  <a:pt x="6974679" y="4505054"/>
                  <a:pt x="6601979" y="4528886"/>
                </a:cubicBezTo>
                <a:cubicBezTo>
                  <a:pt x="6229280" y="4552718"/>
                  <a:pt x="6306211" y="4540288"/>
                  <a:pt x="6206718" y="4528886"/>
                </a:cubicBezTo>
                <a:cubicBezTo>
                  <a:pt x="6107225" y="4517484"/>
                  <a:pt x="5901349" y="4531912"/>
                  <a:pt x="5716048" y="4528886"/>
                </a:cubicBezTo>
                <a:cubicBezTo>
                  <a:pt x="5530747" y="4525861"/>
                  <a:pt x="5454841" y="4517700"/>
                  <a:pt x="5225378" y="4528886"/>
                </a:cubicBezTo>
                <a:cubicBezTo>
                  <a:pt x="4995915" y="4540073"/>
                  <a:pt x="4966947" y="4507964"/>
                  <a:pt x="4734708" y="4528886"/>
                </a:cubicBezTo>
                <a:cubicBezTo>
                  <a:pt x="4502469" y="4549809"/>
                  <a:pt x="4206937" y="4543923"/>
                  <a:pt x="3862405" y="4528886"/>
                </a:cubicBezTo>
                <a:cubicBezTo>
                  <a:pt x="3517873" y="4513849"/>
                  <a:pt x="3609370" y="4535542"/>
                  <a:pt x="3467144" y="4528886"/>
                </a:cubicBezTo>
                <a:cubicBezTo>
                  <a:pt x="3324918" y="4522230"/>
                  <a:pt x="3029827" y="4537069"/>
                  <a:pt x="2881066" y="4528886"/>
                </a:cubicBezTo>
                <a:cubicBezTo>
                  <a:pt x="2732305" y="4520703"/>
                  <a:pt x="2672519" y="4531561"/>
                  <a:pt x="2485804" y="4528886"/>
                </a:cubicBezTo>
                <a:cubicBezTo>
                  <a:pt x="2299089" y="4526211"/>
                  <a:pt x="2249466" y="4526680"/>
                  <a:pt x="2090542" y="4528886"/>
                </a:cubicBezTo>
                <a:cubicBezTo>
                  <a:pt x="1931618" y="4531092"/>
                  <a:pt x="1850512" y="4529410"/>
                  <a:pt x="1695280" y="4528886"/>
                </a:cubicBezTo>
                <a:cubicBezTo>
                  <a:pt x="1540048" y="4528362"/>
                  <a:pt x="955475" y="4482143"/>
                  <a:pt x="754829" y="4528886"/>
                </a:cubicBezTo>
                <a:cubicBezTo>
                  <a:pt x="347815" y="4578016"/>
                  <a:pt x="-32225" y="4215086"/>
                  <a:pt x="0" y="3774057"/>
                </a:cubicBezTo>
                <a:cubicBezTo>
                  <a:pt x="6758" y="3540175"/>
                  <a:pt x="29431" y="3320248"/>
                  <a:pt x="0" y="3109827"/>
                </a:cubicBezTo>
                <a:cubicBezTo>
                  <a:pt x="-29431" y="2899406"/>
                  <a:pt x="-23866" y="2721040"/>
                  <a:pt x="0" y="2445597"/>
                </a:cubicBezTo>
                <a:cubicBezTo>
                  <a:pt x="23866" y="2170154"/>
                  <a:pt x="-24959" y="2018139"/>
                  <a:pt x="0" y="1841751"/>
                </a:cubicBezTo>
                <a:cubicBezTo>
                  <a:pt x="24959" y="1665363"/>
                  <a:pt x="44753" y="1015693"/>
                  <a:pt x="0" y="754829"/>
                </a:cubicBezTo>
                <a:close/>
              </a:path>
            </a:pathLst>
          </a:custGeom>
          <a:solidFill>
            <a:schemeClr val="bg1"/>
          </a:solidFill>
          <a:ln>
            <a:solidFill>
              <a:srgbClr val="00B0F0"/>
            </a:solidFill>
            <a:prstDash val="lgDash"/>
            <a:extLst>
              <a:ext uri="{C807C97D-BFC1-408E-A445-0C87EB9F89A2}">
                <ask:lineSketchStyleProps xmlns:ask="http://schemas.microsoft.com/office/drawing/2018/sketchyshapes" xmlns="" sd="7559018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solidFill>
                  <a:srgbClr val="000000"/>
                </a:solidFill>
              </a:rPr>
              <a:t>Khi xem ảnh chiếc cầu cha gửi, bạn nhỏ có những liên tưởng gì thú vị:</a:t>
            </a:r>
          </a:p>
          <a:p>
            <a:pPr algn="just"/>
            <a:r>
              <a:rPr lang="vi-VN" sz="3600">
                <a:solidFill>
                  <a:srgbClr val="000000"/>
                </a:solidFill>
              </a:rPr>
              <a:t>- Nhện qua chum nước bắc cầu tơ nhỏ</a:t>
            </a:r>
          </a:p>
          <a:p>
            <a:pPr algn="just"/>
            <a:r>
              <a:rPr lang="vi-VN" sz="3600">
                <a:solidFill>
                  <a:srgbClr val="000000"/>
                </a:solidFill>
              </a:rPr>
              <a:t>- Con sáo sang sông bắc cầu ngọn gió</a:t>
            </a:r>
          </a:p>
          <a:p>
            <a:pPr algn="just"/>
            <a:r>
              <a:rPr lang="vi-VN" sz="3600">
                <a:solidFill>
                  <a:srgbClr val="000000"/>
                </a:solidFill>
              </a:rPr>
              <a:t>- Con kiến sang ngòi bắc cầu lá tre.</a:t>
            </a:r>
          </a:p>
          <a:p>
            <a:pPr algn="just"/>
            <a:r>
              <a:rPr lang="vi-VN" sz="3600">
                <a:solidFill>
                  <a:srgbClr val="000000"/>
                </a:solidFill>
              </a:rPr>
              <a:t>- Cái cầu tre lối sang bà ngoại</a:t>
            </a:r>
          </a:p>
          <a:p>
            <a:pPr algn="just"/>
            <a:r>
              <a:rPr lang="vi-VN" sz="3600">
                <a:solidFill>
                  <a:srgbClr val="000000"/>
                </a:solidFill>
              </a:rPr>
              <a:t>- Cầu ao mẹ thường đãi đỗ</a:t>
            </a:r>
          </a:p>
        </p:txBody>
      </p:sp>
      <p:sp>
        <p:nvSpPr>
          <p:cNvPr id="3" name="TextBox 2">
            <a:extLst>
              <a:ext uri="{FF2B5EF4-FFF2-40B4-BE49-F238E27FC236}">
                <a16:creationId xmlns:a16="http://schemas.microsoft.com/office/drawing/2014/main" id="{05A1C31B-BA9F-2A91-B950-DFE74EB44AD1}"/>
              </a:ext>
            </a:extLst>
          </p:cNvPr>
          <p:cNvSpPr txBox="1"/>
          <p:nvPr/>
        </p:nvSpPr>
        <p:spPr>
          <a:xfrm>
            <a:off x="570774" y="309814"/>
            <a:ext cx="11035376" cy="1200329"/>
          </a:xfrm>
          <a:prstGeom prst="rect">
            <a:avLst/>
          </a:prstGeom>
          <a:noFill/>
        </p:spPr>
        <p:txBody>
          <a:bodyPr wrap="square">
            <a:spAutoFit/>
          </a:bodyPr>
          <a:lstStyle/>
          <a:p>
            <a:pPr algn="just"/>
            <a:r>
              <a:rPr lang="en-US" sz="3600" b="1"/>
              <a:t>2. </a:t>
            </a:r>
            <a:r>
              <a:rPr lang="vi-VN" sz="3600" b="1"/>
              <a:t>Khi xem ảnh chiếc cầu cha gửi, bạn nhỏ có những liên tưởng gì thú vị?</a:t>
            </a:r>
            <a:endParaRPr lang="en-US" sz="3600" b="1"/>
          </a:p>
        </p:txBody>
      </p:sp>
    </p:spTree>
    <p:custDataLst>
      <p:tags r:id="rId1"/>
    </p:custDataLst>
    <p:extLst>
      <p:ext uri="{BB962C8B-B14F-4D97-AF65-F5344CB8AC3E}">
        <p14:creationId xmlns:p14="http://schemas.microsoft.com/office/powerpoint/2010/main" val="33067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down)">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down)">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570774" y="309814"/>
            <a:ext cx="11035376" cy="1200329"/>
          </a:xfrm>
          <a:prstGeom prst="rect">
            <a:avLst/>
          </a:prstGeom>
          <a:noFill/>
        </p:spPr>
        <p:txBody>
          <a:bodyPr wrap="square">
            <a:spAutoFit/>
          </a:bodyPr>
          <a:lstStyle/>
          <a:p>
            <a:pPr algn="just"/>
            <a:r>
              <a:rPr lang="en-US" sz="3600" b="1"/>
              <a:t>3. </a:t>
            </a:r>
            <a:r>
              <a:rPr lang="vi-VN" sz="3600" b="1"/>
              <a:t>Qua hình ảnh cái cầu tre sang nhà bà ngoại, em có cảm nhận gì về quê hương của bạn nhỏ?</a:t>
            </a:r>
            <a:endParaRPr lang="en-US" sz="3600" b="1"/>
          </a:p>
        </p:txBody>
      </p:sp>
      <p:sp>
        <p:nvSpPr>
          <p:cNvPr id="4" name="TextBox 3">
            <a:extLst>
              <a:ext uri="{FF2B5EF4-FFF2-40B4-BE49-F238E27FC236}">
                <a16:creationId xmlns:a16="http://schemas.microsoft.com/office/drawing/2014/main" id="{B8637ED7-87FD-2DCD-7FD4-4CA0A5BF00EC}"/>
              </a:ext>
            </a:extLst>
          </p:cNvPr>
          <p:cNvSpPr txBox="1"/>
          <p:nvPr/>
        </p:nvSpPr>
        <p:spPr>
          <a:xfrm>
            <a:off x="563231" y="1885420"/>
            <a:ext cx="11035376" cy="377975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spcAft>
                <a:spcPts val="600"/>
              </a:spcAft>
            </a:pPr>
            <a:r>
              <a:rPr lang="en-US" sz="5400">
                <a:solidFill>
                  <a:srgbClr val="000000"/>
                </a:solidFill>
              </a:rPr>
              <a:t>     </a:t>
            </a:r>
            <a:r>
              <a:rPr lang="vi-VN" sz="5400">
                <a:solidFill>
                  <a:srgbClr val="000000"/>
                </a:solidFill>
              </a:rPr>
              <a:t>Qua hình ảnh cái cầu tre sang nhà bà ngoại,</a:t>
            </a:r>
            <a:r>
              <a:rPr lang="en-US" sz="5400">
                <a:solidFill>
                  <a:srgbClr val="000000"/>
                </a:solidFill>
              </a:rPr>
              <a:t> chúng ta thấy được quê hương bạn nhỏ mộc mạc, đẹp đẽ và nên thơ.</a:t>
            </a:r>
            <a:endParaRPr lang="vi-VN" sz="5400" i="1">
              <a:solidFill>
                <a:srgbClr val="000000"/>
              </a:solidFill>
            </a:endParaRPr>
          </a:p>
        </p:txBody>
      </p:sp>
    </p:spTree>
    <p:custDataLst>
      <p:tags r:id="rId1"/>
    </p:custDataLst>
    <p:extLst>
      <p:ext uri="{BB962C8B-B14F-4D97-AF65-F5344CB8AC3E}">
        <p14:creationId xmlns:p14="http://schemas.microsoft.com/office/powerpoint/2010/main" val="13525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726412" y="559476"/>
            <a:ext cx="11035376" cy="707886"/>
          </a:xfrm>
          <a:prstGeom prst="rect">
            <a:avLst/>
          </a:prstGeom>
          <a:noFill/>
        </p:spPr>
        <p:txBody>
          <a:bodyPr wrap="square">
            <a:spAutoFit/>
          </a:bodyPr>
          <a:lstStyle/>
          <a:p>
            <a:pPr algn="just"/>
            <a:r>
              <a:rPr lang="en-US" sz="4000" b="1"/>
              <a:t>4. Bạn nhỏ yêu nhất cây cầu nào? Vì sao?</a:t>
            </a:r>
          </a:p>
        </p:txBody>
      </p:sp>
      <p:sp>
        <p:nvSpPr>
          <p:cNvPr id="2" name="TextBox 1">
            <a:extLst>
              <a:ext uri="{FF2B5EF4-FFF2-40B4-BE49-F238E27FC236}">
                <a16:creationId xmlns:a16="http://schemas.microsoft.com/office/drawing/2014/main" id="{9F799DEB-9A7B-95D1-C53D-59DE5E840C67}"/>
              </a:ext>
            </a:extLst>
          </p:cNvPr>
          <p:cNvSpPr txBox="1"/>
          <p:nvPr/>
        </p:nvSpPr>
        <p:spPr>
          <a:xfrm>
            <a:off x="563231" y="1757083"/>
            <a:ext cx="11035376" cy="384786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spcAft>
                <a:spcPts val="600"/>
              </a:spcAft>
            </a:pPr>
            <a:r>
              <a:rPr lang="en-US" sz="4400">
                <a:solidFill>
                  <a:srgbClr val="000000"/>
                </a:solidFill>
              </a:rPr>
              <a:t>     Bạn nhỏ yêu nhất cây cầu trong ảnh cha gửi, cây cầu có tên Hàm Rồng. Vì đây là cây cầu do chính tay cha tham gia thi công, cây cầu đem lại niềm tự hào cho cậu (cậu gọi đó là “cầu của cha”.</a:t>
            </a:r>
            <a:endParaRPr lang="vi-VN" sz="4400" i="1">
              <a:solidFill>
                <a:srgbClr val="000000"/>
              </a:solidFill>
            </a:endParaRPr>
          </a:p>
        </p:txBody>
      </p:sp>
    </p:spTree>
    <p:custDataLst>
      <p:tags r:id="rId1"/>
    </p:custDataLst>
    <p:extLst>
      <p:ext uri="{BB962C8B-B14F-4D97-AF65-F5344CB8AC3E}">
        <p14:creationId xmlns:p14="http://schemas.microsoft.com/office/powerpoint/2010/main" val="5798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1C31B-BA9F-2A91-B950-DFE74EB44AD1}"/>
              </a:ext>
            </a:extLst>
          </p:cNvPr>
          <p:cNvSpPr txBox="1"/>
          <p:nvPr/>
        </p:nvSpPr>
        <p:spPr>
          <a:xfrm>
            <a:off x="1591388" y="479266"/>
            <a:ext cx="8979062" cy="1323439"/>
          </a:xfrm>
          <a:prstGeom prst="rect">
            <a:avLst/>
          </a:prstGeom>
          <a:noFill/>
        </p:spPr>
        <p:txBody>
          <a:bodyPr wrap="square">
            <a:spAutoFit/>
          </a:bodyPr>
          <a:lstStyle/>
          <a:p>
            <a:pPr algn="just"/>
            <a:r>
              <a:rPr lang="en-US" sz="4000" b="1"/>
              <a:t>5. Nêu nhận xét của em về bạn nhỏ trong bài thơ.</a:t>
            </a:r>
          </a:p>
        </p:txBody>
      </p:sp>
      <p:pic>
        <p:nvPicPr>
          <p:cNvPr id="4" name="Picture 2" descr="Check-in Cầu Hàm Rồng Thanh Hóa - thắng tích biểu tượng của xứ Thanh ♥️ Cập  nhật 2024">
            <a:extLst>
              <a:ext uri="{FF2B5EF4-FFF2-40B4-BE49-F238E27FC236}">
                <a16:creationId xmlns:a16="http://schemas.microsoft.com/office/drawing/2014/main" id="{61903F67-6F38-2751-9B11-BF6D9E21A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691" y="2136531"/>
            <a:ext cx="6940456" cy="3915574"/>
          </a:xfrm>
          <a:prstGeom prst="round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6619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3E4C68-14FE-5232-281A-3BF3F21B58F5}"/>
              </a:ext>
            </a:extLst>
          </p:cNvPr>
          <p:cNvSpPr txBox="1"/>
          <p:nvPr/>
        </p:nvSpPr>
        <p:spPr>
          <a:xfrm>
            <a:off x="1251744" y="2322760"/>
            <a:ext cx="9658350" cy="1938992"/>
          </a:xfrm>
          <a:prstGeom prst="rect">
            <a:avLst/>
          </a:prstGeom>
          <a:noFill/>
        </p:spPr>
        <p:txBody>
          <a:bodyPr wrap="square">
            <a:spAutoFit/>
          </a:bodyPr>
          <a:lstStyle/>
          <a:p>
            <a:pPr algn="ctr"/>
            <a:r>
              <a:rPr lang="en-US" sz="6000" b="1">
                <a:solidFill>
                  <a:srgbClr val="C00000"/>
                </a:solidFill>
              </a:rPr>
              <a:t>LUYỆN TẬP </a:t>
            </a:r>
          </a:p>
          <a:p>
            <a:pPr algn="ctr"/>
            <a:r>
              <a:rPr lang="en-US" sz="6000" b="1">
                <a:solidFill>
                  <a:srgbClr val="C00000"/>
                </a:solidFill>
              </a:rPr>
              <a:t>THEO VĂN BẢN</a:t>
            </a:r>
            <a:endParaRPr lang="en-US" sz="5400" b="1"/>
          </a:p>
        </p:txBody>
      </p:sp>
    </p:spTree>
    <p:custDataLst>
      <p:tags r:id="rId1"/>
    </p:custDataLst>
    <p:extLst>
      <p:ext uri="{BB962C8B-B14F-4D97-AF65-F5344CB8AC3E}">
        <p14:creationId xmlns:p14="http://schemas.microsoft.com/office/powerpoint/2010/main" val="2168441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0A8F0-F05D-4092-017A-618FF6DF9EE1}"/>
              </a:ext>
            </a:extLst>
          </p:cNvPr>
          <p:cNvSpPr txBox="1"/>
          <p:nvPr/>
        </p:nvSpPr>
        <p:spPr>
          <a:xfrm>
            <a:off x="1480457" y="525669"/>
            <a:ext cx="9410731" cy="954107"/>
          </a:xfrm>
          <a:prstGeom prst="rect">
            <a:avLst/>
          </a:prstGeom>
          <a:noFill/>
        </p:spPr>
        <p:txBody>
          <a:bodyPr wrap="square">
            <a:spAutoFit/>
          </a:bodyPr>
          <a:lstStyle/>
          <a:p>
            <a:pPr algn="just"/>
            <a:r>
              <a:rPr lang="en-US" sz="2800" b="1"/>
              <a:t>1. </a:t>
            </a:r>
            <a:r>
              <a:rPr lang="vi-VN" sz="2800" b="1"/>
              <a:t>Tìm những hình ảnh so sánh trong bài thơ. Theo em, cách so sánh đó có gì thú vị?</a:t>
            </a:r>
            <a:endParaRPr lang="en-US" sz="2800" b="1"/>
          </a:p>
        </p:txBody>
      </p:sp>
      <p:sp>
        <p:nvSpPr>
          <p:cNvPr id="2" name="TextBox 1">
            <a:extLst>
              <a:ext uri="{FF2B5EF4-FFF2-40B4-BE49-F238E27FC236}">
                <a16:creationId xmlns:a16="http://schemas.microsoft.com/office/drawing/2014/main" id="{D912249D-9BD3-58E8-FEF5-2D73855FEC70}"/>
              </a:ext>
            </a:extLst>
          </p:cNvPr>
          <p:cNvSpPr txBox="1"/>
          <p:nvPr/>
        </p:nvSpPr>
        <p:spPr>
          <a:xfrm>
            <a:off x="1480457" y="1759857"/>
            <a:ext cx="9989388" cy="4001095"/>
          </a:xfrm>
          <a:prstGeom prst="rect">
            <a:avLst/>
          </a:prstGeom>
          <a:noFill/>
        </p:spPr>
        <p:txBody>
          <a:bodyPr wrap="square">
            <a:spAutoFit/>
          </a:bodyPr>
          <a:lstStyle/>
          <a:p>
            <a:pPr algn="just">
              <a:spcBef>
                <a:spcPts val="600"/>
              </a:spcBef>
              <a:spcAft>
                <a:spcPts val="600"/>
              </a:spcAft>
            </a:pPr>
            <a:r>
              <a:rPr lang="vi-VN" sz="2800"/>
              <a:t>- Những hình ảnh so sánh trong bài thơ:</a:t>
            </a:r>
          </a:p>
          <a:p>
            <a:pPr marL="457200" indent="-457200" algn="just">
              <a:spcBef>
                <a:spcPts val="600"/>
              </a:spcBef>
              <a:spcAft>
                <a:spcPts val="600"/>
              </a:spcAft>
              <a:buFont typeface="Arial" panose="020B0604020202020204" pitchFamily="34" charset="0"/>
              <a:buChar char="•"/>
            </a:pPr>
            <a:r>
              <a:rPr lang="vi-VN" sz="2800"/>
              <a:t>Yêu cái cầu treo lối sang bà ngoại</a:t>
            </a:r>
          </a:p>
          <a:p>
            <a:pPr marL="457200" indent="-457200" algn="just">
              <a:spcBef>
                <a:spcPts val="600"/>
              </a:spcBef>
              <a:spcAft>
                <a:spcPts val="600"/>
              </a:spcAft>
              <a:buFont typeface="Arial" panose="020B0604020202020204" pitchFamily="34" charset="0"/>
              <a:buChar char="•"/>
            </a:pPr>
            <a:r>
              <a:rPr lang="vi-VN" sz="2800"/>
              <a:t>Như võng trên sông ru người qua lại</a:t>
            </a:r>
          </a:p>
          <a:p>
            <a:pPr algn="just">
              <a:spcBef>
                <a:spcPts val="600"/>
              </a:spcBef>
              <a:spcAft>
                <a:spcPts val="600"/>
              </a:spcAft>
            </a:pPr>
            <a:r>
              <a:rPr lang="vi-VN" sz="2800"/>
              <a:t>=&gt; Điều thú vị: </a:t>
            </a:r>
            <a:r>
              <a:rPr lang="en-US" sz="2800"/>
              <a:t>Cách so sánh này gợi liên tưởng, gợi cảm xúc. Cái cầu cong cong và cũng đung đưa như cái võng, tuy đơn sơ (bằng tre) nhưng dẻo dai, bền bỉ, cần mẫn đưa mọi người qua sông. Cái cầu cũng yêu thương, gần gũi với con người, chẳng khác chiếc võng vẫn thường ru ta vào giấc ngủ.</a:t>
            </a:r>
            <a:endParaRPr lang="vi-VN" sz="2800"/>
          </a:p>
        </p:txBody>
      </p:sp>
    </p:spTree>
    <p:custDataLst>
      <p:tags r:id="rId1"/>
    </p:custDataLst>
    <p:extLst>
      <p:ext uri="{BB962C8B-B14F-4D97-AF65-F5344CB8AC3E}">
        <p14:creationId xmlns:p14="http://schemas.microsoft.com/office/powerpoint/2010/main" val="3384936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0A8F0-F05D-4092-017A-618FF6DF9EE1}"/>
              </a:ext>
            </a:extLst>
          </p:cNvPr>
          <p:cNvSpPr txBox="1"/>
          <p:nvPr/>
        </p:nvSpPr>
        <p:spPr>
          <a:xfrm>
            <a:off x="1480457" y="859497"/>
            <a:ext cx="9410731" cy="954107"/>
          </a:xfrm>
          <a:prstGeom prst="rect">
            <a:avLst/>
          </a:prstGeom>
          <a:noFill/>
        </p:spPr>
        <p:txBody>
          <a:bodyPr wrap="square">
            <a:spAutoFit/>
          </a:bodyPr>
          <a:lstStyle/>
          <a:p>
            <a:pPr algn="just"/>
            <a:r>
              <a:rPr lang="en-US" sz="2800" b="1"/>
              <a:t>2. Bài thơ có những sự vật nào được nhân hoá? Chúng được nhân hoá bằng cách nào?</a:t>
            </a:r>
          </a:p>
        </p:txBody>
      </p:sp>
      <p:pic>
        <p:nvPicPr>
          <p:cNvPr id="5" name="Picture 4">
            <a:extLst>
              <a:ext uri="{FF2B5EF4-FFF2-40B4-BE49-F238E27FC236}">
                <a16:creationId xmlns:a16="http://schemas.microsoft.com/office/drawing/2014/main" id="{764F625A-2C2C-9EC5-1F7A-12939A2D0FA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677361" y="2289821"/>
            <a:ext cx="6807116" cy="4069057"/>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024099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0A8F0-F05D-4092-017A-618FF6DF9EE1}"/>
              </a:ext>
            </a:extLst>
          </p:cNvPr>
          <p:cNvSpPr txBox="1"/>
          <p:nvPr/>
        </p:nvSpPr>
        <p:spPr>
          <a:xfrm>
            <a:off x="1480457" y="859497"/>
            <a:ext cx="9410731" cy="954107"/>
          </a:xfrm>
          <a:prstGeom prst="rect">
            <a:avLst/>
          </a:prstGeom>
          <a:noFill/>
        </p:spPr>
        <p:txBody>
          <a:bodyPr wrap="square">
            <a:spAutoFit/>
          </a:bodyPr>
          <a:lstStyle/>
          <a:p>
            <a:pPr algn="just"/>
            <a:r>
              <a:rPr lang="en-US" sz="2800" b="1"/>
              <a:t>2. Bài thơ có những sự vật nào được nhân hoá? Chúng được nhân hoá bằng cách nào?</a:t>
            </a:r>
          </a:p>
        </p:txBody>
      </p:sp>
      <p:sp>
        <p:nvSpPr>
          <p:cNvPr id="2" name="TextBox 1">
            <a:extLst>
              <a:ext uri="{FF2B5EF4-FFF2-40B4-BE49-F238E27FC236}">
                <a16:creationId xmlns:a16="http://schemas.microsoft.com/office/drawing/2014/main" id="{D912249D-9BD3-58E8-FEF5-2D73855FEC70}"/>
              </a:ext>
            </a:extLst>
          </p:cNvPr>
          <p:cNvSpPr txBox="1"/>
          <p:nvPr/>
        </p:nvSpPr>
        <p:spPr>
          <a:xfrm>
            <a:off x="1480457" y="2151727"/>
            <a:ext cx="9989388" cy="3170099"/>
          </a:xfrm>
          <a:prstGeom prst="rect">
            <a:avLst/>
          </a:prstGeom>
          <a:noFill/>
        </p:spPr>
        <p:txBody>
          <a:bodyPr wrap="square">
            <a:spAutoFit/>
          </a:bodyPr>
          <a:lstStyle/>
          <a:p>
            <a:pPr marL="342900" indent="-342900" algn="just">
              <a:buFont typeface="Arial" panose="020B0604020202020204" pitchFamily="34" charset="0"/>
              <a:buChar char="•"/>
            </a:pPr>
            <a:r>
              <a:rPr lang="vi-VN" sz="4000"/>
              <a:t>Bài thơ có </a:t>
            </a:r>
            <a:r>
              <a:rPr lang="vi-VN" sz="4000" b="1"/>
              <a:t>con sáo</a:t>
            </a:r>
            <a:r>
              <a:rPr lang="vi-VN" sz="4000"/>
              <a:t> và </a:t>
            </a:r>
            <a:r>
              <a:rPr lang="vi-VN" sz="4000" b="1"/>
              <a:t>con kiến</a:t>
            </a:r>
            <a:r>
              <a:rPr lang="vi-VN" sz="4000"/>
              <a:t>, c</a:t>
            </a:r>
            <a:r>
              <a:rPr lang="vi-VN" sz="4000" b="1"/>
              <a:t>on nhện</a:t>
            </a:r>
            <a:r>
              <a:rPr lang="vi-VN" sz="4000"/>
              <a:t> được nhân hóa.</a:t>
            </a:r>
          </a:p>
          <a:p>
            <a:pPr marL="342900" indent="-342900" algn="just">
              <a:buFont typeface="Arial" panose="020B0604020202020204" pitchFamily="34" charset="0"/>
              <a:buChar char="•"/>
            </a:pPr>
            <a:r>
              <a:rPr lang="vi-VN" sz="4000"/>
              <a:t>Chúng được nhân hóa bằng</a:t>
            </a:r>
            <a:r>
              <a:rPr lang="en-US" sz="4000"/>
              <a:t> cách:</a:t>
            </a:r>
            <a:r>
              <a:rPr lang="vi-VN" sz="4000"/>
              <a:t> </a:t>
            </a:r>
            <a:r>
              <a:rPr lang="en-US" sz="4000"/>
              <a:t>gán cho hoạt động vốn chỉ có ở con người, hoạt động bắc cầu. </a:t>
            </a:r>
            <a:endParaRPr lang="vi-VN" sz="4000"/>
          </a:p>
        </p:txBody>
      </p:sp>
    </p:spTree>
    <p:custDataLst>
      <p:tags r:id="rId1"/>
    </p:custDataLst>
    <p:extLst>
      <p:ext uri="{BB962C8B-B14F-4D97-AF65-F5344CB8AC3E}">
        <p14:creationId xmlns:p14="http://schemas.microsoft.com/office/powerpoint/2010/main" val="22782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7CBA5FA-96EC-07A7-D9D0-D135751BCA96}"/>
              </a:ext>
            </a:extLst>
          </p:cNvPr>
          <p:cNvSpPr txBox="1"/>
          <p:nvPr/>
        </p:nvSpPr>
        <p:spPr>
          <a:xfrm>
            <a:off x="2627524" y="2625804"/>
            <a:ext cx="6906789" cy="1446550"/>
          </a:xfrm>
          <a:prstGeom prst="rect">
            <a:avLst/>
          </a:prstGeom>
          <a:noFill/>
        </p:spPr>
        <p:txBody>
          <a:bodyPr wrap="square">
            <a:spAutoFit/>
          </a:bodyPr>
          <a:lstStyle/>
          <a:p>
            <a:pPr algn="ctr"/>
            <a:r>
              <a:rPr lang="en-US" sz="8800" b="1"/>
              <a:t>ĐỌC MẪU</a:t>
            </a:r>
          </a:p>
        </p:txBody>
      </p:sp>
    </p:spTree>
    <p:custDataLst>
      <p:tags r:id="rId1"/>
    </p:custDataLst>
    <p:extLst>
      <p:ext uri="{BB962C8B-B14F-4D97-AF65-F5344CB8AC3E}">
        <p14:creationId xmlns:p14="http://schemas.microsoft.com/office/powerpoint/2010/main" val="129923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28E51-AAB8-7EAF-BF00-2ADE1B70F6D9}"/>
              </a:ext>
            </a:extLst>
          </p:cNvPr>
          <p:cNvSpPr txBox="1"/>
          <p:nvPr/>
        </p:nvSpPr>
        <p:spPr>
          <a:xfrm>
            <a:off x="2282185" y="809547"/>
            <a:ext cx="7597468" cy="1938992"/>
          </a:xfrm>
          <a:prstGeom prst="rect">
            <a:avLst/>
          </a:prstGeom>
          <a:noFill/>
        </p:spPr>
        <p:txBody>
          <a:bodyPr wrap="square">
            <a:spAutoFit/>
          </a:bodyPr>
          <a:lstStyle/>
          <a:p>
            <a:pPr algn="ctr"/>
            <a:r>
              <a:rPr lang="en-US" sz="6000"/>
              <a:t>Cùng tìm từ khó đọc trong bài nhé!</a:t>
            </a:r>
          </a:p>
        </p:txBody>
      </p:sp>
      <p:pic>
        <p:nvPicPr>
          <p:cNvPr id="1026" name="Picture 2" descr="Fun and Engaging Online Phonic Classes for Kids| Kiya Learning">
            <a:extLst>
              <a:ext uri="{FF2B5EF4-FFF2-40B4-BE49-F238E27FC236}">
                <a16:creationId xmlns:a16="http://schemas.microsoft.com/office/drawing/2014/main" id="{73016D7A-D5AA-38E1-A100-FBA658C1D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797" y="3205739"/>
            <a:ext cx="4236244" cy="43428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5666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D040A7-13E8-6D1E-5B8E-72F44CE20F93}"/>
              </a:ext>
            </a:extLst>
          </p:cNvPr>
          <p:cNvSpPr txBox="1"/>
          <p:nvPr/>
        </p:nvSpPr>
        <p:spPr>
          <a:xfrm>
            <a:off x="-261087" y="339829"/>
            <a:ext cx="11693411" cy="95410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a:solidFill>
                  <a:srgbClr val="000000"/>
                </a:solidFill>
              </a:rPr>
              <a:t>CÁI CẦU</a:t>
            </a:r>
          </a:p>
          <a:p>
            <a:pPr algn="ctr"/>
            <a:r>
              <a:rPr lang="en-US" sz="2800" b="1">
                <a:solidFill>
                  <a:srgbClr val="000000"/>
                </a:solidFill>
              </a:rPr>
              <a:t>(Trích)</a:t>
            </a:r>
          </a:p>
        </p:txBody>
      </p:sp>
      <p:graphicFrame>
        <p:nvGraphicFramePr>
          <p:cNvPr id="5" name="Table 4">
            <a:extLst>
              <a:ext uri="{FF2B5EF4-FFF2-40B4-BE49-F238E27FC236}">
                <a16:creationId xmlns:a16="http://schemas.microsoft.com/office/drawing/2014/main" id="{4DD5C761-CA09-4E57-6F80-456975FAFE6C}"/>
              </a:ext>
            </a:extLst>
          </p:cNvPr>
          <p:cNvGraphicFramePr>
            <a:graphicFrameLocks noGrp="1"/>
          </p:cNvGraphicFramePr>
          <p:nvPr>
            <p:extLst>
              <p:ext uri="{D42A27DB-BD31-4B8C-83A1-F6EECF244321}">
                <p14:modId xmlns:p14="http://schemas.microsoft.com/office/powerpoint/2010/main" val="3087190310"/>
              </p:ext>
            </p:extLst>
          </p:nvPr>
        </p:nvGraphicFramePr>
        <p:xfrm>
          <a:off x="468426" y="1626597"/>
          <a:ext cx="11361624" cy="4985694"/>
        </p:xfrm>
        <a:graphic>
          <a:graphicData uri="http://schemas.openxmlformats.org/drawingml/2006/table">
            <a:tbl>
              <a:tblPr/>
              <a:tblGrid>
                <a:gridCol w="5403978">
                  <a:extLst>
                    <a:ext uri="{9D8B030D-6E8A-4147-A177-3AD203B41FA5}">
                      <a16:colId xmlns:a16="http://schemas.microsoft.com/office/drawing/2014/main" val="263737398"/>
                    </a:ext>
                  </a:extLst>
                </a:gridCol>
                <a:gridCol w="5957646">
                  <a:extLst>
                    <a:ext uri="{9D8B030D-6E8A-4147-A177-3AD203B41FA5}">
                      <a16:colId xmlns:a16="http://schemas.microsoft.com/office/drawing/2014/main" val="3846919426"/>
                    </a:ext>
                  </a:extLst>
                </a:gridCol>
              </a:tblGrid>
              <a:tr h="3221505">
                <a:tc>
                  <a:txBody>
                    <a:bodyPr/>
                    <a:lstStyle/>
                    <a:p>
                      <a:pPr algn="just">
                        <a:spcBef>
                          <a:spcPts val="600"/>
                        </a:spcBef>
                        <a:spcAft>
                          <a:spcPts val="600"/>
                        </a:spcAft>
                      </a:pPr>
                      <a:r>
                        <a:rPr lang="vi-VN" sz="2300"/>
                        <a:t>Cha gửi cho con chiếc ảnh cái cầu</a:t>
                      </a:r>
                    </a:p>
                    <a:p>
                      <a:pPr algn="just">
                        <a:spcBef>
                          <a:spcPts val="600"/>
                        </a:spcBef>
                        <a:spcAft>
                          <a:spcPts val="600"/>
                        </a:spcAft>
                      </a:pPr>
                      <a:r>
                        <a:rPr lang="vi-VN" sz="2300"/>
                        <a:t>Cha vừa bắc xong qua dòng sông sâu</a:t>
                      </a:r>
                    </a:p>
                    <a:p>
                      <a:pPr algn="just">
                        <a:spcBef>
                          <a:spcPts val="600"/>
                        </a:spcBef>
                        <a:spcAft>
                          <a:spcPts val="600"/>
                        </a:spcAft>
                      </a:pPr>
                      <a:r>
                        <a:rPr lang="vi-VN" sz="2300"/>
                        <a:t>Xe lửa sắp qua, thư cha nói thế</a:t>
                      </a:r>
                    </a:p>
                    <a:p>
                      <a:pPr algn="just">
                        <a:spcBef>
                          <a:spcPts val="600"/>
                        </a:spcBef>
                        <a:spcAft>
                          <a:spcPts val="600"/>
                        </a:spcAft>
                      </a:pPr>
                      <a:r>
                        <a:rPr lang="vi-VN" sz="2300"/>
                        <a:t>Con cho mẹ xem, cho xem hơi lâu.</a:t>
                      </a:r>
                      <a:endParaRPr lang="en-US" sz="2300"/>
                    </a:p>
                    <a:p>
                      <a:pPr algn="just">
                        <a:spcBef>
                          <a:spcPts val="600"/>
                        </a:spcBef>
                        <a:spcAft>
                          <a:spcPts val="600"/>
                        </a:spcAft>
                      </a:pPr>
                      <a:endParaRPr lang="en-US" sz="2300"/>
                    </a:p>
                    <a:p>
                      <a:pPr algn="just">
                        <a:spcBef>
                          <a:spcPts val="600"/>
                        </a:spcBef>
                        <a:spcAft>
                          <a:spcPts val="600"/>
                        </a:spcAft>
                      </a:pPr>
                      <a:r>
                        <a:rPr lang="vi-VN" sz="2300" b="0" i="0" u="none" strike="noStrike" cap="none">
                          <a:solidFill>
                            <a:schemeClr val="tx1"/>
                          </a:solidFill>
                          <a:effectLst/>
                          <a:latin typeface="+mn-lt"/>
                          <a:ea typeface="+mn-ea"/>
                          <a:cs typeface="+mn-cs"/>
                          <a:sym typeface="Arial"/>
                        </a:rPr>
                        <a:t>Những cái cầu ơi, yêu sao yêu ghê!</a:t>
                      </a:r>
                    </a:p>
                    <a:p>
                      <a:pPr algn="just">
                        <a:spcBef>
                          <a:spcPts val="600"/>
                        </a:spcBef>
                        <a:spcAft>
                          <a:spcPts val="600"/>
                        </a:spcAft>
                      </a:pPr>
                      <a:r>
                        <a:rPr lang="vi-VN" sz="2300" b="0" i="0" u="none" strike="noStrike" cap="none">
                          <a:solidFill>
                            <a:schemeClr val="tx1"/>
                          </a:solidFill>
                          <a:effectLst/>
                          <a:latin typeface="+mn-lt"/>
                          <a:ea typeface="+mn-ea"/>
                          <a:cs typeface="+mn-cs"/>
                          <a:sym typeface="Arial"/>
                        </a:rPr>
                        <a:t>Nhện qua chum nước bắc cầu tơ nhỏ</a:t>
                      </a:r>
                    </a:p>
                    <a:p>
                      <a:pPr algn="just">
                        <a:spcBef>
                          <a:spcPts val="600"/>
                        </a:spcBef>
                        <a:spcAft>
                          <a:spcPts val="600"/>
                        </a:spcAft>
                      </a:pPr>
                      <a:r>
                        <a:rPr lang="vi-VN" sz="2300" b="0" i="0" u="none" strike="noStrike" cap="none">
                          <a:solidFill>
                            <a:schemeClr val="tx1"/>
                          </a:solidFill>
                          <a:effectLst/>
                          <a:latin typeface="+mn-lt"/>
                          <a:ea typeface="+mn-ea"/>
                          <a:cs typeface="+mn-cs"/>
                          <a:sym typeface="Arial"/>
                        </a:rPr>
                        <a:t>Con sáo sang sông bắc cầu ngọn gió</a:t>
                      </a:r>
                    </a:p>
                    <a:p>
                      <a:pPr algn="just">
                        <a:spcBef>
                          <a:spcPts val="600"/>
                        </a:spcBef>
                        <a:spcAft>
                          <a:spcPts val="600"/>
                        </a:spcAft>
                      </a:pPr>
                      <a:r>
                        <a:rPr lang="vi-VN" sz="2300" b="0" i="0" u="none" strike="noStrike" cap="none">
                          <a:solidFill>
                            <a:schemeClr val="tx1"/>
                          </a:solidFill>
                          <a:effectLst/>
                          <a:latin typeface="+mn-lt"/>
                          <a:ea typeface="+mn-ea"/>
                          <a:cs typeface="+mn-cs"/>
                          <a:sym typeface="Arial"/>
                        </a:rPr>
                        <a:t>Con kiến sang ngòi bắc cầu lá tre.</a:t>
                      </a:r>
                    </a:p>
                  </a:txBody>
                  <a:tcPr marL="131761" marR="131761" marT="54447" marB="54447">
                    <a:lnL>
                      <a:noFill/>
                    </a:lnL>
                    <a:lnR>
                      <a:noFill/>
                    </a:lnR>
                    <a:lnT>
                      <a:noFill/>
                    </a:lnT>
                    <a:lnB>
                      <a:noFill/>
                    </a:lnB>
                    <a:noFill/>
                  </a:tcPr>
                </a:tc>
                <a:tc>
                  <a:txBody>
                    <a:bodyPr/>
                    <a:lstStyle/>
                    <a:p>
                      <a:pPr algn="just">
                        <a:spcBef>
                          <a:spcPts val="600"/>
                        </a:spcBef>
                        <a:spcAft>
                          <a:spcPts val="600"/>
                        </a:spcAft>
                      </a:pPr>
                      <a:r>
                        <a:rPr lang="vi-VN" sz="2300" b="0" i="0" u="none" strike="noStrike" cap="none">
                          <a:solidFill>
                            <a:schemeClr val="tx1"/>
                          </a:solidFill>
                          <a:effectLst/>
                          <a:latin typeface="+mn-lt"/>
                          <a:ea typeface="+mn-ea"/>
                          <a:cs typeface="+mn-cs"/>
                          <a:sym typeface="Arial"/>
                        </a:rPr>
                        <a:t>Yêu cái cầu tre lối sang bà ngoại</a:t>
                      </a:r>
                    </a:p>
                    <a:p>
                      <a:pPr algn="just">
                        <a:spcBef>
                          <a:spcPts val="600"/>
                        </a:spcBef>
                        <a:spcAft>
                          <a:spcPts val="600"/>
                        </a:spcAft>
                      </a:pPr>
                      <a:r>
                        <a:rPr lang="vi-VN" sz="2300" b="0" i="0" u="none" strike="noStrike" cap="none">
                          <a:solidFill>
                            <a:schemeClr val="tx1"/>
                          </a:solidFill>
                          <a:effectLst/>
                          <a:latin typeface="+mn-lt"/>
                          <a:ea typeface="+mn-ea"/>
                          <a:cs typeface="+mn-cs"/>
                          <a:sym typeface="Arial"/>
                        </a:rPr>
                        <a:t>Như võng trên sông ru người qua lại</a:t>
                      </a:r>
                    </a:p>
                    <a:p>
                      <a:pPr algn="just">
                        <a:spcBef>
                          <a:spcPts val="600"/>
                        </a:spcBef>
                        <a:spcAft>
                          <a:spcPts val="600"/>
                        </a:spcAft>
                      </a:pPr>
                      <a:r>
                        <a:rPr lang="vi-VN" sz="2300" b="0" i="0" u="none" strike="noStrike" cap="none">
                          <a:solidFill>
                            <a:schemeClr val="tx1"/>
                          </a:solidFill>
                          <a:effectLst/>
                          <a:latin typeface="+mn-lt"/>
                          <a:ea typeface="+mn-ea"/>
                          <a:cs typeface="+mn-cs"/>
                          <a:sym typeface="Arial"/>
                        </a:rPr>
                        <a:t>Dưới cầu, thuyền chở đá, chở vôi</a:t>
                      </a:r>
                    </a:p>
                    <a:p>
                      <a:pPr algn="just">
                        <a:spcBef>
                          <a:spcPts val="600"/>
                        </a:spcBef>
                        <a:spcAft>
                          <a:spcPts val="600"/>
                        </a:spcAft>
                      </a:pPr>
                      <a:r>
                        <a:rPr lang="vi-VN" sz="2300" b="0" i="0" u="none" strike="noStrike" cap="none">
                          <a:solidFill>
                            <a:schemeClr val="tx1"/>
                          </a:solidFill>
                          <a:effectLst/>
                          <a:latin typeface="+mn-lt"/>
                          <a:ea typeface="+mn-ea"/>
                          <a:cs typeface="+mn-cs"/>
                          <a:sym typeface="Arial"/>
                        </a:rPr>
                        <a:t>Thuyền buồm đi ngược, thuyền thoi đi xuôi.</a:t>
                      </a:r>
                    </a:p>
                    <a:p>
                      <a:pPr algn="just">
                        <a:spcBef>
                          <a:spcPts val="600"/>
                        </a:spcBef>
                        <a:spcAft>
                          <a:spcPts val="600"/>
                        </a:spcAft>
                      </a:pPr>
                      <a:endParaRPr lang="en-US" sz="2300"/>
                    </a:p>
                    <a:p>
                      <a:pPr algn="just">
                        <a:spcBef>
                          <a:spcPts val="600"/>
                        </a:spcBef>
                        <a:spcAft>
                          <a:spcPts val="600"/>
                        </a:spcAft>
                      </a:pPr>
                      <a:r>
                        <a:rPr lang="vi-VN" sz="2300" b="0" i="0" u="none" strike="noStrike" cap="none">
                          <a:solidFill>
                            <a:schemeClr val="tx1"/>
                          </a:solidFill>
                          <a:effectLst/>
                          <a:latin typeface="+mn-lt"/>
                          <a:ea typeface="+mn-ea"/>
                          <a:cs typeface="+mn-cs"/>
                          <a:sym typeface="Arial"/>
                        </a:rPr>
                        <a:t>Yêu hơn cả cầu ao mẹ thường đãi đỗ</a:t>
                      </a:r>
                    </a:p>
                    <a:p>
                      <a:pPr algn="just">
                        <a:spcBef>
                          <a:spcPts val="600"/>
                        </a:spcBef>
                        <a:spcAft>
                          <a:spcPts val="600"/>
                        </a:spcAft>
                      </a:pPr>
                      <a:r>
                        <a:rPr lang="vi-VN" sz="2300" b="0" i="0" u="none" strike="noStrike" cap="none">
                          <a:solidFill>
                            <a:schemeClr val="tx1"/>
                          </a:solidFill>
                          <a:effectLst/>
                          <a:latin typeface="+mn-lt"/>
                          <a:ea typeface="+mn-ea"/>
                          <a:cs typeface="+mn-cs"/>
                          <a:sym typeface="Arial"/>
                        </a:rPr>
                        <a:t>Là cái cầu này ảnh chụp xa xa</a:t>
                      </a:r>
                    </a:p>
                    <a:p>
                      <a:pPr algn="just">
                        <a:spcBef>
                          <a:spcPts val="600"/>
                        </a:spcBef>
                        <a:spcAft>
                          <a:spcPts val="600"/>
                        </a:spcAft>
                      </a:pPr>
                      <a:r>
                        <a:rPr lang="vi-VN" sz="2300" b="0" i="0" u="none" strike="noStrike" cap="none">
                          <a:solidFill>
                            <a:schemeClr val="tx1"/>
                          </a:solidFill>
                          <a:effectLst/>
                          <a:latin typeface="+mn-lt"/>
                          <a:ea typeface="+mn-ea"/>
                          <a:cs typeface="+mn-cs"/>
                          <a:sym typeface="Arial"/>
                        </a:rPr>
                        <a:t>Mẹ bảo: cầu Hàm Rồng sông Mã</a:t>
                      </a:r>
                    </a:p>
                    <a:p>
                      <a:pPr algn="just">
                        <a:spcBef>
                          <a:spcPts val="600"/>
                        </a:spcBef>
                        <a:spcAft>
                          <a:spcPts val="600"/>
                        </a:spcAft>
                      </a:pPr>
                      <a:r>
                        <a:rPr lang="vi-VN" sz="2300" b="0" i="0" u="none" strike="noStrike" cap="none">
                          <a:solidFill>
                            <a:schemeClr val="tx1"/>
                          </a:solidFill>
                          <a:effectLst/>
                          <a:latin typeface="+mn-lt"/>
                          <a:ea typeface="+mn-ea"/>
                          <a:cs typeface="+mn-cs"/>
                          <a:sym typeface="Arial"/>
                        </a:rPr>
                        <a:t>Con cứ gọi cái cầu của cha.</a:t>
                      </a:r>
                      <a:endParaRPr lang="en-US" sz="2300" b="0" i="0" u="none" strike="noStrike" cap="none">
                        <a:solidFill>
                          <a:schemeClr val="tx1"/>
                        </a:solidFill>
                        <a:effectLst/>
                        <a:latin typeface="+mn-lt"/>
                        <a:ea typeface="+mn-ea"/>
                        <a:cs typeface="+mn-cs"/>
                        <a:sym typeface="Arial"/>
                      </a:endParaRPr>
                    </a:p>
                    <a:p>
                      <a:pPr algn="just">
                        <a:spcBef>
                          <a:spcPts val="600"/>
                        </a:spcBef>
                        <a:spcAft>
                          <a:spcPts val="600"/>
                        </a:spcAft>
                      </a:pPr>
                      <a:r>
                        <a:rPr lang="en-US" sz="2300" b="0" i="0" u="none" strike="noStrike" cap="none">
                          <a:solidFill>
                            <a:schemeClr val="tx1"/>
                          </a:solidFill>
                          <a:effectLst/>
                          <a:latin typeface="+mn-lt"/>
                          <a:ea typeface="+mn-ea"/>
                          <a:cs typeface="+mn-cs"/>
                          <a:sym typeface="Arial"/>
                        </a:rPr>
                        <a:t>			      (Phạm Tiến Duật)</a:t>
                      </a:r>
                      <a:endParaRPr lang="vi-VN" sz="2300" b="0" i="0" u="none" strike="noStrike" cap="none">
                        <a:solidFill>
                          <a:schemeClr val="tx1"/>
                        </a:solidFill>
                        <a:effectLst/>
                        <a:latin typeface="+mn-lt"/>
                        <a:ea typeface="+mn-ea"/>
                        <a:cs typeface="+mn-cs"/>
                        <a:sym typeface="Arial"/>
                      </a:endParaRPr>
                    </a:p>
                  </a:txBody>
                  <a:tcPr marL="131761" marR="131761" marT="54447" marB="54447">
                    <a:lnL>
                      <a:noFill/>
                    </a:lnL>
                    <a:lnR>
                      <a:noFill/>
                    </a:lnR>
                    <a:lnT>
                      <a:noFill/>
                    </a:lnT>
                    <a:lnB>
                      <a:noFill/>
                    </a:lnB>
                    <a:noFill/>
                  </a:tcPr>
                </a:tc>
                <a:extLst>
                  <a:ext uri="{0D108BD9-81ED-4DB2-BD59-A6C34878D82A}">
                    <a16:rowId xmlns:a16="http://schemas.microsoft.com/office/drawing/2014/main" val="1161154161"/>
                  </a:ext>
                </a:extLst>
              </a:tr>
            </a:tbl>
          </a:graphicData>
        </a:graphic>
      </p:graphicFrame>
      <p:cxnSp>
        <p:nvCxnSpPr>
          <p:cNvPr id="26" name="Straight Connector 25">
            <a:extLst>
              <a:ext uri="{FF2B5EF4-FFF2-40B4-BE49-F238E27FC236}">
                <a16:creationId xmlns:a16="http://schemas.microsoft.com/office/drawing/2014/main" id="{8D825B4E-3719-0B3C-EB73-E885E30E64A0}"/>
              </a:ext>
            </a:extLst>
          </p:cNvPr>
          <p:cNvCxnSpPr>
            <a:cxnSpLocks/>
          </p:cNvCxnSpPr>
          <p:nvPr/>
        </p:nvCxnSpPr>
        <p:spPr>
          <a:xfrm>
            <a:off x="4343370" y="2546088"/>
            <a:ext cx="11835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0F9280-3E90-D4B0-B0F4-A5B4216E9003}"/>
              </a:ext>
            </a:extLst>
          </p:cNvPr>
          <p:cNvCxnSpPr>
            <a:cxnSpLocks/>
          </p:cNvCxnSpPr>
          <p:nvPr/>
        </p:nvCxnSpPr>
        <p:spPr>
          <a:xfrm>
            <a:off x="586569" y="3017803"/>
            <a:ext cx="8892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A7D360-8C98-936B-1CBC-148B0EC4A4E4}"/>
              </a:ext>
            </a:extLst>
          </p:cNvPr>
          <p:cNvCxnSpPr>
            <a:cxnSpLocks/>
          </p:cNvCxnSpPr>
          <p:nvPr/>
        </p:nvCxnSpPr>
        <p:spPr>
          <a:xfrm>
            <a:off x="3482268" y="4534546"/>
            <a:ext cx="5019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AB521F-73A4-7D4B-B674-DDC5E3342F88}"/>
              </a:ext>
            </a:extLst>
          </p:cNvPr>
          <p:cNvCxnSpPr>
            <a:cxnSpLocks/>
          </p:cNvCxnSpPr>
          <p:nvPr/>
        </p:nvCxnSpPr>
        <p:spPr>
          <a:xfrm>
            <a:off x="1162697" y="5528775"/>
            <a:ext cx="5019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BB5899-5A0E-2D0F-7F69-EB5A72AB6EF2}"/>
              </a:ext>
            </a:extLst>
          </p:cNvPr>
          <p:cNvCxnSpPr>
            <a:cxnSpLocks/>
          </p:cNvCxnSpPr>
          <p:nvPr/>
        </p:nvCxnSpPr>
        <p:spPr>
          <a:xfrm>
            <a:off x="1729505" y="5528775"/>
            <a:ext cx="13204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16E3D6-76D2-B704-0982-6B3E40F20DAA}"/>
              </a:ext>
            </a:extLst>
          </p:cNvPr>
          <p:cNvCxnSpPr>
            <a:cxnSpLocks/>
          </p:cNvCxnSpPr>
          <p:nvPr/>
        </p:nvCxnSpPr>
        <p:spPr>
          <a:xfrm>
            <a:off x="8603462" y="2517060"/>
            <a:ext cx="3517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087544-6204-9619-5DB4-7E07FA127637}"/>
              </a:ext>
            </a:extLst>
          </p:cNvPr>
          <p:cNvCxnSpPr>
            <a:cxnSpLocks/>
          </p:cNvCxnSpPr>
          <p:nvPr/>
        </p:nvCxnSpPr>
        <p:spPr>
          <a:xfrm>
            <a:off x="8092651" y="3549994"/>
            <a:ext cx="10034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B41959D-35EE-7AC2-FAD6-A9DF46018946}"/>
              </a:ext>
            </a:extLst>
          </p:cNvPr>
          <p:cNvCxnSpPr>
            <a:cxnSpLocks/>
          </p:cNvCxnSpPr>
          <p:nvPr/>
        </p:nvCxnSpPr>
        <p:spPr>
          <a:xfrm>
            <a:off x="10965995" y="3516128"/>
            <a:ext cx="6230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97304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64C5AB8-252E-ABCB-70D1-24154DEE37FD}"/>
              </a:ext>
            </a:extLst>
          </p:cNvPr>
          <p:cNvSpPr/>
          <p:nvPr/>
        </p:nvSpPr>
        <p:spPr>
          <a:xfrm>
            <a:off x="801049" y="1285875"/>
            <a:ext cx="2493645" cy="8001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Chum</a:t>
            </a:r>
          </a:p>
        </p:txBody>
      </p:sp>
      <p:sp>
        <p:nvSpPr>
          <p:cNvPr id="3" name="Rectangle: Rounded Corners 2">
            <a:extLst>
              <a:ext uri="{FF2B5EF4-FFF2-40B4-BE49-F238E27FC236}">
                <a16:creationId xmlns:a16="http://schemas.microsoft.com/office/drawing/2014/main" id="{35AE9C56-4709-272E-9BA1-79C2939A3678}"/>
              </a:ext>
            </a:extLst>
          </p:cNvPr>
          <p:cNvSpPr/>
          <p:nvPr/>
        </p:nvSpPr>
        <p:spPr>
          <a:xfrm>
            <a:off x="801049" y="2800350"/>
            <a:ext cx="2493645" cy="8001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Ngòi </a:t>
            </a:r>
          </a:p>
        </p:txBody>
      </p:sp>
      <p:sp>
        <p:nvSpPr>
          <p:cNvPr id="4" name="Rectangle: Rounded Corners 3">
            <a:extLst>
              <a:ext uri="{FF2B5EF4-FFF2-40B4-BE49-F238E27FC236}">
                <a16:creationId xmlns:a16="http://schemas.microsoft.com/office/drawing/2014/main" id="{56502886-67BA-5291-FE12-327FC7DCBCAE}"/>
              </a:ext>
            </a:extLst>
          </p:cNvPr>
          <p:cNvSpPr/>
          <p:nvPr/>
        </p:nvSpPr>
        <p:spPr>
          <a:xfrm>
            <a:off x="801049" y="4200525"/>
            <a:ext cx="2493645" cy="8001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Thuyền thoi</a:t>
            </a:r>
          </a:p>
        </p:txBody>
      </p:sp>
      <p:sp>
        <p:nvSpPr>
          <p:cNvPr id="5" name="Rectangle: Rounded Corners 4">
            <a:extLst>
              <a:ext uri="{FF2B5EF4-FFF2-40B4-BE49-F238E27FC236}">
                <a16:creationId xmlns:a16="http://schemas.microsoft.com/office/drawing/2014/main" id="{8B5752B1-D5AE-F1FD-2FED-765758466E74}"/>
              </a:ext>
            </a:extLst>
          </p:cNvPr>
          <p:cNvSpPr/>
          <p:nvPr/>
        </p:nvSpPr>
        <p:spPr>
          <a:xfrm>
            <a:off x="801049" y="5617845"/>
            <a:ext cx="2493645" cy="88011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Cầu Hàm Rồng</a:t>
            </a:r>
          </a:p>
        </p:txBody>
      </p:sp>
      <p:sp>
        <p:nvSpPr>
          <p:cNvPr id="9" name="Rectangle: Rounded Corners 8">
            <a:extLst>
              <a:ext uri="{FF2B5EF4-FFF2-40B4-BE49-F238E27FC236}">
                <a16:creationId xmlns:a16="http://schemas.microsoft.com/office/drawing/2014/main" id="{2D3E0590-29A2-BCB8-C0B9-4F6AECFDA6BA}"/>
              </a:ext>
            </a:extLst>
          </p:cNvPr>
          <p:cNvSpPr/>
          <p:nvPr/>
        </p:nvSpPr>
        <p:spPr>
          <a:xfrm>
            <a:off x="4763449" y="1100212"/>
            <a:ext cx="6742751" cy="1171426"/>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cầu bắc qua sông Mã ở thành phố Thanh Hoá, tỉnh Thanh Hoá.</a:t>
            </a:r>
          </a:p>
        </p:txBody>
      </p:sp>
      <p:sp>
        <p:nvSpPr>
          <p:cNvPr id="10" name="Rectangle: Rounded Corners 9">
            <a:extLst>
              <a:ext uri="{FF2B5EF4-FFF2-40B4-BE49-F238E27FC236}">
                <a16:creationId xmlns:a16="http://schemas.microsoft.com/office/drawing/2014/main" id="{282C246C-D888-59A1-E803-86D81AEC6114}"/>
              </a:ext>
            </a:extLst>
          </p:cNvPr>
          <p:cNvSpPr/>
          <p:nvPr/>
        </p:nvSpPr>
        <p:spPr>
          <a:xfrm>
            <a:off x="4763449" y="2491687"/>
            <a:ext cx="6742751" cy="1417426"/>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đồ vật bằng đất nung loại to, miệng tròn, giữa phình ra, dùng để đựng nước hoặc các loại hạt.</a:t>
            </a:r>
          </a:p>
        </p:txBody>
      </p:sp>
      <p:sp>
        <p:nvSpPr>
          <p:cNvPr id="11" name="Rectangle: Rounded Corners 10">
            <a:extLst>
              <a:ext uri="{FF2B5EF4-FFF2-40B4-BE49-F238E27FC236}">
                <a16:creationId xmlns:a16="http://schemas.microsoft.com/office/drawing/2014/main" id="{0B01CBF8-1720-7E44-B386-EA01EC4FD733}"/>
              </a:ext>
            </a:extLst>
          </p:cNvPr>
          <p:cNvSpPr/>
          <p:nvPr/>
        </p:nvSpPr>
        <p:spPr>
          <a:xfrm>
            <a:off x="4763449" y="4014862"/>
            <a:ext cx="6742751" cy="1171426"/>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đường nước chảy tự nhiên, thông với sông hoặc đầm, hồ.</a:t>
            </a:r>
          </a:p>
        </p:txBody>
      </p:sp>
      <p:sp>
        <p:nvSpPr>
          <p:cNvPr id="12" name="Rectangle: Rounded Corners 11">
            <a:extLst>
              <a:ext uri="{FF2B5EF4-FFF2-40B4-BE49-F238E27FC236}">
                <a16:creationId xmlns:a16="http://schemas.microsoft.com/office/drawing/2014/main" id="{BE77B476-579C-EB5A-CFA8-6ECE2D4F547D}"/>
              </a:ext>
            </a:extLst>
          </p:cNvPr>
          <p:cNvSpPr/>
          <p:nvPr/>
        </p:nvSpPr>
        <p:spPr>
          <a:xfrm>
            <a:off x="4763449" y="5472187"/>
            <a:ext cx="6742751" cy="1171426"/>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000000"/>
                </a:solidFill>
              </a:rPr>
              <a:t>thuyền nhỏ và dài, hai đầu nhọn, có hình giống cái thoi dệt vải.</a:t>
            </a:r>
          </a:p>
        </p:txBody>
      </p:sp>
      <p:sp>
        <p:nvSpPr>
          <p:cNvPr id="13" name="Rectangle: Rounded Corners 12">
            <a:extLst>
              <a:ext uri="{FF2B5EF4-FFF2-40B4-BE49-F238E27FC236}">
                <a16:creationId xmlns:a16="http://schemas.microsoft.com/office/drawing/2014/main" id="{47A26694-2B2E-2BB6-8151-D3FAE723AF58}"/>
              </a:ext>
            </a:extLst>
          </p:cNvPr>
          <p:cNvSpPr/>
          <p:nvPr/>
        </p:nvSpPr>
        <p:spPr>
          <a:xfrm>
            <a:off x="2258750" y="207818"/>
            <a:ext cx="7644337" cy="72736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rPr>
              <a:t>THỬ THÁCH: TÌM NGHĨA TỪ KHÓ</a:t>
            </a:r>
          </a:p>
        </p:txBody>
      </p:sp>
      <p:cxnSp>
        <p:nvCxnSpPr>
          <p:cNvPr id="15" name="Straight Connector 14">
            <a:extLst>
              <a:ext uri="{FF2B5EF4-FFF2-40B4-BE49-F238E27FC236}">
                <a16:creationId xmlns:a16="http://schemas.microsoft.com/office/drawing/2014/main" id="{75F12517-AF13-A2C8-C824-7FDF26DFFF43}"/>
              </a:ext>
            </a:extLst>
          </p:cNvPr>
          <p:cNvCxnSpPr>
            <a:stCxn id="2" idx="3"/>
          </p:cNvCxnSpPr>
          <p:nvPr/>
        </p:nvCxnSpPr>
        <p:spPr>
          <a:xfrm>
            <a:off x="3294694" y="1685925"/>
            <a:ext cx="1468755" cy="1533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0541B2-3E7E-C98D-3507-C83160DEC602}"/>
              </a:ext>
            </a:extLst>
          </p:cNvPr>
          <p:cNvCxnSpPr>
            <a:cxnSpLocks/>
            <a:endCxn id="11" idx="1"/>
          </p:cNvCxnSpPr>
          <p:nvPr/>
        </p:nvCxnSpPr>
        <p:spPr>
          <a:xfrm>
            <a:off x="3294694" y="3203430"/>
            <a:ext cx="1468755" cy="1397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08D792-31EA-0C4F-5285-9CB7348CD5CE}"/>
              </a:ext>
            </a:extLst>
          </p:cNvPr>
          <p:cNvCxnSpPr>
            <a:cxnSpLocks/>
          </p:cNvCxnSpPr>
          <p:nvPr/>
        </p:nvCxnSpPr>
        <p:spPr>
          <a:xfrm>
            <a:off x="3294694" y="4720935"/>
            <a:ext cx="1468755" cy="1397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6B1913-1A24-1681-FED0-E31B6D944D6F}"/>
              </a:ext>
            </a:extLst>
          </p:cNvPr>
          <p:cNvCxnSpPr>
            <a:cxnSpLocks/>
            <a:endCxn id="9" idx="1"/>
          </p:cNvCxnSpPr>
          <p:nvPr/>
        </p:nvCxnSpPr>
        <p:spPr>
          <a:xfrm flipV="1">
            <a:off x="3294694" y="1685925"/>
            <a:ext cx="1468755" cy="4346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8844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61AEFF7-9555-1AD2-87CE-B3D8BE5AADA8}"/>
              </a:ext>
            </a:extLst>
          </p:cNvPr>
          <p:cNvSpPr/>
          <p:nvPr/>
        </p:nvSpPr>
        <p:spPr>
          <a:xfrm>
            <a:off x="4591575" y="600075"/>
            <a:ext cx="3017311" cy="8001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Cái chum</a:t>
            </a:r>
          </a:p>
        </p:txBody>
      </p:sp>
      <p:grpSp>
        <p:nvGrpSpPr>
          <p:cNvPr id="4" name="Group 3">
            <a:extLst>
              <a:ext uri="{FF2B5EF4-FFF2-40B4-BE49-F238E27FC236}">
                <a16:creationId xmlns:a16="http://schemas.microsoft.com/office/drawing/2014/main" id="{9CFD0EC8-83F4-286B-9D68-B14090DC547D}"/>
              </a:ext>
            </a:extLst>
          </p:cNvPr>
          <p:cNvGrpSpPr/>
          <p:nvPr/>
        </p:nvGrpSpPr>
        <p:grpSpPr>
          <a:xfrm>
            <a:off x="376906" y="1876742"/>
            <a:ext cx="11408026" cy="4381183"/>
            <a:chOff x="1413797" y="2170789"/>
            <a:chExt cx="11408026" cy="4381183"/>
          </a:xfrm>
        </p:grpSpPr>
        <p:pic>
          <p:nvPicPr>
            <p:cNvPr id="7174" name="Picture 6" descr="Chum vại phong thủy các loại|Cửa hàng gốm Thanh Hà-Hội An">
              <a:extLst>
                <a:ext uri="{FF2B5EF4-FFF2-40B4-BE49-F238E27FC236}">
                  <a16:creationId xmlns:a16="http://schemas.microsoft.com/office/drawing/2014/main" id="{4897DB4B-D1DD-3C7B-1190-0E1008CD3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797" y="2170789"/>
              <a:ext cx="4395786" cy="438118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Xót xa bé 2 tuổi ngạt nước trong chum">
              <a:extLst>
                <a:ext uri="{FF2B5EF4-FFF2-40B4-BE49-F238E27FC236}">
                  <a16:creationId xmlns:a16="http://schemas.microsoft.com/office/drawing/2014/main" id="{938F80A8-B230-4813-CE72-9E105A713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583" y="2170790"/>
              <a:ext cx="7012240" cy="438118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95806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61AEFF7-9555-1AD2-87CE-B3D8BE5AADA8}"/>
              </a:ext>
            </a:extLst>
          </p:cNvPr>
          <p:cNvSpPr/>
          <p:nvPr/>
        </p:nvSpPr>
        <p:spPr>
          <a:xfrm>
            <a:off x="4591575" y="600075"/>
            <a:ext cx="3017311" cy="8001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Thuyền thoi</a:t>
            </a:r>
          </a:p>
        </p:txBody>
      </p:sp>
      <p:grpSp>
        <p:nvGrpSpPr>
          <p:cNvPr id="3" name="Group 2">
            <a:extLst>
              <a:ext uri="{FF2B5EF4-FFF2-40B4-BE49-F238E27FC236}">
                <a16:creationId xmlns:a16="http://schemas.microsoft.com/office/drawing/2014/main" id="{CCD3491D-2E7B-52BB-2032-8C5D399838FF}"/>
              </a:ext>
            </a:extLst>
          </p:cNvPr>
          <p:cNvGrpSpPr/>
          <p:nvPr/>
        </p:nvGrpSpPr>
        <p:grpSpPr>
          <a:xfrm>
            <a:off x="131246" y="1903462"/>
            <a:ext cx="11899345" cy="4113880"/>
            <a:chOff x="439792" y="1932959"/>
            <a:chExt cx="10965276" cy="3790952"/>
          </a:xfrm>
        </p:grpSpPr>
        <p:pic>
          <p:nvPicPr>
            <p:cNvPr id="7170" name="Picture 2" descr="Vùng đất lạ ở tỉnh Gia Lai, dân đẽo cây thành thuyền, nay có giá thì dân  đem bán sạch rồi">
              <a:extLst>
                <a:ext uri="{FF2B5EF4-FFF2-40B4-BE49-F238E27FC236}">
                  <a16:creationId xmlns:a16="http://schemas.microsoft.com/office/drawing/2014/main" id="{C0A8136C-8DFC-B771-4836-E3BC17891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345" y="1932959"/>
              <a:ext cx="5182723" cy="37909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Xa dần những con thuyền độc mộc trên sông | Báo Dân tộc và Phát triển">
              <a:extLst>
                <a:ext uri="{FF2B5EF4-FFF2-40B4-BE49-F238E27FC236}">
                  <a16:creationId xmlns:a16="http://schemas.microsoft.com/office/drawing/2014/main" id="{F8338E77-0F15-BB0E-2AA6-FE7DDB1FE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92" y="1932959"/>
              <a:ext cx="5689936" cy="379095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28266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3C77FA-CDDD-73D7-88AC-52A1AADD0F3F}"/>
              </a:ext>
            </a:extLst>
          </p:cNvPr>
          <p:cNvSpPr txBox="1"/>
          <p:nvPr/>
        </p:nvSpPr>
        <p:spPr>
          <a:xfrm>
            <a:off x="1103408" y="2795825"/>
            <a:ext cx="9955021" cy="2108269"/>
          </a:xfrm>
          <a:prstGeom prst="rect">
            <a:avLst/>
          </a:prstGeom>
          <a:noFill/>
        </p:spPr>
        <p:txBody>
          <a:bodyPr wrap="square">
            <a:spAutoFit/>
          </a:bodyPr>
          <a:lstStyle/>
          <a:p>
            <a:pPr algn="ctr">
              <a:spcBef>
                <a:spcPts val="1200"/>
              </a:spcBef>
              <a:spcAft>
                <a:spcPts val="600"/>
              </a:spcAft>
            </a:pPr>
            <a:r>
              <a:rPr lang="en-US" sz="7200" b="1">
                <a:solidFill>
                  <a:srgbClr val="C00000"/>
                </a:solidFill>
              </a:rPr>
              <a:t>CÁI CẦU</a:t>
            </a:r>
          </a:p>
          <a:p>
            <a:pPr indent="457200" algn="r">
              <a:spcBef>
                <a:spcPts val="1200"/>
              </a:spcBef>
              <a:spcAft>
                <a:spcPts val="600"/>
              </a:spcAft>
            </a:pPr>
            <a:r>
              <a:rPr lang="en-US" sz="4400">
                <a:solidFill>
                  <a:srgbClr val="000000"/>
                </a:solidFill>
              </a:rPr>
              <a:t>(</a:t>
            </a:r>
            <a:r>
              <a:rPr lang="en-US" sz="4400">
                <a:solidFill>
                  <a:srgbClr val="000000"/>
                </a:solidFill>
                <a:effectLst/>
              </a:rPr>
              <a:t>Phạm Tiến Duật</a:t>
            </a:r>
            <a:r>
              <a:rPr lang="en-US" sz="4400">
                <a:solidFill>
                  <a:srgbClr val="000000"/>
                </a:solidFill>
              </a:rPr>
              <a:t>)</a:t>
            </a:r>
          </a:p>
        </p:txBody>
      </p:sp>
      <p:grpSp>
        <p:nvGrpSpPr>
          <p:cNvPr id="4" name="Group 3">
            <a:extLst>
              <a:ext uri="{FF2B5EF4-FFF2-40B4-BE49-F238E27FC236}">
                <a16:creationId xmlns:a16="http://schemas.microsoft.com/office/drawing/2014/main" id="{CE59555E-0221-7DF2-A4AF-2FCDBC712D4E}"/>
              </a:ext>
            </a:extLst>
          </p:cNvPr>
          <p:cNvGrpSpPr/>
          <p:nvPr/>
        </p:nvGrpSpPr>
        <p:grpSpPr>
          <a:xfrm>
            <a:off x="3497072" y="727209"/>
            <a:ext cx="5167692" cy="758669"/>
            <a:chOff x="752815" y="767254"/>
            <a:chExt cx="2205781" cy="584775"/>
          </a:xfrm>
        </p:grpSpPr>
        <p:sp>
          <p:nvSpPr>
            <p:cNvPr id="5" name="Google Shape;4306;p14">
              <a:extLst>
                <a:ext uri="{FF2B5EF4-FFF2-40B4-BE49-F238E27FC236}">
                  <a16:creationId xmlns:a16="http://schemas.microsoft.com/office/drawing/2014/main"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FEACB184-F319-127C-FAC1-1D1E8AC3221B}"/>
                </a:ext>
              </a:extLst>
            </p:cNvPr>
            <p:cNvSpPr txBox="1"/>
            <p:nvPr/>
          </p:nvSpPr>
          <p:spPr>
            <a:xfrm>
              <a:off x="752815" y="895948"/>
              <a:ext cx="1957309" cy="355847"/>
            </a:xfrm>
            <a:prstGeom prst="rect">
              <a:avLst/>
            </a:prstGeom>
            <a:noFill/>
          </p:spPr>
          <p:txBody>
            <a:bodyPr wrap="square" rtlCol="0">
              <a:spAutoFit/>
            </a:bodyPr>
            <a:lstStyle/>
            <a:p>
              <a:pPr algn="ctr"/>
              <a:r>
                <a:rPr lang="en-US" sz="2400" b="1"/>
                <a:t>       Đọc nối tiếp theo nhóm</a:t>
              </a:r>
            </a:p>
          </p:txBody>
        </p:sp>
      </p:grpSp>
    </p:spTree>
    <p:custDataLst>
      <p:tags r:id="rId1"/>
    </p:custDataLst>
    <p:extLst>
      <p:ext uri="{BB962C8B-B14F-4D97-AF65-F5344CB8AC3E}">
        <p14:creationId xmlns:p14="http://schemas.microsoft.com/office/powerpoint/2010/main" val="1755847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BCEB9-167C-021F-B38B-52BF3B54C9D5}"/>
              </a:ext>
            </a:extLst>
          </p:cNvPr>
          <p:cNvSpPr txBox="1"/>
          <p:nvPr/>
        </p:nvSpPr>
        <p:spPr>
          <a:xfrm>
            <a:off x="-275600" y="1112302"/>
            <a:ext cx="9658350" cy="1015663"/>
          </a:xfrm>
          <a:prstGeom prst="rect">
            <a:avLst/>
          </a:prstGeom>
          <a:noFill/>
        </p:spPr>
        <p:txBody>
          <a:bodyPr wrap="square">
            <a:spAutoFit/>
          </a:bodyPr>
          <a:lstStyle/>
          <a:p>
            <a:pPr algn="ctr"/>
            <a:r>
              <a:rPr lang="en-US" sz="6000" b="1">
                <a:solidFill>
                  <a:srgbClr val="C00000"/>
                </a:solidFill>
              </a:rPr>
              <a:t>TRẢ LỜI CÂU HỎI</a:t>
            </a:r>
            <a:endParaRPr lang="en-US" sz="5400" b="1"/>
          </a:p>
        </p:txBody>
      </p:sp>
      <p:pic>
        <p:nvPicPr>
          <p:cNvPr id="4" name="Picture 3">
            <a:extLst>
              <a:ext uri="{FF2B5EF4-FFF2-40B4-BE49-F238E27FC236}">
                <a16:creationId xmlns:a16="http://schemas.microsoft.com/office/drawing/2014/main" id="{8ED7E232-7B5D-544F-7F63-6DC9A1444275}"/>
              </a:ext>
            </a:extLst>
          </p:cNvPr>
          <p:cNvPicPr>
            <a:picLocks noChangeAspect="1"/>
          </p:cNvPicPr>
          <p:nvPr/>
        </p:nvPicPr>
        <p:blipFill>
          <a:blip r:embed="rId4"/>
          <a:stretch>
            <a:fillRect/>
          </a:stretch>
        </p:blipFill>
        <p:spPr>
          <a:xfrm>
            <a:off x="5906125" y="2529698"/>
            <a:ext cx="4567025" cy="4328302"/>
          </a:xfrm>
          <a:prstGeom prst="rect">
            <a:avLst/>
          </a:prstGeom>
        </p:spPr>
      </p:pic>
    </p:spTree>
    <p:custDataLst>
      <p:tags r:id="rId1"/>
    </p:custDataLst>
    <p:extLst>
      <p:ext uri="{BB962C8B-B14F-4D97-AF65-F5344CB8AC3E}">
        <p14:creationId xmlns:p14="http://schemas.microsoft.com/office/powerpoint/2010/main" val="17136837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D9DB4D6-27D8-4AA0-B9D1-BB82ADCFFF7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2744B13C-01D7-4C86-8439-4FB1026B4CF5}&quot;,&quot;D:\\Năm học 24 -25\\GIÁO ÁN ĐIỆN TỬ NỘ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30.4_Bài 22_Cái cầu"/>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99E0ECEA-2C34-43AA-B42F-FE5021D4A8AD}:697"/>
</p:tagLst>
</file>

<file path=ppt/tags/tag11.xml><?xml version="1.0" encoding="utf-8"?>
<p:tagLst xmlns:a="http://schemas.openxmlformats.org/drawingml/2006/main" xmlns:r="http://schemas.openxmlformats.org/officeDocument/2006/relationships" xmlns:p="http://schemas.openxmlformats.org/presentationml/2006/main">
  <p:tag name="GENSWF_SLIDE_UID" val="{439DA6CD-17A8-4B7B-81C4-4693F15D3EB9}:699"/>
</p:tagLst>
</file>

<file path=ppt/tags/tag12.xml><?xml version="1.0" encoding="utf-8"?>
<p:tagLst xmlns:a="http://schemas.openxmlformats.org/drawingml/2006/main" xmlns:r="http://schemas.openxmlformats.org/officeDocument/2006/relationships" xmlns:p="http://schemas.openxmlformats.org/presentationml/2006/main">
  <p:tag name="GENSWF_SLIDE_UID" val="{30C22AF3-3F0D-4D11-8D99-9562A97C14E7}:949"/>
</p:tagLst>
</file>

<file path=ppt/tags/tag13.xml><?xml version="1.0" encoding="utf-8"?>
<p:tagLst xmlns:a="http://schemas.openxmlformats.org/drawingml/2006/main" xmlns:r="http://schemas.openxmlformats.org/officeDocument/2006/relationships" xmlns:p="http://schemas.openxmlformats.org/presentationml/2006/main">
  <p:tag name="GENSWF_SLIDE_UID" val="{CDABEBC2-B1A6-48B6-A1B1-7B53D29A766A}:950"/>
</p:tagLst>
</file>

<file path=ppt/tags/tag14.xml><?xml version="1.0" encoding="utf-8"?>
<p:tagLst xmlns:a="http://schemas.openxmlformats.org/drawingml/2006/main" xmlns:r="http://schemas.openxmlformats.org/officeDocument/2006/relationships" xmlns:p="http://schemas.openxmlformats.org/presentationml/2006/main">
  <p:tag name="GENSWF_SLIDE_UID" val="{E24BCE8F-4E15-4F09-8FB5-3A443B3EB3FE}:951"/>
</p:tagLst>
</file>

<file path=ppt/tags/tag15.xml><?xml version="1.0" encoding="utf-8"?>
<p:tagLst xmlns:a="http://schemas.openxmlformats.org/drawingml/2006/main" xmlns:r="http://schemas.openxmlformats.org/officeDocument/2006/relationships" xmlns:p="http://schemas.openxmlformats.org/presentationml/2006/main">
  <p:tag name="GENSWF_SLIDE_UID" val="{DE606D4D-C938-4064-97E1-BAC1BC666162}:967"/>
</p:tagLst>
</file>

<file path=ppt/tags/tag16.xml><?xml version="1.0" encoding="utf-8"?>
<p:tagLst xmlns:a="http://schemas.openxmlformats.org/drawingml/2006/main" xmlns:r="http://schemas.openxmlformats.org/officeDocument/2006/relationships" xmlns:p="http://schemas.openxmlformats.org/presentationml/2006/main">
  <p:tag name="GENSWF_SLIDE_UID" val="{F747E2F8-70BC-4383-9427-4BC33152F962}:974"/>
</p:tagLst>
</file>

<file path=ppt/tags/tag17.xml><?xml version="1.0" encoding="utf-8"?>
<p:tagLst xmlns:a="http://schemas.openxmlformats.org/drawingml/2006/main" xmlns:r="http://schemas.openxmlformats.org/officeDocument/2006/relationships" xmlns:p="http://schemas.openxmlformats.org/presentationml/2006/main">
  <p:tag name="GENSWF_SLIDE_UID" val="{AE9CB2ED-C8B2-45EE-891C-3E868A2C0E7E}:975"/>
</p:tagLst>
</file>

<file path=ppt/tags/tag18.xml><?xml version="1.0" encoding="utf-8"?>
<p:tagLst xmlns:a="http://schemas.openxmlformats.org/drawingml/2006/main" xmlns:r="http://schemas.openxmlformats.org/officeDocument/2006/relationships" xmlns:p="http://schemas.openxmlformats.org/presentationml/2006/main">
  <p:tag name="GENSWF_SLIDE_UID" val="{C0D382A3-8583-481B-BEAB-44370DB82CC0}:976"/>
</p:tagLst>
</file>

<file path=ppt/tags/tag19.xml><?xml version="1.0" encoding="utf-8"?>
<p:tagLst xmlns:a="http://schemas.openxmlformats.org/drawingml/2006/main" xmlns:r="http://schemas.openxmlformats.org/officeDocument/2006/relationships" xmlns:p="http://schemas.openxmlformats.org/presentationml/2006/main">
  <p:tag name="GENSWF_SLIDE_UID" val="{240FA607-3CCC-479C-9DBE-3D12CFF944F1}:977"/>
</p:tagLst>
</file>

<file path=ppt/tags/tag2.xml><?xml version="1.0" encoding="utf-8"?>
<p:tagLst xmlns:a="http://schemas.openxmlformats.org/drawingml/2006/main" xmlns:r="http://schemas.openxmlformats.org/officeDocument/2006/relationships" xmlns:p="http://schemas.openxmlformats.org/presentationml/2006/main">
  <p:tag name="GENSWF_SLIDE_UID" val="{39ECF433-7BF5-4BD4-ACD2-B58E46924C41}:986"/>
</p:tagLst>
</file>

<file path=ppt/tags/tag3.xml><?xml version="1.0" encoding="utf-8"?>
<p:tagLst xmlns:a="http://schemas.openxmlformats.org/drawingml/2006/main" xmlns:r="http://schemas.openxmlformats.org/officeDocument/2006/relationships" xmlns:p="http://schemas.openxmlformats.org/presentationml/2006/main">
  <p:tag name="GENSWF_SLIDE_UID" val="{6A867FA1-8E1B-4CA5-9CB5-7BA55946B549}:688"/>
</p:tagLst>
</file>

<file path=ppt/tags/tag4.xml><?xml version="1.0" encoding="utf-8"?>
<p:tagLst xmlns:a="http://schemas.openxmlformats.org/drawingml/2006/main" xmlns:r="http://schemas.openxmlformats.org/officeDocument/2006/relationships" xmlns:p="http://schemas.openxmlformats.org/presentationml/2006/main">
  <p:tag name="GENSWF_SLIDE_UID" val="{1C00F202-4562-42B5-907D-498DBFD5668C}:690"/>
</p:tagLst>
</file>

<file path=ppt/tags/tag5.xml><?xml version="1.0" encoding="utf-8"?>
<p:tagLst xmlns:a="http://schemas.openxmlformats.org/drawingml/2006/main" xmlns:r="http://schemas.openxmlformats.org/officeDocument/2006/relationships" xmlns:p="http://schemas.openxmlformats.org/presentationml/2006/main">
  <p:tag name="GENSWF_SLIDE_UID" val="{F9FB76A8-B96E-48E5-A9E5-0760FA34ED8B}:689"/>
</p:tagLst>
</file>

<file path=ppt/tags/tag6.xml><?xml version="1.0" encoding="utf-8"?>
<p:tagLst xmlns:a="http://schemas.openxmlformats.org/drawingml/2006/main" xmlns:r="http://schemas.openxmlformats.org/officeDocument/2006/relationships" xmlns:p="http://schemas.openxmlformats.org/presentationml/2006/main">
  <p:tag name="GENSWF_SLIDE_UID" val="{99BA9FFB-37B0-48CA-969C-ADBC0426C947}:948"/>
</p:tagLst>
</file>

<file path=ppt/tags/tag7.xml><?xml version="1.0" encoding="utf-8"?>
<p:tagLst xmlns:a="http://schemas.openxmlformats.org/drawingml/2006/main" xmlns:r="http://schemas.openxmlformats.org/officeDocument/2006/relationships" xmlns:p="http://schemas.openxmlformats.org/presentationml/2006/main">
  <p:tag name="GENSWF_SLIDE_UID" val="{4C2121B7-3C0E-44A9-8A00-F220B525D9E8}:984"/>
</p:tagLst>
</file>

<file path=ppt/tags/tag8.xml><?xml version="1.0" encoding="utf-8"?>
<p:tagLst xmlns:a="http://schemas.openxmlformats.org/drawingml/2006/main" xmlns:r="http://schemas.openxmlformats.org/officeDocument/2006/relationships" xmlns:p="http://schemas.openxmlformats.org/presentationml/2006/main">
  <p:tag name="GENSWF_SLIDE_UID" val="{03B326E1-6B88-42F9-99DA-45B53E2B2952}:985"/>
</p:tagLst>
</file>

<file path=ppt/tags/tag9.xml><?xml version="1.0" encoding="utf-8"?>
<p:tagLst xmlns:a="http://schemas.openxmlformats.org/drawingml/2006/main" xmlns:r="http://schemas.openxmlformats.org/officeDocument/2006/relationships" xmlns:p="http://schemas.openxmlformats.org/presentationml/2006/main">
  <p:tag name="GENSWF_SLIDE_UID" val="{605C6460-F8BF-4D0E-A307-98DC3EF615BC}:693"/>
</p:tagLst>
</file>

<file path=ppt/theme/theme1.xml><?xml version="1.0" encoding="utf-8"?>
<a:theme xmlns:a="http://schemas.openxmlformats.org/drawingml/2006/main" name="Watercolor Spring Forest by Slidesgo">
  <a:themeElements>
    <a:clrScheme name="Simple Light">
      <a:dk1>
        <a:srgbClr val="104126"/>
      </a:dk1>
      <a:lt1>
        <a:srgbClr val="F0F7F9"/>
      </a:lt1>
      <a:dk2>
        <a:srgbClr val="EA5B6A"/>
      </a:dk2>
      <a:lt2>
        <a:srgbClr val="E28EA9"/>
      </a:lt2>
      <a:accent1>
        <a:srgbClr val="B08BD8"/>
      </a:accent1>
      <a:accent2>
        <a:srgbClr val="4E8336"/>
      </a:accent2>
      <a:accent3>
        <a:srgbClr val="F0A262"/>
      </a:accent3>
      <a:accent4>
        <a:srgbClr val="FFFFFF"/>
      </a:accent4>
      <a:accent5>
        <a:srgbClr val="FFFFFF"/>
      </a:accent5>
      <a:accent6>
        <a:srgbClr val="FFFFFF"/>
      </a:accent6>
      <a:hlink>
        <a:srgbClr val="1041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TotalTime>
  <Words>858</Words>
  <Application>Microsoft Office PowerPoint</Application>
  <PresentationFormat>Custom</PresentationFormat>
  <Paragraphs>76</Paragraphs>
  <Slides>18</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Arimo</vt:lpstr>
      <vt:lpstr>华康少女文字W5(P)</vt:lpstr>
      <vt:lpstr>Wingdings</vt:lpstr>
      <vt:lpstr>Calibri</vt:lpstr>
      <vt:lpstr>Times New Roman</vt:lpstr>
      <vt:lpstr>Philosopher</vt:lpstr>
      <vt:lpstr>Arial</vt:lpstr>
      <vt:lpstr>Watercolor Spring Forest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30.4_Bài 22_Cái cầu</dc:title>
  <dc:creator>ADMIN</dc:creator>
  <cp:lastModifiedBy>STD_MO</cp:lastModifiedBy>
  <cp:revision>111</cp:revision>
  <dcterms:modified xsi:type="dcterms:W3CDTF">2025-04-14T12:56:13Z</dcterms:modified>
</cp:coreProperties>
</file>