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98" r:id="rId2"/>
  </p:sldMasterIdLst>
  <p:notesMasterIdLst>
    <p:notesMasterId r:id="rId14"/>
  </p:notesMasterIdLst>
  <p:sldIdLst>
    <p:sldId id="952" r:id="rId3"/>
    <p:sldId id="940" r:id="rId4"/>
    <p:sldId id="684" r:id="rId5"/>
    <p:sldId id="941" r:id="rId6"/>
    <p:sldId id="942" r:id="rId7"/>
    <p:sldId id="943" r:id="rId8"/>
    <p:sldId id="944" r:id="rId9"/>
    <p:sldId id="908" r:id="rId10"/>
    <p:sldId id="925" r:id="rId11"/>
    <p:sldId id="945" r:id="rId12"/>
    <p:sldId id="939" r:id="rId13"/>
  </p:sldIdLst>
  <p:sldSz cx="12161838" cy="6858000"/>
  <p:notesSz cx="6858000" cy="9144000"/>
  <p:embeddedFontLst>
    <p:embeddedFont>
      <p:font typeface="Roboto" panose="02000000000000000000" pitchFamily="2"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Vibur" panose="020B0604020202020204" charset="0"/>
      <p:regular r:id="rId23"/>
    </p:embeddedFont>
    <p:embeddedFont>
      <p:font typeface="Catamaran" panose="020B0604020202020204" charset="0"/>
      <p:regular r:id="rId24"/>
      <p:bold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9AA0A6"/>
          </p15:clr>
        </p15:guide>
        <p15:guide id="2" pos="3831"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00"/>
    <a:srgbClr val="B6DF89"/>
    <a:srgbClr val="F2B800"/>
    <a:srgbClr val="BDF4FB"/>
    <a:srgbClr val="E0FCAE"/>
    <a:srgbClr val="FBF1C1"/>
    <a:srgbClr val="FFB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E6C24C-657B-4D88-9A49-64C3D431F836}">
  <a:tblStyle styleId="{27E6C24C-657B-4D88-9A49-64C3D431F8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83992" autoAdjust="0"/>
  </p:normalViewPr>
  <p:slideViewPr>
    <p:cSldViewPr snapToGrid="0">
      <p:cViewPr varScale="1">
        <p:scale>
          <a:sx n="61" d="100"/>
          <a:sy n="61" d="100"/>
        </p:scale>
        <p:origin x="1182" y="60"/>
      </p:cViewPr>
      <p:guideLst>
        <p:guide orient="horz" pos="2160"/>
        <p:guide pos="3831"/>
      </p:guideLst>
    </p:cSldViewPr>
  </p:slideViewPr>
  <p:notesTextViewPr>
    <p:cViewPr>
      <p:scale>
        <a:sx n="1" d="1"/>
        <a:sy n="1" d="1"/>
      </p:scale>
      <p:origin x="0" y="0"/>
    </p:cViewPr>
  </p:notesTextViewPr>
  <p:sorterViewPr>
    <p:cViewPr>
      <p:scale>
        <a:sx n="100" d="100"/>
        <a:sy n="100" d="100"/>
      </p:scale>
      <p:origin x="0" y="-28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632017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Bài này chỉ mang tính chất tham khảo, gv tuyệt đối k chiếu cho hs chép ạ</a:t>
            </a:r>
          </a:p>
        </p:txBody>
      </p:sp>
    </p:spTree>
    <p:extLst>
      <p:ext uri="{BB962C8B-B14F-4D97-AF65-F5344CB8AC3E}">
        <p14:creationId xmlns:p14="http://schemas.microsoft.com/office/powerpoint/2010/main" val="1111915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9478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97692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198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73996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3692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60207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568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cùng HS lập 1 dàn ý bằng sơ đồ tư duy trên bảng lớp </a:t>
            </a:r>
          </a:p>
          <a:p>
            <a:r>
              <a:rPr lang="en-US"/>
              <a:t>GV lưu ý HD HS kĩ năng viết câu so sánh khi miêu tả cây cối</a:t>
            </a:r>
          </a:p>
        </p:txBody>
      </p:sp>
    </p:spTree>
    <p:extLst>
      <p:ext uri="{BB962C8B-B14F-4D97-AF65-F5344CB8AC3E}">
        <p14:creationId xmlns:p14="http://schemas.microsoft.com/office/powerpoint/2010/main" val="391289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tự viết</a:t>
            </a:r>
          </a:p>
          <a:p>
            <a:r>
              <a:rPr lang="en-US"/>
              <a:t>GV có thể gợi ý bằng sơ đồ tư duy ở bảng lớp</a:t>
            </a:r>
          </a:p>
        </p:txBody>
      </p:sp>
    </p:spTree>
    <p:extLst>
      <p:ext uri="{BB962C8B-B14F-4D97-AF65-F5344CB8AC3E}">
        <p14:creationId xmlns:p14="http://schemas.microsoft.com/office/powerpoint/2010/main" val="3372762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8"/>
        <p:cNvGrpSpPr/>
        <p:nvPr/>
      </p:nvGrpSpPr>
      <p:grpSpPr>
        <a:xfrm>
          <a:off x="0" y="0"/>
          <a:ext cx="0" cy="0"/>
          <a:chOff x="0" y="0"/>
          <a:chExt cx="0" cy="0"/>
        </a:xfrm>
      </p:grpSpPr>
      <p:grpSp>
        <p:nvGrpSpPr>
          <p:cNvPr id="11" name="Google Shape;11;p2"/>
          <p:cNvGrpSpPr/>
          <p:nvPr/>
        </p:nvGrpSpPr>
        <p:grpSpPr>
          <a:xfrm>
            <a:off x="2216761" y="724367"/>
            <a:ext cx="1221864" cy="889668"/>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 name="Google Shape;17;p2"/>
          <p:cNvGrpSpPr/>
          <p:nvPr/>
        </p:nvGrpSpPr>
        <p:grpSpPr>
          <a:xfrm>
            <a:off x="24429" y="2672225"/>
            <a:ext cx="1619295" cy="1283228"/>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 name="Google Shape;26;p2"/>
          <p:cNvGrpSpPr/>
          <p:nvPr/>
        </p:nvGrpSpPr>
        <p:grpSpPr>
          <a:xfrm>
            <a:off x="5886174" y="370876"/>
            <a:ext cx="2196796" cy="959963"/>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 name="Google Shape;35;p2"/>
          <p:cNvGrpSpPr/>
          <p:nvPr/>
        </p:nvGrpSpPr>
        <p:grpSpPr>
          <a:xfrm>
            <a:off x="9644630" y="4956980"/>
            <a:ext cx="1351057" cy="1926185"/>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 name="Google Shape;48;p2"/>
          <p:cNvGrpSpPr/>
          <p:nvPr/>
        </p:nvGrpSpPr>
        <p:grpSpPr>
          <a:xfrm rot="1386123">
            <a:off x="1170485" y="4865247"/>
            <a:ext cx="1427405" cy="241116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 name="Google Shape;55;p2"/>
          <p:cNvGrpSpPr/>
          <p:nvPr/>
        </p:nvGrpSpPr>
        <p:grpSpPr>
          <a:xfrm rot="8903269">
            <a:off x="-82951" y="163265"/>
            <a:ext cx="1464328" cy="1050163"/>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 name="Google Shape;62;p2"/>
          <p:cNvGrpSpPr/>
          <p:nvPr/>
        </p:nvGrpSpPr>
        <p:grpSpPr>
          <a:xfrm>
            <a:off x="10333293" y="1697880"/>
            <a:ext cx="2534102" cy="1620086"/>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 name="Google Shape;74;p2"/>
          <p:cNvSpPr/>
          <p:nvPr/>
        </p:nvSpPr>
        <p:spPr>
          <a:xfrm>
            <a:off x="-65537" y="6431401"/>
            <a:ext cx="2133301"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2003268" y="6614303"/>
            <a:ext cx="1417732"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7985434" y="6458275"/>
            <a:ext cx="213331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10018290" y="6431401"/>
            <a:ext cx="2256663"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4183838" y="6458275"/>
            <a:ext cx="213331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6210749" y="6515214"/>
            <a:ext cx="1872221"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3149861" y="6614303"/>
            <a:ext cx="1417732"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252014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41"/>
            <a:ext cx="10489585" cy="2852737"/>
          </a:xfrm>
        </p:spPr>
        <p:txBody>
          <a:bodyPr anchor="b"/>
          <a:lstStyle>
            <a:lvl1pPr>
              <a:defRPr sz="5970"/>
            </a:lvl1pPr>
          </a:lstStyle>
          <a:p>
            <a:r>
              <a:rPr lang="zh-CN" altLang="en-US"/>
              <a:t>单击此处编辑母版标题样式</a:t>
            </a:r>
          </a:p>
        </p:txBody>
      </p:sp>
      <p:sp>
        <p:nvSpPr>
          <p:cNvPr id="3" name="文本占位符 2"/>
          <p:cNvSpPr>
            <a:spLocks noGrp="1"/>
          </p:cNvSpPr>
          <p:nvPr>
            <p:ph type="body" idx="1"/>
          </p:nvPr>
        </p:nvSpPr>
        <p:spPr>
          <a:xfrm>
            <a:off x="829792" y="4589466"/>
            <a:ext cx="10489585" cy="1500187"/>
          </a:xfrm>
        </p:spPr>
        <p:txBody>
          <a:bodyPr/>
          <a:lstStyle>
            <a:lvl1pPr marL="0" indent="0">
              <a:buNone/>
              <a:defRPr sz="2388">
                <a:solidFill>
                  <a:schemeClr val="tx1">
                    <a:tint val="75000"/>
                  </a:schemeClr>
                </a:solidFill>
              </a:defRPr>
            </a:lvl1pPr>
            <a:lvl2pPr marL="454917" indent="0">
              <a:buNone/>
              <a:defRPr sz="1990">
                <a:solidFill>
                  <a:schemeClr val="tx1">
                    <a:tint val="75000"/>
                  </a:schemeClr>
                </a:solidFill>
              </a:defRPr>
            </a:lvl2pPr>
            <a:lvl3pPr marL="909834" indent="0">
              <a:buNone/>
              <a:defRPr sz="1791">
                <a:solidFill>
                  <a:schemeClr val="tx1">
                    <a:tint val="75000"/>
                  </a:schemeClr>
                </a:solidFill>
              </a:defRPr>
            </a:lvl3pPr>
            <a:lvl4pPr marL="1364751" indent="0">
              <a:buNone/>
              <a:defRPr sz="1592">
                <a:solidFill>
                  <a:schemeClr val="tx1">
                    <a:tint val="75000"/>
                  </a:schemeClr>
                </a:solidFill>
              </a:defRPr>
            </a:lvl4pPr>
            <a:lvl5pPr marL="1819667" indent="0">
              <a:buNone/>
              <a:defRPr sz="1592">
                <a:solidFill>
                  <a:schemeClr val="tx1">
                    <a:tint val="75000"/>
                  </a:schemeClr>
                </a:solidFill>
              </a:defRPr>
            </a:lvl5pPr>
            <a:lvl6pPr marL="2274584" indent="0">
              <a:buNone/>
              <a:defRPr sz="1592">
                <a:solidFill>
                  <a:schemeClr val="tx1">
                    <a:tint val="75000"/>
                  </a:schemeClr>
                </a:solidFill>
              </a:defRPr>
            </a:lvl6pPr>
            <a:lvl7pPr marL="2729501" indent="0">
              <a:buNone/>
              <a:defRPr sz="1592">
                <a:solidFill>
                  <a:schemeClr val="tx1">
                    <a:tint val="75000"/>
                  </a:schemeClr>
                </a:solidFill>
              </a:defRPr>
            </a:lvl7pPr>
            <a:lvl8pPr marL="3184418" indent="0">
              <a:buNone/>
              <a:defRPr sz="1592">
                <a:solidFill>
                  <a:schemeClr val="tx1">
                    <a:tint val="75000"/>
                  </a:schemeClr>
                </a:solidFill>
              </a:defRPr>
            </a:lvl8pPr>
            <a:lvl9pPr marL="3639335" indent="0">
              <a:buNone/>
              <a:defRPr sz="1592">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867528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2"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829461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2" y="365128"/>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2" y="1681163"/>
            <a:ext cx="5145027"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4" name="内容占位符 3"/>
          <p:cNvSpPr>
            <a:spLocks noGrp="1"/>
          </p:cNvSpPr>
          <p:nvPr>
            <p:ph sz="half" idx="2"/>
          </p:nvPr>
        </p:nvSpPr>
        <p:spPr>
          <a:xfrm>
            <a:off x="837712"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2" y="1681163"/>
            <a:ext cx="5170365"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6" name="内容占位符 5"/>
          <p:cNvSpPr>
            <a:spLocks noGrp="1"/>
          </p:cNvSpPr>
          <p:nvPr>
            <p:ph sz="quarter" idx="4"/>
          </p:nvPr>
        </p:nvSpPr>
        <p:spPr>
          <a:xfrm>
            <a:off x="6156932"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8" name="页脚占位符 7"/>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65092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页脚占位符 3"/>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38832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3" name="页脚占位符 2"/>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93896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内容占位符 2"/>
          <p:cNvSpPr>
            <a:spLocks noGrp="1"/>
          </p:cNvSpPr>
          <p:nvPr>
            <p:ph idx="1"/>
          </p:nvPr>
        </p:nvSpPr>
        <p:spPr>
          <a:xfrm>
            <a:off x="5170365" y="987428"/>
            <a:ext cx="6156930" cy="4873625"/>
          </a:xfrm>
        </p:spPr>
        <p:txBody>
          <a:bodyPr/>
          <a:lstStyle>
            <a:lvl1pPr>
              <a:defRPr sz="3184"/>
            </a:lvl1pPr>
            <a:lvl2pPr>
              <a:defRPr sz="2786"/>
            </a:lvl2pPr>
            <a:lvl3pPr>
              <a:defRPr sz="2388"/>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30313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图片占位符 2"/>
          <p:cNvSpPr>
            <a:spLocks noGrp="1"/>
          </p:cNvSpPr>
          <p:nvPr>
            <p:ph type="pic" idx="1"/>
          </p:nvPr>
        </p:nvSpPr>
        <p:spPr>
          <a:xfrm>
            <a:off x="5170365" y="987428"/>
            <a:ext cx="6156930" cy="4873625"/>
          </a:xfrm>
        </p:spPr>
        <p:txBody>
          <a:bodyPr/>
          <a:lstStyle>
            <a:lvl1pPr marL="0" indent="0">
              <a:buNone/>
              <a:defRPr sz="3184"/>
            </a:lvl1pPr>
            <a:lvl2pPr marL="454917" indent="0">
              <a:buNone/>
              <a:defRPr sz="2786"/>
            </a:lvl2pPr>
            <a:lvl3pPr marL="909834" indent="0">
              <a:buNone/>
              <a:defRPr sz="2388"/>
            </a:lvl3pPr>
            <a:lvl4pPr marL="1364751" indent="0">
              <a:buNone/>
              <a:defRPr sz="1990"/>
            </a:lvl4pPr>
            <a:lvl5pPr marL="1819667" indent="0">
              <a:buNone/>
              <a:defRPr sz="1990"/>
            </a:lvl5pPr>
            <a:lvl6pPr marL="2274584" indent="0">
              <a:buNone/>
              <a:defRPr sz="1990"/>
            </a:lvl6pPr>
            <a:lvl7pPr marL="2729501" indent="0">
              <a:buNone/>
              <a:defRPr sz="1990"/>
            </a:lvl7pPr>
            <a:lvl8pPr marL="3184418" indent="0">
              <a:buNone/>
              <a:defRPr sz="1990"/>
            </a:lvl8pPr>
            <a:lvl9pPr marL="3639335" indent="0">
              <a:buNone/>
              <a:defRPr sz="1990"/>
            </a:lvl9pPr>
          </a:lstStyle>
          <a:p>
            <a:endParaRPr lang="zh-CN" altLang="en-US"/>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901554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755930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61333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3"/>
        <p:cNvGrpSpPr/>
        <p:nvPr/>
      </p:nvGrpSpPr>
      <p:grpSpPr>
        <a:xfrm>
          <a:off x="0" y="0"/>
          <a:ext cx="0" cy="0"/>
          <a:chOff x="0" y="0"/>
          <a:chExt cx="0" cy="0"/>
        </a:xfrm>
      </p:grpSpPr>
      <p:sp>
        <p:nvSpPr>
          <p:cNvPr id="484" name="Google Shape;484;p12"/>
          <p:cNvSpPr/>
          <p:nvPr/>
        </p:nvSpPr>
        <p:spPr>
          <a:xfrm rot="1356523" flipH="1">
            <a:off x="9788364" y="-138396"/>
            <a:ext cx="15482"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5" name="Google Shape;485;p12"/>
          <p:cNvSpPr/>
          <p:nvPr/>
        </p:nvSpPr>
        <p:spPr>
          <a:xfrm>
            <a:off x="8971493" y="6938530"/>
            <a:ext cx="650743" cy="71767"/>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320954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200463" y="1514767"/>
            <a:ext cx="5760913" cy="2406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9576" b="0"/>
            </a:lvl1pPr>
            <a:lvl2pPr lvl="1">
              <a:spcBef>
                <a:spcPts val="0"/>
              </a:spcBef>
              <a:spcAft>
                <a:spcPts val="0"/>
              </a:spcAft>
              <a:buSzPts val="3000"/>
              <a:buNone/>
              <a:defRPr>
                <a:latin typeface="Roboto"/>
                <a:ea typeface="Roboto"/>
                <a:cs typeface="Roboto"/>
                <a:sym typeface="Roboto"/>
              </a:defRPr>
            </a:lvl2pPr>
            <a:lvl3pPr lvl="2">
              <a:spcBef>
                <a:spcPts val="0"/>
              </a:spcBef>
              <a:spcAft>
                <a:spcPts val="0"/>
              </a:spcAft>
              <a:buSzPts val="3000"/>
              <a:buNone/>
              <a:defRPr>
                <a:latin typeface="Roboto"/>
                <a:ea typeface="Roboto"/>
                <a:cs typeface="Roboto"/>
                <a:sym typeface="Roboto"/>
              </a:defRPr>
            </a:lvl3pPr>
            <a:lvl4pPr lvl="3">
              <a:spcBef>
                <a:spcPts val="0"/>
              </a:spcBef>
              <a:spcAft>
                <a:spcPts val="0"/>
              </a:spcAft>
              <a:buSzPts val="3000"/>
              <a:buNone/>
              <a:defRPr>
                <a:latin typeface="Roboto"/>
                <a:ea typeface="Roboto"/>
                <a:cs typeface="Roboto"/>
                <a:sym typeface="Roboto"/>
              </a:defRPr>
            </a:lvl4pPr>
            <a:lvl5pPr lvl="4">
              <a:spcBef>
                <a:spcPts val="0"/>
              </a:spcBef>
              <a:spcAft>
                <a:spcPts val="0"/>
              </a:spcAft>
              <a:buSzPts val="3000"/>
              <a:buNone/>
              <a:defRPr>
                <a:latin typeface="Roboto"/>
                <a:ea typeface="Roboto"/>
                <a:cs typeface="Roboto"/>
                <a:sym typeface="Roboto"/>
              </a:defRPr>
            </a:lvl5pPr>
            <a:lvl6pPr lvl="5">
              <a:spcBef>
                <a:spcPts val="0"/>
              </a:spcBef>
              <a:spcAft>
                <a:spcPts val="0"/>
              </a:spcAft>
              <a:buSzPts val="3000"/>
              <a:buNone/>
              <a:defRPr>
                <a:latin typeface="Roboto"/>
                <a:ea typeface="Roboto"/>
                <a:cs typeface="Roboto"/>
                <a:sym typeface="Roboto"/>
              </a:defRPr>
            </a:lvl6pPr>
            <a:lvl7pPr lvl="6">
              <a:spcBef>
                <a:spcPts val="0"/>
              </a:spcBef>
              <a:spcAft>
                <a:spcPts val="0"/>
              </a:spcAft>
              <a:buSzPts val="3000"/>
              <a:buNone/>
              <a:defRPr>
                <a:latin typeface="Roboto"/>
                <a:ea typeface="Roboto"/>
                <a:cs typeface="Roboto"/>
                <a:sym typeface="Roboto"/>
              </a:defRPr>
            </a:lvl7pPr>
            <a:lvl8pPr lvl="7">
              <a:spcBef>
                <a:spcPts val="0"/>
              </a:spcBef>
              <a:spcAft>
                <a:spcPts val="0"/>
              </a:spcAft>
              <a:buSzPts val="3000"/>
              <a:buNone/>
              <a:defRPr>
                <a:latin typeface="Roboto"/>
                <a:ea typeface="Roboto"/>
                <a:cs typeface="Roboto"/>
                <a:sym typeface="Roboto"/>
              </a:defRPr>
            </a:lvl8pPr>
            <a:lvl9pPr lvl="8">
              <a:spcBef>
                <a:spcPts val="0"/>
              </a:spcBef>
              <a:spcAft>
                <a:spcPts val="0"/>
              </a:spcAft>
              <a:buSzPts val="3000"/>
              <a:buNone/>
              <a:defRPr>
                <a:latin typeface="Roboto"/>
                <a:ea typeface="Roboto"/>
                <a:cs typeface="Roboto"/>
                <a:sym typeface="Roboto"/>
              </a:defRPr>
            </a:lvl9pPr>
          </a:lstStyle>
          <a:p>
            <a:endParaRPr/>
          </a:p>
        </p:txBody>
      </p:sp>
      <p:sp>
        <p:nvSpPr>
          <p:cNvPr id="10" name="Google Shape;10;p2"/>
          <p:cNvSpPr txBox="1">
            <a:spLocks noGrp="1"/>
          </p:cNvSpPr>
          <p:nvPr>
            <p:ph type="subTitle" idx="1"/>
          </p:nvPr>
        </p:nvSpPr>
        <p:spPr>
          <a:xfrm>
            <a:off x="2807438" y="4340717"/>
            <a:ext cx="6546963" cy="5808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2394">
                <a:latin typeface="Roboto"/>
                <a:ea typeface="Roboto"/>
                <a:cs typeface="Roboto"/>
                <a:sym typeface="Roboto"/>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a:endParaRPr/>
          </a:p>
        </p:txBody>
      </p:sp>
      <p:sp>
        <p:nvSpPr>
          <p:cNvPr id="11" name="Google Shape;11;p2"/>
          <p:cNvSpPr/>
          <p:nvPr/>
        </p:nvSpPr>
        <p:spPr>
          <a:xfrm>
            <a:off x="11025611" y="5267674"/>
            <a:ext cx="4049396"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47239" y="5320884"/>
            <a:ext cx="2439108"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736806" y="-5523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rot="-2426310">
            <a:off x="-2707596" y="-1517893"/>
            <a:ext cx="4973583"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777346" y="6470035"/>
            <a:ext cx="5357260" cy="2190564"/>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p:nvPr/>
        </p:nvSpPr>
        <p:spPr>
          <a:xfrm rot="315047" flipH="1">
            <a:off x="3731800" y="-1127548"/>
            <a:ext cx="5357010" cy="153250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9621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115"/>
        <p:cNvGrpSpPr/>
        <p:nvPr/>
      </p:nvGrpSpPr>
      <p:grpSpPr>
        <a:xfrm>
          <a:off x="0" y="0"/>
          <a:ext cx="0" cy="0"/>
          <a:chOff x="0" y="0"/>
          <a:chExt cx="0" cy="0"/>
        </a:xfrm>
      </p:grpSpPr>
      <p:sp>
        <p:nvSpPr>
          <p:cNvPr id="116" name="Google Shape;116;p15"/>
          <p:cNvSpPr/>
          <p:nvPr/>
        </p:nvSpPr>
        <p:spPr>
          <a:xfrm rot="1036562">
            <a:off x="9861076" y="-277326"/>
            <a:ext cx="3919352" cy="35911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7" name="Google Shape;117;p15"/>
          <p:cNvSpPr/>
          <p:nvPr/>
        </p:nvSpPr>
        <p:spPr>
          <a:xfrm rot="-10256595">
            <a:off x="-1191802" y="6105572"/>
            <a:ext cx="7890693" cy="3417149"/>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 name="Google Shape;118;p15"/>
          <p:cNvSpPr/>
          <p:nvPr/>
        </p:nvSpPr>
        <p:spPr>
          <a:xfrm rot="7101805">
            <a:off x="-2140498" y="-1014642"/>
            <a:ext cx="4453991" cy="267050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 name="Google Shape;119;p15"/>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9312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42"/>
        <p:cNvGrpSpPr/>
        <p:nvPr/>
      </p:nvGrpSpPr>
      <p:grpSpPr>
        <a:xfrm>
          <a:off x="0" y="0"/>
          <a:ext cx="0" cy="0"/>
          <a:chOff x="0" y="0"/>
          <a:chExt cx="0" cy="0"/>
        </a:xfrm>
      </p:grpSpPr>
      <p:sp>
        <p:nvSpPr>
          <p:cNvPr id="43" name="Google Shape;43;p6"/>
          <p:cNvSpPr/>
          <p:nvPr/>
        </p:nvSpPr>
        <p:spPr>
          <a:xfrm>
            <a:off x="9598085" y="5940707"/>
            <a:ext cx="4049396"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6"/>
          <p:cNvSpPr/>
          <p:nvPr/>
        </p:nvSpPr>
        <p:spPr>
          <a:xfrm>
            <a:off x="10441638" y="-5661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 name="Google Shape;45;p6"/>
          <p:cNvSpPr/>
          <p:nvPr/>
        </p:nvSpPr>
        <p:spPr>
          <a:xfrm>
            <a:off x="-6" y="6296638"/>
            <a:ext cx="5357260"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6" name="Google Shape;46;p6"/>
          <p:cNvSpPr/>
          <p:nvPr/>
        </p:nvSpPr>
        <p:spPr>
          <a:xfrm rot="-3863724">
            <a:off x="-3592684" y="148963"/>
            <a:ext cx="5370415" cy="3024410"/>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7" name="Google Shape;47;p6"/>
          <p:cNvSpPr/>
          <p:nvPr/>
        </p:nvSpPr>
        <p:spPr>
          <a:xfrm rot="851619">
            <a:off x="2446784" y="-2674528"/>
            <a:ext cx="5357476"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 name="Google Shape;48;p6"/>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29606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179"/>
        <p:cNvGrpSpPr/>
        <p:nvPr/>
      </p:nvGrpSpPr>
      <p:grpSpPr>
        <a:xfrm>
          <a:off x="0" y="0"/>
          <a:ext cx="0" cy="0"/>
          <a:chOff x="0" y="0"/>
          <a:chExt cx="0" cy="0"/>
        </a:xfrm>
      </p:grpSpPr>
      <p:sp>
        <p:nvSpPr>
          <p:cNvPr id="180" name="Google Shape;180;p21"/>
          <p:cNvSpPr txBox="1">
            <a:spLocks noGrp="1"/>
          </p:cNvSpPr>
          <p:nvPr>
            <p:ph type="subTitle" idx="1"/>
          </p:nvPr>
        </p:nvSpPr>
        <p:spPr>
          <a:xfrm>
            <a:off x="2547283" y="2858700"/>
            <a:ext cx="7067273"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394">
                <a:latin typeface="Roboto"/>
                <a:ea typeface="Roboto"/>
                <a:cs typeface="Roboto"/>
                <a:sym typeface="Roboto"/>
              </a:defRPr>
            </a:lvl1pPr>
            <a:lvl2pPr lvl="1" algn="ctr" rtl="0">
              <a:lnSpc>
                <a:spcPct val="100000"/>
              </a:lnSpc>
              <a:spcBef>
                <a:spcPts val="0"/>
              </a:spcBef>
              <a:spcAft>
                <a:spcPts val="0"/>
              </a:spcAft>
              <a:buNone/>
              <a:defRPr sz="2394">
                <a:latin typeface="Roboto"/>
                <a:ea typeface="Roboto"/>
                <a:cs typeface="Roboto"/>
                <a:sym typeface="Roboto"/>
              </a:defRPr>
            </a:lvl2pPr>
            <a:lvl3pPr lvl="2" algn="ctr" rtl="0">
              <a:lnSpc>
                <a:spcPct val="100000"/>
              </a:lnSpc>
              <a:spcBef>
                <a:spcPts val="0"/>
              </a:spcBef>
              <a:spcAft>
                <a:spcPts val="0"/>
              </a:spcAft>
              <a:buNone/>
              <a:defRPr sz="2394">
                <a:latin typeface="Roboto"/>
                <a:ea typeface="Roboto"/>
                <a:cs typeface="Roboto"/>
                <a:sym typeface="Roboto"/>
              </a:defRPr>
            </a:lvl3pPr>
            <a:lvl4pPr lvl="3" algn="ctr" rtl="0">
              <a:lnSpc>
                <a:spcPct val="100000"/>
              </a:lnSpc>
              <a:spcBef>
                <a:spcPts val="0"/>
              </a:spcBef>
              <a:spcAft>
                <a:spcPts val="0"/>
              </a:spcAft>
              <a:buNone/>
              <a:defRPr sz="2394">
                <a:latin typeface="Roboto"/>
                <a:ea typeface="Roboto"/>
                <a:cs typeface="Roboto"/>
                <a:sym typeface="Roboto"/>
              </a:defRPr>
            </a:lvl4pPr>
            <a:lvl5pPr lvl="4" algn="ctr" rtl="0">
              <a:lnSpc>
                <a:spcPct val="100000"/>
              </a:lnSpc>
              <a:spcBef>
                <a:spcPts val="0"/>
              </a:spcBef>
              <a:spcAft>
                <a:spcPts val="0"/>
              </a:spcAft>
              <a:buNone/>
              <a:defRPr sz="2394">
                <a:latin typeface="Roboto"/>
                <a:ea typeface="Roboto"/>
                <a:cs typeface="Roboto"/>
                <a:sym typeface="Roboto"/>
              </a:defRPr>
            </a:lvl5pPr>
            <a:lvl6pPr lvl="5" algn="ctr" rtl="0">
              <a:lnSpc>
                <a:spcPct val="100000"/>
              </a:lnSpc>
              <a:spcBef>
                <a:spcPts val="0"/>
              </a:spcBef>
              <a:spcAft>
                <a:spcPts val="0"/>
              </a:spcAft>
              <a:buNone/>
              <a:defRPr sz="2394">
                <a:latin typeface="Roboto"/>
                <a:ea typeface="Roboto"/>
                <a:cs typeface="Roboto"/>
                <a:sym typeface="Roboto"/>
              </a:defRPr>
            </a:lvl6pPr>
            <a:lvl7pPr lvl="6" algn="ctr" rtl="0">
              <a:lnSpc>
                <a:spcPct val="100000"/>
              </a:lnSpc>
              <a:spcBef>
                <a:spcPts val="0"/>
              </a:spcBef>
              <a:spcAft>
                <a:spcPts val="0"/>
              </a:spcAft>
              <a:buNone/>
              <a:defRPr sz="2394">
                <a:latin typeface="Roboto"/>
                <a:ea typeface="Roboto"/>
                <a:cs typeface="Roboto"/>
                <a:sym typeface="Roboto"/>
              </a:defRPr>
            </a:lvl7pPr>
            <a:lvl8pPr lvl="7" algn="ctr" rtl="0">
              <a:lnSpc>
                <a:spcPct val="100000"/>
              </a:lnSpc>
              <a:spcBef>
                <a:spcPts val="0"/>
              </a:spcBef>
              <a:spcAft>
                <a:spcPts val="0"/>
              </a:spcAft>
              <a:buNone/>
              <a:defRPr sz="2394">
                <a:latin typeface="Roboto"/>
                <a:ea typeface="Roboto"/>
                <a:cs typeface="Roboto"/>
                <a:sym typeface="Roboto"/>
              </a:defRPr>
            </a:lvl8pPr>
            <a:lvl9pPr lvl="8" algn="ctr" rtl="0">
              <a:lnSpc>
                <a:spcPct val="100000"/>
              </a:lnSpc>
              <a:spcBef>
                <a:spcPts val="0"/>
              </a:spcBef>
              <a:spcAft>
                <a:spcPts val="0"/>
              </a:spcAft>
              <a:buNone/>
              <a:defRPr sz="2394">
                <a:latin typeface="Roboto"/>
                <a:ea typeface="Roboto"/>
                <a:cs typeface="Roboto"/>
                <a:sym typeface="Roboto"/>
              </a:defRPr>
            </a:lvl9pPr>
          </a:lstStyle>
          <a:p>
            <a:endParaRPr/>
          </a:p>
        </p:txBody>
      </p:sp>
      <p:sp>
        <p:nvSpPr>
          <p:cNvPr id="181" name="Google Shape;181;p21"/>
          <p:cNvSpPr txBox="1">
            <a:spLocks noGrp="1"/>
          </p:cNvSpPr>
          <p:nvPr>
            <p:ph type="subTitle" idx="2"/>
          </p:nvPr>
        </p:nvSpPr>
        <p:spPr>
          <a:xfrm>
            <a:off x="3931251" y="4209433"/>
            <a:ext cx="4299337" cy="38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990"/>
            </a:lvl1pPr>
            <a:lvl2pPr lvl="1" algn="ctr" rtl="0">
              <a:lnSpc>
                <a:spcPct val="100000"/>
              </a:lnSpc>
              <a:spcBef>
                <a:spcPts val="0"/>
              </a:spcBef>
              <a:spcAft>
                <a:spcPts val="0"/>
              </a:spcAft>
              <a:buNone/>
              <a:defRPr sz="3990"/>
            </a:lvl2pPr>
            <a:lvl3pPr lvl="2" algn="ctr" rtl="0">
              <a:lnSpc>
                <a:spcPct val="100000"/>
              </a:lnSpc>
              <a:spcBef>
                <a:spcPts val="0"/>
              </a:spcBef>
              <a:spcAft>
                <a:spcPts val="0"/>
              </a:spcAft>
              <a:buNone/>
              <a:defRPr sz="3990"/>
            </a:lvl3pPr>
            <a:lvl4pPr lvl="3" algn="ctr" rtl="0">
              <a:lnSpc>
                <a:spcPct val="100000"/>
              </a:lnSpc>
              <a:spcBef>
                <a:spcPts val="0"/>
              </a:spcBef>
              <a:spcAft>
                <a:spcPts val="0"/>
              </a:spcAft>
              <a:buNone/>
              <a:defRPr sz="3990"/>
            </a:lvl4pPr>
            <a:lvl5pPr lvl="4" algn="ctr" rtl="0">
              <a:lnSpc>
                <a:spcPct val="100000"/>
              </a:lnSpc>
              <a:spcBef>
                <a:spcPts val="0"/>
              </a:spcBef>
              <a:spcAft>
                <a:spcPts val="0"/>
              </a:spcAft>
              <a:buNone/>
              <a:defRPr sz="3990"/>
            </a:lvl5pPr>
            <a:lvl6pPr lvl="5" algn="ctr" rtl="0">
              <a:lnSpc>
                <a:spcPct val="100000"/>
              </a:lnSpc>
              <a:spcBef>
                <a:spcPts val="0"/>
              </a:spcBef>
              <a:spcAft>
                <a:spcPts val="0"/>
              </a:spcAft>
              <a:buNone/>
              <a:defRPr sz="3990"/>
            </a:lvl6pPr>
            <a:lvl7pPr lvl="6" algn="ctr" rtl="0">
              <a:lnSpc>
                <a:spcPct val="100000"/>
              </a:lnSpc>
              <a:spcBef>
                <a:spcPts val="0"/>
              </a:spcBef>
              <a:spcAft>
                <a:spcPts val="0"/>
              </a:spcAft>
              <a:buNone/>
              <a:defRPr sz="3990"/>
            </a:lvl7pPr>
            <a:lvl8pPr lvl="7" algn="ctr" rtl="0">
              <a:lnSpc>
                <a:spcPct val="100000"/>
              </a:lnSpc>
              <a:spcBef>
                <a:spcPts val="0"/>
              </a:spcBef>
              <a:spcAft>
                <a:spcPts val="0"/>
              </a:spcAft>
              <a:buNone/>
              <a:defRPr sz="3990"/>
            </a:lvl8pPr>
            <a:lvl9pPr lvl="8" algn="ctr" rtl="0">
              <a:lnSpc>
                <a:spcPct val="100000"/>
              </a:lnSpc>
              <a:spcBef>
                <a:spcPts val="0"/>
              </a:spcBef>
              <a:spcAft>
                <a:spcPts val="0"/>
              </a:spcAft>
              <a:buNone/>
              <a:defRPr sz="3990"/>
            </a:lvl9pPr>
          </a:lstStyle>
          <a:p>
            <a:endParaRPr/>
          </a:p>
        </p:txBody>
      </p:sp>
      <p:sp>
        <p:nvSpPr>
          <p:cNvPr id="182" name="Google Shape;182;p21"/>
          <p:cNvSpPr/>
          <p:nvPr/>
        </p:nvSpPr>
        <p:spPr>
          <a:xfrm flipH="1">
            <a:off x="6706388" y="6317267"/>
            <a:ext cx="5455460"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3" name="Google Shape;183;p21"/>
          <p:cNvSpPr/>
          <p:nvPr/>
        </p:nvSpPr>
        <p:spPr>
          <a:xfrm rot="2700000" flipH="1">
            <a:off x="-79965" y="-876759"/>
            <a:ext cx="2884156" cy="2691059"/>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4" name="Google Shape;184;p21"/>
          <p:cNvSpPr/>
          <p:nvPr/>
        </p:nvSpPr>
        <p:spPr>
          <a:xfrm flipH="1">
            <a:off x="7535601" y="-1431833"/>
            <a:ext cx="497372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5" name="Google Shape;185;p21"/>
          <p:cNvSpPr/>
          <p:nvPr/>
        </p:nvSpPr>
        <p:spPr>
          <a:xfrm rot="4358284" flipH="1">
            <a:off x="-2748037" y="4093850"/>
            <a:ext cx="5370569" cy="2435780"/>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336250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356"/>
        <p:cNvGrpSpPr/>
        <p:nvPr/>
      </p:nvGrpSpPr>
      <p:grpSpPr>
        <a:xfrm>
          <a:off x="0" y="0"/>
          <a:ext cx="0" cy="0"/>
          <a:chOff x="0" y="0"/>
          <a:chExt cx="0" cy="0"/>
        </a:xfrm>
      </p:grpSpPr>
      <p:sp>
        <p:nvSpPr>
          <p:cNvPr id="2358" name="Google Shape;2358;p18"/>
          <p:cNvSpPr/>
          <p:nvPr/>
        </p:nvSpPr>
        <p:spPr>
          <a:xfrm rot="-3607199" flipH="1">
            <a:off x="9590192" y="5839065"/>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59" name="Google Shape;2359;p18"/>
          <p:cNvSpPr/>
          <p:nvPr/>
        </p:nvSpPr>
        <p:spPr>
          <a:xfrm rot="900074" flipH="1">
            <a:off x="-1828361" y="5497263"/>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0" name="Google Shape;2360;p18"/>
          <p:cNvSpPr/>
          <p:nvPr/>
        </p:nvSpPr>
        <p:spPr>
          <a:xfrm rot="10800000" flipH="1">
            <a:off x="1270466" y="6198233"/>
            <a:ext cx="50801" cy="51339"/>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1" name="Google Shape;2361;p18"/>
          <p:cNvSpPr/>
          <p:nvPr/>
        </p:nvSpPr>
        <p:spPr>
          <a:xfrm rot="10800000" flipH="1">
            <a:off x="1627580" y="6078809"/>
            <a:ext cx="139942" cy="1347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2" name="Google Shape;2362;p18"/>
          <p:cNvSpPr/>
          <p:nvPr/>
        </p:nvSpPr>
        <p:spPr>
          <a:xfrm rot="10800000" flipH="1">
            <a:off x="994140" y="5950460"/>
            <a:ext cx="89142" cy="86755"/>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3" name="Google Shape;2363;p18"/>
          <p:cNvSpPr/>
          <p:nvPr/>
        </p:nvSpPr>
        <p:spPr>
          <a:xfrm rot="10800000" flipH="1">
            <a:off x="1375903" y="5902966"/>
            <a:ext cx="58196" cy="54221"/>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4" name="Google Shape;2364;p18"/>
          <p:cNvSpPr/>
          <p:nvPr/>
        </p:nvSpPr>
        <p:spPr>
          <a:xfrm rot="10800000" flipH="1">
            <a:off x="1859815" y="5984917"/>
            <a:ext cx="156238" cy="1566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5" name="Google Shape;2365;p18"/>
          <p:cNvSpPr/>
          <p:nvPr/>
        </p:nvSpPr>
        <p:spPr>
          <a:xfrm rot="10800000" flipH="1">
            <a:off x="663863" y="6131521"/>
            <a:ext cx="95715" cy="96089"/>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366" name="Google Shape;2366;p18"/>
          <p:cNvGrpSpPr/>
          <p:nvPr/>
        </p:nvGrpSpPr>
        <p:grpSpPr>
          <a:xfrm>
            <a:off x="11075907" y="5855657"/>
            <a:ext cx="1252270" cy="1197696"/>
            <a:chOff x="8327532" y="4391743"/>
            <a:chExt cx="941532" cy="898272"/>
          </a:xfrm>
        </p:grpSpPr>
        <p:sp>
          <p:nvSpPr>
            <p:cNvPr id="2367" name="Google Shape;2367;p18"/>
            <p:cNvSpPr/>
            <p:nvPr/>
          </p:nvSpPr>
          <p:spPr>
            <a:xfrm rot="1096618">
              <a:off x="8647763" y="4520801"/>
              <a:ext cx="186963" cy="111390"/>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8" name="Google Shape;2368;p18"/>
            <p:cNvSpPr/>
            <p:nvPr/>
          </p:nvSpPr>
          <p:spPr>
            <a:xfrm rot="1096618">
              <a:off x="8840446" y="4622250"/>
              <a:ext cx="155844"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9" name="Google Shape;2369;p18"/>
            <p:cNvSpPr/>
            <p:nvPr/>
          </p:nvSpPr>
          <p:spPr>
            <a:xfrm rot="1096618">
              <a:off x="8732515" y="4740862"/>
              <a:ext cx="140857" cy="85352"/>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0" name="Google Shape;2370;p18"/>
            <p:cNvSpPr/>
            <p:nvPr/>
          </p:nvSpPr>
          <p:spPr>
            <a:xfrm rot="1096618">
              <a:off x="8877167" y="4790211"/>
              <a:ext cx="141492" cy="8522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1" name="Google Shape;2371;p18"/>
            <p:cNvSpPr/>
            <p:nvPr/>
          </p:nvSpPr>
          <p:spPr>
            <a:xfrm rot="1096618">
              <a:off x="8956291" y="4608164"/>
              <a:ext cx="167403" cy="113676"/>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2" name="Google Shape;2372;p18"/>
            <p:cNvSpPr/>
            <p:nvPr/>
          </p:nvSpPr>
          <p:spPr>
            <a:xfrm rot="1096618">
              <a:off x="9137599" y="4889456"/>
              <a:ext cx="119646" cy="94624"/>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3" name="Google Shape;2373;p18"/>
            <p:cNvSpPr/>
            <p:nvPr/>
          </p:nvSpPr>
          <p:spPr>
            <a:xfrm rot="1096618">
              <a:off x="8906975" y="5001147"/>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4" name="Google Shape;2374;p18"/>
            <p:cNvSpPr/>
            <p:nvPr/>
          </p:nvSpPr>
          <p:spPr>
            <a:xfrm rot="1096618">
              <a:off x="9146744" y="5050523"/>
              <a:ext cx="105293" cy="8090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5" name="Google Shape;2375;p18"/>
            <p:cNvSpPr/>
            <p:nvPr/>
          </p:nvSpPr>
          <p:spPr>
            <a:xfrm rot="1096618">
              <a:off x="8549755" y="4840186"/>
              <a:ext cx="129426" cy="90052"/>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6" name="Google Shape;2376;p18"/>
            <p:cNvSpPr/>
            <p:nvPr/>
          </p:nvSpPr>
          <p:spPr>
            <a:xfrm rot="1096618">
              <a:off x="8437409" y="4590545"/>
              <a:ext cx="139206" cy="9513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7" name="Google Shape;2377;p18"/>
            <p:cNvSpPr/>
            <p:nvPr/>
          </p:nvSpPr>
          <p:spPr>
            <a:xfrm rot="1096618">
              <a:off x="8716238" y="4954068"/>
              <a:ext cx="132220" cy="104404"/>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8" name="Google Shape;2378;p18"/>
            <p:cNvSpPr/>
            <p:nvPr/>
          </p:nvSpPr>
          <p:spPr>
            <a:xfrm rot="1096618">
              <a:off x="8960123" y="5180073"/>
              <a:ext cx="110374" cy="81161"/>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9" name="Google Shape;2379;p18"/>
            <p:cNvSpPr/>
            <p:nvPr/>
          </p:nvSpPr>
          <p:spPr>
            <a:xfrm rot="1096618">
              <a:off x="8751733" y="5191543"/>
              <a:ext cx="105293" cy="84082"/>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0" name="Google Shape;2380;p18"/>
            <p:cNvSpPr/>
            <p:nvPr/>
          </p:nvSpPr>
          <p:spPr>
            <a:xfrm rot="1096618">
              <a:off x="8435121" y="4410978"/>
              <a:ext cx="139079" cy="101991"/>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1" name="Google Shape;2381;p18"/>
            <p:cNvSpPr/>
            <p:nvPr/>
          </p:nvSpPr>
          <p:spPr>
            <a:xfrm rot="1096618">
              <a:off x="8471804" y="4999717"/>
              <a:ext cx="122567"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2" name="Google Shape;2382;p18"/>
            <p:cNvSpPr/>
            <p:nvPr/>
          </p:nvSpPr>
          <p:spPr>
            <a:xfrm rot="1096618">
              <a:off x="8338624" y="4699891"/>
              <a:ext cx="143778" cy="93862"/>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83" name="Google Shape;2383;p18"/>
          <p:cNvSpPr/>
          <p:nvPr/>
        </p:nvSpPr>
        <p:spPr>
          <a:xfrm rot="-7192801">
            <a:off x="9590192" y="-683202"/>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84" name="Google Shape;2384;p18"/>
          <p:cNvSpPr/>
          <p:nvPr/>
        </p:nvSpPr>
        <p:spPr>
          <a:xfrm rot="9899926">
            <a:off x="-1828361" y="-756107"/>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37320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1353510" y="719333"/>
            <a:ext cx="9454951"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22"/>
          <p:cNvGrpSpPr/>
          <p:nvPr/>
        </p:nvGrpSpPr>
        <p:grpSpPr>
          <a:xfrm rot="-5400000">
            <a:off x="9614559" y="1524861"/>
            <a:ext cx="3179680" cy="900438"/>
            <a:chOff x="6368968" y="4168414"/>
            <a:chExt cx="2384760" cy="677003"/>
          </a:xfrm>
        </p:grpSpPr>
        <p:sp>
          <p:nvSpPr>
            <p:cNvPr id="245" name="Google Shape;245;p22"/>
            <p:cNvSpPr/>
            <p:nvPr/>
          </p:nvSpPr>
          <p:spPr>
            <a:xfrm rot="5400000" flipH="1">
              <a:off x="8076735" y="4168414"/>
              <a:ext cx="676994" cy="676994"/>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2"/>
            <p:cNvSpPr/>
            <p:nvPr/>
          </p:nvSpPr>
          <p:spPr>
            <a:xfrm rot="5400000" flipH="1">
              <a:off x="7233527" y="3949632"/>
              <a:ext cx="31226" cy="1760343"/>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2"/>
            <p:cNvSpPr/>
            <p:nvPr/>
          </p:nvSpPr>
          <p:spPr>
            <a:xfrm rot="5400000" flipH="1">
              <a:off x="7031728" y="4486300"/>
              <a:ext cx="31212" cy="529914"/>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8" name="Google Shape;248;p22"/>
          <p:cNvGrpSpPr/>
          <p:nvPr/>
        </p:nvGrpSpPr>
        <p:grpSpPr>
          <a:xfrm rot="-5400000" flipH="1">
            <a:off x="-853829" y="2671568"/>
            <a:ext cx="5129965" cy="2851899"/>
            <a:chOff x="3850457" y="539509"/>
            <a:chExt cx="4580326" cy="2552958"/>
          </a:xfrm>
        </p:grpSpPr>
        <p:sp>
          <p:nvSpPr>
            <p:cNvPr id="249" name="Google Shape;249;p22"/>
            <p:cNvSpPr/>
            <p:nvPr/>
          </p:nvSpPr>
          <p:spPr>
            <a:xfrm rot="5400000">
              <a:off x="7473229" y="1735375"/>
              <a:ext cx="1383444" cy="258308"/>
            </a:xfrm>
            <a:custGeom>
              <a:avLst/>
              <a:gdLst/>
              <a:ahLst/>
              <a:cxnLst/>
              <a:rect l="l" t="t" r="r" b="b"/>
              <a:pathLst>
                <a:path w="29880" h="5579" extrusionOk="0">
                  <a:moveTo>
                    <a:pt x="24961" y="1"/>
                  </a:moveTo>
                  <a:cubicBezTo>
                    <a:pt x="22564" y="1"/>
                    <a:pt x="20182" y="1023"/>
                    <a:pt x="18086" y="2083"/>
                  </a:cubicBezTo>
                  <a:lnTo>
                    <a:pt x="17478" y="2387"/>
                  </a:lnTo>
                  <a:cubicBezTo>
                    <a:pt x="15104" y="3603"/>
                    <a:pt x="12671" y="4820"/>
                    <a:pt x="10096" y="4820"/>
                  </a:cubicBezTo>
                  <a:cubicBezTo>
                    <a:pt x="10034" y="4820"/>
                    <a:pt x="9972" y="4820"/>
                    <a:pt x="9910" y="4818"/>
                  </a:cubicBezTo>
                  <a:cubicBezTo>
                    <a:pt x="8390" y="4788"/>
                    <a:pt x="6961" y="4362"/>
                    <a:pt x="5411" y="3967"/>
                  </a:cubicBezTo>
                  <a:cubicBezTo>
                    <a:pt x="3800" y="3511"/>
                    <a:pt x="2128" y="3055"/>
                    <a:pt x="365" y="3055"/>
                  </a:cubicBezTo>
                  <a:cubicBezTo>
                    <a:pt x="153" y="3055"/>
                    <a:pt x="1" y="3238"/>
                    <a:pt x="1" y="3450"/>
                  </a:cubicBezTo>
                  <a:cubicBezTo>
                    <a:pt x="1" y="3633"/>
                    <a:pt x="153" y="3815"/>
                    <a:pt x="365" y="3815"/>
                  </a:cubicBezTo>
                  <a:cubicBezTo>
                    <a:pt x="2037" y="3815"/>
                    <a:pt x="3648" y="4271"/>
                    <a:pt x="5229" y="4697"/>
                  </a:cubicBezTo>
                  <a:cubicBezTo>
                    <a:pt x="6718" y="5092"/>
                    <a:pt x="8299" y="5517"/>
                    <a:pt x="9910" y="5578"/>
                  </a:cubicBezTo>
                  <a:lnTo>
                    <a:pt x="10153" y="5578"/>
                  </a:lnTo>
                  <a:cubicBezTo>
                    <a:pt x="12888" y="5578"/>
                    <a:pt x="15381" y="4301"/>
                    <a:pt x="17813" y="3086"/>
                  </a:cubicBezTo>
                  <a:lnTo>
                    <a:pt x="18421" y="2751"/>
                  </a:lnTo>
                  <a:cubicBezTo>
                    <a:pt x="20506" y="1697"/>
                    <a:pt x="22705" y="774"/>
                    <a:pt x="24883" y="774"/>
                  </a:cubicBezTo>
                  <a:cubicBezTo>
                    <a:pt x="25467" y="774"/>
                    <a:pt x="26049" y="841"/>
                    <a:pt x="26627" y="988"/>
                  </a:cubicBezTo>
                  <a:cubicBezTo>
                    <a:pt x="27387" y="1171"/>
                    <a:pt x="27995" y="1475"/>
                    <a:pt x="28390" y="1900"/>
                  </a:cubicBezTo>
                  <a:cubicBezTo>
                    <a:pt x="28846" y="2387"/>
                    <a:pt x="29059" y="3025"/>
                    <a:pt x="28937" y="3572"/>
                  </a:cubicBezTo>
                  <a:cubicBezTo>
                    <a:pt x="28820" y="4130"/>
                    <a:pt x="28305" y="4546"/>
                    <a:pt x="27804" y="4546"/>
                  </a:cubicBezTo>
                  <a:cubicBezTo>
                    <a:pt x="27787" y="4546"/>
                    <a:pt x="27769" y="4546"/>
                    <a:pt x="27752" y="4545"/>
                  </a:cubicBezTo>
                  <a:cubicBezTo>
                    <a:pt x="27509" y="4514"/>
                    <a:pt x="27266" y="4362"/>
                    <a:pt x="27114" y="4119"/>
                  </a:cubicBezTo>
                  <a:cubicBezTo>
                    <a:pt x="26962" y="3906"/>
                    <a:pt x="26931" y="3663"/>
                    <a:pt x="27022" y="3481"/>
                  </a:cubicBezTo>
                  <a:cubicBezTo>
                    <a:pt x="27114" y="3268"/>
                    <a:pt x="27357" y="3146"/>
                    <a:pt x="27600" y="3146"/>
                  </a:cubicBezTo>
                  <a:cubicBezTo>
                    <a:pt x="27661" y="3146"/>
                    <a:pt x="27965" y="3146"/>
                    <a:pt x="28056" y="3359"/>
                  </a:cubicBezTo>
                  <a:cubicBezTo>
                    <a:pt x="28145" y="3493"/>
                    <a:pt x="28283" y="3577"/>
                    <a:pt x="28422" y="3577"/>
                  </a:cubicBezTo>
                  <a:cubicBezTo>
                    <a:pt x="28473" y="3577"/>
                    <a:pt x="28524" y="3566"/>
                    <a:pt x="28573" y="3542"/>
                  </a:cubicBezTo>
                  <a:cubicBezTo>
                    <a:pt x="28755" y="3450"/>
                    <a:pt x="28846" y="3207"/>
                    <a:pt x="28755" y="3025"/>
                  </a:cubicBezTo>
                  <a:cubicBezTo>
                    <a:pt x="28554" y="2623"/>
                    <a:pt x="28137" y="2384"/>
                    <a:pt x="27630" y="2384"/>
                  </a:cubicBezTo>
                  <a:cubicBezTo>
                    <a:pt x="27600" y="2384"/>
                    <a:pt x="27570" y="2385"/>
                    <a:pt x="27539" y="2387"/>
                  </a:cubicBezTo>
                  <a:cubicBezTo>
                    <a:pt x="26992" y="2417"/>
                    <a:pt x="26475" y="2721"/>
                    <a:pt x="26293" y="3207"/>
                  </a:cubicBezTo>
                  <a:cubicBezTo>
                    <a:pt x="26141" y="3633"/>
                    <a:pt x="26202" y="4089"/>
                    <a:pt x="26445" y="4514"/>
                  </a:cubicBezTo>
                  <a:cubicBezTo>
                    <a:pt x="26749" y="4970"/>
                    <a:pt x="27205" y="5274"/>
                    <a:pt x="27691" y="5304"/>
                  </a:cubicBezTo>
                  <a:cubicBezTo>
                    <a:pt x="27727" y="5307"/>
                    <a:pt x="27763" y="5308"/>
                    <a:pt x="27799" y="5308"/>
                  </a:cubicBezTo>
                  <a:cubicBezTo>
                    <a:pt x="28645" y="5308"/>
                    <a:pt x="29493" y="4628"/>
                    <a:pt x="29697" y="3724"/>
                  </a:cubicBezTo>
                  <a:cubicBezTo>
                    <a:pt x="29880" y="2934"/>
                    <a:pt x="29576" y="2022"/>
                    <a:pt x="28937" y="1353"/>
                  </a:cubicBezTo>
                  <a:cubicBezTo>
                    <a:pt x="28421" y="836"/>
                    <a:pt x="27722" y="472"/>
                    <a:pt x="26840" y="228"/>
                  </a:cubicBezTo>
                  <a:cubicBezTo>
                    <a:pt x="26216" y="71"/>
                    <a:pt x="25588" y="1"/>
                    <a:pt x="24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2"/>
            <p:cNvSpPr/>
            <p:nvPr/>
          </p:nvSpPr>
          <p:spPr>
            <a:xfrm rot="5400000">
              <a:off x="6969039" y="107485"/>
              <a:ext cx="285764" cy="1377795"/>
            </a:xfrm>
            <a:custGeom>
              <a:avLst/>
              <a:gdLst/>
              <a:ahLst/>
              <a:cxnLst/>
              <a:rect l="l" t="t" r="r" b="b"/>
              <a:pathLst>
                <a:path w="6172" h="29758" extrusionOk="0">
                  <a:moveTo>
                    <a:pt x="3952" y="0"/>
                  </a:moveTo>
                  <a:cubicBezTo>
                    <a:pt x="3739" y="0"/>
                    <a:pt x="3587" y="182"/>
                    <a:pt x="3587" y="395"/>
                  </a:cubicBezTo>
                  <a:cubicBezTo>
                    <a:pt x="3587" y="2158"/>
                    <a:pt x="4043" y="3830"/>
                    <a:pt x="4469" y="5441"/>
                  </a:cubicBezTo>
                  <a:cubicBezTo>
                    <a:pt x="4894" y="6961"/>
                    <a:pt x="5290" y="8420"/>
                    <a:pt x="5350" y="9939"/>
                  </a:cubicBezTo>
                  <a:cubicBezTo>
                    <a:pt x="5411" y="12584"/>
                    <a:pt x="4135" y="15076"/>
                    <a:pt x="2919" y="17478"/>
                  </a:cubicBezTo>
                  <a:lnTo>
                    <a:pt x="2615" y="18085"/>
                  </a:lnTo>
                  <a:cubicBezTo>
                    <a:pt x="1277" y="20730"/>
                    <a:pt x="1" y="23861"/>
                    <a:pt x="761" y="26839"/>
                  </a:cubicBezTo>
                  <a:cubicBezTo>
                    <a:pt x="1004" y="27751"/>
                    <a:pt x="1369" y="28450"/>
                    <a:pt x="1885" y="28967"/>
                  </a:cubicBezTo>
                  <a:cubicBezTo>
                    <a:pt x="2432" y="29484"/>
                    <a:pt x="3101" y="29757"/>
                    <a:pt x="3770" y="29757"/>
                  </a:cubicBezTo>
                  <a:cubicBezTo>
                    <a:pt x="3952" y="29757"/>
                    <a:pt x="4104" y="29727"/>
                    <a:pt x="4256" y="29727"/>
                  </a:cubicBezTo>
                  <a:cubicBezTo>
                    <a:pt x="5198" y="29514"/>
                    <a:pt x="5897" y="28633"/>
                    <a:pt x="5837" y="27721"/>
                  </a:cubicBezTo>
                  <a:cubicBezTo>
                    <a:pt x="5776" y="27235"/>
                    <a:pt x="5502" y="26779"/>
                    <a:pt x="5046" y="26475"/>
                  </a:cubicBezTo>
                  <a:cubicBezTo>
                    <a:pt x="4777" y="26321"/>
                    <a:pt x="4483" y="26240"/>
                    <a:pt x="4203" y="26240"/>
                  </a:cubicBezTo>
                  <a:cubicBezTo>
                    <a:pt x="4041" y="26240"/>
                    <a:pt x="3884" y="26267"/>
                    <a:pt x="3739" y="26323"/>
                  </a:cubicBezTo>
                  <a:cubicBezTo>
                    <a:pt x="3253" y="26505"/>
                    <a:pt x="2919" y="26991"/>
                    <a:pt x="2919" y="27569"/>
                  </a:cubicBezTo>
                  <a:cubicBezTo>
                    <a:pt x="2888" y="28116"/>
                    <a:pt x="3131" y="28572"/>
                    <a:pt x="3557" y="28785"/>
                  </a:cubicBezTo>
                  <a:cubicBezTo>
                    <a:pt x="3606" y="28809"/>
                    <a:pt x="3659" y="28820"/>
                    <a:pt x="3713" y="28820"/>
                  </a:cubicBezTo>
                  <a:cubicBezTo>
                    <a:pt x="3859" y="28820"/>
                    <a:pt x="4007" y="28736"/>
                    <a:pt x="4074" y="28602"/>
                  </a:cubicBezTo>
                  <a:cubicBezTo>
                    <a:pt x="4165" y="28420"/>
                    <a:pt x="4074" y="28177"/>
                    <a:pt x="3891" y="28086"/>
                  </a:cubicBezTo>
                  <a:cubicBezTo>
                    <a:pt x="3679" y="27994"/>
                    <a:pt x="3679" y="27690"/>
                    <a:pt x="3679" y="27599"/>
                  </a:cubicBezTo>
                  <a:cubicBezTo>
                    <a:pt x="3679" y="27387"/>
                    <a:pt x="3800" y="27113"/>
                    <a:pt x="4013" y="27022"/>
                  </a:cubicBezTo>
                  <a:cubicBezTo>
                    <a:pt x="4074" y="27002"/>
                    <a:pt x="4141" y="26991"/>
                    <a:pt x="4212" y="26991"/>
                  </a:cubicBezTo>
                  <a:cubicBezTo>
                    <a:pt x="4354" y="26991"/>
                    <a:pt x="4509" y="27032"/>
                    <a:pt x="4651" y="27113"/>
                  </a:cubicBezTo>
                  <a:cubicBezTo>
                    <a:pt x="4894" y="27295"/>
                    <a:pt x="5046" y="27539"/>
                    <a:pt x="5077" y="27782"/>
                  </a:cubicBezTo>
                  <a:cubicBezTo>
                    <a:pt x="5107" y="28298"/>
                    <a:pt x="4682" y="28846"/>
                    <a:pt x="4104" y="28967"/>
                  </a:cubicBezTo>
                  <a:cubicBezTo>
                    <a:pt x="4002" y="28990"/>
                    <a:pt x="3896" y="29001"/>
                    <a:pt x="3787" y="29001"/>
                  </a:cubicBezTo>
                  <a:cubicBezTo>
                    <a:pt x="3315" y="29001"/>
                    <a:pt x="2803" y="28791"/>
                    <a:pt x="2432" y="28420"/>
                  </a:cubicBezTo>
                  <a:cubicBezTo>
                    <a:pt x="2007" y="27994"/>
                    <a:pt x="1703" y="27417"/>
                    <a:pt x="1490" y="26657"/>
                  </a:cubicBezTo>
                  <a:cubicBezTo>
                    <a:pt x="791" y="23921"/>
                    <a:pt x="1946" y="21095"/>
                    <a:pt x="3283" y="18420"/>
                  </a:cubicBezTo>
                  <a:lnTo>
                    <a:pt x="3587" y="17842"/>
                  </a:lnTo>
                  <a:cubicBezTo>
                    <a:pt x="4864" y="15319"/>
                    <a:pt x="6171" y="12736"/>
                    <a:pt x="6110" y="9909"/>
                  </a:cubicBezTo>
                  <a:cubicBezTo>
                    <a:pt x="6049" y="8298"/>
                    <a:pt x="5624" y="6748"/>
                    <a:pt x="5229" y="5228"/>
                  </a:cubicBezTo>
                  <a:cubicBezTo>
                    <a:pt x="4773" y="3678"/>
                    <a:pt x="4347" y="2037"/>
                    <a:pt x="4347" y="395"/>
                  </a:cubicBezTo>
                  <a:cubicBezTo>
                    <a:pt x="4347" y="182"/>
                    <a:pt x="4165" y="0"/>
                    <a:pt x="39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2"/>
            <p:cNvSpPr/>
            <p:nvPr/>
          </p:nvSpPr>
          <p:spPr>
            <a:xfrm rot="5400000">
              <a:off x="6703073" y="887109"/>
              <a:ext cx="1515723" cy="1383444"/>
            </a:xfrm>
            <a:custGeom>
              <a:avLst/>
              <a:gdLst/>
              <a:ahLst/>
              <a:cxnLst/>
              <a:rect l="l" t="t" r="r" b="b"/>
              <a:pathLst>
                <a:path w="32737" h="29880" extrusionOk="0">
                  <a:moveTo>
                    <a:pt x="366" y="0"/>
                  </a:moveTo>
                  <a:cubicBezTo>
                    <a:pt x="153" y="0"/>
                    <a:pt x="1" y="183"/>
                    <a:pt x="1" y="395"/>
                  </a:cubicBezTo>
                  <a:lnTo>
                    <a:pt x="1" y="29484"/>
                  </a:lnTo>
                  <a:cubicBezTo>
                    <a:pt x="1" y="29697"/>
                    <a:pt x="153" y="29879"/>
                    <a:pt x="366" y="29879"/>
                  </a:cubicBezTo>
                  <a:cubicBezTo>
                    <a:pt x="578" y="29879"/>
                    <a:pt x="761" y="29697"/>
                    <a:pt x="761" y="29484"/>
                  </a:cubicBezTo>
                  <a:lnTo>
                    <a:pt x="761" y="760"/>
                  </a:lnTo>
                  <a:lnTo>
                    <a:pt x="32372" y="760"/>
                  </a:lnTo>
                  <a:cubicBezTo>
                    <a:pt x="32585" y="760"/>
                    <a:pt x="32737" y="578"/>
                    <a:pt x="32737" y="395"/>
                  </a:cubicBezTo>
                  <a:cubicBezTo>
                    <a:pt x="32737" y="183"/>
                    <a:pt x="32585" y="0"/>
                    <a:pt x="32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2"/>
            <p:cNvSpPr/>
            <p:nvPr/>
          </p:nvSpPr>
          <p:spPr>
            <a:xfrm rot="5400000">
              <a:off x="7472881" y="735128"/>
              <a:ext cx="764228" cy="764228"/>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2"/>
            <p:cNvSpPr/>
            <p:nvPr/>
          </p:nvSpPr>
          <p:spPr>
            <a:xfrm rot="5400000">
              <a:off x="7878539" y="2685328"/>
              <a:ext cx="620698" cy="193580"/>
            </a:xfrm>
            <a:custGeom>
              <a:avLst/>
              <a:gdLst/>
              <a:ahLst/>
              <a:cxnLst/>
              <a:rect l="l" t="t" r="r" b="b"/>
              <a:pathLst>
                <a:path w="13406" h="4181" extrusionOk="0">
                  <a:moveTo>
                    <a:pt x="11529" y="1"/>
                  </a:moveTo>
                  <a:cubicBezTo>
                    <a:pt x="11197" y="1"/>
                    <a:pt x="10866" y="119"/>
                    <a:pt x="10639" y="320"/>
                  </a:cubicBezTo>
                  <a:cubicBezTo>
                    <a:pt x="10335" y="563"/>
                    <a:pt x="10153" y="958"/>
                    <a:pt x="10092" y="1353"/>
                  </a:cubicBezTo>
                  <a:cubicBezTo>
                    <a:pt x="10062" y="1779"/>
                    <a:pt x="10184" y="2174"/>
                    <a:pt x="10427" y="2478"/>
                  </a:cubicBezTo>
                  <a:cubicBezTo>
                    <a:pt x="10498" y="2567"/>
                    <a:pt x="10610" y="2614"/>
                    <a:pt x="10727" y="2614"/>
                  </a:cubicBezTo>
                  <a:cubicBezTo>
                    <a:pt x="10811" y="2614"/>
                    <a:pt x="10898" y="2590"/>
                    <a:pt x="10974" y="2539"/>
                  </a:cubicBezTo>
                  <a:cubicBezTo>
                    <a:pt x="11126" y="2387"/>
                    <a:pt x="11156" y="2144"/>
                    <a:pt x="11004" y="1992"/>
                  </a:cubicBezTo>
                  <a:cubicBezTo>
                    <a:pt x="10883" y="1840"/>
                    <a:pt x="10852" y="1657"/>
                    <a:pt x="10852" y="1445"/>
                  </a:cubicBezTo>
                  <a:cubicBezTo>
                    <a:pt x="10883" y="1232"/>
                    <a:pt x="10974" y="1019"/>
                    <a:pt x="11095" y="898"/>
                  </a:cubicBezTo>
                  <a:cubicBezTo>
                    <a:pt x="11247" y="806"/>
                    <a:pt x="11460" y="746"/>
                    <a:pt x="11673" y="746"/>
                  </a:cubicBezTo>
                  <a:cubicBezTo>
                    <a:pt x="11886" y="776"/>
                    <a:pt x="12068" y="867"/>
                    <a:pt x="12190" y="1019"/>
                  </a:cubicBezTo>
                  <a:cubicBezTo>
                    <a:pt x="12524" y="1414"/>
                    <a:pt x="12342" y="2113"/>
                    <a:pt x="11977" y="2478"/>
                  </a:cubicBezTo>
                  <a:cubicBezTo>
                    <a:pt x="11491" y="2934"/>
                    <a:pt x="10791" y="3116"/>
                    <a:pt x="10214" y="3238"/>
                  </a:cubicBezTo>
                  <a:cubicBezTo>
                    <a:pt x="9571" y="3347"/>
                    <a:pt x="8914" y="3401"/>
                    <a:pt x="8251" y="3401"/>
                  </a:cubicBezTo>
                  <a:cubicBezTo>
                    <a:pt x="5593" y="3401"/>
                    <a:pt x="2853" y="2540"/>
                    <a:pt x="639" y="958"/>
                  </a:cubicBezTo>
                  <a:cubicBezTo>
                    <a:pt x="578" y="910"/>
                    <a:pt x="503" y="885"/>
                    <a:pt x="427" y="885"/>
                  </a:cubicBezTo>
                  <a:cubicBezTo>
                    <a:pt x="312" y="885"/>
                    <a:pt x="195" y="940"/>
                    <a:pt x="123" y="1049"/>
                  </a:cubicBezTo>
                  <a:cubicBezTo>
                    <a:pt x="1" y="1201"/>
                    <a:pt x="31" y="1445"/>
                    <a:pt x="214" y="1566"/>
                  </a:cubicBezTo>
                  <a:cubicBezTo>
                    <a:pt x="2554" y="3268"/>
                    <a:pt x="5351" y="4180"/>
                    <a:pt x="8147" y="4180"/>
                  </a:cubicBezTo>
                  <a:cubicBezTo>
                    <a:pt x="8876" y="4180"/>
                    <a:pt x="9606" y="4089"/>
                    <a:pt x="10335" y="3967"/>
                  </a:cubicBezTo>
                  <a:cubicBezTo>
                    <a:pt x="11035" y="3846"/>
                    <a:pt x="11886" y="3633"/>
                    <a:pt x="12494" y="3025"/>
                  </a:cubicBezTo>
                  <a:cubicBezTo>
                    <a:pt x="13132" y="2417"/>
                    <a:pt x="13405" y="1293"/>
                    <a:pt x="12767" y="533"/>
                  </a:cubicBezTo>
                  <a:cubicBezTo>
                    <a:pt x="12524" y="229"/>
                    <a:pt x="12159" y="46"/>
                    <a:pt x="11734" y="16"/>
                  </a:cubicBezTo>
                  <a:cubicBezTo>
                    <a:pt x="11666" y="6"/>
                    <a:pt x="11597" y="1"/>
                    <a:pt x="115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2"/>
            <p:cNvSpPr/>
            <p:nvPr/>
          </p:nvSpPr>
          <p:spPr>
            <a:xfrm rot="5400000">
              <a:off x="6089764" y="488557"/>
              <a:ext cx="213952" cy="605789"/>
            </a:xfrm>
            <a:custGeom>
              <a:avLst/>
              <a:gdLst/>
              <a:ahLst/>
              <a:cxnLst/>
              <a:rect l="l" t="t" r="r" b="b"/>
              <a:pathLst>
                <a:path w="4621" h="13084" extrusionOk="0">
                  <a:moveTo>
                    <a:pt x="1301" y="1"/>
                  </a:moveTo>
                  <a:cubicBezTo>
                    <a:pt x="1220" y="1"/>
                    <a:pt x="1137" y="25"/>
                    <a:pt x="1064" y="74"/>
                  </a:cubicBezTo>
                  <a:cubicBezTo>
                    <a:pt x="912" y="195"/>
                    <a:pt x="882" y="439"/>
                    <a:pt x="1003" y="621"/>
                  </a:cubicBezTo>
                  <a:cubicBezTo>
                    <a:pt x="2979" y="3387"/>
                    <a:pt x="3830" y="6943"/>
                    <a:pt x="3253" y="10165"/>
                  </a:cubicBezTo>
                  <a:cubicBezTo>
                    <a:pt x="3162" y="10743"/>
                    <a:pt x="2979" y="11472"/>
                    <a:pt x="2523" y="11928"/>
                  </a:cubicBezTo>
                  <a:cubicBezTo>
                    <a:pt x="2273" y="12159"/>
                    <a:pt x="1914" y="12317"/>
                    <a:pt x="1575" y="12317"/>
                  </a:cubicBezTo>
                  <a:cubicBezTo>
                    <a:pt x="1379" y="12317"/>
                    <a:pt x="1190" y="12264"/>
                    <a:pt x="1034" y="12141"/>
                  </a:cubicBezTo>
                  <a:cubicBezTo>
                    <a:pt x="912" y="12050"/>
                    <a:pt x="821" y="11837"/>
                    <a:pt x="791" y="11624"/>
                  </a:cubicBezTo>
                  <a:cubicBezTo>
                    <a:pt x="760" y="11411"/>
                    <a:pt x="821" y="11229"/>
                    <a:pt x="943" y="11077"/>
                  </a:cubicBezTo>
                  <a:cubicBezTo>
                    <a:pt x="1064" y="10925"/>
                    <a:pt x="1247" y="10834"/>
                    <a:pt x="1459" y="10834"/>
                  </a:cubicBezTo>
                  <a:cubicBezTo>
                    <a:pt x="1496" y="10829"/>
                    <a:pt x="1532" y="10826"/>
                    <a:pt x="1569" y="10826"/>
                  </a:cubicBezTo>
                  <a:cubicBezTo>
                    <a:pt x="1743" y="10826"/>
                    <a:pt x="1911" y="10885"/>
                    <a:pt x="2037" y="10986"/>
                  </a:cubicBezTo>
                  <a:cubicBezTo>
                    <a:pt x="2100" y="11037"/>
                    <a:pt x="2180" y="11061"/>
                    <a:pt x="2259" y="11061"/>
                  </a:cubicBezTo>
                  <a:cubicBezTo>
                    <a:pt x="2371" y="11061"/>
                    <a:pt x="2483" y="11014"/>
                    <a:pt x="2554" y="10925"/>
                  </a:cubicBezTo>
                  <a:cubicBezTo>
                    <a:pt x="2706" y="10773"/>
                    <a:pt x="2675" y="10530"/>
                    <a:pt x="2523" y="10378"/>
                  </a:cubicBezTo>
                  <a:cubicBezTo>
                    <a:pt x="2271" y="10176"/>
                    <a:pt x="1957" y="10058"/>
                    <a:pt x="1615" y="10058"/>
                  </a:cubicBezTo>
                  <a:cubicBezTo>
                    <a:pt x="1544" y="10058"/>
                    <a:pt x="1472" y="10064"/>
                    <a:pt x="1399" y="10074"/>
                  </a:cubicBezTo>
                  <a:cubicBezTo>
                    <a:pt x="1003" y="10104"/>
                    <a:pt x="608" y="10287"/>
                    <a:pt x="365" y="10591"/>
                  </a:cubicBezTo>
                  <a:cubicBezTo>
                    <a:pt x="122" y="10895"/>
                    <a:pt x="0" y="11290"/>
                    <a:pt x="31" y="11715"/>
                  </a:cubicBezTo>
                  <a:cubicBezTo>
                    <a:pt x="61" y="12110"/>
                    <a:pt x="274" y="12506"/>
                    <a:pt x="578" y="12749"/>
                  </a:cubicBezTo>
                  <a:cubicBezTo>
                    <a:pt x="851" y="12992"/>
                    <a:pt x="1216" y="13083"/>
                    <a:pt x="1581" y="13083"/>
                  </a:cubicBezTo>
                  <a:cubicBezTo>
                    <a:pt x="2128" y="13083"/>
                    <a:pt x="2675" y="12840"/>
                    <a:pt x="3070" y="12475"/>
                  </a:cubicBezTo>
                  <a:cubicBezTo>
                    <a:pt x="3678" y="11867"/>
                    <a:pt x="3891" y="10986"/>
                    <a:pt x="4013" y="10287"/>
                  </a:cubicBezTo>
                  <a:cubicBezTo>
                    <a:pt x="4621" y="6822"/>
                    <a:pt x="3739" y="3144"/>
                    <a:pt x="1611" y="165"/>
                  </a:cubicBezTo>
                  <a:cubicBezTo>
                    <a:pt x="1538" y="56"/>
                    <a:pt x="1422" y="1"/>
                    <a:pt x="1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2"/>
            <p:cNvSpPr/>
            <p:nvPr/>
          </p:nvSpPr>
          <p:spPr>
            <a:xfrm rot="5400000">
              <a:off x="8216368" y="1953435"/>
              <a:ext cx="168949" cy="259882"/>
            </a:xfrm>
            <a:custGeom>
              <a:avLst/>
              <a:gdLst/>
              <a:ahLst/>
              <a:cxnLst/>
              <a:rect l="l" t="t" r="r" b="b"/>
              <a:pathLst>
                <a:path w="3649" h="5613" extrusionOk="0">
                  <a:moveTo>
                    <a:pt x="2706" y="901"/>
                  </a:moveTo>
                  <a:lnTo>
                    <a:pt x="2706" y="901"/>
                  </a:lnTo>
                  <a:cubicBezTo>
                    <a:pt x="2828" y="1539"/>
                    <a:pt x="2706" y="2329"/>
                    <a:pt x="2341" y="3059"/>
                  </a:cubicBezTo>
                  <a:cubicBezTo>
                    <a:pt x="2007" y="3788"/>
                    <a:pt x="1490" y="4396"/>
                    <a:pt x="913" y="4700"/>
                  </a:cubicBezTo>
                  <a:cubicBezTo>
                    <a:pt x="822" y="4062"/>
                    <a:pt x="943" y="3302"/>
                    <a:pt x="1278" y="2542"/>
                  </a:cubicBezTo>
                  <a:cubicBezTo>
                    <a:pt x="1612" y="1813"/>
                    <a:pt x="2129" y="1235"/>
                    <a:pt x="2706" y="901"/>
                  </a:cubicBezTo>
                  <a:close/>
                  <a:moveTo>
                    <a:pt x="2960" y="1"/>
                  </a:moveTo>
                  <a:cubicBezTo>
                    <a:pt x="2917" y="1"/>
                    <a:pt x="2872" y="7"/>
                    <a:pt x="2828" y="19"/>
                  </a:cubicBezTo>
                  <a:cubicBezTo>
                    <a:pt x="1946" y="323"/>
                    <a:pt x="1095" y="1144"/>
                    <a:pt x="609" y="2238"/>
                  </a:cubicBezTo>
                  <a:cubicBezTo>
                    <a:pt x="92" y="3302"/>
                    <a:pt x="1" y="4487"/>
                    <a:pt x="335" y="5369"/>
                  </a:cubicBezTo>
                  <a:cubicBezTo>
                    <a:pt x="396" y="5521"/>
                    <a:pt x="518" y="5612"/>
                    <a:pt x="670" y="5612"/>
                  </a:cubicBezTo>
                  <a:cubicBezTo>
                    <a:pt x="730" y="5612"/>
                    <a:pt x="761" y="5612"/>
                    <a:pt x="791" y="5582"/>
                  </a:cubicBezTo>
                  <a:cubicBezTo>
                    <a:pt x="1703" y="5278"/>
                    <a:pt x="2554" y="4457"/>
                    <a:pt x="3041" y="3393"/>
                  </a:cubicBezTo>
                  <a:cubicBezTo>
                    <a:pt x="3557" y="2299"/>
                    <a:pt x="3648" y="1144"/>
                    <a:pt x="3314" y="232"/>
                  </a:cubicBezTo>
                  <a:cubicBezTo>
                    <a:pt x="3266" y="88"/>
                    <a:pt x="3123" y="1"/>
                    <a:pt x="2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2"/>
            <p:cNvSpPr/>
            <p:nvPr/>
          </p:nvSpPr>
          <p:spPr>
            <a:xfrm rot="5400000">
              <a:off x="7939537" y="2675028"/>
              <a:ext cx="218212" cy="202933"/>
            </a:xfrm>
            <a:custGeom>
              <a:avLst/>
              <a:gdLst/>
              <a:ahLst/>
              <a:cxnLst/>
              <a:rect l="l" t="t" r="r" b="b"/>
              <a:pathLst>
                <a:path w="4713" h="4383" extrusionOk="0">
                  <a:moveTo>
                    <a:pt x="822" y="796"/>
                  </a:moveTo>
                  <a:cubicBezTo>
                    <a:pt x="1460" y="857"/>
                    <a:pt x="2159" y="1222"/>
                    <a:pt x="2767" y="1769"/>
                  </a:cubicBezTo>
                  <a:cubicBezTo>
                    <a:pt x="3375" y="2316"/>
                    <a:pt x="3770" y="2985"/>
                    <a:pt x="3922" y="3623"/>
                  </a:cubicBezTo>
                  <a:cubicBezTo>
                    <a:pt x="3253" y="3532"/>
                    <a:pt x="2554" y="3198"/>
                    <a:pt x="1977" y="2650"/>
                  </a:cubicBezTo>
                  <a:cubicBezTo>
                    <a:pt x="1369" y="2103"/>
                    <a:pt x="943" y="1435"/>
                    <a:pt x="822" y="796"/>
                  </a:cubicBezTo>
                  <a:close/>
                  <a:moveTo>
                    <a:pt x="535" y="1"/>
                  </a:moveTo>
                  <a:cubicBezTo>
                    <a:pt x="478" y="1"/>
                    <a:pt x="422" y="2"/>
                    <a:pt x="366" y="6"/>
                  </a:cubicBezTo>
                  <a:cubicBezTo>
                    <a:pt x="153" y="36"/>
                    <a:pt x="1" y="188"/>
                    <a:pt x="1" y="401"/>
                  </a:cubicBezTo>
                  <a:cubicBezTo>
                    <a:pt x="31" y="1343"/>
                    <a:pt x="578" y="2407"/>
                    <a:pt x="1460" y="3198"/>
                  </a:cubicBezTo>
                  <a:cubicBezTo>
                    <a:pt x="2281" y="3957"/>
                    <a:pt x="3284" y="4383"/>
                    <a:pt x="4196" y="4383"/>
                  </a:cubicBezTo>
                  <a:lnTo>
                    <a:pt x="4378" y="4383"/>
                  </a:lnTo>
                  <a:cubicBezTo>
                    <a:pt x="4560" y="4383"/>
                    <a:pt x="4712" y="4201"/>
                    <a:pt x="4712" y="3988"/>
                  </a:cubicBezTo>
                  <a:cubicBezTo>
                    <a:pt x="4682" y="3046"/>
                    <a:pt x="4165" y="2012"/>
                    <a:pt x="3284" y="1191"/>
                  </a:cubicBezTo>
                  <a:cubicBezTo>
                    <a:pt x="2455" y="448"/>
                    <a:pt x="1437"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2"/>
            <p:cNvSpPr/>
            <p:nvPr/>
          </p:nvSpPr>
          <p:spPr>
            <a:xfrm rot="5400000">
              <a:off x="6760193" y="593564"/>
              <a:ext cx="264651" cy="156540"/>
            </a:xfrm>
            <a:custGeom>
              <a:avLst/>
              <a:gdLst/>
              <a:ahLst/>
              <a:cxnLst/>
              <a:rect l="l" t="t" r="r" b="b"/>
              <a:pathLst>
                <a:path w="5716" h="3381" extrusionOk="0">
                  <a:moveTo>
                    <a:pt x="4332" y="767"/>
                  </a:moveTo>
                  <a:cubicBezTo>
                    <a:pt x="4482" y="767"/>
                    <a:pt x="4629" y="777"/>
                    <a:pt x="4773" y="797"/>
                  </a:cubicBezTo>
                  <a:cubicBezTo>
                    <a:pt x="4438" y="1374"/>
                    <a:pt x="3861" y="1891"/>
                    <a:pt x="3101" y="2225"/>
                  </a:cubicBezTo>
                  <a:cubicBezTo>
                    <a:pt x="2554" y="2499"/>
                    <a:pt x="1990" y="2636"/>
                    <a:pt x="1472" y="2636"/>
                  </a:cubicBezTo>
                  <a:cubicBezTo>
                    <a:pt x="1300" y="2636"/>
                    <a:pt x="1133" y="2621"/>
                    <a:pt x="973" y="2590"/>
                  </a:cubicBezTo>
                  <a:cubicBezTo>
                    <a:pt x="1277" y="2013"/>
                    <a:pt x="1885" y="1496"/>
                    <a:pt x="2615" y="1162"/>
                  </a:cubicBezTo>
                  <a:cubicBezTo>
                    <a:pt x="3188" y="899"/>
                    <a:pt x="3780" y="767"/>
                    <a:pt x="4332" y="767"/>
                  </a:cubicBezTo>
                  <a:close/>
                  <a:moveTo>
                    <a:pt x="4302" y="0"/>
                  </a:moveTo>
                  <a:cubicBezTo>
                    <a:pt x="3658" y="0"/>
                    <a:pt x="2957" y="161"/>
                    <a:pt x="2280" y="462"/>
                  </a:cubicBezTo>
                  <a:cubicBezTo>
                    <a:pt x="1216" y="979"/>
                    <a:pt x="396" y="1830"/>
                    <a:pt x="92" y="2712"/>
                  </a:cubicBezTo>
                  <a:cubicBezTo>
                    <a:pt x="1" y="2894"/>
                    <a:pt x="122" y="3107"/>
                    <a:pt x="305" y="3198"/>
                  </a:cubicBezTo>
                  <a:cubicBezTo>
                    <a:pt x="639" y="3320"/>
                    <a:pt x="1034" y="3380"/>
                    <a:pt x="1460" y="3380"/>
                  </a:cubicBezTo>
                  <a:cubicBezTo>
                    <a:pt x="2098" y="3380"/>
                    <a:pt x="2767" y="3228"/>
                    <a:pt x="3435" y="2924"/>
                  </a:cubicBezTo>
                  <a:cubicBezTo>
                    <a:pt x="4499" y="2408"/>
                    <a:pt x="5350" y="1587"/>
                    <a:pt x="5654" y="675"/>
                  </a:cubicBezTo>
                  <a:cubicBezTo>
                    <a:pt x="5715" y="493"/>
                    <a:pt x="5624" y="280"/>
                    <a:pt x="5411" y="189"/>
                  </a:cubicBezTo>
                  <a:cubicBezTo>
                    <a:pt x="5075" y="61"/>
                    <a:pt x="4699" y="0"/>
                    <a:pt x="4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22"/>
            <p:cNvSpPr/>
            <p:nvPr/>
          </p:nvSpPr>
          <p:spPr>
            <a:xfrm rot="5400000">
              <a:off x="6094392" y="816039"/>
              <a:ext cx="208350" cy="218212"/>
            </a:xfrm>
            <a:custGeom>
              <a:avLst/>
              <a:gdLst/>
              <a:ahLst/>
              <a:cxnLst/>
              <a:rect l="l" t="t" r="r" b="b"/>
              <a:pathLst>
                <a:path w="4500" h="4713" extrusionOk="0">
                  <a:moveTo>
                    <a:pt x="821" y="822"/>
                  </a:moveTo>
                  <a:cubicBezTo>
                    <a:pt x="1460" y="943"/>
                    <a:pt x="2128" y="1369"/>
                    <a:pt x="2676" y="1977"/>
                  </a:cubicBezTo>
                  <a:cubicBezTo>
                    <a:pt x="3223" y="2554"/>
                    <a:pt x="3557" y="3253"/>
                    <a:pt x="3648" y="3922"/>
                  </a:cubicBezTo>
                  <a:cubicBezTo>
                    <a:pt x="3010" y="3770"/>
                    <a:pt x="2341" y="3375"/>
                    <a:pt x="1794" y="2767"/>
                  </a:cubicBezTo>
                  <a:cubicBezTo>
                    <a:pt x="1247" y="2159"/>
                    <a:pt x="913" y="1460"/>
                    <a:pt x="821" y="822"/>
                  </a:cubicBezTo>
                  <a:close/>
                  <a:moveTo>
                    <a:pt x="457" y="1"/>
                  </a:moveTo>
                  <a:cubicBezTo>
                    <a:pt x="244" y="1"/>
                    <a:pt x="62" y="153"/>
                    <a:pt x="62" y="366"/>
                  </a:cubicBezTo>
                  <a:cubicBezTo>
                    <a:pt x="1" y="1308"/>
                    <a:pt x="457" y="2402"/>
                    <a:pt x="1247" y="3284"/>
                  </a:cubicBezTo>
                  <a:cubicBezTo>
                    <a:pt x="2037" y="4165"/>
                    <a:pt x="3101" y="4682"/>
                    <a:pt x="4043" y="4712"/>
                  </a:cubicBezTo>
                  <a:cubicBezTo>
                    <a:pt x="4256" y="4712"/>
                    <a:pt x="4408" y="4560"/>
                    <a:pt x="4439" y="4347"/>
                  </a:cubicBezTo>
                  <a:cubicBezTo>
                    <a:pt x="4499" y="3405"/>
                    <a:pt x="4043" y="2341"/>
                    <a:pt x="3253" y="1460"/>
                  </a:cubicBezTo>
                  <a:cubicBezTo>
                    <a:pt x="2432" y="578"/>
                    <a:pt x="1399" y="3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22"/>
            <p:cNvSpPr/>
            <p:nvPr/>
          </p:nvSpPr>
          <p:spPr>
            <a:xfrm rot="5400000">
              <a:off x="4826416" y="-240841"/>
              <a:ext cx="35250" cy="1987167"/>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22"/>
            <p:cNvSpPr/>
            <p:nvPr/>
          </p:nvSpPr>
          <p:spPr>
            <a:xfrm rot="5400000">
              <a:off x="5520914" y="542313"/>
              <a:ext cx="35234" cy="598196"/>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35204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649440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949412" y="1548033"/>
            <a:ext cx="10148431" cy="461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1103962" y="303967"/>
            <a:ext cx="9348016"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pic>
        <p:nvPicPr>
          <p:cNvPr id="3" name="Picture 2">
            <a:extLst>
              <a:ext uri="{FF2B5EF4-FFF2-40B4-BE49-F238E27FC236}">
                <a16:creationId xmlns:a16="http://schemas.microsoft.com/office/drawing/2014/main" id="{5E8838A2-3754-7A1B-608A-27D64D913D15}"/>
              </a:ext>
            </a:extLst>
          </p:cNvPr>
          <p:cNvPicPr>
            <a:picLocks noChangeAspect="1"/>
          </p:cNvPicPr>
          <p:nvPr userDrawn="1"/>
        </p:nvPicPr>
        <p:blipFill>
          <a:blip r:embed="rId10"/>
          <a:stretch>
            <a:fillRect/>
          </a:stretch>
        </p:blipFill>
        <p:spPr>
          <a:xfrm rot="16200000">
            <a:off x="-6551016" y="2992536"/>
            <a:ext cx="6023370" cy="646232"/>
          </a:xfrm>
          <a:prstGeom prst="rect">
            <a:avLst/>
          </a:prstGeom>
        </p:spPr>
      </p:pic>
      <p:pic>
        <p:nvPicPr>
          <p:cNvPr id="4" name="Picture 3">
            <a:extLst>
              <a:ext uri="{FF2B5EF4-FFF2-40B4-BE49-F238E27FC236}">
                <a16:creationId xmlns:a16="http://schemas.microsoft.com/office/drawing/2014/main" id="{3577984C-E6D9-0080-FBF4-B9FCDA8D0A19}"/>
              </a:ext>
            </a:extLst>
          </p:cNvPr>
          <p:cNvPicPr>
            <a:picLocks noChangeAspect="1"/>
          </p:cNvPicPr>
          <p:nvPr userDrawn="1"/>
        </p:nvPicPr>
        <p:blipFill>
          <a:blip r:embed="rId10"/>
          <a:stretch>
            <a:fillRect/>
          </a:stretch>
        </p:blipFill>
        <p:spPr>
          <a:xfrm rot="16200000">
            <a:off x="12574900" y="3105884"/>
            <a:ext cx="6023370" cy="64623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8" r:id="rId2"/>
    <p:sldLayoutId id="2147483684" r:id="rId3"/>
    <p:sldLayoutId id="2147483686" r:id="rId4"/>
    <p:sldLayoutId id="2147483687" r:id="rId5"/>
    <p:sldLayoutId id="2147483688" r:id="rId6"/>
    <p:sldLayoutId id="2147483690" r:id="rId7"/>
    <p:sldLayoutId id="214748369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8"/>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3"/>
            <a:ext cx="2736414" cy="365125"/>
          </a:xfrm>
          <a:prstGeom prst="rect">
            <a:avLst/>
          </a:prstGeom>
        </p:spPr>
        <p:txBody>
          <a:bodyPr vert="horz" lIns="91440" tIns="45720" rIns="91440" bIns="45720" rtlCol="0" anchor="ctr"/>
          <a:lstStyle>
            <a:lvl1pPr algn="l">
              <a:defRPr sz="1194">
                <a:solidFill>
                  <a:schemeClr val="tx1">
                    <a:tint val="75000"/>
                  </a:schemeClr>
                </a:solidFill>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2025/4/14</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3"/>
          </p:nvPr>
        </p:nvSpPr>
        <p:spPr>
          <a:xfrm>
            <a:off x="4028609" y="6356353"/>
            <a:ext cx="4104620" cy="365125"/>
          </a:xfrm>
          <a:prstGeom prst="rect">
            <a:avLst/>
          </a:prstGeom>
        </p:spPr>
        <p:txBody>
          <a:bodyPr vert="horz" lIns="91440" tIns="45720" rIns="91440" bIns="45720" rtlCol="0" anchor="ctr"/>
          <a:lstStyle>
            <a:lvl1pPr algn="ctr">
              <a:defRPr sz="1194">
                <a:solidFill>
                  <a:schemeClr val="tx1">
                    <a:tint val="75000"/>
                  </a:schemeClr>
                </a:solidFill>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4"/>
          </p:nvPr>
        </p:nvSpPr>
        <p:spPr>
          <a:xfrm>
            <a:off x="8589298" y="6356353"/>
            <a:ext cx="2736414" cy="365125"/>
          </a:xfrm>
          <a:prstGeom prst="rect">
            <a:avLst/>
          </a:prstGeom>
        </p:spPr>
        <p:txBody>
          <a:bodyPr vert="horz" lIns="91440" tIns="45720" rIns="91440" bIns="45720" rtlCol="0" anchor="ctr"/>
          <a:lstStyle>
            <a:lvl1pPr algn="r">
              <a:defRPr sz="1194">
                <a:solidFill>
                  <a:schemeClr val="tx1">
                    <a:tint val="75000"/>
                  </a:schemeClr>
                </a:solidFill>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58614913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09834" rtl="0" eaLnBrk="1" latinLnBrk="0" hangingPunct="1">
        <a:lnSpc>
          <a:spcPct val="90000"/>
        </a:lnSpc>
        <a:spcBef>
          <a:spcPct val="0"/>
        </a:spcBef>
        <a:buNone/>
        <a:defRPr sz="4378" kern="1200">
          <a:solidFill>
            <a:schemeClr val="tx1"/>
          </a:solidFill>
          <a:latin typeface="+mj-lt"/>
          <a:ea typeface="+mj-ea"/>
          <a:cs typeface="+mj-cs"/>
        </a:defRPr>
      </a:lvl1pPr>
    </p:titleStyle>
    <p:bodyStyle>
      <a:lvl1pPr marL="227459" indent="-227459" algn="l" defTabSz="909834" rtl="0" eaLnBrk="1" latinLnBrk="0" hangingPunct="1">
        <a:lnSpc>
          <a:spcPct val="90000"/>
        </a:lnSpc>
        <a:spcBef>
          <a:spcPts val="996"/>
        </a:spcBef>
        <a:buFont typeface="Arial" panose="020B0604020202020204" pitchFamily="34" charset="0"/>
        <a:buChar char="•"/>
        <a:defRPr sz="2786" kern="1200">
          <a:solidFill>
            <a:schemeClr val="tx1"/>
          </a:solidFill>
          <a:latin typeface="+mn-lt"/>
          <a:ea typeface="+mn-ea"/>
          <a:cs typeface="+mn-cs"/>
        </a:defRPr>
      </a:lvl1pPr>
      <a:lvl2pPr marL="682376" indent="-227459" algn="l" defTabSz="909834" rtl="0" eaLnBrk="1" latinLnBrk="0" hangingPunct="1">
        <a:lnSpc>
          <a:spcPct val="90000"/>
        </a:lnSpc>
        <a:spcBef>
          <a:spcPts val="498"/>
        </a:spcBef>
        <a:buFont typeface="Arial" panose="020B0604020202020204" pitchFamily="34" charset="0"/>
        <a:buChar char="•"/>
        <a:defRPr sz="2388" kern="1200">
          <a:solidFill>
            <a:schemeClr val="tx1"/>
          </a:solidFill>
          <a:latin typeface="+mn-lt"/>
          <a:ea typeface="+mn-ea"/>
          <a:cs typeface="+mn-cs"/>
        </a:defRPr>
      </a:lvl2pPr>
      <a:lvl3pPr marL="1137293" indent="-227459" algn="l" defTabSz="909834" rtl="0" eaLnBrk="1" latinLnBrk="0" hangingPunct="1">
        <a:lnSpc>
          <a:spcPct val="90000"/>
        </a:lnSpc>
        <a:spcBef>
          <a:spcPts val="498"/>
        </a:spcBef>
        <a:buFont typeface="Arial" panose="020B0604020202020204" pitchFamily="34" charset="0"/>
        <a:buChar char="•"/>
        <a:defRPr sz="1990" kern="1200">
          <a:solidFill>
            <a:schemeClr val="tx1"/>
          </a:solidFill>
          <a:latin typeface="+mn-lt"/>
          <a:ea typeface="+mn-ea"/>
          <a:cs typeface="+mn-cs"/>
        </a:defRPr>
      </a:lvl3pPr>
      <a:lvl4pPr marL="159221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4pPr>
      <a:lvl5pPr marL="2047126"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5pPr>
      <a:lvl6pPr marL="2502043"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6pPr>
      <a:lvl7pPr marL="295696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7pPr>
      <a:lvl8pPr marL="3411877"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8pPr>
      <a:lvl9pPr marL="3866794"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9pPr>
    </p:bodyStyle>
    <p:otherStyle>
      <a:defPPr>
        <a:defRPr lang="zh-CN"/>
      </a:defPPr>
      <a:lvl1pPr marL="0" algn="l" defTabSz="909834" rtl="0" eaLnBrk="1" latinLnBrk="0" hangingPunct="1">
        <a:defRPr sz="1791" kern="1200">
          <a:solidFill>
            <a:schemeClr val="tx1"/>
          </a:solidFill>
          <a:latin typeface="+mn-lt"/>
          <a:ea typeface="+mn-ea"/>
          <a:cs typeface="+mn-cs"/>
        </a:defRPr>
      </a:lvl1pPr>
      <a:lvl2pPr marL="454917" algn="l" defTabSz="909834" rtl="0" eaLnBrk="1" latinLnBrk="0" hangingPunct="1">
        <a:defRPr sz="1791" kern="1200">
          <a:solidFill>
            <a:schemeClr val="tx1"/>
          </a:solidFill>
          <a:latin typeface="+mn-lt"/>
          <a:ea typeface="+mn-ea"/>
          <a:cs typeface="+mn-cs"/>
        </a:defRPr>
      </a:lvl2pPr>
      <a:lvl3pPr marL="909834" algn="l" defTabSz="909834" rtl="0" eaLnBrk="1" latinLnBrk="0" hangingPunct="1">
        <a:defRPr sz="1791" kern="1200">
          <a:solidFill>
            <a:schemeClr val="tx1"/>
          </a:solidFill>
          <a:latin typeface="+mn-lt"/>
          <a:ea typeface="+mn-ea"/>
          <a:cs typeface="+mn-cs"/>
        </a:defRPr>
      </a:lvl3pPr>
      <a:lvl4pPr marL="1364751" algn="l" defTabSz="909834" rtl="0" eaLnBrk="1" latinLnBrk="0" hangingPunct="1">
        <a:defRPr sz="1791" kern="1200">
          <a:solidFill>
            <a:schemeClr val="tx1"/>
          </a:solidFill>
          <a:latin typeface="+mn-lt"/>
          <a:ea typeface="+mn-ea"/>
          <a:cs typeface="+mn-cs"/>
        </a:defRPr>
      </a:lvl4pPr>
      <a:lvl5pPr marL="1819667" algn="l" defTabSz="909834" rtl="0" eaLnBrk="1" latinLnBrk="0" hangingPunct="1">
        <a:defRPr sz="1791" kern="1200">
          <a:solidFill>
            <a:schemeClr val="tx1"/>
          </a:solidFill>
          <a:latin typeface="+mn-lt"/>
          <a:ea typeface="+mn-ea"/>
          <a:cs typeface="+mn-cs"/>
        </a:defRPr>
      </a:lvl5pPr>
      <a:lvl6pPr marL="2274584" algn="l" defTabSz="909834" rtl="0" eaLnBrk="1" latinLnBrk="0" hangingPunct="1">
        <a:defRPr sz="1791" kern="1200">
          <a:solidFill>
            <a:schemeClr val="tx1"/>
          </a:solidFill>
          <a:latin typeface="+mn-lt"/>
          <a:ea typeface="+mn-ea"/>
          <a:cs typeface="+mn-cs"/>
        </a:defRPr>
      </a:lvl6pPr>
      <a:lvl7pPr marL="2729501" algn="l" defTabSz="909834" rtl="0" eaLnBrk="1" latinLnBrk="0" hangingPunct="1">
        <a:defRPr sz="1791" kern="1200">
          <a:solidFill>
            <a:schemeClr val="tx1"/>
          </a:solidFill>
          <a:latin typeface="+mn-lt"/>
          <a:ea typeface="+mn-ea"/>
          <a:cs typeface="+mn-cs"/>
        </a:defRPr>
      </a:lvl7pPr>
      <a:lvl8pPr marL="3184418" algn="l" defTabSz="909834" rtl="0" eaLnBrk="1" latinLnBrk="0" hangingPunct="1">
        <a:defRPr sz="1791" kern="1200">
          <a:solidFill>
            <a:schemeClr val="tx1"/>
          </a:solidFill>
          <a:latin typeface="+mn-lt"/>
          <a:ea typeface="+mn-ea"/>
          <a:cs typeface="+mn-cs"/>
        </a:defRPr>
      </a:lvl8pPr>
      <a:lvl9pPr marL="3639335" algn="l" defTabSz="909834" rtl="0" eaLnBrk="1" latinLnBrk="0" hangingPunct="1">
        <a:defRPr sz="17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2.xml"/><Relationship Id="rId5" Type="http://schemas.openxmlformats.org/officeDocument/2006/relationships/image" Target="../media/image5.gif"/><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2" y="16945"/>
            <a:ext cx="12131750" cy="6824110"/>
          </a:xfrm>
          <a:prstGeom prst="rect">
            <a:avLst/>
          </a:prstGeom>
        </p:spPr>
      </p:pic>
      <p:sp>
        <p:nvSpPr>
          <p:cNvPr id="7" name="Rectangle 5"/>
          <p:cNvSpPr>
            <a:spLocks noChangeArrowheads="1"/>
          </p:cNvSpPr>
          <p:nvPr/>
        </p:nvSpPr>
        <p:spPr bwMode="auto">
          <a:xfrm>
            <a:off x="3225838" y="4073835"/>
            <a:ext cx="5459287" cy="5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ct val="50000"/>
              </a:spcBef>
              <a:spcAft>
                <a:spcPts val="0"/>
              </a:spcAft>
              <a:buClrTx/>
              <a:buSzTx/>
              <a:buFont typeface="Arial"/>
              <a:buNone/>
              <a:tabLst/>
              <a:defRPr/>
            </a:pPr>
            <a:r>
              <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a:t>
            </a:r>
            <a:r>
              <a:rPr kumimoji="0" lang="en-US" sz="3184" b="1" i="1" u="none" strike="noStrike" kern="1200" cap="none" spc="0" normalizeH="0" baseline="0" noProof="0">
                <a:ln>
                  <a:noFill/>
                </a:ln>
                <a:solidFill>
                  <a:srgbClr val="3333CC"/>
                </a:solidFill>
                <a:effectLst/>
                <a:uLnTx/>
                <a:uFillTx/>
                <a:latin typeface="Times New Roman" pitchFamily="18" charset="0"/>
                <a:cs typeface="Arial"/>
                <a:sym typeface="Arial"/>
              </a:rPr>
              <a:t>: Trịnh Thị Mơ</a:t>
            </a:r>
            <a:endPar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287867" y="1956223"/>
            <a:ext cx="12429989" cy="165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6583" b="1" i="0" u="none" strike="noStrike" kern="1200" cap="none" spc="0" normalizeH="0" baseline="0" noProof="0">
                <a:ln>
                  <a:noFill/>
                </a:ln>
                <a:solidFill>
                  <a:srgbClr val="FF0000"/>
                </a:solidFill>
                <a:effectLst/>
                <a:uLnTx/>
                <a:uFillTx/>
                <a:latin typeface="Times New Roman" pitchFamily="18" charset="0"/>
                <a:cs typeface="Times New Roman" pitchFamily="18" charset="0"/>
                <a:sym typeface="Arial"/>
              </a:rPr>
              <a:t>MÔN: TIẾNG VIỆT</a:t>
            </a:r>
            <a:endParaRPr kumimoji="0" lang="en-US" sz="6583"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lang="en-US" sz="3600" b="1" kern="1200" noProof="0" smtClean="0">
                <a:solidFill>
                  <a:srgbClr val="7030A0"/>
                </a:solidFill>
                <a:latin typeface="Times New Roman" pitchFamily="18" charset="0"/>
                <a:cs typeface="Times New Roman" pitchFamily="18" charset="0"/>
              </a:rPr>
              <a:t>Viết: Lập dàn ý cho bài văn miêu tả cây cối.</a:t>
            </a:r>
            <a:endParaRPr kumimoji="0" lang="en-US" sz="36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206855" y="56699"/>
            <a:ext cx="9778018" cy="16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786"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88"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07031" y="3232725"/>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27260" y="3309617"/>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52361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88DB39-4D72-84A2-0943-5861DD816F5F}"/>
              </a:ext>
            </a:extLst>
          </p:cNvPr>
          <p:cNvSpPr txBox="1"/>
          <p:nvPr/>
        </p:nvSpPr>
        <p:spPr>
          <a:xfrm>
            <a:off x="451644" y="312762"/>
            <a:ext cx="11258550" cy="6232475"/>
          </a:xfrm>
          <a:prstGeom prst="rect">
            <a:avLst/>
          </a:prstGeom>
          <a:noFill/>
        </p:spPr>
        <p:txBody>
          <a:bodyPr wrap="square">
            <a:spAutoFit/>
          </a:bodyPr>
          <a:lstStyle/>
          <a:p>
            <a:pPr algn="just"/>
            <a:r>
              <a:rPr lang="vi-VN" sz="2100" b="1"/>
              <a:t>- Mở bài: </a:t>
            </a:r>
            <a:r>
              <a:rPr lang="vi-VN" sz="2100"/>
              <a:t>Hè về, nắng trong vắt như mật ong, gió thoảng từng cơn oi nồng. Bọn học trò chúng em bận bịu với những bài ôn thi, những dòng lưu bút viết vội. Một hương vị mùa hè lan t</a:t>
            </a:r>
            <a:r>
              <a:rPr lang="en-US" sz="2100"/>
              <a:t>oả</a:t>
            </a:r>
            <a:r>
              <a:rPr lang="vi-VN" sz="2100"/>
              <a:t> khắp trường. Mọi người vội nhìn ra sân: hoa phượng nở đỏ sân trường rồi. Nhìn cây phượng vĩ trồng giữa sân trường em, chúng em biết mùa hè đã thật sự đến.</a:t>
            </a:r>
          </a:p>
          <a:p>
            <a:pPr algn="just"/>
            <a:r>
              <a:rPr lang="vi-VN" sz="2100" b="1"/>
              <a:t>- Thân bài:</a:t>
            </a:r>
          </a:p>
          <a:p>
            <a:pPr algn="just"/>
            <a:r>
              <a:rPr lang="vi-VN" sz="2100"/>
              <a:t>+ Cây phượng cao lắm, cao hơn cả tầng ba của t</a:t>
            </a:r>
            <a:r>
              <a:rPr lang="en-US" sz="2100"/>
              <a:t>oà</a:t>
            </a:r>
            <a:r>
              <a:rPr lang="vi-VN" sz="2100"/>
              <a:t> nhà em học.</a:t>
            </a:r>
          </a:p>
          <a:p>
            <a:pPr algn="just"/>
            <a:r>
              <a:rPr lang="vi-VN" sz="2100"/>
              <a:t>+ Thân cây to lớn đến phải hai bạn học sinh ôm vẫn chưa xuể.</a:t>
            </a:r>
          </a:p>
          <a:p>
            <a:pPr algn="just"/>
            <a:r>
              <a:rPr lang="vi-VN" sz="2100"/>
              <a:t>+ Lớp vỏ trên thân cây sần sùi, hằn từng khe, rãnh như là mặt ruộng vào mùa hạn.</a:t>
            </a:r>
          </a:p>
          <a:p>
            <a:pPr algn="just"/>
            <a:r>
              <a:rPr lang="vi-VN" sz="2100"/>
              <a:t>+ Bộ rễ của cây thì chắc hẳn rất to và dài. Vì chỉ với một phần nhô trên mặt đất đã to hơn cả bắp tay rồi.</a:t>
            </a:r>
          </a:p>
          <a:p>
            <a:pPr algn="just"/>
            <a:r>
              <a:rPr lang="vi-VN" sz="2100"/>
              <a:t>+ Cành chính của cây phượng thì chỉ gồm bốn cành. Nhưng từ đó, t</a:t>
            </a:r>
            <a:r>
              <a:rPr lang="en-US" sz="2100"/>
              <a:t>oả</a:t>
            </a:r>
            <a:r>
              <a:rPr lang="vi-VN" sz="2100"/>
              <a:t> ra nhiều cành phụ lắm. Chúng đan vào nhau tạo thành một chiếc ô khổng lồ che bóng mát cho chúng em vui chơi.</a:t>
            </a:r>
          </a:p>
          <a:p>
            <a:pPr algn="just"/>
            <a:r>
              <a:rPr lang="vi-VN" sz="2100"/>
              <a:t>+ Những cánh hoa mỏng manh như cánh </a:t>
            </a:r>
            <a:r>
              <a:rPr lang="en-US" sz="2100"/>
              <a:t>bướm</a:t>
            </a:r>
            <a:r>
              <a:rPr lang="vi-VN" sz="2100"/>
              <a:t>, đỏ tươi hơn cả mặt trời trở thành tín hiệu báo cho chúng em sắp kết thúc năm học.</a:t>
            </a:r>
          </a:p>
          <a:p>
            <a:pPr algn="just"/>
            <a:r>
              <a:rPr lang="vi-VN" sz="2100" b="1"/>
              <a:t>- Kết bài: </a:t>
            </a:r>
            <a:r>
              <a:rPr lang="vi-VN" sz="2100"/>
              <a:t>Cây phượng già đã chứng kiến bao niềm vui nỗi buồn của chúng em. Mỗi lần phượng nở hoa, lòng em lại rộn ràng lên những cảm xúc khó tả. Đó là lúc em khi sắp phải xa mái trường, xa cây phượng. </a:t>
            </a:r>
            <a:r>
              <a:rPr lang="en-US" sz="2100"/>
              <a:t>Hình ảnh cây phượng gắn với hình ảnh mái trường Tiểu học, gắn với hình ảnh bao bạn bè, thầy cô sẽ là những kỉ niệm đẹp của em cho mãi về sau.</a:t>
            </a:r>
            <a:endParaRPr lang="vi-VN" sz="2100"/>
          </a:p>
        </p:txBody>
      </p:sp>
    </p:spTree>
    <p:custDataLst>
      <p:tags r:id="rId1"/>
    </p:custDataLst>
    <p:extLst>
      <p:ext uri="{BB962C8B-B14F-4D97-AF65-F5344CB8AC3E}">
        <p14:creationId xmlns:p14="http://schemas.microsoft.com/office/powerpoint/2010/main" val="27958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522457"/>
            <a:ext cx="11493043" cy="707886"/>
          </a:xfrm>
          <a:prstGeom prst="rect">
            <a:avLst/>
          </a:prstGeom>
          <a:noFill/>
        </p:spPr>
        <p:txBody>
          <a:bodyPr wrap="square" rtlCol="0">
            <a:spAutoFit/>
          </a:bodyPr>
          <a:lstStyle/>
          <a:p>
            <a:pPr algn="just"/>
            <a:r>
              <a:rPr lang="en-US" sz="4000" b="1"/>
              <a:t>3. Góp ý và chỉnh sửa dàn ý.</a:t>
            </a:r>
            <a:endParaRPr lang="vi-VN" sz="4000" b="1"/>
          </a:p>
        </p:txBody>
      </p:sp>
      <p:sp>
        <p:nvSpPr>
          <p:cNvPr id="3" name="TextBox 2">
            <a:extLst>
              <a:ext uri="{FF2B5EF4-FFF2-40B4-BE49-F238E27FC236}">
                <a16:creationId xmlns:a16="http://schemas.microsoft.com/office/drawing/2014/main" id="{5DC48301-47EA-60E7-E8BD-827E8DDF4AC0}"/>
              </a:ext>
            </a:extLst>
          </p:cNvPr>
          <p:cNvSpPr txBox="1"/>
          <p:nvPr/>
        </p:nvSpPr>
        <p:spPr>
          <a:xfrm>
            <a:off x="828996" y="1593208"/>
            <a:ext cx="10631650" cy="3671583"/>
          </a:xfrm>
          <a:prstGeom prst="rect">
            <a:avLst/>
          </a:prstGeom>
          <a:noFill/>
        </p:spPr>
        <p:txBody>
          <a:bodyPr wrap="square">
            <a:spAutoFit/>
          </a:bodyPr>
          <a:lstStyle/>
          <a:p>
            <a:pPr algn="just">
              <a:lnSpc>
                <a:spcPct val="150000"/>
              </a:lnSpc>
            </a:pPr>
            <a:r>
              <a:rPr lang="en-US" sz="4000"/>
              <a:t>- Về bố cục (mở bài, thân bài, kết bài).</a:t>
            </a:r>
          </a:p>
          <a:p>
            <a:pPr algn="just">
              <a:lnSpc>
                <a:spcPct val="150000"/>
              </a:lnSpc>
            </a:pPr>
            <a:r>
              <a:rPr lang="en-US" sz="4000"/>
              <a:t>- Về trình tự miêu tả.</a:t>
            </a:r>
          </a:p>
          <a:p>
            <a:pPr algn="just">
              <a:lnSpc>
                <a:spcPct val="150000"/>
              </a:lnSpc>
            </a:pPr>
            <a:r>
              <a:rPr lang="en-US" sz="4000"/>
              <a:t>- Về việc lựa chọn những đặc điểm của cây để miêu tả.</a:t>
            </a:r>
          </a:p>
        </p:txBody>
      </p:sp>
    </p:spTree>
    <p:custDataLst>
      <p:tags r:id="rId1"/>
    </p:custDataLst>
    <p:extLst>
      <p:ext uri="{BB962C8B-B14F-4D97-AF65-F5344CB8AC3E}">
        <p14:creationId xmlns:p14="http://schemas.microsoft.com/office/powerpoint/2010/main" val="322151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ACA87E-7ABC-805F-A23E-B5C233DE67D9}"/>
              </a:ext>
            </a:extLst>
          </p:cNvPr>
          <p:cNvSpPr txBox="1"/>
          <p:nvPr/>
        </p:nvSpPr>
        <p:spPr>
          <a:xfrm>
            <a:off x="334397" y="1232654"/>
            <a:ext cx="11493043" cy="4392692"/>
          </a:xfrm>
          <a:prstGeom prst="roundRect">
            <a:avLst/>
          </a:prstGeom>
          <a:noFill/>
          <a:ln w="76200">
            <a:solidFill>
              <a:srgbClr val="FFC000"/>
            </a:solidFill>
          </a:ln>
          <a:effectLst>
            <a:outerShdw blurRad="63500" sx="102000" sy="102000" algn="ctr" rotWithShape="0">
              <a:prstClr val="black">
                <a:alpha val="40000"/>
              </a:prstClr>
            </a:outerShdw>
          </a:effectLst>
        </p:spPr>
        <p:txBody>
          <a:bodyPr wrap="square" rtlCol="0">
            <a:spAutoFit/>
          </a:bodyPr>
          <a:lstStyle/>
          <a:p>
            <a:pPr algn="just"/>
            <a:r>
              <a:rPr lang="en-US" sz="3600" b="1"/>
              <a:t>Chọn 1 trong 3 đề dưới đây:</a:t>
            </a:r>
          </a:p>
          <a:p>
            <a:pPr algn="just"/>
            <a:r>
              <a:rPr lang="en-US" sz="3600" b="1"/>
              <a:t>Đề 1: </a:t>
            </a:r>
            <a:r>
              <a:rPr lang="en-US" sz="3600"/>
              <a:t>Viết bài văn miêu tả một cây ăn quả mà em yêu thích.</a:t>
            </a:r>
          </a:p>
          <a:p>
            <a:pPr algn="just"/>
            <a:r>
              <a:rPr lang="en-US" sz="3600" b="1"/>
              <a:t>Đề 2: </a:t>
            </a:r>
            <a:r>
              <a:rPr lang="en-US" sz="3600"/>
              <a:t>Viết bài văn miêu tả một cây ở sân trường đã gắn bó với em và bạn bè.</a:t>
            </a:r>
          </a:p>
          <a:p>
            <a:pPr algn="just"/>
            <a:r>
              <a:rPr lang="en-US" sz="3600" b="1"/>
              <a:t>Đề 3: </a:t>
            </a:r>
            <a:r>
              <a:rPr lang="en-US" sz="3600"/>
              <a:t>Viết bài văn miêu tả một cây mà em biết qua phim ảnh, sách báo.</a:t>
            </a:r>
            <a:endParaRPr lang="vi-VN" sz="3600"/>
          </a:p>
        </p:txBody>
      </p:sp>
    </p:spTree>
    <p:custDataLst>
      <p:tags r:id="rId1"/>
    </p:custDataLst>
    <p:extLst>
      <p:ext uri="{BB962C8B-B14F-4D97-AF65-F5344CB8AC3E}">
        <p14:creationId xmlns:p14="http://schemas.microsoft.com/office/powerpoint/2010/main" val="1379315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855500" y="251815"/>
            <a:ext cx="11493043" cy="707886"/>
          </a:xfrm>
          <a:prstGeom prst="rect">
            <a:avLst/>
          </a:prstGeom>
          <a:noFill/>
        </p:spPr>
        <p:txBody>
          <a:bodyPr wrap="square" rtlCol="0">
            <a:spAutoFit/>
          </a:bodyPr>
          <a:lstStyle/>
          <a:p>
            <a:pPr algn="just"/>
            <a:r>
              <a:rPr lang="en-US" sz="4000" b="1"/>
              <a:t>1. Chuẩn bị.</a:t>
            </a:r>
            <a:endParaRPr lang="vi-VN" sz="4000" b="1"/>
          </a:p>
        </p:txBody>
      </p:sp>
      <p:sp>
        <p:nvSpPr>
          <p:cNvPr id="3" name="TextBox 2">
            <a:extLst>
              <a:ext uri="{FF2B5EF4-FFF2-40B4-BE49-F238E27FC236}">
                <a16:creationId xmlns:a16="http://schemas.microsoft.com/office/drawing/2014/main" id="{5DC48301-47EA-60E7-E8BD-827E8DDF4AC0}"/>
              </a:ext>
            </a:extLst>
          </p:cNvPr>
          <p:cNvSpPr txBox="1"/>
          <p:nvPr/>
        </p:nvSpPr>
        <p:spPr>
          <a:xfrm>
            <a:off x="1312700" y="959701"/>
            <a:ext cx="10288750" cy="4594912"/>
          </a:xfrm>
          <a:prstGeom prst="rect">
            <a:avLst/>
          </a:prstGeom>
          <a:noFill/>
        </p:spPr>
        <p:txBody>
          <a:bodyPr wrap="square">
            <a:spAutoFit/>
          </a:bodyPr>
          <a:lstStyle/>
          <a:p>
            <a:pPr algn="just">
              <a:lnSpc>
                <a:spcPct val="150000"/>
              </a:lnSpc>
            </a:pPr>
            <a:r>
              <a:rPr lang="en-US" sz="4000"/>
              <a:t>- Lựa chọn cây để miêu tả.</a:t>
            </a:r>
          </a:p>
          <a:p>
            <a:pPr algn="just">
              <a:lnSpc>
                <a:spcPct val="150000"/>
              </a:lnSpc>
            </a:pPr>
            <a:r>
              <a:rPr lang="en-US" sz="4000"/>
              <a:t>- Lựa chọn trình tự miêu tả cây (tả từng bộ phận của cây hay tả đặc điểm của cây theo từng thời kì phát triển).</a:t>
            </a:r>
          </a:p>
          <a:p>
            <a:pPr algn="just">
              <a:lnSpc>
                <a:spcPct val="150000"/>
              </a:lnSpc>
            </a:pPr>
            <a:r>
              <a:rPr lang="en-US" sz="4000"/>
              <a:t>- Quan sát hoặc nhớ lại kết quả đã quan sát.</a:t>
            </a:r>
          </a:p>
        </p:txBody>
      </p:sp>
    </p:spTree>
    <p:custDataLst>
      <p:tags r:id="rId1"/>
    </p:custDataLst>
    <p:extLst>
      <p:ext uri="{BB962C8B-B14F-4D97-AF65-F5344CB8AC3E}">
        <p14:creationId xmlns:p14="http://schemas.microsoft.com/office/powerpoint/2010/main" val="101142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1 Hình ảnh cây phượng đẹp nhất, tải miễn phí">
            <a:extLst>
              <a:ext uri="{FF2B5EF4-FFF2-40B4-BE49-F238E27FC236}">
                <a16:creationId xmlns:a16="http://schemas.microsoft.com/office/drawing/2014/main" id="{765CA76A-CBB6-86E5-8F21-393201E541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3005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án cây bằng lăng tại lâm đồng">
            <a:extLst>
              <a:ext uri="{FF2B5EF4-FFF2-40B4-BE49-F238E27FC236}">
                <a16:creationId xmlns:a16="http://schemas.microsoft.com/office/drawing/2014/main" id="{55547CE9-53DD-20A0-D387-DC863A2419B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1706"/>
          <a:stretch/>
        </p:blipFill>
        <p:spPr bwMode="auto">
          <a:xfrm>
            <a:off x="228600" y="685800"/>
            <a:ext cx="6159726" cy="50730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Ý nghĩa loài hoa Bằng Lăng tím ~ Shop hoa tươi đẹp Cocina Economica">
            <a:extLst>
              <a:ext uri="{FF2B5EF4-FFF2-40B4-BE49-F238E27FC236}">
                <a16:creationId xmlns:a16="http://schemas.microsoft.com/office/drawing/2014/main" id="{6B55B082-A5FE-7FA3-1677-4DAF5E3623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009" y="2253662"/>
            <a:ext cx="5238750" cy="3505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7713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hững lưu ý phong thủy trồng cây trước cổng nhà để không rước họa vào thân  PT430067 - Kiến trúc Angcovat">
            <a:extLst>
              <a:ext uri="{FF2B5EF4-FFF2-40B4-BE49-F238E27FC236}">
                <a16:creationId xmlns:a16="http://schemas.microsoft.com/office/drawing/2014/main" id="{A3AE0B51-CCA7-93B3-03CB-57C059302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878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ướng dẫn bố trí cây xanh hợp phong thủy cho ngôi nhà của bạn - WebCayCanh">
            <a:extLst>
              <a:ext uri="{FF2B5EF4-FFF2-40B4-BE49-F238E27FC236}">
                <a16:creationId xmlns:a16="http://schemas.microsoft.com/office/drawing/2014/main" id="{8F8A982D-A74E-42F4-B547-C19BB96305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6523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638552-2047-9DA4-053C-4C678AF1063C}"/>
              </a:ext>
            </a:extLst>
          </p:cNvPr>
          <p:cNvSpPr/>
          <p:nvPr/>
        </p:nvSpPr>
        <p:spPr>
          <a:xfrm>
            <a:off x="890396" y="-212055"/>
            <a:ext cx="11019403" cy="1107100"/>
          </a:xfrm>
          <a:prstGeom prst="rect">
            <a:avLst/>
          </a:prstGeom>
          <a:noFill/>
          <a:ln>
            <a:no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rPr>
              <a:t>2. Lập dàn ý.</a:t>
            </a:r>
            <a:endParaRPr lang="en-US" sz="3200">
              <a:solidFill>
                <a:schemeClr val="tx1"/>
              </a:solidFill>
            </a:endParaRPr>
          </a:p>
        </p:txBody>
      </p:sp>
      <p:grpSp>
        <p:nvGrpSpPr>
          <p:cNvPr id="10" name="Group 9">
            <a:extLst>
              <a:ext uri="{FF2B5EF4-FFF2-40B4-BE49-F238E27FC236}">
                <a16:creationId xmlns:a16="http://schemas.microsoft.com/office/drawing/2014/main" id="{E6755B2E-2FBC-1549-2820-AE566672B760}"/>
              </a:ext>
            </a:extLst>
          </p:cNvPr>
          <p:cNvGrpSpPr/>
          <p:nvPr/>
        </p:nvGrpSpPr>
        <p:grpSpPr>
          <a:xfrm>
            <a:off x="890398" y="1782818"/>
            <a:ext cx="10781696" cy="3679471"/>
            <a:chOff x="1105504" y="1375319"/>
            <a:chExt cx="10781696" cy="1512617"/>
          </a:xfrm>
        </p:grpSpPr>
        <p:sp>
          <p:nvSpPr>
            <p:cNvPr id="8" name="Rectangle 7">
              <a:extLst>
                <a:ext uri="{FF2B5EF4-FFF2-40B4-BE49-F238E27FC236}">
                  <a16:creationId xmlns:a16="http://schemas.microsoft.com/office/drawing/2014/main" id="{B60EB85E-A109-71DD-E709-3DB31B745703}"/>
                </a:ext>
              </a:extLst>
            </p:cNvPr>
            <p:cNvSpPr/>
            <p:nvPr/>
          </p:nvSpPr>
          <p:spPr>
            <a:xfrm>
              <a:off x="2819400" y="1375320"/>
              <a:ext cx="9067800" cy="1512616"/>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2960" indent="-457200" algn="just">
                <a:buFontTx/>
                <a:buChar char="-"/>
              </a:pPr>
              <a:r>
                <a:rPr lang="en-US" sz="2800">
                  <a:solidFill>
                    <a:srgbClr val="000000"/>
                  </a:solidFill>
                </a:rPr>
                <a:t>Tả đặc điểm của cây theo trình tự đã lựa chọn. Tập trung vào những đặc điểm đáng chú ý của cây (ví dụ: đặc điểm nổi bật của thân, cành, lá, hoá,…)</a:t>
              </a:r>
            </a:p>
            <a:p>
              <a:pPr marL="822960" indent="-457200" algn="just">
                <a:buFontTx/>
                <a:buChar char="-"/>
              </a:pPr>
              <a:r>
                <a:rPr lang="en-US" sz="2800">
                  <a:solidFill>
                    <a:srgbClr val="000000"/>
                  </a:solidFill>
                </a:rPr>
                <a:t>Tả sự vật, hoạt động có liên quan đến cây (ví dụ: quang cảnh thiên nhiên, hoạt động của con người, các cây xung quanh,…)</a:t>
              </a:r>
            </a:p>
            <a:p>
              <a:pPr marL="365760" algn="just"/>
              <a:r>
                <a:rPr lang="en-US" sz="2800">
                  <a:solidFill>
                    <a:srgbClr val="000000"/>
                  </a:solidFill>
                </a:rPr>
                <a:t>(Cần lựa chọn từ ngữ miêu tả để làm nổi bật đặc điểm của cây, kết hợp thể hiện tình cảm đối với cây.</a:t>
              </a:r>
            </a:p>
          </p:txBody>
        </p:sp>
        <p:sp>
          <p:nvSpPr>
            <p:cNvPr id="6" name="Rectangle 5">
              <a:extLst>
                <a:ext uri="{FF2B5EF4-FFF2-40B4-BE49-F238E27FC236}">
                  <a16:creationId xmlns:a16="http://schemas.microsoft.com/office/drawing/2014/main" id="{163DA8C6-DDA4-5657-B03F-855E1BEF9CDF}"/>
                </a:ext>
              </a:extLst>
            </p:cNvPr>
            <p:cNvSpPr/>
            <p:nvPr/>
          </p:nvSpPr>
          <p:spPr>
            <a:xfrm>
              <a:off x="1105504" y="1375319"/>
              <a:ext cx="1980596" cy="1086893"/>
            </a:xfrm>
            <a:prstGeom prst="rect">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B0F0"/>
                  </a:solidFill>
                </a:rPr>
                <a:t>Thân bài</a:t>
              </a:r>
            </a:p>
          </p:txBody>
        </p:sp>
        <p:sp>
          <p:nvSpPr>
            <p:cNvPr id="9" name="Isosceles Triangle 8">
              <a:extLst>
                <a:ext uri="{FF2B5EF4-FFF2-40B4-BE49-F238E27FC236}">
                  <a16:creationId xmlns:a16="http://schemas.microsoft.com/office/drawing/2014/main" id="{2D92FF16-B32E-86DC-4287-679C8629B6AB}"/>
                </a:ext>
              </a:extLst>
            </p:cNvPr>
            <p:cNvSpPr/>
            <p:nvPr/>
          </p:nvSpPr>
          <p:spPr>
            <a:xfrm rot="5400000">
              <a:off x="2745841" y="2533391"/>
              <a:ext cx="425723" cy="283368"/>
            </a:xfrm>
            <a:custGeom>
              <a:avLst/>
              <a:gdLst>
                <a:gd name="connsiteX0" fmla="*/ 0 w 1643743"/>
                <a:gd name="connsiteY0" fmla="*/ 1989794 h 1989794"/>
                <a:gd name="connsiteX1" fmla="*/ 821872 w 1643743"/>
                <a:gd name="connsiteY1" fmla="*/ 0 h 1989794"/>
                <a:gd name="connsiteX2" fmla="*/ 1643743 w 1643743"/>
                <a:gd name="connsiteY2" fmla="*/ 1989794 h 1989794"/>
                <a:gd name="connsiteX3" fmla="*/ 0 w 1643743"/>
                <a:gd name="connsiteY3" fmla="*/ 1989794 h 1989794"/>
                <a:gd name="connsiteX0" fmla="*/ 5442 w 1649185"/>
                <a:gd name="connsiteY0" fmla="*/ 1960765 h 1960765"/>
                <a:gd name="connsiteX1" fmla="*/ 0 w 1649185"/>
                <a:gd name="connsiteY1" fmla="*/ 0 h 1960765"/>
                <a:gd name="connsiteX2" fmla="*/ 1649185 w 1649185"/>
                <a:gd name="connsiteY2" fmla="*/ 1960765 h 1960765"/>
                <a:gd name="connsiteX3" fmla="*/ 5442 w 1649185"/>
                <a:gd name="connsiteY3" fmla="*/ 1960765 h 1960765"/>
              </a:gdLst>
              <a:ahLst/>
              <a:cxnLst>
                <a:cxn ang="0">
                  <a:pos x="connsiteX0" y="connsiteY0"/>
                </a:cxn>
                <a:cxn ang="0">
                  <a:pos x="connsiteX1" y="connsiteY1"/>
                </a:cxn>
                <a:cxn ang="0">
                  <a:pos x="connsiteX2" y="connsiteY2"/>
                </a:cxn>
                <a:cxn ang="0">
                  <a:pos x="connsiteX3" y="connsiteY3"/>
                </a:cxn>
              </a:cxnLst>
              <a:rect l="l" t="t" r="r" b="b"/>
              <a:pathLst>
                <a:path w="1649185" h="1960765">
                  <a:moveTo>
                    <a:pt x="5442" y="1960765"/>
                  </a:moveTo>
                  <a:lnTo>
                    <a:pt x="0" y="0"/>
                  </a:lnTo>
                  <a:lnTo>
                    <a:pt x="1649185" y="1960765"/>
                  </a:lnTo>
                  <a:lnTo>
                    <a:pt x="5442" y="1960765"/>
                  </a:lnTo>
                  <a:close/>
                </a:path>
              </a:pathLst>
            </a:cu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1" name="Group 10">
            <a:extLst>
              <a:ext uri="{FF2B5EF4-FFF2-40B4-BE49-F238E27FC236}">
                <a16:creationId xmlns:a16="http://schemas.microsoft.com/office/drawing/2014/main" id="{D882B8C4-BE3F-D719-B194-2F0FEC236291}"/>
              </a:ext>
            </a:extLst>
          </p:cNvPr>
          <p:cNvGrpSpPr/>
          <p:nvPr/>
        </p:nvGrpSpPr>
        <p:grpSpPr>
          <a:xfrm>
            <a:off x="890396" y="694228"/>
            <a:ext cx="10781696" cy="982458"/>
            <a:chOff x="1105504" y="1375319"/>
            <a:chExt cx="10781696" cy="1512617"/>
          </a:xfrm>
        </p:grpSpPr>
        <p:sp>
          <p:nvSpPr>
            <p:cNvPr id="12" name="Rectangle 11">
              <a:extLst>
                <a:ext uri="{FF2B5EF4-FFF2-40B4-BE49-F238E27FC236}">
                  <a16:creationId xmlns:a16="http://schemas.microsoft.com/office/drawing/2014/main" id="{D1FB69CE-E29C-5C66-E4CA-95508C58B237}"/>
                </a:ext>
              </a:extLst>
            </p:cNvPr>
            <p:cNvSpPr/>
            <p:nvPr/>
          </p:nvSpPr>
          <p:spPr>
            <a:xfrm>
              <a:off x="2819400" y="1375320"/>
              <a:ext cx="9067800" cy="1512616"/>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5760" algn="just"/>
              <a:r>
                <a:rPr lang="en-US" sz="2800">
                  <a:solidFill>
                    <a:srgbClr val="000000"/>
                  </a:solidFill>
                </a:rPr>
                <a:t>Giới thiệu cây định tả theo cách mở bài trực tiếp hoặc gián tiếp.</a:t>
              </a:r>
            </a:p>
          </p:txBody>
        </p:sp>
        <p:sp>
          <p:nvSpPr>
            <p:cNvPr id="13" name="Rectangle 12">
              <a:extLst>
                <a:ext uri="{FF2B5EF4-FFF2-40B4-BE49-F238E27FC236}">
                  <a16:creationId xmlns:a16="http://schemas.microsoft.com/office/drawing/2014/main" id="{8B1C533F-BE16-DD0F-044E-CCED5CAEF51D}"/>
                </a:ext>
              </a:extLst>
            </p:cNvPr>
            <p:cNvSpPr/>
            <p:nvPr/>
          </p:nvSpPr>
          <p:spPr>
            <a:xfrm>
              <a:off x="1105504" y="1375319"/>
              <a:ext cx="1980596" cy="1086893"/>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Mở bài</a:t>
              </a:r>
            </a:p>
          </p:txBody>
        </p:sp>
        <p:sp>
          <p:nvSpPr>
            <p:cNvPr id="14" name="Isosceles Triangle 8">
              <a:extLst>
                <a:ext uri="{FF2B5EF4-FFF2-40B4-BE49-F238E27FC236}">
                  <a16:creationId xmlns:a16="http://schemas.microsoft.com/office/drawing/2014/main" id="{089B3BD3-68B2-B895-38A2-6E94BACEB176}"/>
                </a:ext>
              </a:extLst>
            </p:cNvPr>
            <p:cNvSpPr/>
            <p:nvPr/>
          </p:nvSpPr>
          <p:spPr>
            <a:xfrm rot="5400000">
              <a:off x="2745841" y="2533391"/>
              <a:ext cx="425723" cy="283368"/>
            </a:xfrm>
            <a:custGeom>
              <a:avLst/>
              <a:gdLst>
                <a:gd name="connsiteX0" fmla="*/ 0 w 1643743"/>
                <a:gd name="connsiteY0" fmla="*/ 1989794 h 1989794"/>
                <a:gd name="connsiteX1" fmla="*/ 821872 w 1643743"/>
                <a:gd name="connsiteY1" fmla="*/ 0 h 1989794"/>
                <a:gd name="connsiteX2" fmla="*/ 1643743 w 1643743"/>
                <a:gd name="connsiteY2" fmla="*/ 1989794 h 1989794"/>
                <a:gd name="connsiteX3" fmla="*/ 0 w 1643743"/>
                <a:gd name="connsiteY3" fmla="*/ 1989794 h 1989794"/>
                <a:gd name="connsiteX0" fmla="*/ 5442 w 1649185"/>
                <a:gd name="connsiteY0" fmla="*/ 1960765 h 1960765"/>
                <a:gd name="connsiteX1" fmla="*/ 0 w 1649185"/>
                <a:gd name="connsiteY1" fmla="*/ 0 h 1960765"/>
                <a:gd name="connsiteX2" fmla="*/ 1649185 w 1649185"/>
                <a:gd name="connsiteY2" fmla="*/ 1960765 h 1960765"/>
                <a:gd name="connsiteX3" fmla="*/ 5442 w 1649185"/>
                <a:gd name="connsiteY3" fmla="*/ 1960765 h 1960765"/>
              </a:gdLst>
              <a:ahLst/>
              <a:cxnLst>
                <a:cxn ang="0">
                  <a:pos x="connsiteX0" y="connsiteY0"/>
                </a:cxn>
                <a:cxn ang="0">
                  <a:pos x="connsiteX1" y="connsiteY1"/>
                </a:cxn>
                <a:cxn ang="0">
                  <a:pos x="connsiteX2" y="connsiteY2"/>
                </a:cxn>
                <a:cxn ang="0">
                  <a:pos x="connsiteX3" y="connsiteY3"/>
                </a:cxn>
              </a:cxnLst>
              <a:rect l="l" t="t" r="r" b="b"/>
              <a:pathLst>
                <a:path w="1649185" h="1960765">
                  <a:moveTo>
                    <a:pt x="5442" y="1960765"/>
                  </a:moveTo>
                  <a:lnTo>
                    <a:pt x="0" y="0"/>
                  </a:lnTo>
                  <a:lnTo>
                    <a:pt x="1649185" y="1960765"/>
                  </a:lnTo>
                  <a:lnTo>
                    <a:pt x="5442" y="1960765"/>
                  </a:lnTo>
                  <a:close/>
                </a:path>
              </a:pathLst>
            </a:custGeom>
            <a:solidFill>
              <a:srgbClr val="F2B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a:extLst>
              <a:ext uri="{FF2B5EF4-FFF2-40B4-BE49-F238E27FC236}">
                <a16:creationId xmlns:a16="http://schemas.microsoft.com/office/drawing/2014/main" id="{EAA006CE-1534-A6EF-AFCD-F185FD2C4557}"/>
              </a:ext>
            </a:extLst>
          </p:cNvPr>
          <p:cNvGrpSpPr/>
          <p:nvPr/>
        </p:nvGrpSpPr>
        <p:grpSpPr>
          <a:xfrm>
            <a:off x="890396" y="5616030"/>
            <a:ext cx="10781698" cy="1102945"/>
            <a:chOff x="1105502" y="1375319"/>
            <a:chExt cx="10781698" cy="1512617"/>
          </a:xfrm>
        </p:grpSpPr>
        <p:sp>
          <p:nvSpPr>
            <p:cNvPr id="16" name="Rectangle 15">
              <a:extLst>
                <a:ext uri="{FF2B5EF4-FFF2-40B4-BE49-F238E27FC236}">
                  <a16:creationId xmlns:a16="http://schemas.microsoft.com/office/drawing/2014/main" id="{A14B6F78-465B-3A71-A73C-5B399F815787}"/>
                </a:ext>
              </a:extLst>
            </p:cNvPr>
            <p:cNvSpPr/>
            <p:nvPr/>
          </p:nvSpPr>
          <p:spPr>
            <a:xfrm>
              <a:off x="2819400" y="1375320"/>
              <a:ext cx="9067800" cy="1512616"/>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5760" algn="just"/>
              <a:r>
                <a:rPr lang="en-US" sz="2800">
                  <a:solidFill>
                    <a:srgbClr val="000000"/>
                  </a:solidFill>
                </a:rPr>
                <a:t>Nêu cảm nghĩ của em theo cách kết bài mở rộng hoặc không mở rộng.</a:t>
              </a:r>
            </a:p>
          </p:txBody>
        </p:sp>
        <p:sp>
          <p:nvSpPr>
            <p:cNvPr id="17" name="Rectangle 16">
              <a:extLst>
                <a:ext uri="{FF2B5EF4-FFF2-40B4-BE49-F238E27FC236}">
                  <a16:creationId xmlns:a16="http://schemas.microsoft.com/office/drawing/2014/main" id="{2FCA4E9F-8759-DC63-7056-8703C2A1A29F}"/>
                </a:ext>
              </a:extLst>
            </p:cNvPr>
            <p:cNvSpPr/>
            <p:nvPr/>
          </p:nvSpPr>
          <p:spPr>
            <a:xfrm>
              <a:off x="1105502" y="1375319"/>
              <a:ext cx="1980597" cy="1086893"/>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rPr>
                <a:t>Kết bài</a:t>
              </a:r>
            </a:p>
          </p:txBody>
        </p:sp>
        <p:sp>
          <p:nvSpPr>
            <p:cNvPr id="18" name="Isosceles Triangle 8">
              <a:extLst>
                <a:ext uri="{FF2B5EF4-FFF2-40B4-BE49-F238E27FC236}">
                  <a16:creationId xmlns:a16="http://schemas.microsoft.com/office/drawing/2014/main" id="{B18A106E-218C-9096-79BA-3364665C2C15}"/>
                </a:ext>
              </a:extLst>
            </p:cNvPr>
            <p:cNvSpPr/>
            <p:nvPr/>
          </p:nvSpPr>
          <p:spPr>
            <a:xfrm rot="5400000">
              <a:off x="2745841" y="2533391"/>
              <a:ext cx="425723" cy="283368"/>
            </a:xfrm>
            <a:custGeom>
              <a:avLst/>
              <a:gdLst>
                <a:gd name="connsiteX0" fmla="*/ 0 w 1643743"/>
                <a:gd name="connsiteY0" fmla="*/ 1989794 h 1989794"/>
                <a:gd name="connsiteX1" fmla="*/ 821872 w 1643743"/>
                <a:gd name="connsiteY1" fmla="*/ 0 h 1989794"/>
                <a:gd name="connsiteX2" fmla="*/ 1643743 w 1643743"/>
                <a:gd name="connsiteY2" fmla="*/ 1989794 h 1989794"/>
                <a:gd name="connsiteX3" fmla="*/ 0 w 1643743"/>
                <a:gd name="connsiteY3" fmla="*/ 1989794 h 1989794"/>
                <a:gd name="connsiteX0" fmla="*/ 5442 w 1649185"/>
                <a:gd name="connsiteY0" fmla="*/ 1960765 h 1960765"/>
                <a:gd name="connsiteX1" fmla="*/ 0 w 1649185"/>
                <a:gd name="connsiteY1" fmla="*/ 0 h 1960765"/>
                <a:gd name="connsiteX2" fmla="*/ 1649185 w 1649185"/>
                <a:gd name="connsiteY2" fmla="*/ 1960765 h 1960765"/>
                <a:gd name="connsiteX3" fmla="*/ 5442 w 1649185"/>
                <a:gd name="connsiteY3" fmla="*/ 1960765 h 1960765"/>
              </a:gdLst>
              <a:ahLst/>
              <a:cxnLst>
                <a:cxn ang="0">
                  <a:pos x="connsiteX0" y="connsiteY0"/>
                </a:cxn>
                <a:cxn ang="0">
                  <a:pos x="connsiteX1" y="connsiteY1"/>
                </a:cxn>
                <a:cxn ang="0">
                  <a:pos x="connsiteX2" y="connsiteY2"/>
                </a:cxn>
                <a:cxn ang="0">
                  <a:pos x="connsiteX3" y="connsiteY3"/>
                </a:cxn>
              </a:cxnLst>
              <a:rect l="l" t="t" r="r" b="b"/>
              <a:pathLst>
                <a:path w="1649185" h="1960765">
                  <a:moveTo>
                    <a:pt x="5442" y="1960765"/>
                  </a:moveTo>
                  <a:lnTo>
                    <a:pt x="0" y="0"/>
                  </a:lnTo>
                  <a:lnTo>
                    <a:pt x="1649185" y="1960765"/>
                  </a:lnTo>
                  <a:lnTo>
                    <a:pt x="5442" y="1960765"/>
                  </a:lnTo>
                  <a:close/>
                </a:path>
              </a:pathLst>
            </a:cu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 name="TextBox 2">
            <a:extLst>
              <a:ext uri="{FF2B5EF4-FFF2-40B4-BE49-F238E27FC236}">
                <a16:creationId xmlns:a16="http://schemas.microsoft.com/office/drawing/2014/main" id="{5318F040-8CA8-807F-383D-B949879F0321}"/>
              </a:ext>
            </a:extLst>
          </p:cNvPr>
          <p:cNvSpPr txBox="1"/>
          <p:nvPr/>
        </p:nvSpPr>
        <p:spPr>
          <a:xfrm>
            <a:off x="215152" y="846579"/>
            <a:ext cx="9879106" cy="584775"/>
          </a:xfrm>
          <a:prstGeom prst="rect">
            <a:avLst/>
          </a:prstGeom>
          <a:noFill/>
        </p:spPr>
        <p:txBody>
          <a:bodyPr wrap="square">
            <a:spAutoFit/>
          </a:bodyPr>
          <a:lstStyle/>
          <a:p>
            <a:pPr algn="just"/>
            <a:r>
              <a:rPr lang="en-US" sz="3200" b="1">
                <a:solidFill>
                  <a:srgbClr val="0070C0"/>
                </a:solidFill>
              </a:rPr>
              <a:t>G:</a:t>
            </a:r>
            <a:endParaRPr lang="vi-VN" sz="3200" b="1">
              <a:solidFill>
                <a:srgbClr val="0070C0"/>
              </a:solidFill>
            </a:endParaRPr>
          </a:p>
        </p:txBody>
      </p:sp>
    </p:spTree>
    <p:custDataLst>
      <p:tags r:id="rId1"/>
    </p:custDataLst>
    <p:extLst>
      <p:ext uri="{BB962C8B-B14F-4D97-AF65-F5344CB8AC3E}">
        <p14:creationId xmlns:p14="http://schemas.microsoft.com/office/powerpoint/2010/main" val="80444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398300" y="118465"/>
            <a:ext cx="11493043" cy="646331"/>
          </a:xfrm>
          <a:prstGeom prst="rect">
            <a:avLst/>
          </a:prstGeom>
          <a:noFill/>
        </p:spPr>
        <p:txBody>
          <a:bodyPr wrap="square" rtlCol="0">
            <a:spAutoFit/>
          </a:bodyPr>
          <a:lstStyle/>
          <a:p>
            <a:pPr algn="just"/>
            <a:r>
              <a:rPr lang="en-US" sz="3600" b="1"/>
              <a:t>2. Lập dàn ý.</a:t>
            </a:r>
            <a:endParaRPr lang="vi-VN" sz="3600" b="1"/>
          </a:p>
        </p:txBody>
      </p:sp>
      <p:pic>
        <p:nvPicPr>
          <p:cNvPr id="6" name="Picture 5">
            <a:extLst>
              <a:ext uri="{FF2B5EF4-FFF2-40B4-BE49-F238E27FC236}">
                <a16:creationId xmlns:a16="http://schemas.microsoft.com/office/drawing/2014/main" id="{E8612392-8935-4DB7-FA1E-36D3FE745622}"/>
              </a:ext>
            </a:extLst>
          </p:cNvPr>
          <p:cNvPicPr>
            <a:picLocks noChangeAspect="1"/>
          </p:cNvPicPr>
          <p:nvPr/>
        </p:nvPicPr>
        <p:blipFill>
          <a:blip r:embed="rId4"/>
          <a:stretch>
            <a:fillRect/>
          </a:stretch>
        </p:blipFill>
        <p:spPr>
          <a:xfrm>
            <a:off x="2919663" y="939445"/>
            <a:ext cx="6450315" cy="5393733"/>
          </a:xfrm>
          <a:prstGeom prst="rect">
            <a:avLst/>
          </a:prstGeom>
        </p:spPr>
      </p:pic>
    </p:spTree>
    <p:custDataLst>
      <p:tags r:id="rId1"/>
    </p:custDataLst>
    <p:extLst>
      <p:ext uri="{BB962C8B-B14F-4D97-AF65-F5344CB8AC3E}">
        <p14:creationId xmlns:p14="http://schemas.microsoft.com/office/powerpoint/2010/main" val="49383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EEF1A1C-2AF1-428D-AA29-840F9694453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2744B13C-01D7-4C86-8439-4FB1026B4CF5}&quot;,&quot;D:\\Năm học 24 -25\\GIÁO ÁN ĐIỆN TỬ NỘ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30.5_Lập dàn ý cho bài văn miêu tả cây cối"/>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9E75AA05-A702-4BF3-8D13-616CEE8E8A58}:925"/>
</p:tagLst>
</file>

<file path=ppt/tags/tag11.xml><?xml version="1.0" encoding="utf-8"?>
<p:tagLst xmlns:a="http://schemas.openxmlformats.org/drawingml/2006/main" xmlns:r="http://schemas.openxmlformats.org/officeDocument/2006/relationships" xmlns:p="http://schemas.openxmlformats.org/presentationml/2006/main">
  <p:tag name="GENSWF_SLIDE_UID" val="{5222D644-7EEB-4651-AAF5-F0F7DB3770DD}:945"/>
</p:tagLst>
</file>

<file path=ppt/tags/tag12.xml><?xml version="1.0" encoding="utf-8"?>
<p:tagLst xmlns:a="http://schemas.openxmlformats.org/drawingml/2006/main" xmlns:r="http://schemas.openxmlformats.org/officeDocument/2006/relationships" xmlns:p="http://schemas.openxmlformats.org/presentationml/2006/main">
  <p:tag name="GENSWF_SLIDE_UID" val="{180F6B6E-A9E5-4D9E-A345-477C19C252E3}:939"/>
</p:tagLst>
</file>

<file path=ppt/tags/tag2.xml><?xml version="1.0" encoding="utf-8"?>
<p:tagLst xmlns:a="http://schemas.openxmlformats.org/drawingml/2006/main" xmlns:r="http://schemas.openxmlformats.org/officeDocument/2006/relationships" xmlns:p="http://schemas.openxmlformats.org/presentationml/2006/main">
  <p:tag name="GENSWF_SLIDE_UID" val="{534001DF-BF95-4ED2-9E29-D0D138162F89}:952"/>
</p:tagLst>
</file>

<file path=ppt/tags/tag3.xml><?xml version="1.0" encoding="utf-8"?>
<p:tagLst xmlns:a="http://schemas.openxmlformats.org/drawingml/2006/main" xmlns:r="http://schemas.openxmlformats.org/officeDocument/2006/relationships" xmlns:p="http://schemas.openxmlformats.org/presentationml/2006/main">
  <p:tag name="GENSWF_SLIDE_UID" val="{0756B86C-971C-4866-B52B-FCF4FDF3CB32}:940"/>
</p:tagLst>
</file>

<file path=ppt/tags/tag4.xml><?xml version="1.0" encoding="utf-8"?>
<p:tagLst xmlns:a="http://schemas.openxmlformats.org/drawingml/2006/main" xmlns:r="http://schemas.openxmlformats.org/officeDocument/2006/relationships" xmlns:p="http://schemas.openxmlformats.org/presentationml/2006/main">
  <p:tag name="GENSWF_SLIDE_UID" val="{9B985021-FDB7-4398-888A-CF2BCC1E0F17}:684"/>
</p:tagLst>
</file>

<file path=ppt/tags/tag5.xml><?xml version="1.0" encoding="utf-8"?>
<p:tagLst xmlns:a="http://schemas.openxmlformats.org/drawingml/2006/main" xmlns:r="http://schemas.openxmlformats.org/officeDocument/2006/relationships" xmlns:p="http://schemas.openxmlformats.org/presentationml/2006/main">
  <p:tag name="GENSWF_SLIDE_UID" val="{5BA5689F-0AF7-4FBF-8AB1-D50222D5DF8E}:941"/>
</p:tagLst>
</file>

<file path=ppt/tags/tag6.xml><?xml version="1.0" encoding="utf-8"?>
<p:tagLst xmlns:a="http://schemas.openxmlformats.org/drawingml/2006/main" xmlns:r="http://schemas.openxmlformats.org/officeDocument/2006/relationships" xmlns:p="http://schemas.openxmlformats.org/presentationml/2006/main">
  <p:tag name="GENSWF_SLIDE_UID" val="{9F1E57C2-8B4D-4460-A108-E3895E603DD1}:942"/>
</p:tagLst>
</file>

<file path=ppt/tags/tag7.xml><?xml version="1.0" encoding="utf-8"?>
<p:tagLst xmlns:a="http://schemas.openxmlformats.org/drawingml/2006/main" xmlns:r="http://schemas.openxmlformats.org/officeDocument/2006/relationships" xmlns:p="http://schemas.openxmlformats.org/presentationml/2006/main">
  <p:tag name="GENSWF_SLIDE_UID" val="{CD1C7F6B-A9B4-4123-B13B-26A70F7D8939}:943"/>
</p:tagLst>
</file>

<file path=ppt/tags/tag8.xml><?xml version="1.0" encoding="utf-8"?>
<p:tagLst xmlns:a="http://schemas.openxmlformats.org/drawingml/2006/main" xmlns:r="http://schemas.openxmlformats.org/officeDocument/2006/relationships" xmlns:p="http://schemas.openxmlformats.org/presentationml/2006/main">
  <p:tag name="GENSWF_SLIDE_UID" val="{9D2BB137-F3C7-4F5F-ACF3-1685E19F55F4}:944"/>
</p:tagLst>
</file>

<file path=ppt/tags/tag9.xml><?xml version="1.0" encoding="utf-8"?>
<p:tagLst xmlns:a="http://schemas.openxmlformats.org/drawingml/2006/main" xmlns:r="http://schemas.openxmlformats.org/officeDocument/2006/relationships" xmlns:p="http://schemas.openxmlformats.org/presentationml/2006/main">
  <p:tag name="GENSWF_SLIDE_UID" val="{CC8126C6-9FEE-4508-BDA9-BCB7C59907DB}:908"/>
</p:tagLst>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2872</TotalTime>
  <Words>763</Words>
  <Application>Microsoft Office PowerPoint</Application>
  <PresentationFormat>Custom</PresentationFormat>
  <Paragraphs>45</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华康少女文字W5(P)</vt:lpstr>
      <vt:lpstr>Roboto</vt:lpstr>
      <vt:lpstr>Wingdings</vt:lpstr>
      <vt:lpstr>Calibri</vt:lpstr>
      <vt:lpstr>Vibur</vt:lpstr>
      <vt:lpstr>Catamaran</vt:lpstr>
      <vt:lpstr>Times New Roman</vt:lpstr>
      <vt:lpstr>Arial</vt:lpstr>
      <vt:lpstr>Learning the Days of the Week by Slidesgo </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30.5_Lập dàn ý cho bài văn miêu tả cây cối</dc:title>
  <dc:creator>PC</dc:creator>
  <cp:lastModifiedBy>STD_MO</cp:lastModifiedBy>
  <cp:revision>273</cp:revision>
  <dcterms:modified xsi:type="dcterms:W3CDTF">2025-04-14T12:56:03Z</dcterms:modified>
</cp:coreProperties>
</file>