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0" r:id="rId1"/>
  </p:sldMasterIdLst>
  <p:notesMasterIdLst>
    <p:notesMasterId r:id="rId17"/>
  </p:notesMasterIdLst>
  <p:sldIdLst>
    <p:sldId id="847" r:id="rId2"/>
    <p:sldId id="319" r:id="rId3"/>
    <p:sldId id="1036" r:id="rId4"/>
    <p:sldId id="1037" r:id="rId5"/>
    <p:sldId id="1038" r:id="rId6"/>
    <p:sldId id="1039" r:id="rId7"/>
    <p:sldId id="1029" r:id="rId8"/>
    <p:sldId id="1040" r:id="rId9"/>
    <p:sldId id="1041" r:id="rId10"/>
    <p:sldId id="1042" r:id="rId11"/>
    <p:sldId id="1044" r:id="rId12"/>
    <p:sldId id="1045" r:id="rId13"/>
    <p:sldId id="1048" r:id="rId14"/>
    <p:sldId id="1049" r:id="rId15"/>
    <p:sldId id="1022" r:id="rId16"/>
  </p:sldIdLst>
  <p:sldSz cx="12161838" cy="6858000"/>
  <p:notesSz cx="6858000" cy="9144000"/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FCEF"/>
    <a:srgbClr val="F1EFE8"/>
    <a:srgbClr val="FED43E"/>
    <a:srgbClr val="EEECE5"/>
    <a:srgbClr val="FFFF99"/>
    <a:srgbClr val="F8E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79" autoAdjust="0"/>
  </p:normalViewPr>
  <p:slideViewPr>
    <p:cSldViewPr snapToGrid="0">
      <p:cViewPr varScale="1">
        <p:scale>
          <a:sx n="75" d="100"/>
          <a:sy n="75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4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1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1"/>
          </p:nvPr>
        </p:nvSpPr>
        <p:spPr>
          <a:xfrm>
            <a:off x="6622045" y="3482484"/>
            <a:ext cx="3510494" cy="15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2"/>
          </p:nvPr>
        </p:nvSpPr>
        <p:spPr>
          <a:xfrm>
            <a:off x="2004296" y="3482484"/>
            <a:ext cx="3510494" cy="15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subTitle" idx="3"/>
          </p:nvPr>
        </p:nvSpPr>
        <p:spPr>
          <a:xfrm>
            <a:off x="6622044" y="2986484"/>
            <a:ext cx="3510494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solidFill>
                  <a:schemeClr val="dk1"/>
                </a:solidFill>
                <a:latin typeface="Fredoka Medium"/>
                <a:ea typeface="Fredoka Medium"/>
                <a:cs typeface="Fredoka Medium"/>
                <a:sym typeface="Fredok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93" name="Google Shape;93;p5"/>
          <p:cNvSpPr txBox="1">
            <a:spLocks noGrp="1"/>
          </p:cNvSpPr>
          <p:nvPr>
            <p:ph type="subTitle" idx="4"/>
          </p:nvPr>
        </p:nvSpPr>
        <p:spPr>
          <a:xfrm>
            <a:off x="2004296" y="2986484"/>
            <a:ext cx="3510494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solidFill>
                  <a:schemeClr val="dk1"/>
                </a:solidFill>
                <a:latin typeface="Fredoka Medium"/>
                <a:ea typeface="Fredoka Medium"/>
                <a:cs typeface="Fredoka Medium"/>
                <a:sym typeface="Fredok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grpSp>
        <p:nvGrpSpPr>
          <p:cNvPr id="94" name="Google Shape;94;p5"/>
          <p:cNvGrpSpPr/>
          <p:nvPr/>
        </p:nvGrpSpPr>
        <p:grpSpPr>
          <a:xfrm>
            <a:off x="315153" y="4634658"/>
            <a:ext cx="335174" cy="584205"/>
            <a:chOff x="236951" y="3475993"/>
            <a:chExt cx="252004" cy="438154"/>
          </a:xfrm>
        </p:grpSpPr>
        <p:sp>
          <p:nvSpPr>
            <p:cNvPr id="95" name="Google Shape;95;p5"/>
            <p:cNvSpPr/>
            <p:nvPr/>
          </p:nvSpPr>
          <p:spPr>
            <a:xfrm>
              <a:off x="370230" y="3475993"/>
              <a:ext cx="118725" cy="111474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236951" y="3725199"/>
              <a:ext cx="201198" cy="188949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" name="Google Shape;97;p5"/>
          <p:cNvGrpSpPr/>
          <p:nvPr/>
        </p:nvGrpSpPr>
        <p:grpSpPr>
          <a:xfrm>
            <a:off x="-63343" y="5760367"/>
            <a:ext cx="13302010" cy="1944468"/>
            <a:chOff x="-47625" y="4320275"/>
            <a:chExt cx="10001250" cy="1458351"/>
          </a:xfrm>
        </p:grpSpPr>
        <p:grpSp>
          <p:nvGrpSpPr>
            <p:cNvPr id="98" name="Google Shape;98;p5"/>
            <p:cNvGrpSpPr/>
            <p:nvPr/>
          </p:nvGrpSpPr>
          <p:grpSpPr>
            <a:xfrm>
              <a:off x="-47625" y="4320275"/>
              <a:ext cx="10001250" cy="1342130"/>
              <a:chOff x="-47625" y="4320275"/>
              <a:chExt cx="10001250" cy="1342130"/>
            </a:xfrm>
          </p:grpSpPr>
          <p:grpSp>
            <p:nvGrpSpPr>
              <p:cNvPr id="99" name="Google Shape;99;p5"/>
              <p:cNvGrpSpPr/>
              <p:nvPr/>
            </p:nvGrpSpPr>
            <p:grpSpPr>
              <a:xfrm>
                <a:off x="-47625" y="4320276"/>
                <a:ext cx="10001250" cy="1342130"/>
                <a:chOff x="-47625" y="4320276"/>
                <a:chExt cx="10001250" cy="1342130"/>
              </a:xfrm>
            </p:grpSpPr>
            <p:sp>
              <p:nvSpPr>
                <p:cNvPr id="100" name="Google Shape;100;p5"/>
                <p:cNvSpPr/>
                <p:nvPr/>
              </p:nvSpPr>
              <p:spPr>
                <a:xfrm>
                  <a:off x="-47625" y="4758700"/>
                  <a:ext cx="5200848" cy="38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43" extrusionOk="0">
                      <a:moveTo>
                        <a:pt x="4486" y="319"/>
                      </a:moveTo>
                      <a:cubicBezTo>
                        <a:pt x="4337" y="177"/>
                        <a:pt x="4123" y="120"/>
                        <a:pt x="3917" y="118"/>
                      </a:cubicBezTo>
                      <a:cubicBezTo>
                        <a:pt x="3711" y="117"/>
                        <a:pt x="3509" y="166"/>
                        <a:pt x="3308" y="211"/>
                      </a:cubicBezTo>
                      <a:cubicBezTo>
                        <a:pt x="2904" y="301"/>
                        <a:pt x="2494" y="376"/>
                        <a:pt x="2080" y="388"/>
                      </a:cubicBezTo>
                      <a:cubicBezTo>
                        <a:pt x="1666" y="401"/>
                        <a:pt x="1246" y="349"/>
                        <a:pt x="863" y="193"/>
                      </a:cubicBezTo>
                      <a:cubicBezTo>
                        <a:pt x="721" y="135"/>
                        <a:pt x="584" y="64"/>
                        <a:pt x="435" y="32"/>
                      </a:cubicBezTo>
                      <a:cubicBezTo>
                        <a:pt x="285" y="0"/>
                        <a:pt x="116" y="14"/>
                        <a:pt x="0" y="114"/>
                      </a:cubicBezTo>
                      <a:lnTo>
                        <a:pt x="0" y="742"/>
                      </a:lnTo>
                      <a:lnTo>
                        <a:pt x="4482" y="742"/>
                      </a:lnTo>
                      <a:lnTo>
                        <a:pt x="4486" y="319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1;p5"/>
                <p:cNvSpPr/>
                <p:nvPr/>
              </p:nvSpPr>
              <p:spPr>
                <a:xfrm rot="-173814" flipH="1">
                  <a:off x="3810270" y="4474293"/>
                  <a:ext cx="6121135" cy="1034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43" extrusionOk="0">
                      <a:moveTo>
                        <a:pt x="4486" y="319"/>
                      </a:moveTo>
                      <a:cubicBezTo>
                        <a:pt x="4337" y="177"/>
                        <a:pt x="4123" y="120"/>
                        <a:pt x="3917" y="118"/>
                      </a:cubicBezTo>
                      <a:cubicBezTo>
                        <a:pt x="3711" y="117"/>
                        <a:pt x="3509" y="166"/>
                        <a:pt x="3308" y="211"/>
                      </a:cubicBezTo>
                      <a:cubicBezTo>
                        <a:pt x="2904" y="301"/>
                        <a:pt x="2494" y="376"/>
                        <a:pt x="2080" y="388"/>
                      </a:cubicBezTo>
                      <a:cubicBezTo>
                        <a:pt x="1666" y="401"/>
                        <a:pt x="1246" y="349"/>
                        <a:pt x="863" y="193"/>
                      </a:cubicBezTo>
                      <a:cubicBezTo>
                        <a:pt x="721" y="135"/>
                        <a:pt x="584" y="64"/>
                        <a:pt x="435" y="32"/>
                      </a:cubicBezTo>
                      <a:cubicBezTo>
                        <a:pt x="285" y="0"/>
                        <a:pt x="116" y="14"/>
                        <a:pt x="0" y="114"/>
                      </a:cubicBezTo>
                      <a:lnTo>
                        <a:pt x="0" y="742"/>
                      </a:lnTo>
                      <a:lnTo>
                        <a:pt x="4482" y="742"/>
                      </a:lnTo>
                      <a:lnTo>
                        <a:pt x="4486" y="319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2" name="Google Shape;102;p5"/>
              <p:cNvGrpSpPr/>
              <p:nvPr/>
            </p:nvGrpSpPr>
            <p:grpSpPr>
              <a:xfrm>
                <a:off x="2654950" y="4320275"/>
                <a:ext cx="1681730" cy="1128298"/>
                <a:chOff x="2540650" y="4320275"/>
                <a:chExt cx="1681730" cy="1128298"/>
              </a:xfrm>
            </p:grpSpPr>
            <p:sp>
              <p:nvSpPr>
                <p:cNvPr id="103" name="Google Shape;103;p5"/>
                <p:cNvSpPr/>
                <p:nvPr/>
              </p:nvSpPr>
              <p:spPr>
                <a:xfrm rot="-3843001">
                  <a:off x="2741047" y="4397629"/>
                  <a:ext cx="740588" cy="908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" h="962" extrusionOk="0">
                      <a:moveTo>
                        <a:pt x="811" y="392"/>
                      </a:moveTo>
                      <a:cubicBezTo>
                        <a:pt x="812" y="291"/>
                        <a:pt x="543" y="385"/>
                        <a:pt x="501" y="402"/>
                      </a:cubicBezTo>
                      <a:cubicBezTo>
                        <a:pt x="406" y="439"/>
                        <a:pt x="313" y="484"/>
                        <a:pt x="224" y="534"/>
                      </a:cubicBezTo>
                      <a:cubicBezTo>
                        <a:pt x="296" y="484"/>
                        <a:pt x="682" y="242"/>
                        <a:pt x="633" y="118"/>
                      </a:cubicBezTo>
                      <a:cubicBezTo>
                        <a:pt x="632" y="114"/>
                        <a:pt x="630" y="111"/>
                        <a:pt x="628" y="108"/>
                      </a:cubicBezTo>
                      <a:cubicBezTo>
                        <a:pt x="560" y="0"/>
                        <a:pt x="282" y="291"/>
                        <a:pt x="234" y="337"/>
                      </a:cubicBezTo>
                      <a:cubicBezTo>
                        <a:pt x="161" y="406"/>
                        <a:pt x="48" y="484"/>
                        <a:pt x="37" y="593"/>
                      </a:cubicBezTo>
                      <a:cubicBezTo>
                        <a:pt x="0" y="961"/>
                        <a:pt x="699" y="803"/>
                        <a:pt x="881" y="720"/>
                      </a:cubicBezTo>
                      <a:cubicBezTo>
                        <a:pt x="1033" y="650"/>
                        <a:pt x="736" y="620"/>
                        <a:pt x="691" y="619"/>
                      </a:cubicBezTo>
                      <a:cubicBezTo>
                        <a:pt x="582" y="618"/>
                        <a:pt x="448" y="632"/>
                        <a:pt x="350" y="684"/>
                      </a:cubicBezTo>
                      <a:cubicBezTo>
                        <a:pt x="448" y="632"/>
                        <a:pt x="536" y="572"/>
                        <a:pt x="629" y="512"/>
                      </a:cubicBezTo>
                      <a:cubicBezTo>
                        <a:pt x="665" y="489"/>
                        <a:pt x="810" y="440"/>
                        <a:pt x="811" y="392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;p5"/>
                <p:cNvSpPr/>
                <p:nvPr/>
              </p:nvSpPr>
              <p:spPr>
                <a:xfrm rot="-3843049">
                  <a:off x="3182579" y="4728260"/>
                  <a:ext cx="469463" cy="57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" h="962" extrusionOk="0">
                      <a:moveTo>
                        <a:pt x="811" y="392"/>
                      </a:moveTo>
                      <a:cubicBezTo>
                        <a:pt x="812" y="291"/>
                        <a:pt x="543" y="385"/>
                        <a:pt x="501" y="402"/>
                      </a:cubicBezTo>
                      <a:cubicBezTo>
                        <a:pt x="406" y="439"/>
                        <a:pt x="313" y="484"/>
                        <a:pt x="224" y="534"/>
                      </a:cubicBezTo>
                      <a:cubicBezTo>
                        <a:pt x="296" y="484"/>
                        <a:pt x="682" y="242"/>
                        <a:pt x="633" y="118"/>
                      </a:cubicBezTo>
                      <a:cubicBezTo>
                        <a:pt x="632" y="114"/>
                        <a:pt x="630" y="111"/>
                        <a:pt x="628" y="108"/>
                      </a:cubicBezTo>
                      <a:cubicBezTo>
                        <a:pt x="560" y="0"/>
                        <a:pt x="282" y="291"/>
                        <a:pt x="234" y="337"/>
                      </a:cubicBezTo>
                      <a:cubicBezTo>
                        <a:pt x="161" y="406"/>
                        <a:pt x="48" y="484"/>
                        <a:pt x="37" y="593"/>
                      </a:cubicBezTo>
                      <a:cubicBezTo>
                        <a:pt x="0" y="961"/>
                        <a:pt x="699" y="803"/>
                        <a:pt x="881" y="720"/>
                      </a:cubicBezTo>
                      <a:cubicBezTo>
                        <a:pt x="1033" y="650"/>
                        <a:pt x="736" y="620"/>
                        <a:pt x="691" y="619"/>
                      </a:cubicBezTo>
                      <a:cubicBezTo>
                        <a:pt x="582" y="618"/>
                        <a:pt x="448" y="632"/>
                        <a:pt x="350" y="684"/>
                      </a:cubicBezTo>
                      <a:cubicBezTo>
                        <a:pt x="448" y="632"/>
                        <a:pt x="536" y="572"/>
                        <a:pt x="629" y="512"/>
                      </a:cubicBezTo>
                      <a:cubicBezTo>
                        <a:pt x="665" y="489"/>
                        <a:pt x="810" y="440"/>
                        <a:pt x="811" y="392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5;p5"/>
                <p:cNvSpPr/>
                <p:nvPr/>
              </p:nvSpPr>
              <p:spPr>
                <a:xfrm rot="-3843032">
                  <a:off x="3351080" y="4535305"/>
                  <a:ext cx="685750" cy="841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" h="962" extrusionOk="0">
                      <a:moveTo>
                        <a:pt x="811" y="392"/>
                      </a:moveTo>
                      <a:cubicBezTo>
                        <a:pt x="812" y="291"/>
                        <a:pt x="543" y="385"/>
                        <a:pt x="501" y="402"/>
                      </a:cubicBezTo>
                      <a:cubicBezTo>
                        <a:pt x="406" y="439"/>
                        <a:pt x="313" y="484"/>
                        <a:pt x="224" y="534"/>
                      </a:cubicBezTo>
                      <a:cubicBezTo>
                        <a:pt x="296" y="484"/>
                        <a:pt x="682" y="242"/>
                        <a:pt x="633" y="118"/>
                      </a:cubicBezTo>
                      <a:cubicBezTo>
                        <a:pt x="632" y="114"/>
                        <a:pt x="630" y="111"/>
                        <a:pt x="628" y="108"/>
                      </a:cubicBezTo>
                      <a:cubicBezTo>
                        <a:pt x="560" y="0"/>
                        <a:pt x="282" y="291"/>
                        <a:pt x="234" y="337"/>
                      </a:cubicBezTo>
                      <a:cubicBezTo>
                        <a:pt x="161" y="406"/>
                        <a:pt x="48" y="484"/>
                        <a:pt x="37" y="593"/>
                      </a:cubicBezTo>
                      <a:cubicBezTo>
                        <a:pt x="0" y="961"/>
                        <a:pt x="699" y="803"/>
                        <a:pt x="881" y="720"/>
                      </a:cubicBezTo>
                      <a:cubicBezTo>
                        <a:pt x="1033" y="650"/>
                        <a:pt x="736" y="620"/>
                        <a:pt x="691" y="619"/>
                      </a:cubicBezTo>
                      <a:cubicBezTo>
                        <a:pt x="582" y="618"/>
                        <a:pt x="448" y="632"/>
                        <a:pt x="350" y="684"/>
                      </a:cubicBezTo>
                      <a:cubicBezTo>
                        <a:pt x="448" y="632"/>
                        <a:pt x="536" y="572"/>
                        <a:pt x="629" y="512"/>
                      </a:cubicBezTo>
                      <a:cubicBezTo>
                        <a:pt x="665" y="489"/>
                        <a:pt x="810" y="440"/>
                        <a:pt x="811" y="392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06" name="Google Shape;106;p5"/>
            <p:cNvSpPr/>
            <p:nvPr/>
          </p:nvSpPr>
          <p:spPr>
            <a:xfrm>
              <a:off x="3948927" y="4580469"/>
              <a:ext cx="1278626" cy="1198157"/>
            </a:xfrm>
            <a:custGeom>
              <a:avLst/>
              <a:gdLst/>
              <a:ahLst/>
              <a:cxnLst/>
              <a:rect l="l" t="t" r="r" b="b"/>
              <a:pathLst>
                <a:path w="1120" h="1048" extrusionOk="0">
                  <a:moveTo>
                    <a:pt x="169" y="965"/>
                  </a:moveTo>
                  <a:cubicBezTo>
                    <a:pt x="303" y="986"/>
                    <a:pt x="434" y="1024"/>
                    <a:pt x="568" y="1029"/>
                  </a:cubicBezTo>
                  <a:cubicBezTo>
                    <a:pt x="647" y="1032"/>
                    <a:pt x="725" y="1047"/>
                    <a:pt x="804" y="1040"/>
                  </a:cubicBezTo>
                  <a:cubicBezTo>
                    <a:pt x="918" y="1030"/>
                    <a:pt x="1119" y="585"/>
                    <a:pt x="1115" y="423"/>
                  </a:cubicBezTo>
                  <a:cubicBezTo>
                    <a:pt x="1112" y="317"/>
                    <a:pt x="1095" y="212"/>
                    <a:pt x="1063" y="112"/>
                  </a:cubicBezTo>
                  <a:cubicBezTo>
                    <a:pt x="1052" y="77"/>
                    <a:pt x="1037" y="39"/>
                    <a:pt x="1008" y="23"/>
                  </a:cubicBezTo>
                  <a:cubicBezTo>
                    <a:pt x="987" y="12"/>
                    <a:pt x="963" y="13"/>
                    <a:pt x="941" y="19"/>
                  </a:cubicBezTo>
                  <a:cubicBezTo>
                    <a:pt x="856" y="42"/>
                    <a:pt x="793" y="145"/>
                    <a:pt x="803" y="244"/>
                  </a:cubicBezTo>
                  <a:cubicBezTo>
                    <a:pt x="782" y="187"/>
                    <a:pt x="780" y="119"/>
                    <a:pt x="747" y="69"/>
                  </a:cubicBezTo>
                  <a:cubicBezTo>
                    <a:pt x="745" y="66"/>
                    <a:pt x="743" y="62"/>
                    <a:pt x="741" y="59"/>
                  </a:cubicBezTo>
                  <a:cubicBezTo>
                    <a:pt x="713" y="24"/>
                    <a:pt x="671" y="4"/>
                    <a:pt x="630" y="8"/>
                  </a:cubicBezTo>
                  <a:cubicBezTo>
                    <a:pt x="571" y="13"/>
                    <a:pt x="474" y="104"/>
                    <a:pt x="494" y="182"/>
                  </a:cubicBezTo>
                  <a:cubicBezTo>
                    <a:pt x="477" y="115"/>
                    <a:pt x="448" y="35"/>
                    <a:pt x="387" y="26"/>
                  </a:cubicBezTo>
                  <a:cubicBezTo>
                    <a:pt x="353" y="21"/>
                    <a:pt x="320" y="40"/>
                    <a:pt x="299" y="70"/>
                  </a:cubicBezTo>
                  <a:cubicBezTo>
                    <a:pt x="277" y="99"/>
                    <a:pt x="265" y="137"/>
                    <a:pt x="257" y="173"/>
                  </a:cubicBezTo>
                  <a:cubicBezTo>
                    <a:pt x="249" y="134"/>
                    <a:pt x="241" y="95"/>
                    <a:pt x="222" y="61"/>
                  </a:cubicBezTo>
                  <a:cubicBezTo>
                    <a:pt x="203" y="28"/>
                    <a:pt x="171" y="1"/>
                    <a:pt x="137" y="0"/>
                  </a:cubicBezTo>
                  <a:cubicBezTo>
                    <a:pt x="99" y="0"/>
                    <a:pt x="65" y="29"/>
                    <a:pt x="46" y="67"/>
                  </a:cubicBezTo>
                  <a:cubicBezTo>
                    <a:pt x="27" y="104"/>
                    <a:pt x="21" y="149"/>
                    <a:pt x="16" y="191"/>
                  </a:cubicBezTo>
                  <a:cubicBezTo>
                    <a:pt x="7" y="260"/>
                    <a:pt x="0" y="693"/>
                    <a:pt x="10" y="762"/>
                  </a:cubicBezTo>
                  <a:cubicBezTo>
                    <a:pt x="25" y="860"/>
                    <a:pt x="78" y="951"/>
                    <a:pt x="169" y="96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" name="Google Shape;107;p5"/>
          <p:cNvGrpSpPr/>
          <p:nvPr/>
        </p:nvGrpSpPr>
        <p:grpSpPr>
          <a:xfrm>
            <a:off x="225147" y="353168"/>
            <a:ext cx="11708118" cy="4372777"/>
            <a:chOff x="169279" y="264875"/>
            <a:chExt cx="8802866" cy="3279583"/>
          </a:xfrm>
        </p:grpSpPr>
        <p:grpSp>
          <p:nvGrpSpPr>
            <p:cNvPr id="108" name="Google Shape;108;p5"/>
            <p:cNvGrpSpPr/>
            <p:nvPr/>
          </p:nvGrpSpPr>
          <p:grpSpPr>
            <a:xfrm rot="5084080">
              <a:off x="187262" y="1495557"/>
              <a:ext cx="300588" cy="310279"/>
              <a:chOff x="2682015" y="678665"/>
              <a:chExt cx="175585" cy="181246"/>
            </a:xfrm>
          </p:grpSpPr>
          <p:sp>
            <p:nvSpPr>
              <p:cNvPr id="109" name="Google Shape;109;p5"/>
              <p:cNvSpPr/>
              <p:nvPr/>
            </p:nvSpPr>
            <p:spPr>
              <a:xfrm>
                <a:off x="2683400" y="678665"/>
                <a:ext cx="174200" cy="17986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58" extrusionOk="0">
                    <a:moveTo>
                      <a:pt x="512" y="121"/>
                    </a:moveTo>
                    <a:cubicBezTo>
                      <a:pt x="511" y="124"/>
                      <a:pt x="510" y="127"/>
                      <a:pt x="508" y="130"/>
                    </a:cubicBezTo>
                    <a:lnTo>
                      <a:pt x="508" y="130"/>
                    </a:lnTo>
                    <a:cubicBezTo>
                      <a:pt x="496" y="161"/>
                      <a:pt x="482" y="192"/>
                      <a:pt x="465" y="221"/>
                    </a:cubicBezTo>
                    <a:cubicBezTo>
                      <a:pt x="464" y="224"/>
                      <a:pt x="462" y="227"/>
                      <a:pt x="461" y="230"/>
                    </a:cubicBezTo>
                    <a:cubicBezTo>
                      <a:pt x="440" y="266"/>
                      <a:pt x="416" y="300"/>
                      <a:pt x="389" y="331"/>
                    </a:cubicBezTo>
                    <a:lnTo>
                      <a:pt x="389" y="331"/>
                    </a:lnTo>
                    <a:cubicBezTo>
                      <a:pt x="387" y="334"/>
                      <a:pt x="385" y="337"/>
                      <a:pt x="382" y="339"/>
                    </a:cubicBezTo>
                    <a:cubicBezTo>
                      <a:pt x="375" y="348"/>
                      <a:pt x="367" y="356"/>
                      <a:pt x="360" y="364"/>
                    </a:cubicBezTo>
                    <a:cubicBezTo>
                      <a:pt x="336" y="389"/>
                      <a:pt x="310" y="412"/>
                      <a:pt x="281" y="434"/>
                    </a:cubicBezTo>
                    <a:cubicBezTo>
                      <a:pt x="278" y="436"/>
                      <a:pt x="275" y="438"/>
                      <a:pt x="272" y="441"/>
                    </a:cubicBezTo>
                    <a:cubicBezTo>
                      <a:pt x="195" y="496"/>
                      <a:pt x="104" y="536"/>
                      <a:pt x="13" y="554"/>
                    </a:cubicBezTo>
                    <a:cubicBezTo>
                      <a:pt x="8" y="555"/>
                      <a:pt x="5" y="556"/>
                      <a:pt x="1" y="557"/>
                    </a:cubicBezTo>
                    <a:cubicBezTo>
                      <a:pt x="0" y="557"/>
                      <a:pt x="0" y="557"/>
                      <a:pt x="0" y="557"/>
                    </a:cubicBezTo>
                    <a:cubicBezTo>
                      <a:pt x="21" y="473"/>
                      <a:pt x="57" y="393"/>
                      <a:pt x="105" y="321"/>
                    </a:cubicBezTo>
                    <a:cubicBezTo>
                      <a:pt x="107" y="318"/>
                      <a:pt x="110" y="315"/>
                      <a:pt x="112" y="311"/>
                    </a:cubicBezTo>
                    <a:cubicBezTo>
                      <a:pt x="140" y="271"/>
                      <a:pt x="172" y="232"/>
                      <a:pt x="207" y="198"/>
                    </a:cubicBezTo>
                    <a:lnTo>
                      <a:pt x="207" y="198"/>
                    </a:lnTo>
                    <a:cubicBezTo>
                      <a:pt x="210" y="195"/>
                      <a:pt x="212" y="192"/>
                      <a:pt x="215" y="190"/>
                    </a:cubicBezTo>
                    <a:cubicBezTo>
                      <a:pt x="256" y="150"/>
                      <a:pt x="302" y="114"/>
                      <a:pt x="351" y="84"/>
                    </a:cubicBezTo>
                    <a:cubicBezTo>
                      <a:pt x="353" y="82"/>
                      <a:pt x="356" y="81"/>
                      <a:pt x="359" y="79"/>
                    </a:cubicBezTo>
                    <a:cubicBezTo>
                      <a:pt x="413" y="46"/>
                      <a:pt x="471" y="21"/>
                      <a:pt x="532" y="3"/>
                    </a:cubicBezTo>
                    <a:lnTo>
                      <a:pt x="532" y="3"/>
                    </a:lnTo>
                    <a:cubicBezTo>
                      <a:pt x="535" y="2"/>
                      <a:pt x="538" y="1"/>
                      <a:pt x="541" y="0"/>
                    </a:cubicBezTo>
                    <a:cubicBezTo>
                      <a:pt x="541" y="2"/>
                      <a:pt x="541" y="4"/>
                      <a:pt x="541" y="6"/>
                    </a:cubicBezTo>
                    <a:cubicBezTo>
                      <a:pt x="535" y="45"/>
                      <a:pt x="525" y="83"/>
                      <a:pt x="511" y="121"/>
                    </a:cubicBezTo>
                    <a:lnTo>
                      <a:pt x="512" y="121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82015" y="681562"/>
                <a:ext cx="172819" cy="17834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67" extrusionOk="0">
                    <a:moveTo>
                      <a:pt x="549" y="2"/>
                    </a:moveTo>
                    <a:cubicBezTo>
                      <a:pt x="547" y="0"/>
                      <a:pt x="545" y="0"/>
                      <a:pt x="543" y="2"/>
                    </a:cubicBezTo>
                    <a:cubicBezTo>
                      <a:pt x="541" y="3"/>
                      <a:pt x="463" y="73"/>
                      <a:pt x="364" y="169"/>
                    </a:cubicBezTo>
                    <a:lnTo>
                      <a:pt x="359" y="89"/>
                    </a:lnTo>
                    <a:cubicBezTo>
                      <a:pt x="359" y="86"/>
                      <a:pt x="357" y="84"/>
                      <a:pt x="355" y="85"/>
                    </a:cubicBezTo>
                    <a:cubicBezTo>
                      <a:pt x="352" y="85"/>
                      <a:pt x="350" y="87"/>
                      <a:pt x="350" y="89"/>
                    </a:cubicBezTo>
                    <a:lnTo>
                      <a:pt x="355" y="177"/>
                    </a:lnTo>
                    <a:cubicBezTo>
                      <a:pt x="313" y="219"/>
                      <a:pt x="267" y="264"/>
                      <a:pt x="221" y="311"/>
                    </a:cubicBezTo>
                    <a:lnTo>
                      <a:pt x="216" y="202"/>
                    </a:lnTo>
                    <a:cubicBezTo>
                      <a:pt x="216" y="200"/>
                      <a:pt x="214" y="198"/>
                      <a:pt x="211" y="198"/>
                    </a:cubicBezTo>
                    <a:cubicBezTo>
                      <a:pt x="208" y="198"/>
                      <a:pt x="206" y="200"/>
                      <a:pt x="207" y="203"/>
                    </a:cubicBezTo>
                    <a:lnTo>
                      <a:pt x="212" y="318"/>
                    </a:lnTo>
                    <a:cubicBezTo>
                      <a:pt x="212" y="318"/>
                      <a:pt x="212" y="319"/>
                      <a:pt x="213" y="319"/>
                    </a:cubicBezTo>
                    <a:cubicBezTo>
                      <a:pt x="201" y="331"/>
                      <a:pt x="190" y="342"/>
                      <a:pt x="179" y="354"/>
                    </a:cubicBezTo>
                    <a:lnTo>
                      <a:pt x="179" y="354"/>
                    </a:lnTo>
                    <a:cubicBezTo>
                      <a:pt x="159" y="375"/>
                      <a:pt x="139" y="396"/>
                      <a:pt x="120" y="417"/>
                    </a:cubicBezTo>
                    <a:lnTo>
                      <a:pt x="114" y="326"/>
                    </a:lnTo>
                    <a:cubicBezTo>
                      <a:pt x="114" y="324"/>
                      <a:pt x="111" y="322"/>
                      <a:pt x="109" y="322"/>
                    </a:cubicBezTo>
                    <a:cubicBezTo>
                      <a:pt x="106" y="322"/>
                      <a:pt x="104" y="324"/>
                      <a:pt x="105" y="327"/>
                    </a:cubicBezTo>
                    <a:lnTo>
                      <a:pt x="112" y="427"/>
                    </a:lnTo>
                    <a:cubicBezTo>
                      <a:pt x="70" y="473"/>
                      <a:pt x="31" y="518"/>
                      <a:pt x="1" y="559"/>
                    </a:cubicBezTo>
                    <a:cubicBezTo>
                      <a:pt x="0" y="561"/>
                      <a:pt x="0" y="564"/>
                      <a:pt x="2" y="565"/>
                    </a:cubicBezTo>
                    <a:cubicBezTo>
                      <a:pt x="3" y="566"/>
                      <a:pt x="4" y="566"/>
                      <a:pt x="5" y="566"/>
                    </a:cubicBezTo>
                    <a:cubicBezTo>
                      <a:pt x="6" y="566"/>
                      <a:pt x="7" y="565"/>
                      <a:pt x="8" y="564"/>
                    </a:cubicBezTo>
                    <a:cubicBezTo>
                      <a:pt x="37" y="526"/>
                      <a:pt x="73" y="483"/>
                      <a:pt x="114" y="438"/>
                    </a:cubicBezTo>
                    <a:lnTo>
                      <a:pt x="114" y="439"/>
                    </a:lnTo>
                    <a:cubicBezTo>
                      <a:pt x="115" y="439"/>
                      <a:pt x="116" y="440"/>
                      <a:pt x="118" y="440"/>
                    </a:cubicBezTo>
                    <a:cubicBezTo>
                      <a:pt x="118" y="440"/>
                      <a:pt x="208" y="427"/>
                      <a:pt x="284" y="443"/>
                    </a:cubicBezTo>
                    <a:cubicBezTo>
                      <a:pt x="285" y="443"/>
                      <a:pt x="285" y="443"/>
                      <a:pt x="285" y="443"/>
                    </a:cubicBezTo>
                    <a:cubicBezTo>
                      <a:pt x="287" y="443"/>
                      <a:pt x="289" y="441"/>
                      <a:pt x="290" y="439"/>
                    </a:cubicBezTo>
                    <a:cubicBezTo>
                      <a:pt x="290" y="437"/>
                      <a:pt x="289" y="435"/>
                      <a:pt x="286" y="434"/>
                    </a:cubicBezTo>
                    <a:cubicBezTo>
                      <a:pt x="218" y="420"/>
                      <a:pt x="141" y="428"/>
                      <a:pt x="121" y="430"/>
                    </a:cubicBezTo>
                    <a:lnTo>
                      <a:pt x="121" y="430"/>
                    </a:lnTo>
                    <a:cubicBezTo>
                      <a:pt x="142" y="407"/>
                      <a:pt x="163" y="384"/>
                      <a:pt x="185" y="361"/>
                    </a:cubicBezTo>
                    <a:cubicBezTo>
                      <a:pt x="200" y="358"/>
                      <a:pt x="313" y="338"/>
                      <a:pt x="393" y="340"/>
                    </a:cubicBezTo>
                    <a:cubicBezTo>
                      <a:pt x="396" y="340"/>
                      <a:pt x="398" y="339"/>
                      <a:pt x="398" y="336"/>
                    </a:cubicBezTo>
                    <a:cubicBezTo>
                      <a:pt x="398" y="334"/>
                      <a:pt x="396" y="332"/>
                      <a:pt x="394" y="332"/>
                    </a:cubicBezTo>
                    <a:cubicBezTo>
                      <a:pt x="324" y="329"/>
                      <a:pt x="231" y="344"/>
                      <a:pt x="196" y="350"/>
                    </a:cubicBezTo>
                    <a:cubicBezTo>
                      <a:pt x="227" y="318"/>
                      <a:pt x="258" y="286"/>
                      <a:pt x="289" y="255"/>
                    </a:cubicBezTo>
                    <a:lnTo>
                      <a:pt x="290" y="255"/>
                    </a:lnTo>
                    <a:lnTo>
                      <a:pt x="290" y="255"/>
                    </a:lnTo>
                    <a:lnTo>
                      <a:pt x="470" y="230"/>
                    </a:lnTo>
                    <a:cubicBezTo>
                      <a:pt x="473" y="230"/>
                      <a:pt x="474" y="228"/>
                      <a:pt x="474" y="225"/>
                    </a:cubicBezTo>
                    <a:cubicBezTo>
                      <a:pt x="474" y="223"/>
                      <a:pt x="472" y="221"/>
                      <a:pt x="469" y="221"/>
                    </a:cubicBezTo>
                    <a:lnTo>
                      <a:pt x="300" y="245"/>
                    </a:lnTo>
                    <a:cubicBezTo>
                      <a:pt x="331" y="214"/>
                      <a:pt x="361" y="185"/>
                      <a:pt x="389" y="158"/>
                    </a:cubicBezTo>
                    <a:cubicBezTo>
                      <a:pt x="390" y="159"/>
                      <a:pt x="391" y="160"/>
                      <a:pt x="392" y="160"/>
                    </a:cubicBezTo>
                    <a:lnTo>
                      <a:pt x="393" y="160"/>
                    </a:lnTo>
                    <a:lnTo>
                      <a:pt x="517" y="130"/>
                    </a:lnTo>
                    <a:cubicBezTo>
                      <a:pt x="519" y="130"/>
                      <a:pt x="521" y="127"/>
                      <a:pt x="520" y="125"/>
                    </a:cubicBezTo>
                    <a:cubicBezTo>
                      <a:pt x="520" y="122"/>
                      <a:pt x="517" y="121"/>
                      <a:pt x="515" y="122"/>
                    </a:cubicBezTo>
                    <a:lnTo>
                      <a:pt x="398" y="149"/>
                    </a:lnTo>
                    <a:cubicBezTo>
                      <a:pt x="483" y="67"/>
                      <a:pt x="547" y="10"/>
                      <a:pt x="549" y="8"/>
                    </a:cubicBezTo>
                    <a:cubicBezTo>
                      <a:pt x="551" y="7"/>
                      <a:pt x="551" y="4"/>
                      <a:pt x="549" y="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" name="Google Shape;111;p5"/>
            <p:cNvGrpSpPr/>
            <p:nvPr/>
          </p:nvGrpSpPr>
          <p:grpSpPr>
            <a:xfrm>
              <a:off x="8605328" y="264875"/>
              <a:ext cx="366817" cy="418121"/>
              <a:chOff x="3376062" y="655528"/>
              <a:chExt cx="214275" cy="244244"/>
            </a:xfrm>
          </p:grpSpPr>
          <p:sp>
            <p:nvSpPr>
              <p:cNvPr id="112" name="Google Shape;112;p5"/>
              <p:cNvSpPr/>
              <p:nvPr/>
            </p:nvSpPr>
            <p:spPr>
              <a:xfrm>
                <a:off x="3376062" y="655528"/>
                <a:ext cx="214275" cy="244244"/>
              </a:xfrm>
              <a:custGeom>
                <a:avLst/>
                <a:gdLst/>
                <a:ahLst/>
                <a:cxnLst/>
                <a:rect l="l" t="t" r="r" b="b"/>
                <a:pathLst>
                  <a:path w="632" h="718" extrusionOk="0">
                    <a:moveTo>
                      <a:pt x="631" y="0"/>
                    </a:moveTo>
                    <a:cubicBezTo>
                      <a:pt x="631" y="1"/>
                      <a:pt x="630" y="2"/>
                      <a:pt x="630" y="4"/>
                    </a:cubicBezTo>
                    <a:cubicBezTo>
                      <a:pt x="624" y="43"/>
                      <a:pt x="616" y="82"/>
                      <a:pt x="606" y="120"/>
                    </a:cubicBezTo>
                    <a:cubicBezTo>
                      <a:pt x="604" y="126"/>
                      <a:pt x="603" y="132"/>
                      <a:pt x="601" y="138"/>
                    </a:cubicBezTo>
                    <a:cubicBezTo>
                      <a:pt x="591" y="173"/>
                      <a:pt x="579" y="207"/>
                      <a:pt x="564" y="241"/>
                    </a:cubicBezTo>
                    <a:cubicBezTo>
                      <a:pt x="564" y="242"/>
                      <a:pt x="563" y="244"/>
                      <a:pt x="563" y="245"/>
                    </a:cubicBezTo>
                    <a:cubicBezTo>
                      <a:pt x="545" y="287"/>
                      <a:pt x="524" y="327"/>
                      <a:pt x="500" y="365"/>
                    </a:cubicBezTo>
                    <a:cubicBezTo>
                      <a:pt x="498" y="367"/>
                      <a:pt x="496" y="370"/>
                      <a:pt x="495" y="372"/>
                    </a:cubicBezTo>
                    <a:cubicBezTo>
                      <a:pt x="474" y="404"/>
                      <a:pt x="452" y="434"/>
                      <a:pt x="427" y="462"/>
                    </a:cubicBezTo>
                    <a:cubicBezTo>
                      <a:pt x="421" y="469"/>
                      <a:pt x="414" y="476"/>
                      <a:pt x="407" y="483"/>
                    </a:cubicBezTo>
                    <a:cubicBezTo>
                      <a:pt x="406" y="484"/>
                      <a:pt x="405" y="485"/>
                      <a:pt x="404" y="487"/>
                    </a:cubicBezTo>
                    <a:cubicBezTo>
                      <a:pt x="395" y="496"/>
                      <a:pt x="385" y="506"/>
                      <a:pt x="376" y="514"/>
                    </a:cubicBezTo>
                    <a:cubicBezTo>
                      <a:pt x="374" y="516"/>
                      <a:pt x="373" y="517"/>
                      <a:pt x="371" y="518"/>
                    </a:cubicBezTo>
                    <a:cubicBezTo>
                      <a:pt x="331" y="556"/>
                      <a:pt x="286" y="589"/>
                      <a:pt x="239" y="617"/>
                    </a:cubicBezTo>
                    <a:cubicBezTo>
                      <a:pt x="238" y="618"/>
                      <a:pt x="236" y="619"/>
                      <a:pt x="235" y="619"/>
                    </a:cubicBezTo>
                    <a:cubicBezTo>
                      <a:pt x="216" y="630"/>
                      <a:pt x="196" y="641"/>
                      <a:pt x="177" y="651"/>
                    </a:cubicBezTo>
                    <a:cubicBezTo>
                      <a:pt x="175" y="652"/>
                      <a:pt x="173" y="653"/>
                      <a:pt x="171" y="654"/>
                    </a:cubicBezTo>
                    <a:cubicBezTo>
                      <a:pt x="130" y="674"/>
                      <a:pt x="87" y="690"/>
                      <a:pt x="43" y="704"/>
                    </a:cubicBezTo>
                    <a:cubicBezTo>
                      <a:pt x="41" y="705"/>
                      <a:pt x="39" y="706"/>
                      <a:pt x="38" y="706"/>
                    </a:cubicBezTo>
                    <a:cubicBezTo>
                      <a:pt x="28" y="709"/>
                      <a:pt x="19" y="712"/>
                      <a:pt x="9" y="715"/>
                    </a:cubicBezTo>
                    <a:cubicBezTo>
                      <a:pt x="6" y="716"/>
                      <a:pt x="3" y="717"/>
                      <a:pt x="0" y="717"/>
                    </a:cubicBezTo>
                    <a:lnTo>
                      <a:pt x="0" y="716"/>
                    </a:lnTo>
                    <a:cubicBezTo>
                      <a:pt x="35" y="585"/>
                      <a:pt x="97" y="462"/>
                      <a:pt x="178" y="353"/>
                    </a:cubicBezTo>
                    <a:cubicBezTo>
                      <a:pt x="179" y="351"/>
                      <a:pt x="181" y="349"/>
                      <a:pt x="182" y="348"/>
                    </a:cubicBezTo>
                    <a:cubicBezTo>
                      <a:pt x="188" y="340"/>
                      <a:pt x="194" y="333"/>
                      <a:pt x="199" y="326"/>
                    </a:cubicBezTo>
                    <a:cubicBezTo>
                      <a:pt x="201" y="323"/>
                      <a:pt x="203" y="321"/>
                      <a:pt x="205" y="319"/>
                    </a:cubicBezTo>
                    <a:cubicBezTo>
                      <a:pt x="234" y="283"/>
                      <a:pt x="265" y="250"/>
                      <a:pt x="298" y="218"/>
                    </a:cubicBezTo>
                    <a:cubicBezTo>
                      <a:pt x="300" y="215"/>
                      <a:pt x="303" y="213"/>
                      <a:pt x="305" y="211"/>
                    </a:cubicBezTo>
                    <a:cubicBezTo>
                      <a:pt x="306" y="210"/>
                      <a:pt x="306" y="210"/>
                      <a:pt x="307" y="209"/>
                    </a:cubicBezTo>
                    <a:cubicBezTo>
                      <a:pt x="309" y="207"/>
                      <a:pt x="311" y="206"/>
                      <a:pt x="312" y="204"/>
                    </a:cubicBezTo>
                    <a:cubicBezTo>
                      <a:pt x="341" y="178"/>
                      <a:pt x="371" y="153"/>
                      <a:pt x="402" y="129"/>
                    </a:cubicBezTo>
                    <a:cubicBezTo>
                      <a:pt x="406" y="127"/>
                      <a:pt x="410" y="124"/>
                      <a:pt x="414" y="121"/>
                    </a:cubicBezTo>
                    <a:cubicBezTo>
                      <a:pt x="435" y="106"/>
                      <a:pt x="456" y="92"/>
                      <a:pt x="477" y="78"/>
                    </a:cubicBezTo>
                    <a:cubicBezTo>
                      <a:pt x="479" y="77"/>
                      <a:pt x="481" y="76"/>
                      <a:pt x="482" y="75"/>
                    </a:cubicBezTo>
                    <a:cubicBezTo>
                      <a:pt x="502" y="63"/>
                      <a:pt x="521" y="52"/>
                      <a:pt x="541" y="42"/>
                    </a:cubicBezTo>
                    <a:cubicBezTo>
                      <a:pt x="543" y="41"/>
                      <a:pt x="545" y="40"/>
                      <a:pt x="546" y="39"/>
                    </a:cubicBezTo>
                    <a:cubicBezTo>
                      <a:pt x="565" y="29"/>
                      <a:pt x="584" y="20"/>
                      <a:pt x="604" y="11"/>
                    </a:cubicBezTo>
                    <a:cubicBezTo>
                      <a:pt x="606" y="10"/>
                      <a:pt x="607" y="10"/>
                      <a:pt x="609" y="9"/>
                    </a:cubicBezTo>
                    <a:cubicBezTo>
                      <a:pt x="612" y="7"/>
                      <a:pt x="616" y="6"/>
                      <a:pt x="620" y="4"/>
                    </a:cubicBezTo>
                    <a:cubicBezTo>
                      <a:pt x="623" y="3"/>
                      <a:pt x="627" y="1"/>
                      <a:pt x="631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3384351" y="664972"/>
                <a:ext cx="197704" cy="22535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718" extrusionOk="0">
                    <a:moveTo>
                      <a:pt x="0" y="717"/>
                    </a:moveTo>
                    <a:cubicBezTo>
                      <a:pt x="0" y="717"/>
                      <a:pt x="371" y="206"/>
                      <a:pt x="63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5"/>
            <p:cNvGrpSpPr/>
            <p:nvPr/>
          </p:nvGrpSpPr>
          <p:grpSpPr>
            <a:xfrm>
              <a:off x="8540519" y="3359849"/>
              <a:ext cx="284013" cy="184609"/>
              <a:chOff x="2458042" y="716126"/>
              <a:chExt cx="165905" cy="107839"/>
            </a:xfrm>
          </p:grpSpPr>
          <p:sp>
            <p:nvSpPr>
              <p:cNvPr id="115" name="Google Shape;115;p5"/>
              <p:cNvSpPr/>
              <p:nvPr/>
            </p:nvSpPr>
            <p:spPr>
              <a:xfrm>
                <a:off x="2458042" y="716126"/>
                <a:ext cx="165905" cy="100926"/>
              </a:xfrm>
              <a:custGeom>
                <a:avLst/>
                <a:gdLst/>
                <a:ahLst/>
                <a:cxnLst/>
                <a:rect l="l" t="t" r="r" b="b"/>
                <a:pathLst>
                  <a:path w="529" h="320" extrusionOk="0">
                    <a:moveTo>
                      <a:pt x="333" y="319"/>
                    </a:moveTo>
                    <a:cubicBezTo>
                      <a:pt x="291" y="290"/>
                      <a:pt x="236" y="284"/>
                      <a:pt x="185" y="281"/>
                    </a:cubicBezTo>
                    <a:cubicBezTo>
                      <a:pt x="133" y="277"/>
                      <a:pt x="80" y="276"/>
                      <a:pt x="34" y="252"/>
                    </a:cubicBezTo>
                    <a:cubicBezTo>
                      <a:pt x="20" y="245"/>
                      <a:pt x="6" y="234"/>
                      <a:pt x="3" y="219"/>
                    </a:cubicBezTo>
                    <a:cubicBezTo>
                      <a:pt x="0" y="207"/>
                      <a:pt x="6" y="194"/>
                      <a:pt x="15" y="187"/>
                    </a:cubicBezTo>
                    <a:cubicBezTo>
                      <a:pt x="25" y="180"/>
                      <a:pt x="39" y="180"/>
                      <a:pt x="49" y="186"/>
                    </a:cubicBezTo>
                    <a:cubicBezTo>
                      <a:pt x="42" y="166"/>
                      <a:pt x="37" y="144"/>
                      <a:pt x="42" y="124"/>
                    </a:cubicBezTo>
                    <a:cubicBezTo>
                      <a:pt x="47" y="109"/>
                      <a:pt x="59" y="96"/>
                      <a:pt x="75" y="91"/>
                    </a:cubicBezTo>
                    <a:cubicBezTo>
                      <a:pt x="90" y="86"/>
                      <a:pt x="108" y="89"/>
                      <a:pt x="120" y="99"/>
                    </a:cubicBezTo>
                    <a:cubicBezTo>
                      <a:pt x="119" y="76"/>
                      <a:pt x="139" y="52"/>
                      <a:pt x="161" y="46"/>
                    </a:cubicBezTo>
                    <a:cubicBezTo>
                      <a:pt x="183" y="41"/>
                      <a:pt x="209" y="53"/>
                      <a:pt x="219" y="73"/>
                    </a:cubicBezTo>
                    <a:cubicBezTo>
                      <a:pt x="221" y="37"/>
                      <a:pt x="252" y="5"/>
                      <a:pt x="288" y="3"/>
                    </a:cubicBezTo>
                    <a:cubicBezTo>
                      <a:pt x="324" y="0"/>
                      <a:pt x="360" y="28"/>
                      <a:pt x="367" y="63"/>
                    </a:cubicBezTo>
                    <a:cubicBezTo>
                      <a:pt x="373" y="53"/>
                      <a:pt x="378" y="47"/>
                      <a:pt x="388" y="41"/>
                    </a:cubicBezTo>
                    <a:cubicBezTo>
                      <a:pt x="397" y="34"/>
                      <a:pt x="409" y="32"/>
                      <a:pt x="420" y="36"/>
                    </a:cubicBezTo>
                    <a:cubicBezTo>
                      <a:pt x="433" y="40"/>
                      <a:pt x="440" y="54"/>
                      <a:pt x="442" y="68"/>
                    </a:cubicBezTo>
                    <a:cubicBezTo>
                      <a:pt x="443" y="82"/>
                      <a:pt x="439" y="96"/>
                      <a:pt x="435" y="109"/>
                    </a:cubicBezTo>
                    <a:cubicBezTo>
                      <a:pt x="442" y="92"/>
                      <a:pt x="463" y="81"/>
                      <a:pt x="482" y="83"/>
                    </a:cubicBezTo>
                    <a:cubicBezTo>
                      <a:pt x="500" y="84"/>
                      <a:pt x="518" y="98"/>
                      <a:pt x="523" y="117"/>
                    </a:cubicBezTo>
                    <a:cubicBezTo>
                      <a:pt x="528" y="136"/>
                      <a:pt x="520" y="156"/>
                      <a:pt x="507" y="172"/>
                    </a:cubicBezTo>
                    <a:cubicBezTo>
                      <a:pt x="495" y="187"/>
                      <a:pt x="478" y="198"/>
                      <a:pt x="462" y="209"/>
                    </a:cubicBezTo>
                    <a:cubicBezTo>
                      <a:pt x="415" y="241"/>
                      <a:pt x="373" y="280"/>
                      <a:pt x="333" y="31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5"/>
              <p:cNvSpPr/>
              <p:nvPr/>
            </p:nvSpPr>
            <p:spPr>
              <a:xfrm>
                <a:off x="2492606" y="731334"/>
                <a:ext cx="84335" cy="9263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265" y="212"/>
                    </a:moveTo>
                    <a:cubicBezTo>
                      <a:pt x="263" y="209"/>
                      <a:pt x="260" y="207"/>
                      <a:pt x="257" y="208"/>
                    </a:cubicBezTo>
                    <a:cubicBezTo>
                      <a:pt x="253" y="208"/>
                      <a:pt x="251" y="210"/>
                      <a:pt x="248" y="212"/>
                    </a:cubicBezTo>
                    <a:cubicBezTo>
                      <a:pt x="242" y="216"/>
                      <a:pt x="236" y="220"/>
                      <a:pt x="232" y="226"/>
                    </a:cubicBezTo>
                    <a:cubicBezTo>
                      <a:pt x="237" y="155"/>
                      <a:pt x="244" y="81"/>
                      <a:pt x="261" y="4"/>
                    </a:cubicBezTo>
                    <a:cubicBezTo>
                      <a:pt x="262" y="2"/>
                      <a:pt x="261" y="0"/>
                      <a:pt x="259" y="0"/>
                    </a:cubicBezTo>
                    <a:cubicBezTo>
                      <a:pt x="257" y="0"/>
                      <a:pt x="255" y="1"/>
                      <a:pt x="255" y="2"/>
                    </a:cubicBezTo>
                    <a:cubicBezTo>
                      <a:pt x="238" y="77"/>
                      <a:pt x="231" y="148"/>
                      <a:pt x="226" y="217"/>
                    </a:cubicBezTo>
                    <a:cubicBezTo>
                      <a:pt x="225" y="212"/>
                      <a:pt x="222" y="207"/>
                      <a:pt x="218" y="205"/>
                    </a:cubicBezTo>
                    <a:cubicBezTo>
                      <a:pt x="213" y="202"/>
                      <a:pt x="207" y="201"/>
                      <a:pt x="203" y="205"/>
                    </a:cubicBezTo>
                    <a:cubicBezTo>
                      <a:pt x="199" y="208"/>
                      <a:pt x="198" y="213"/>
                      <a:pt x="198" y="217"/>
                    </a:cubicBezTo>
                    <a:cubicBezTo>
                      <a:pt x="198" y="222"/>
                      <a:pt x="198" y="227"/>
                      <a:pt x="198" y="232"/>
                    </a:cubicBezTo>
                    <a:cubicBezTo>
                      <a:pt x="142" y="161"/>
                      <a:pt x="77" y="97"/>
                      <a:pt x="5" y="42"/>
                    </a:cubicBezTo>
                    <a:cubicBezTo>
                      <a:pt x="4" y="41"/>
                      <a:pt x="2" y="42"/>
                      <a:pt x="1" y="43"/>
                    </a:cubicBezTo>
                    <a:cubicBezTo>
                      <a:pt x="0" y="44"/>
                      <a:pt x="0" y="46"/>
                      <a:pt x="1" y="48"/>
                    </a:cubicBezTo>
                    <a:cubicBezTo>
                      <a:pt x="75" y="104"/>
                      <a:pt x="141" y="170"/>
                      <a:pt x="199" y="244"/>
                    </a:cubicBezTo>
                    <a:cubicBezTo>
                      <a:pt x="191" y="239"/>
                      <a:pt x="182" y="235"/>
                      <a:pt x="173" y="232"/>
                    </a:cubicBezTo>
                    <a:cubicBezTo>
                      <a:pt x="169" y="231"/>
                      <a:pt x="165" y="231"/>
                      <a:pt x="162" y="234"/>
                    </a:cubicBezTo>
                    <a:cubicBezTo>
                      <a:pt x="158" y="236"/>
                      <a:pt x="159" y="242"/>
                      <a:pt x="162" y="245"/>
                    </a:cubicBezTo>
                    <a:cubicBezTo>
                      <a:pt x="164" y="249"/>
                      <a:pt x="168" y="250"/>
                      <a:pt x="172" y="252"/>
                    </a:cubicBezTo>
                    <a:cubicBezTo>
                      <a:pt x="194" y="263"/>
                      <a:pt x="214" y="278"/>
                      <a:pt x="230" y="295"/>
                    </a:cubicBezTo>
                    <a:cubicBezTo>
                      <a:pt x="241" y="273"/>
                      <a:pt x="253" y="247"/>
                      <a:pt x="263" y="225"/>
                    </a:cubicBezTo>
                    <a:cubicBezTo>
                      <a:pt x="265" y="221"/>
                      <a:pt x="267" y="215"/>
                      <a:pt x="265" y="21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126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8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18"/>
          <p:cNvSpPr/>
          <p:nvPr/>
        </p:nvSpPr>
        <p:spPr>
          <a:xfrm>
            <a:off x="-66" y="6059800"/>
            <a:ext cx="12330746" cy="798200"/>
          </a:xfrm>
          <a:custGeom>
            <a:avLst/>
            <a:gdLst/>
            <a:ahLst/>
            <a:cxnLst/>
            <a:rect l="l" t="t" r="r" b="b"/>
            <a:pathLst>
              <a:path w="4487" h="743" extrusionOk="0">
                <a:moveTo>
                  <a:pt x="4486" y="319"/>
                </a:moveTo>
                <a:cubicBezTo>
                  <a:pt x="4337" y="177"/>
                  <a:pt x="4123" y="120"/>
                  <a:pt x="3917" y="118"/>
                </a:cubicBezTo>
                <a:cubicBezTo>
                  <a:pt x="3711" y="117"/>
                  <a:pt x="3509" y="166"/>
                  <a:pt x="3308" y="211"/>
                </a:cubicBezTo>
                <a:cubicBezTo>
                  <a:pt x="2904" y="301"/>
                  <a:pt x="2494" y="376"/>
                  <a:pt x="2080" y="388"/>
                </a:cubicBezTo>
                <a:cubicBezTo>
                  <a:pt x="1666" y="401"/>
                  <a:pt x="1246" y="349"/>
                  <a:pt x="863" y="193"/>
                </a:cubicBezTo>
                <a:cubicBezTo>
                  <a:pt x="721" y="135"/>
                  <a:pt x="584" y="64"/>
                  <a:pt x="435" y="32"/>
                </a:cubicBezTo>
                <a:cubicBezTo>
                  <a:pt x="285" y="0"/>
                  <a:pt x="116" y="14"/>
                  <a:pt x="0" y="114"/>
                </a:cubicBezTo>
                <a:lnTo>
                  <a:pt x="0" y="742"/>
                </a:lnTo>
                <a:lnTo>
                  <a:pt x="4482" y="742"/>
                </a:lnTo>
                <a:lnTo>
                  <a:pt x="4486" y="319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60783" rIns="121598" bIns="60783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94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8"/>
          <p:cNvSpPr/>
          <p:nvPr/>
        </p:nvSpPr>
        <p:spPr>
          <a:xfrm>
            <a:off x="11213217" y="665426"/>
            <a:ext cx="1524152" cy="619497"/>
          </a:xfrm>
          <a:custGeom>
            <a:avLst/>
            <a:gdLst/>
            <a:ahLst/>
            <a:cxnLst/>
            <a:rect l="l" t="t" r="r" b="b"/>
            <a:pathLst>
              <a:path w="2100" h="850" extrusionOk="0">
                <a:moveTo>
                  <a:pt x="330" y="849"/>
                </a:moveTo>
                <a:lnTo>
                  <a:pt x="1807" y="849"/>
                </a:lnTo>
                <a:cubicBezTo>
                  <a:pt x="1985" y="849"/>
                  <a:pt x="2099" y="658"/>
                  <a:pt x="2014" y="502"/>
                </a:cubicBezTo>
                <a:cubicBezTo>
                  <a:pt x="1883" y="258"/>
                  <a:pt x="1671" y="0"/>
                  <a:pt x="1408" y="149"/>
                </a:cubicBezTo>
                <a:cubicBezTo>
                  <a:pt x="1275" y="224"/>
                  <a:pt x="1114" y="230"/>
                  <a:pt x="980" y="158"/>
                </a:cubicBezTo>
                <a:cubicBezTo>
                  <a:pt x="847" y="86"/>
                  <a:pt x="676" y="55"/>
                  <a:pt x="525" y="221"/>
                </a:cubicBezTo>
                <a:cubicBezTo>
                  <a:pt x="455" y="299"/>
                  <a:pt x="364" y="356"/>
                  <a:pt x="264" y="387"/>
                </a:cubicBezTo>
                <a:cubicBezTo>
                  <a:pt x="259" y="389"/>
                  <a:pt x="254" y="390"/>
                  <a:pt x="250" y="392"/>
                </a:cubicBezTo>
                <a:cubicBezTo>
                  <a:pt x="0" y="477"/>
                  <a:pt x="67" y="849"/>
                  <a:pt x="330" y="84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60783" rIns="121598" bIns="60783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94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0" name="Google Shape;550;p18"/>
          <p:cNvGrpSpPr/>
          <p:nvPr/>
        </p:nvGrpSpPr>
        <p:grpSpPr>
          <a:xfrm>
            <a:off x="10806533" y="4895263"/>
            <a:ext cx="1524137" cy="2293223"/>
            <a:chOff x="8125000" y="3671447"/>
            <a:chExt cx="1145938" cy="1719917"/>
          </a:xfrm>
        </p:grpSpPr>
        <p:grpSp>
          <p:nvGrpSpPr>
            <p:cNvPr id="551" name="Google Shape;551;p18"/>
            <p:cNvGrpSpPr/>
            <p:nvPr/>
          </p:nvGrpSpPr>
          <p:grpSpPr>
            <a:xfrm>
              <a:off x="8503649" y="3671447"/>
              <a:ext cx="767290" cy="1513893"/>
              <a:chOff x="1978298" y="373253"/>
              <a:chExt cx="255772" cy="504631"/>
            </a:xfrm>
          </p:grpSpPr>
          <p:sp>
            <p:nvSpPr>
              <p:cNvPr id="552" name="Google Shape;552;p18"/>
              <p:cNvSpPr/>
              <p:nvPr/>
            </p:nvSpPr>
            <p:spPr>
              <a:xfrm>
                <a:off x="2141438" y="472797"/>
                <a:ext cx="76040" cy="40232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84" extrusionOk="0">
                    <a:moveTo>
                      <a:pt x="243" y="1283"/>
                    </a:moveTo>
                    <a:cubicBezTo>
                      <a:pt x="243" y="1283"/>
                      <a:pt x="6" y="718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2054337" y="597226"/>
                <a:ext cx="153463" cy="280658"/>
              </a:xfrm>
              <a:custGeom>
                <a:avLst/>
                <a:gdLst/>
                <a:ahLst/>
                <a:cxnLst/>
                <a:rect l="l" t="t" r="r" b="b"/>
                <a:pathLst>
                  <a:path w="491" h="897" extrusionOk="0">
                    <a:moveTo>
                      <a:pt x="0" y="0"/>
                    </a:moveTo>
                    <a:cubicBezTo>
                      <a:pt x="0" y="0"/>
                      <a:pt x="193" y="152"/>
                      <a:pt x="490" y="89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18"/>
              <p:cNvSpPr/>
              <p:nvPr/>
            </p:nvSpPr>
            <p:spPr>
              <a:xfrm>
                <a:off x="1978298" y="528099"/>
                <a:ext cx="142402" cy="16175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18" extrusionOk="0">
                    <a:moveTo>
                      <a:pt x="53" y="220"/>
                    </a:moveTo>
                    <a:cubicBezTo>
                      <a:pt x="23" y="282"/>
                      <a:pt x="0" y="350"/>
                      <a:pt x="2" y="419"/>
                    </a:cubicBezTo>
                    <a:cubicBezTo>
                      <a:pt x="2" y="426"/>
                      <a:pt x="2" y="434"/>
                      <a:pt x="5" y="440"/>
                    </a:cubicBezTo>
                    <a:cubicBezTo>
                      <a:pt x="8" y="447"/>
                      <a:pt x="13" y="453"/>
                      <a:pt x="20" y="454"/>
                    </a:cubicBezTo>
                    <a:cubicBezTo>
                      <a:pt x="33" y="457"/>
                      <a:pt x="44" y="444"/>
                      <a:pt x="51" y="433"/>
                    </a:cubicBezTo>
                    <a:cubicBezTo>
                      <a:pt x="72" y="398"/>
                      <a:pt x="87" y="359"/>
                      <a:pt x="94" y="319"/>
                    </a:cubicBezTo>
                    <a:cubicBezTo>
                      <a:pt x="106" y="379"/>
                      <a:pt x="119" y="440"/>
                      <a:pt x="154" y="490"/>
                    </a:cubicBezTo>
                    <a:cubicBezTo>
                      <a:pt x="159" y="498"/>
                      <a:pt x="164" y="505"/>
                      <a:pt x="172" y="510"/>
                    </a:cubicBezTo>
                    <a:cubicBezTo>
                      <a:pt x="180" y="515"/>
                      <a:pt x="190" y="517"/>
                      <a:pt x="198" y="513"/>
                    </a:cubicBezTo>
                    <a:cubicBezTo>
                      <a:pt x="210" y="508"/>
                      <a:pt x="215" y="493"/>
                      <a:pt x="216" y="479"/>
                    </a:cubicBezTo>
                    <a:cubicBezTo>
                      <a:pt x="225" y="412"/>
                      <a:pt x="204" y="344"/>
                      <a:pt x="183" y="279"/>
                    </a:cubicBezTo>
                    <a:cubicBezTo>
                      <a:pt x="202" y="304"/>
                      <a:pt x="217" y="329"/>
                      <a:pt x="236" y="354"/>
                    </a:cubicBezTo>
                    <a:cubicBezTo>
                      <a:pt x="250" y="373"/>
                      <a:pt x="266" y="392"/>
                      <a:pt x="287" y="403"/>
                    </a:cubicBezTo>
                    <a:cubicBezTo>
                      <a:pt x="308" y="413"/>
                      <a:pt x="338" y="411"/>
                      <a:pt x="352" y="392"/>
                    </a:cubicBezTo>
                    <a:cubicBezTo>
                      <a:pt x="361" y="381"/>
                      <a:pt x="362" y="365"/>
                      <a:pt x="359" y="351"/>
                    </a:cubicBezTo>
                    <a:cubicBezTo>
                      <a:pt x="356" y="337"/>
                      <a:pt x="348" y="325"/>
                      <a:pt x="340" y="313"/>
                    </a:cubicBezTo>
                    <a:cubicBezTo>
                      <a:pt x="315" y="275"/>
                      <a:pt x="282" y="243"/>
                      <a:pt x="243" y="218"/>
                    </a:cubicBezTo>
                    <a:cubicBezTo>
                      <a:pt x="285" y="243"/>
                      <a:pt x="334" y="255"/>
                      <a:pt x="382" y="253"/>
                    </a:cubicBezTo>
                    <a:cubicBezTo>
                      <a:pt x="398" y="253"/>
                      <a:pt x="414" y="251"/>
                      <a:pt x="428" y="243"/>
                    </a:cubicBezTo>
                    <a:cubicBezTo>
                      <a:pt x="442" y="235"/>
                      <a:pt x="454" y="221"/>
                      <a:pt x="454" y="205"/>
                    </a:cubicBezTo>
                    <a:cubicBezTo>
                      <a:pt x="454" y="192"/>
                      <a:pt x="447" y="180"/>
                      <a:pt x="438" y="172"/>
                    </a:cubicBezTo>
                    <a:cubicBezTo>
                      <a:pt x="429" y="163"/>
                      <a:pt x="418" y="157"/>
                      <a:pt x="406" y="153"/>
                    </a:cubicBezTo>
                    <a:cubicBezTo>
                      <a:pt x="369" y="137"/>
                      <a:pt x="328" y="130"/>
                      <a:pt x="288" y="133"/>
                    </a:cubicBezTo>
                    <a:cubicBezTo>
                      <a:pt x="331" y="123"/>
                      <a:pt x="373" y="113"/>
                      <a:pt x="407" y="85"/>
                    </a:cubicBezTo>
                    <a:cubicBezTo>
                      <a:pt x="417" y="77"/>
                      <a:pt x="425" y="68"/>
                      <a:pt x="430" y="57"/>
                    </a:cubicBezTo>
                    <a:cubicBezTo>
                      <a:pt x="435" y="46"/>
                      <a:pt x="436" y="33"/>
                      <a:pt x="430" y="22"/>
                    </a:cubicBezTo>
                    <a:cubicBezTo>
                      <a:pt x="424" y="12"/>
                      <a:pt x="413" y="6"/>
                      <a:pt x="402" y="3"/>
                    </a:cubicBezTo>
                    <a:cubicBezTo>
                      <a:pt x="390" y="0"/>
                      <a:pt x="380" y="1"/>
                      <a:pt x="368" y="3"/>
                    </a:cubicBezTo>
                    <a:cubicBezTo>
                      <a:pt x="309" y="10"/>
                      <a:pt x="252" y="22"/>
                      <a:pt x="205" y="58"/>
                    </a:cubicBezTo>
                    <a:cubicBezTo>
                      <a:pt x="149" y="101"/>
                      <a:pt x="84" y="158"/>
                      <a:pt x="53" y="221"/>
                    </a:cubicBezTo>
                    <a:lnTo>
                      <a:pt x="53" y="22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18"/>
              <p:cNvSpPr/>
              <p:nvPr/>
            </p:nvSpPr>
            <p:spPr>
              <a:xfrm>
                <a:off x="1978298" y="528099"/>
                <a:ext cx="142402" cy="16175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18" extrusionOk="0">
                    <a:moveTo>
                      <a:pt x="53" y="220"/>
                    </a:moveTo>
                    <a:cubicBezTo>
                      <a:pt x="23" y="282"/>
                      <a:pt x="0" y="350"/>
                      <a:pt x="2" y="419"/>
                    </a:cubicBezTo>
                    <a:cubicBezTo>
                      <a:pt x="2" y="426"/>
                      <a:pt x="2" y="434"/>
                      <a:pt x="5" y="440"/>
                    </a:cubicBezTo>
                    <a:cubicBezTo>
                      <a:pt x="8" y="447"/>
                      <a:pt x="13" y="453"/>
                      <a:pt x="20" y="454"/>
                    </a:cubicBezTo>
                    <a:cubicBezTo>
                      <a:pt x="33" y="457"/>
                      <a:pt x="44" y="444"/>
                      <a:pt x="51" y="433"/>
                    </a:cubicBezTo>
                    <a:cubicBezTo>
                      <a:pt x="72" y="398"/>
                      <a:pt x="87" y="359"/>
                      <a:pt x="94" y="319"/>
                    </a:cubicBezTo>
                    <a:cubicBezTo>
                      <a:pt x="106" y="379"/>
                      <a:pt x="119" y="440"/>
                      <a:pt x="154" y="490"/>
                    </a:cubicBezTo>
                    <a:cubicBezTo>
                      <a:pt x="159" y="498"/>
                      <a:pt x="164" y="505"/>
                      <a:pt x="172" y="510"/>
                    </a:cubicBezTo>
                    <a:cubicBezTo>
                      <a:pt x="180" y="515"/>
                      <a:pt x="190" y="517"/>
                      <a:pt x="198" y="513"/>
                    </a:cubicBezTo>
                    <a:cubicBezTo>
                      <a:pt x="210" y="508"/>
                      <a:pt x="215" y="493"/>
                      <a:pt x="216" y="479"/>
                    </a:cubicBezTo>
                    <a:cubicBezTo>
                      <a:pt x="225" y="412"/>
                      <a:pt x="204" y="344"/>
                      <a:pt x="183" y="279"/>
                    </a:cubicBezTo>
                    <a:cubicBezTo>
                      <a:pt x="202" y="304"/>
                      <a:pt x="217" y="329"/>
                      <a:pt x="236" y="354"/>
                    </a:cubicBezTo>
                    <a:cubicBezTo>
                      <a:pt x="250" y="373"/>
                      <a:pt x="266" y="392"/>
                      <a:pt x="287" y="403"/>
                    </a:cubicBezTo>
                    <a:cubicBezTo>
                      <a:pt x="308" y="413"/>
                      <a:pt x="338" y="411"/>
                      <a:pt x="352" y="392"/>
                    </a:cubicBezTo>
                    <a:cubicBezTo>
                      <a:pt x="361" y="381"/>
                      <a:pt x="362" y="365"/>
                      <a:pt x="359" y="351"/>
                    </a:cubicBezTo>
                    <a:cubicBezTo>
                      <a:pt x="356" y="337"/>
                      <a:pt x="348" y="325"/>
                      <a:pt x="340" y="313"/>
                    </a:cubicBezTo>
                    <a:cubicBezTo>
                      <a:pt x="315" y="275"/>
                      <a:pt x="282" y="243"/>
                      <a:pt x="243" y="218"/>
                    </a:cubicBezTo>
                    <a:cubicBezTo>
                      <a:pt x="285" y="243"/>
                      <a:pt x="334" y="255"/>
                      <a:pt x="382" y="253"/>
                    </a:cubicBezTo>
                    <a:cubicBezTo>
                      <a:pt x="398" y="253"/>
                      <a:pt x="414" y="251"/>
                      <a:pt x="428" y="243"/>
                    </a:cubicBezTo>
                    <a:cubicBezTo>
                      <a:pt x="442" y="235"/>
                      <a:pt x="454" y="221"/>
                      <a:pt x="454" y="205"/>
                    </a:cubicBezTo>
                    <a:cubicBezTo>
                      <a:pt x="454" y="192"/>
                      <a:pt x="447" y="180"/>
                      <a:pt x="438" y="172"/>
                    </a:cubicBezTo>
                    <a:cubicBezTo>
                      <a:pt x="429" y="163"/>
                      <a:pt x="418" y="157"/>
                      <a:pt x="406" y="153"/>
                    </a:cubicBezTo>
                    <a:cubicBezTo>
                      <a:pt x="369" y="137"/>
                      <a:pt x="328" y="130"/>
                      <a:pt x="288" y="133"/>
                    </a:cubicBezTo>
                    <a:cubicBezTo>
                      <a:pt x="331" y="123"/>
                      <a:pt x="373" y="113"/>
                      <a:pt x="407" y="85"/>
                    </a:cubicBezTo>
                    <a:cubicBezTo>
                      <a:pt x="417" y="77"/>
                      <a:pt x="425" y="68"/>
                      <a:pt x="430" y="57"/>
                    </a:cubicBezTo>
                    <a:cubicBezTo>
                      <a:pt x="435" y="46"/>
                      <a:pt x="436" y="33"/>
                      <a:pt x="430" y="22"/>
                    </a:cubicBezTo>
                    <a:cubicBezTo>
                      <a:pt x="424" y="12"/>
                      <a:pt x="413" y="6"/>
                      <a:pt x="402" y="3"/>
                    </a:cubicBezTo>
                    <a:cubicBezTo>
                      <a:pt x="390" y="0"/>
                      <a:pt x="380" y="1"/>
                      <a:pt x="368" y="3"/>
                    </a:cubicBezTo>
                    <a:cubicBezTo>
                      <a:pt x="309" y="10"/>
                      <a:pt x="252" y="22"/>
                      <a:pt x="205" y="58"/>
                    </a:cubicBezTo>
                    <a:cubicBezTo>
                      <a:pt x="149" y="101"/>
                      <a:pt x="84" y="158"/>
                      <a:pt x="53" y="221"/>
                    </a:cubicBezTo>
                    <a:lnTo>
                      <a:pt x="53" y="22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18"/>
              <p:cNvSpPr/>
              <p:nvPr/>
            </p:nvSpPr>
            <p:spPr>
              <a:xfrm>
                <a:off x="1993505" y="544689"/>
                <a:ext cx="53919" cy="5530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77" extrusionOk="0">
                    <a:moveTo>
                      <a:pt x="91" y="19"/>
                    </a:moveTo>
                    <a:cubicBezTo>
                      <a:pt x="36" y="46"/>
                      <a:pt x="0" y="107"/>
                      <a:pt x="2" y="168"/>
                    </a:cubicBezTo>
                    <a:cubicBezTo>
                      <a:pt x="2" y="173"/>
                      <a:pt x="7" y="176"/>
                      <a:pt x="11" y="175"/>
                    </a:cubicBezTo>
                    <a:cubicBezTo>
                      <a:pt x="51" y="166"/>
                      <a:pt x="88" y="149"/>
                      <a:pt x="116" y="119"/>
                    </a:cubicBezTo>
                    <a:cubicBezTo>
                      <a:pt x="144" y="89"/>
                      <a:pt x="162" y="50"/>
                      <a:pt x="169" y="10"/>
                    </a:cubicBezTo>
                    <a:cubicBezTo>
                      <a:pt x="170" y="6"/>
                      <a:pt x="166" y="1"/>
                      <a:pt x="162" y="1"/>
                    </a:cubicBezTo>
                    <a:cubicBezTo>
                      <a:pt x="138" y="0"/>
                      <a:pt x="112" y="9"/>
                      <a:pt x="91" y="20"/>
                    </a:cubicBezTo>
                    <a:lnTo>
                      <a:pt x="91" y="1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8"/>
              <p:cNvSpPr/>
              <p:nvPr/>
            </p:nvSpPr>
            <p:spPr>
              <a:xfrm>
                <a:off x="2021156" y="373253"/>
                <a:ext cx="212913" cy="18802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99" extrusionOk="0">
                    <a:moveTo>
                      <a:pt x="650" y="277"/>
                    </a:moveTo>
                    <a:cubicBezTo>
                      <a:pt x="659" y="270"/>
                      <a:pt x="667" y="262"/>
                      <a:pt x="672" y="252"/>
                    </a:cubicBezTo>
                    <a:cubicBezTo>
                      <a:pt x="677" y="242"/>
                      <a:pt x="679" y="230"/>
                      <a:pt x="677" y="219"/>
                    </a:cubicBezTo>
                    <a:cubicBezTo>
                      <a:pt x="674" y="207"/>
                      <a:pt x="666" y="195"/>
                      <a:pt x="655" y="188"/>
                    </a:cubicBezTo>
                    <a:cubicBezTo>
                      <a:pt x="644" y="180"/>
                      <a:pt x="631" y="177"/>
                      <a:pt x="618" y="175"/>
                    </a:cubicBezTo>
                    <a:cubicBezTo>
                      <a:pt x="582" y="168"/>
                      <a:pt x="545" y="174"/>
                      <a:pt x="510" y="185"/>
                    </a:cubicBezTo>
                    <a:cubicBezTo>
                      <a:pt x="505" y="186"/>
                      <a:pt x="501" y="188"/>
                      <a:pt x="496" y="190"/>
                    </a:cubicBezTo>
                    <a:cubicBezTo>
                      <a:pt x="511" y="175"/>
                      <a:pt x="525" y="160"/>
                      <a:pt x="539" y="143"/>
                    </a:cubicBezTo>
                    <a:cubicBezTo>
                      <a:pt x="552" y="128"/>
                      <a:pt x="565" y="111"/>
                      <a:pt x="572" y="93"/>
                    </a:cubicBezTo>
                    <a:cubicBezTo>
                      <a:pt x="579" y="74"/>
                      <a:pt x="580" y="53"/>
                      <a:pt x="571" y="35"/>
                    </a:cubicBezTo>
                    <a:cubicBezTo>
                      <a:pt x="557" y="10"/>
                      <a:pt x="525" y="0"/>
                      <a:pt x="497" y="6"/>
                    </a:cubicBezTo>
                    <a:cubicBezTo>
                      <a:pt x="469" y="13"/>
                      <a:pt x="447" y="33"/>
                      <a:pt x="431" y="57"/>
                    </a:cubicBezTo>
                    <a:cubicBezTo>
                      <a:pt x="415" y="80"/>
                      <a:pt x="396" y="132"/>
                      <a:pt x="393" y="161"/>
                    </a:cubicBezTo>
                    <a:cubicBezTo>
                      <a:pt x="387" y="136"/>
                      <a:pt x="374" y="93"/>
                      <a:pt x="364" y="74"/>
                    </a:cubicBezTo>
                    <a:cubicBezTo>
                      <a:pt x="354" y="55"/>
                      <a:pt x="339" y="39"/>
                      <a:pt x="321" y="28"/>
                    </a:cubicBezTo>
                    <a:cubicBezTo>
                      <a:pt x="302" y="17"/>
                      <a:pt x="278" y="14"/>
                      <a:pt x="260" y="26"/>
                    </a:cubicBezTo>
                    <a:cubicBezTo>
                      <a:pt x="245" y="36"/>
                      <a:pt x="238" y="54"/>
                      <a:pt x="233" y="72"/>
                    </a:cubicBezTo>
                    <a:cubicBezTo>
                      <a:pt x="229" y="92"/>
                      <a:pt x="227" y="114"/>
                      <a:pt x="229" y="135"/>
                    </a:cubicBezTo>
                    <a:cubicBezTo>
                      <a:pt x="232" y="165"/>
                      <a:pt x="241" y="194"/>
                      <a:pt x="256" y="221"/>
                    </a:cubicBezTo>
                    <a:cubicBezTo>
                      <a:pt x="232" y="213"/>
                      <a:pt x="206" y="207"/>
                      <a:pt x="180" y="205"/>
                    </a:cubicBezTo>
                    <a:cubicBezTo>
                      <a:pt x="138" y="202"/>
                      <a:pt x="95" y="208"/>
                      <a:pt x="56" y="225"/>
                    </a:cubicBezTo>
                    <a:cubicBezTo>
                      <a:pt x="40" y="232"/>
                      <a:pt x="24" y="241"/>
                      <a:pt x="13" y="256"/>
                    </a:cubicBezTo>
                    <a:cubicBezTo>
                      <a:pt x="3" y="270"/>
                      <a:pt x="0" y="291"/>
                      <a:pt x="9" y="306"/>
                    </a:cubicBezTo>
                    <a:cubicBezTo>
                      <a:pt x="14" y="314"/>
                      <a:pt x="24" y="320"/>
                      <a:pt x="33" y="323"/>
                    </a:cubicBezTo>
                    <a:cubicBezTo>
                      <a:pt x="43" y="327"/>
                      <a:pt x="53" y="328"/>
                      <a:pt x="63" y="328"/>
                    </a:cubicBezTo>
                    <a:cubicBezTo>
                      <a:pt x="123" y="330"/>
                      <a:pt x="181" y="313"/>
                      <a:pt x="238" y="296"/>
                    </a:cubicBezTo>
                    <a:cubicBezTo>
                      <a:pt x="207" y="311"/>
                      <a:pt x="175" y="328"/>
                      <a:pt x="146" y="348"/>
                    </a:cubicBezTo>
                    <a:cubicBezTo>
                      <a:pt x="118" y="369"/>
                      <a:pt x="93" y="395"/>
                      <a:pt x="79" y="426"/>
                    </a:cubicBezTo>
                    <a:cubicBezTo>
                      <a:pt x="73" y="440"/>
                      <a:pt x="69" y="455"/>
                      <a:pt x="71" y="470"/>
                    </a:cubicBezTo>
                    <a:cubicBezTo>
                      <a:pt x="74" y="485"/>
                      <a:pt x="85" y="499"/>
                      <a:pt x="99" y="502"/>
                    </a:cubicBezTo>
                    <a:cubicBezTo>
                      <a:pt x="111" y="505"/>
                      <a:pt x="123" y="500"/>
                      <a:pt x="133" y="495"/>
                    </a:cubicBezTo>
                    <a:cubicBezTo>
                      <a:pt x="188" y="470"/>
                      <a:pt x="232" y="427"/>
                      <a:pt x="275" y="384"/>
                    </a:cubicBezTo>
                    <a:cubicBezTo>
                      <a:pt x="250" y="432"/>
                      <a:pt x="240" y="488"/>
                      <a:pt x="247" y="541"/>
                    </a:cubicBezTo>
                    <a:cubicBezTo>
                      <a:pt x="249" y="552"/>
                      <a:pt x="251" y="564"/>
                      <a:pt x="256" y="573"/>
                    </a:cubicBezTo>
                    <a:cubicBezTo>
                      <a:pt x="261" y="583"/>
                      <a:pt x="270" y="592"/>
                      <a:pt x="281" y="595"/>
                    </a:cubicBezTo>
                    <a:cubicBezTo>
                      <a:pt x="291" y="598"/>
                      <a:pt x="303" y="595"/>
                      <a:pt x="312" y="589"/>
                    </a:cubicBezTo>
                    <a:cubicBezTo>
                      <a:pt x="336" y="577"/>
                      <a:pt x="349" y="551"/>
                      <a:pt x="356" y="525"/>
                    </a:cubicBezTo>
                    <a:cubicBezTo>
                      <a:pt x="367" y="485"/>
                      <a:pt x="366" y="443"/>
                      <a:pt x="366" y="402"/>
                    </a:cubicBezTo>
                    <a:cubicBezTo>
                      <a:pt x="373" y="431"/>
                      <a:pt x="381" y="458"/>
                      <a:pt x="393" y="486"/>
                    </a:cubicBezTo>
                    <a:cubicBezTo>
                      <a:pt x="404" y="514"/>
                      <a:pt x="420" y="540"/>
                      <a:pt x="442" y="560"/>
                    </a:cubicBezTo>
                    <a:cubicBezTo>
                      <a:pt x="450" y="567"/>
                      <a:pt x="458" y="574"/>
                      <a:pt x="469" y="578"/>
                    </a:cubicBezTo>
                    <a:cubicBezTo>
                      <a:pt x="479" y="581"/>
                      <a:pt x="492" y="581"/>
                      <a:pt x="501" y="576"/>
                    </a:cubicBezTo>
                    <a:cubicBezTo>
                      <a:pt x="512" y="571"/>
                      <a:pt x="519" y="560"/>
                      <a:pt x="522" y="549"/>
                    </a:cubicBezTo>
                    <a:cubicBezTo>
                      <a:pt x="524" y="537"/>
                      <a:pt x="524" y="525"/>
                      <a:pt x="522" y="514"/>
                    </a:cubicBezTo>
                    <a:cubicBezTo>
                      <a:pt x="514" y="462"/>
                      <a:pt x="486" y="416"/>
                      <a:pt x="457" y="372"/>
                    </a:cubicBezTo>
                    <a:cubicBezTo>
                      <a:pt x="475" y="396"/>
                      <a:pt x="494" y="418"/>
                      <a:pt x="518" y="436"/>
                    </a:cubicBezTo>
                    <a:cubicBezTo>
                      <a:pt x="541" y="455"/>
                      <a:pt x="569" y="469"/>
                      <a:pt x="598" y="473"/>
                    </a:cubicBezTo>
                    <a:cubicBezTo>
                      <a:pt x="614" y="474"/>
                      <a:pt x="630" y="474"/>
                      <a:pt x="643" y="465"/>
                    </a:cubicBezTo>
                    <a:cubicBezTo>
                      <a:pt x="659" y="454"/>
                      <a:pt x="665" y="434"/>
                      <a:pt x="663" y="415"/>
                    </a:cubicBezTo>
                    <a:cubicBezTo>
                      <a:pt x="660" y="397"/>
                      <a:pt x="649" y="380"/>
                      <a:pt x="635" y="368"/>
                    </a:cubicBezTo>
                    <a:cubicBezTo>
                      <a:pt x="618" y="352"/>
                      <a:pt x="597" y="341"/>
                      <a:pt x="575" y="334"/>
                    </a:cubicBezTo>
                    <a:cubicBezTo>
                      <a:pt x="553" y="327"/>
                      <a:pt x="530" y="323"/>
                      <a:pt x="507" y="319"/>
                    </a:cubicBezTo>
                    <a:cubicBezTo>
                      <a:pt x="532" y="317"/>
                      <a:pt x="557" y="316"/>
                      <a:pt x="582" y="310"/>
                    </a:cubicBezTo>
                    <a:cubicBezTo>
                      <a:pt x="607" y="304"/>
                      <a:pt x="631" y="294"/>
                      <a:pt x="650" y="278"/>
                    </a:cubicBezTo>
                    <a:lnTo>
                      <a:pt x="650" y="27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18"/>
              <p:cNvSpPr/>
              <p:nvPr/>
            </p:nvSpPr>
            <p:spPr>
              <a:xfrm>
                <a:off x="2102727" y="432703"/>
                <a:ext cx="74658" cy="58067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4" extrusionOk="0">
                    <a:moveTo>
                      <a:pt x="225" y="56"/>
                    </a:moveTo>
                    <a:cubicBezTo>
                      <a:pt x="238" y="96"/>
                      <a:pt x="202" y="144"/>
                      <a:pt x="143" y="164"/>
                    </a:cubicBezTo>
                    <a:cubicBezTo>
                      <a:pt x="85" y="183"/>
                      <a:pt x="26" y="167"/>
                      <a:pt x="13" y="127"/>
                    </a:cubicBezTo>
                    <a:cubicBezTo>
                      <a:pt x="0" y="87"/>
                      <a:pt x="36" y="39"/>
                      <a:pt x="95" y="20"/>
                    </a:cubicBezTo>
                    <a:cubicBezTo>
                      <a:pt x="153" y="0"/>
                      <a:pt x="212" y="17"/>
                      <a:pt x="225" y="5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18"/>
              <p:cNvSpPr/>
              <p:nvPr/>
            </p:nvSpPr>
            <p:spPr>
              <a:xfrm>
                <a:off x="2012861" y="398139"/>
                <a:ext cx="200469" cy="2391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762" extrusionOk="0">
                    <a:moveTo>
                      <a:pt x="250" y="600"/>
                    </a:moveTo>
                    <a:lnTo>
                      <a:pt x="126" y="564"/>
                    </a:lnTo>
                    <a:cubicBezTo>
                      <a:pt x="124" y="563"/>
                      <a:pt x="121" y="565"/>
                      <a:pt x="121" y="567"/>
                    </a:cubicBezTo>
                    <a:cubicBezTo>
                      <a:pt x="120" y="569"/>
                      <a:pt x="121" y="572"/>
                      <a:pt x="124" y="573"/>
                    </a:cubicBezTo>
                    <a:lnTo>
                      <a:pt x="247" y="609"/>
                    </a:lnTo>
                    <a:cubicBezTo>
                      <a:pt x="247" y="609"/>
                      <a:pt x="248" y="609"/>
                      <a:pt x="249" y="609"/>
                    </a:cubicBezTo>
                    <a:cubicBezTo>
                      <a:pt x="251" y="609"/>
                      <a:pt x="252" y="607"/>
                      <a:pt x="253" y="606"/>
                    </a:cubicBezTo>
                    <a:cubicBezTo>
                      <a:pt x="254" y="603"/>
                      <a:pt x="252" y="601"/>
                      <a:pt x="250" y="600"/>
                    </a:cubicBezTo>
                    <a:close/>
                    <a:moveTo>
                      <a:pt x="78" y="620"/>
                    </a:moveTo>
                    <a:cubicBezTo>
                      <a:pt x="76" y="618"/>
                      <a:pt x="74" y="617"/>
                      <a:pt x="72" y="619"/>
                    </a:cubicBezTo>
                    <a:cubicBezTo>
                      <a:pt x="70" y="620"/>
                      <a:pt x="69" y="623"/>
                      <a:pt x="71" y="625"/>
                    </a:cubicBezTo>
                    <a:lnTo>
                      <a:pt x="137" y="722"/>
                    </a:lnTo>
                    <a:cubicBezTo>
                      <a:pt x="138" y="723"/>
                      <a:pt x="139" y="724"/>
                      <a:pt x="141" y="724"/>
                    </a:cubicBezTo>
                    <a:cubicBezTo>
                      <a:pt x="142" y="724"/>
                      <a:pt x="142" y="724"/>
                      <a:pt x="143" y="723"/>
                    </a:cubicBezTo>
                    <a:cubicBezTo>
                      <a:pt x="145" y="722"/>
                      <a:pt x="146" y="719"/>
                      <a:pt x="145" y="717"/>
                    </a:cubicBezTo>
                    <a:lnTo>
                      <a:pt x="78" y="620"/>
                    </a:lnTo>
                    <a:close/>
                    <a:moveTo>
                      <a:pt x="274" y="264"/>
                    </a:moveTo>
                    <a:lnTo>
                      <a:pt x="169" y="341"/>
                    </a:lnTo>
                    <a:cubicBezTo>
                      <a:pt x="167" y="343"/>
                      <a:pt x="166" y="346"/>
                      <a:pt x="168" y="348"/>
                    </a:cubicBezTo>
                    <a:cubicBezTo>
                      <a:pt x="169" y="349"/>
                      <a:pt x="170" y="350"/>
                      <a:pt x="171" y="350"/>
                    </a:cubicBezTo>
                    <a:cubicBezTo>
                      <a:pt x="172" y="350"/>
                      <a:pt x="173" y="349"/>
                      <a:pt x="174" y="349"/>
                    </a:cubicBezTo>
                    <a:lnTo>
                      <a:pt x="279" y="271"/>
                    </a:lnTo>
                    <a:cubicBezTo>
                      <a:pt x="281" y="270"/>
                      <a:pt x="282" y="267"/>
                      <a:pt x="280" y="265"/>
                    </a:cubicBezTo>
                    <a:cubicBezTo>
                      <a:pt x="279" y="263"/>
                      <a:pt x="276" y="263"/>
                      <a:pt x="274" y="264"/>
                    </a:cubicBezTo>
                    <a:close/>
                    <a:moveTo>
                      <a:pt x="4" y="652"/>
                    </a:moveTo>
                    <a:cubicBezTo>
                      <a:pt x="2" y="653"/>
                      <a:pt x="0" y="655"/>
                      <a:pt x="1" y="658"/>
                    </a:cubicBezTo>
                    <a:lnTo>
                      <a:pt x="27" y="757"/>
                    </a:lnTo>
                    <a:cubicBezTo>
                      <a:pt x="27" y="760"/>
                      <a:pt x="29" y="761"/>
                      <a:pt x="31" y="761"/>
                    </a:cubicBezTo>
                    <a:cubicBezTo>
                      <a:pt x="32" y="761"/>
                      <a:pt x="32" y="761"/>
                      <a:pt x="32" y="761"/>
                    </a:cubicBezTo>
                    <a:cubicBezTo>
                      <a:pt x="35" y="760"/>
                      <a:pt x="36" y="758"/>
                      <a:pt x="36" y="755"/>
                    </a:cubicBezTo>
                    <a:lnTo>
                      <a:pt x="10" y="656"/>
                    </a:lnTo>
                    <a:cubicBezTo>
                      <a:pt x="9" y="653"/>
                      <a:pt x="7" y="652"/>
                      <a:pt x="4" y="653"/>
                    </a:cubicBezTo>
                    <a:lnTo>
                      <a:pt x="4" y="652"/>
                    </a:lnTo>
                    <a:close/>
                    <a:moveTo>
                      <a:pt x="138" y="195"/>
                    </a:moveTo>
                    <a:lnTo>
                      <a:pt x="139" y="195"/>
                    </a:lnTo>
                    <a:lnTo>
                      <a:pt x="259" y="184"/>
                    </a:lnTo>
                    <a:cubicBezTo>
                      <a:pt x="261" y="184"/>
                      <a:pt x="263" y="181"/>
                      <a:pt x="263" y="179"/>
                    </a:cubicBezTo>
                    <a:cubicBezTo>
                      <a:pt x="263" y="176"/>
                      <a:pt x="260" y="175"/>
                      <a:pt x="258" y="175"/>
                    </a:cubicBezTo>
                    <a:lnTo>
                      <a:pt x="138" y="186"/>
                    </a:lnTo>
                    <a:cubicBezTo>
                      <a:pt x="135" y="186"/>
                      <a:pt x="134" y="188"/>
                      <a:pt x="134" y="190"/>
                    </a:cubicBezTo>
                    <a:cubicBezTo>
                      <a:pt x="134" y="193"/>
                      <a:pt x="136" y="195"/>
                      <a:pt x="138" y="195"/>
                    </a:cubicBezTo>
                    <a:close/>
                    <a:moveTo>
                      <a:pt x="168" y="494"/>
                    </a:moveTo>
                    <a:lnTo>
                      <a:pt x="169" y="494"/>
                    </a:lnTo>
                    <a:lnTo>
                      <a:pt x="235" y="472"/>
                    </a:lnTo>
                    <a:cubicBezTo>
                      <a:pt x="237" y="471"/>
                      <a:pt x="238" y="469"/>
                      <a:pt x="238" y="467"/>
                    </a:cubicBezTo>
                    <a:cubicBezTo>
                      <a:pt x="237" y="464"/>
                      <a:pt x="234" y="463"/>
                      <a:pt x="232" y="464"/>
                    </a:cubicBezTo>
                    <a:lnTo>
                      <a:pt x="167" y="486"/>
                    </a:lnTo>
                    <a:cubicBezTo>
                      <a:pt x="164" y="486"/>
                      <a:pt x="163" y="489"/>
                      <a:pt x="164" y="491"/>
                    </a:cubicBezTo>
                    <a:cubicBezTo>
                      <a:pt x="164" y="493"/>
                      <a:pt x="166" y="494"/>
                      <a:pt x="168" y="494"/>
                    </a:cubicBezTo>
                    <a:close/>
                    <a:moveTo>
                      <a:pt x="531" y="270"/>
                    </a:moveTo>
                    <a:cubicBezTo>
                      <a:pt x="529" y="268"/>
                      <a:pt x="526" y="269"/>
                      <a:pt x="524" y="271"/>
                    </a:cubicBezTo>
                    <a:cubicBezTo>
                      <a:pt x="523" y="273"/>
                      <a:pt x="524" y="276"/>
                      <a:pt x="526" y="277"/>
                    </a:cubicBezTo>
                    <a:lnTo>
                      <a:pt x="619" y="342"/>
                    </a:lnTo>
                    <a:cubicBezTo>
                      <a:pt x="619" y="342"/>
                      <a:pt x="620" y="343"/>
                      <a:pt x="621" y="343"/>
                    </a:cubicBezTo>
                    <a:cubicBezTo>
                      <a:pt x="623" y="343"/>
                      <a:pt x="624" y="342"/>
                      <a:pt x="625" y="341"/>
                    </a:cubicBezTo>
                    <a:cubicBezTo>
                      <a:pt x="627" y="339"/>
                      <a:pt x="626" y="336"/>
                      <a:pt x="624" y="335"/>
                    </a:cubicBezTo>
                    <a:lnTo>
                      <a:pt x="531" y="270"/>
                    </a:lnTo>
                    <a:close/>
                    <a:moveTo>
                      <a:pt x="632" y="154"/>
                    </a:moveTo>
                    <a:lnTo>
                      <a:pt x="538" y="172"/>
                    </a:lnTo>
                    <a:cubicBezTo>
                      <a:pt x="536" y="172"/>
                      <a:pt x="534" y="174"/>
                      <a:pt x="535" y="177"/>
                    </a:cubicBezTo>
                    <a:cubicBezTo>
                      <a:pt x="535" y="179"/>
                      <a:pt x="537" y="181"/>
                      <a:pt x="539" y="181"/>
                    </a:cubicBezTo>
                    <a:cubicBezTo>
                      <a:pt x="540" y="181"/>
                      <a:pt x="540" y="181"/>
                      <a:pt x="540" y="181"/>
                    </a:cubicBezTo>
                    <a:lnTo>
                      <a:pt x="634" y="163"/>
                    </a:lnTo>
                    <a:cubicBezTo>
                      <a:pt x="637" y="163"/>
                      <a:pt x="638" y="161"/>
                      <a:pt x="638" y="158"/>
                    </a:cubicBezTo>
                    <a:cubicBezTo>
                      <a:pt x="637" y="156"/>
                      <a:pt x="635" y="154"/>
                      <a:pt x="632" y="155"/>
                    </a:cubicBezTo>
                    <a:lnTo>
                      <a:pt x="632" y="154"/>
                    </a:lnTo>
                    <a:close/>
                    <a:moveTo>
                      <a:pt x="532" y="1"/>
                    </a:moveTo>
                    <a:cubicBezTo>
                      <a:pt x="530" y="0"/>
                      <a:pt x="527" y="1"/>
                      <a:pt x="526" y="3"/>
                    </a:cubicBezTo>
                    <a:lnTo>
                      <a:pt x="482" y="85"/>
                    </a:lnTo>
                    <a:cubicBezTo>
                      <a:pt x="480" y="88"/>
                      <a:pt x="481" y="90"/>
                      <a:pt x="483" y="92"/>
                    </a:cubicBezTo>
                    <a:cubicBezTo>
                      <a:pt x="484" y="92"/>
                      <a:pt x="485" y="92"/>
                      <a:pt x="485" y="92"/>
                    </a:cubicBezTo>
                    <a:cubicBezTo>
                      <a:pt x="487" y="92"/>
                      <a:pt x="489" y="91"/>
                      <a:pt x="489" y="90"/>
                    </a:cubicBezTo>
                    <a:lnTo>
                      <a:pt x="533" y="7"/>
                    </a:lnTo>
                    <a:cubicBezTo>
                      <a:pt x="535" y="5"/>
                      <a:pt x="534" y="2"/>
                      <a:pt x="532" y="1"/>
                    </a:cubicBezTo>
                    <a:close/>
                    <a:moveTo>
                      <a:pt x="436" y="318"/>
                    </a:moveTo>
                    <a:cubicBezTo>
                      <a:pt x="434" y="319"/>
                      <a:pt x="433" y="322"/>
                      <a:pt x="434" y="324"/>
                    </a:cubicBezTo>
                    <a:lnTo>
                      <a:pt x="479" y="434"/>
                    </a:lnTo>
                    <a:cubicBezTo>
                      <a:pt x="480" y="435"/>
                      <a:pt x="481" y="437"/>
                      <a:pt x="483" y="437"/>
                    </a:cubicBezTo>
                    <a:cubicBezTo>
                      <a:pt x="484" y="437"/>
                      <a:pt x="484" y="437"/>
                      <a:pt x="485" y="436"/>
                    </a:cubicBezTo>
                    <a:cubicBezTo>
                      <a:pt x="487" y="435"/>
                      <a:pt x="488" y="433"/>
                      <a:pt x="487" y="430"/>
                    </a:cubicBezTo>
                    <a:lnTo>
                      <a:pt x="442" y="321"/>
                    </a:lnTo>
                    <a:cubicBezTo>
                      <a:pt x="441" y="319"/>
                      <a:pt x="439" y="317"/>
                      <a:pt x="436" y="318"/>
                    </a:cubicBezTo>
                    <a:close/>
                    <a:moveTo>
                      <a:pt x="346" y="334"/>
                    </a:moveTo>
                    <a:cubicBezTo>
                      <a:pt x="344" y="334"/>
                      <a:pt x="341" y="335"/>
                      <a:pt x="341" y="338"/>
                    </a:cubicBezTo>
                    <a:lnTo>
                      <a:pt x="324" y="421"/>
                    </a:lnTo>
                    <a:cubicBezTo>
                      <a:pt x="323" y="423"/>
                      <a:pt x="325" y="426"/>
                      <a:pt x="327" y="426"/>
                    </a:cubicBezTo>
                    <a:cubicBezTo>
                      <a:pt x="328" y="426"/>
                      <a:pt x="328" y="426"/>
                      <a:pt x="328" y="426"/>
                    </a:cubicBezTo>
                    <a:cubicBezTo>
                      <a:pt x="330" y="426"/>
                      <a:pt x="332" y="424"/>
                      <a:pt x="332" y="422"/>
                    </a:cubicBezTo>
                    <a:lnTo>
                      <a:pt x="350" y="339"/>
                    </a:lnTo>
                    <a:cubicBezTo>
                      <a:pt x="350" y="337"/>
                      <a:pt x="349" y="335"/>
                      <a:pt x="346" y="334"/>
                    </a:cubicBezTo>
                    <a:close/>
                    <a:moveTo>
                      <a:pt x="331" y="2"/>
                    </a:moveTo>
                    <a:cubicBezTo>
                      <a:pt x="329" y="3"/>
                      <a:pt x="328" y="6"/>
                      <a:pt x="328" y="8"/>
                    </a:cubicBezTo>
                    <a:lnTo>
                      <a:pt x="360" y="102"/>
                    </a:lnTo>
                    <a:cubicBezTo>
                      <a:pt x="360" y="104"/>
                      <a:pt x="362" y="105"/>
                      <a:pt x="364" y="105"/>
                    </a:cubicBezTo>
                    <a:cubicBezTo>
                      <a:pt x="365" y="105"/>
                      <a:pt x="365" y="105"/>
                      <a:pt x="366" y="105"/>
                    </a:cubicBezTo>
                    <a:cubicBezTo>
                      <a:pt x="368" y="104"/>
                      <a:pt x="369" y="101"/>
                      <a:pt x="368" y="99"/>
                    </a:cubicBezTo>
                    <a:lnTo>
                      <a:pt x="337" y="5"/>
                    </a:lnTo>
                    <a:cubicBezTo>
                      <a:pt x="336" y="3"/>
                      <a:pt x="334" y="2"/>
                      <a:pt x="331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0" name="Google Shape;560;p18"/>
            <p:cNvGrpSpPr/>
            <p:nvPr/>
          </p:nvGrpSpPr>
          <p:grpSpPr>
            <a:xfrm rot="-850365" flipH="1">
              <a:off x="8495348" y="4127637"/>
              <a:ext cx="557201" cy="1099392"/>
              <a:chOff x="1978298" y="373253"/>
              <a:chExt cx="255772" cy="504631"/>
            </a:xfrm>
          </p:grpSpPr>
          <p:sp>
            <p:nvSpPr>
              <p:cNvPr id="561" name="Google Shape;561;p18"/>
              <p:cNvSpPr/>
              <p:nvPr/>
            </p:nvSpPr>
            <p:spPr>
              <a:xfrm>
                <a:off x="2141438" y="472797"/>
                <a:ext cx="76040" cy="40232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84" extrusionOk="0">
                    <a:moveTo>
                      <a:pt x="243" y="1283"/>
                    </a:moveTo>
                    <a:cubicBezTo>
                      <a:pt x="243" y="1283"/>
                      <a:pt x="6" y="718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18"/>
              <p:cNvSpPr/>
              <p:nvPr/>
            </p:nvSpPr>
            <p:spPr>
              <a:xfrm>
                <a:off x="2054337" y="597226"/>
                <a:ext cx="153463" cy="280658"/>
              </a:xfrm>
              <a:custGeom>
                <a:avLst/>
                <a:gdLst/>
                <a:ahLst/>
                <a:cxnLst/>
                <a:rect l="l" t="t" r="r" b="b"/>
                <a:pathLst>
                  <a:path w="491" h="897" extrusionOk="0">
                    <a:moveTo>
                      <a:pt x="0" y="0"/>
                    </a:moveTo>
                    <a:cubicBezTo>
                      <a:pt x="0" y="0"/>
                      <a:pt x="193" y="152"/>
                      <a:pt x="490" y="89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8"/>
              <p:cNvSpPr/>
              <p:nvPr/>
            </p:nvSpPr>
            <p:spPr>
              <a:xfrm>
                <a:off x="1978298" y="528099"/>
                <a:ext cx="142402" cy="16175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18" extrusionOk="0">
                    <a:moveTo>
                      <a:pt x="53" y="220"/>
                    </a:moveTo>
                    <a:cubicBezTo>
                      <a:pt x="23" y="282"/>
                      <a:pt x="0" y="350"/>
                      <a:pt x="2" y="419"/>
                    </a:cubicBezTo>
                    <a:cubicBezTo>
                      <a:pt x="2" y="426"/>
                      <a:pt x="2" y="434"/>
                      <a:pt x="5" y="440"/>
                    </a:cubicBezTo>
                    <a:cubicBezTo>
                      <a:pt x="8" y="447"/>
                      <a:pt x="13" y="453"/>
                      <a:pt x="20" y="454"/>
                    </a:cubicBezTo>
                    <a:cubicBezTo>
                      <a:pt x="33" y="457"/>
                      <a:pt x="44" y="444"/>
                      <a:pt x="51" y="433"/>
                    </a:cubicBezTo>
                    <a:cubicBezTo>
                      <a:pt x="72" y="398"/>
                      <a:pt x="87" y="359"/>
                      <a:pt x="94" y="319"/>
                    </a:cubicBezTo>
                    <a:cubicBezTo>
                      <a:pt x="106" y="379"/>
                      <a:pt x="119" y="440"/>
                      <a:pt x="154" y="490"/>
                    </a:cubicBezTo>
                    <a:cubicBezTo>
                      <a:pt x="159" y="498"/>
                      <a:pt x="164" y="505"/>
                      <a:pt x="172" y="510"/>
                    </a:cubicBezTo>
                    <a:cubicBezTo>
                      <a:pt x="180" y="515"/>
                      <a:pt x="190" y="517"/>
                      <a:pt x="198" y="513"/>
                    </a:cubicBezTo>
                    <a:cubicBezTo>
                      <a:pt x="210" y="508"/>
                      <a:pt x="215" y="493"/>
                      <a:pt x="216" y="479"/>
                    </a:cubicBezTo>
                    <a:cubicBezTo>
                      <a:pt x="225" y="412"/>
                      <a:pt x="204" y="344"/>
                      <a:pt x="183" y="279"/>
                    </a:cubicBezTo>
                    <a:cubicBezTo>
                      <a:pt x="202" y="304"/>
                      <a:pt x="217" y="329"/>
                      <a:pt x="236" y="354"/>
                    </a:cubicBezTo>
                    <a:cubicBezTo>
                      <a:pt x="250" y="373"/>
                      <a:pt x="266" y="392"/>
                      <a:pt x="287" y="403"/>
                    </a:cubicBezTo>
                    <a:cubicBezTo>
                      <a:pt x="308" y="413"/>
                      <a:pt x="338" y="411"/>
                      <a:pt x="352" y="392"/>
                    </a:cubicBezTo>
                    <a:cubicBezTo>
                      <a:pt x="361" y="381"/>
                      <a:pt x="362" y="365"/>
                      <a:pt x="359" y="351"/>
                    </a:cubicBezTo>
                    <a:cubicBezTo>
                      <a:pt x="356" y="337"/>
                      <a:pt x="348" y="325"/>
                      <a:pt x="340" y="313"/>
                    </a:cubicBezTo>
                    <a:cubicBezTo>
                      <a:pt x="315" y="275"/>
                      <a:pt x="282" y="243"/>
                      <a:pt x="243" y="218"/>
                    </a:cubicBezTo>
                    <a:cubicBezTo>
                      <a:pt x="285" y="243"/>
                      <a:pt x="334" y="255"/>
                      <a:pt x="382" y="253"/>
                    </a:cubicBezTo>
                    <a:cubicBezTo>
                      <a:pt x="398" y="253"/>
                      <a:pt x="414" y="251"/>
                      <a:pt x="428" y="243"/>
                    </a:cubicBezTo>
                    <a:cubicBezTo>
                      <a:pt x="442" y="235"/>
                      <a:pt x="454" y="221"/>
                      <a:pt x="454" y="205"/>
                    </a:cubicBezTo>
                    <a:cubicBezTo>
                      <a:pt x="454" y="192"/>
                      <a:pt x="447" y="180"/>
                      <a:pt x="438" y="172"/>
                    </a:cubicBezTo>
                    <a:cubicBezTo>
                      <a:pt x="429" y="163"/>
                      <a:pt x="418" y="157"/>
                      <a:pt x="406" y="153"/>
                    </a:cubicBezTo>
                    <a:cubicBezTo>
                      <a:pt x="369" y="137"/>
                      <a:pt x="328" y="130"/>
                      <a:pt x="288" y="133"/>
                    </a:cubicBezTo>
                    <a:cubicBezTo>
                      <a:pt x="331" y="123"/>
                      <a:pt x="373" y="113"/>
                      <a:pt x="407" y="85"/>
                    </a:cubicBezTo>
                    <a:cubicBezTo>
                      <a:pt x="417" y="77"/>
                      <a:pt x="425" y="68"/>
                      <a:pt x="430" y="57"/>
                    </a:cubicBezTo>
                    <a:cubicBezTo>
                      <a:pt x="435" y="46"/>
                      <a:pt x="436" y="33"/>
                      <a:pt x="430" y="22"/>
                    </a:cubicBezTo>
                    <a:cubicBezTo>
                      <a:pt x="424" y="12"/>
                      <a:pt x="413" y="6"/>
                      <a:pt x="402" y="3"/>
                    </a:cubicBezTo>
                    <a:cubicBezTo>
                      <a:pt x="390" y="0"/>
                      <a:pt x="380" y="1"/>
                      <a:pt x="368" y="3"/>
                    </a:cubicBezTo>
                    <a:cubicBezTo>
                      <a:pt x="309" y="10"/>
                      <a:pt x="252" y="22"/>
                      <a:pt x="205" y="58"/>
                    </a:cubicBezTo>
                    <a:cubicBezTo>
                      <a:pt x="149" y="101"/>
                      <a:pt x="84" y="158"/>
                      <a:pt x="53" y="221"/>
                    </a:cubicBezTo>
                    <a:lnTo>
                      <a:pt x="53" y="22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18"/>
              <p:cNvSpPr/>
              <p:nvPr/>
            </p:nvSpPr>
            <p:spPr>
              <a:xfrm>
                <a:off x="1978298" y="528099"/>
                <a:ext cx="142402" cy="16175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18" extrusionOk="0">
                    <a:moveTo>
                      <a:pt x="53" y="220"/>
                    </a:moveTo>
                    <a:cubicBezTo>
                      <a:pt x="23" y="282"/>
                      <a:pt x="0" y="350"/>
                      <a:pt x="2" y="419"/>
                    </a:cubicBezTo>
                    <a:cubicBezTo>
                      <a:pt x="2" y="426"/>
                      <a:pt x="2" y="434"/>
                      <a:pt x="5" y="440"/>
                    </a:cubicBezTo>
                    <a:cubicBezTo>
                      <a:pt x="8" y="447"/>
                      <a:pt x="13" y="453"/>
                      <a:pt x="20" y="454"/>
                    </a:cubicBezTo>
                    <a:cubicBezTo>
                      <a:pt x="33" y="457"/>
                      <a:pt x="44" y="444"/>
                      <a:pt x="51" y="433"/>
                    </a:cubicBezTo>
                    <a:cubicBezTo>
                      <a:pt x="72" y="398"/>
                      <a:pt x="87" y="359"/>
                      <a:pt x="94" y="319"/>
                    </a:cubicBezTo>
                    <a:cubicBezTo>
                      <a:pt x="106" y="379"/>
                      <a:pt x="119" y="440"/>
                      <a:pt x="154" y="490"/>
                    </a:cubicBezTo>
                    <a:cubicBezTo>
                      <a:pt x="159" y="498"/>
                      <a:pt x="164" y="505"/>
                      <a:pt x="172" y="510"/>
                    </a:cubicBezTo>
                    <a:cubicBezTo>
                      <a:pt x="180" y="515"/>
                      <a:pt x="190" y="517"/>
                      <a:pt x="198" y="513"/>
                    </a:cubicBezTo>
                    <a:cubicBezTo>
                      <a:pt x="210" y="508"/>
                      <a:pt x="215" y="493"/>
                      <a:pt x="216" y="479"/>
                    </a:cubicBezTo>
                    <a:cubicBezTo>
                      <a:pt x="225" y="412"/>
                      <a:pt x="204" y="344"/>
                      <a:pt x="183" y="279"/>
                    </a:cubicBezTo>
                    <a:cubicBezTo>
                      <a:pt x="202" y="304"/>
                      <a:pt x="217" y="329"/>
                      <a:pt x="236" y="354"/>
                    </a:cubicBezTo>
                    <a:cubicBezTo>
                      <a:pt x="250" y="373"/>
                      <a:pt x="266" y="392"/>
                      <a:pt x="287" y="403"/>
                    </a:cubicBezTo>
                    <a:cubicBezTo>
                      <a:pt x="308" y="413"/>
                      <a:pt x="338" y="411"/>
                      <a:pt x="352" y="392"/>
                    </a:cubicBezTo>
                    <a:cubicBezTo>
                      <a:pt x="361" y="381"/>
                      <a:pt x="362" y="365"/>
                      <a:pt x="359" y="351"/>
                    </a:cubicBezTo>
                    <a:cubicBezTo>
                      <a:pt x="356" y="337"/>
                      <a:pt x="348" y="325"/>
                      <a:pt x="340" y="313"/>
                    </a:cubicBezTo>
                    <a:cubicBezTo>
                      <a:pt x="315" y="275"/>
                      <a:pt x="282" y="243"/>
                      <a:pt x="243" y="218"/>
                    </a:cubicBezTo>
                    <a:cubicBezTo>
                      <a:pt x="285" y="243"/>
                      <a:pt x="334" y="255"/>
                      <a:pt x="382" y="253"/>
                    </a:cubicBezTo>
                    <a:cubicBezTo>
                      <a:pt x="398" y="253"/>
                      <a:pt x="414" y="251"/>
                      <a:pt x="428" y="243"/>
                    </a:cubicBezTo>
                    <a:cubicBezTo>
                      <a:pt x="442" y="235"/>
                      <a:pt x="454" y="221"/>
                      <a:pt x="454" y="205"/>
                    </a:cubicBezTo>
                    <a:cubicBezTo>
                      <a:pt x="454" y="192"/>
                      <a:pt x="447" y="180"/>
                      <a:pt x="438" y="172"/>
                    </a:cubicBezTo>
                    <a:cubicBezTo>
                      <a:pt x="429" y="163"/>
                      <a:pt x="418" y="157"/>
                      <a:pt x="406" y="153"/>
                    </a:cubicBezTo>
                    <a:cubicBezTo>
                      <a:pt x="369" y="137"/>
                      <a:pt x="328" y="130"/>
                      <a:pt x="288" y="133"/>
                    </a:cubicBezTo>
                    <a:cubicBezTo>
                      <a:pt x="331" y="123"/>
                      <a:pt x="373" y="113"/>
                      <a:pt x="407" y="85"/>
                    </a:cubicBezTo>
                    <a:cubicBezTo>
                      <a:pt x="417" y="77"/>
                      <a:pt x="425" y="68"/>
                      <a:pt x="430" y="57"/>
                    </a:cubicBezTo>
                    <a:cubicBezTo>
                      <a:pt x="435" y="46"/>
                      <a:pt x="436" y="33"/>
                      <a:pt x="430" y="22"/>
                    </a:cubicBezTo>
                    <a:cubicBezTo>
                      <a:pt x="424" y="12"/>
                      <a:pt x="413" y="6"/>
                      <a:pt x="402" y="3"/>
                    </a:cubicBezTo>
                    <a:cubicBezTo>
                      <a:pt x="390" y="0"/>
                      <a:pt x="380" y="1"/>
                      <a:pt x="368" y="3"/>
                    </a:cubicBezTo>
                    <a:cubicBezTo>
                      <a:pt x="309" y="10"/>
                      <a:pt x="252" y="22"/>
                      <a:pt x="205" y="58"/>
                    </a:cubicBezTo>
                    <a:cubicBezTo>
                      <a:pt x="149" y="101"/>
                      <a:pt x="84" y="158"/>
                      <a:pt x="53" y="221"/>
                    </a:cubicBezTo>
                    <a:lnTo>
                      <a:pt x="53" y="22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18"/>
              <p:cNvSpPr/>
              <p:nvPr/>
            </p:nvSpPr>
            <p:spPr>
              <a:xfrm>
                <a:off x="1993505" y="544689"/>
                <a:ext cx="53919" cy="5530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77" extrusionOk="0">
                    <a:moveTo>
                      <a:pt x="91" y="19"/>
                    </a:moveTo>
                    <a:cubicBezTo>
                      <a:pt x="36" y="46"/>
                      <a:pt x="0" y="107"/>
                      <a:pt x="2" y="168"/>
                    </a:cubicBezTo>
                    <a:cubicBezTo>
                      <a:pt x="2" y="173"/>
                      <a:pt x="7" y="176"/>
                      <a:pt x="11" y="175"/>
                    </a:cubicBezTo>
                    <a:cubicBezTo>
                      <a:pt x="51" y="166"/>
                      <a:pt x="88" y="149"/>
                      <a:pt x="116" y="119"/>
                    </a:cubicBezTo>
                    <a:cubicBezTo>
                      <a:pt x="144" y="89"/>
                      <a:pt x="162" y="50"/>
                      <a:pt x="169" y="10"/>
                    </a:cubicBezTo>
                    <a:cubicBezTo>
                      <a:pt x="170" y="6"/>
                      <a:pt x="166" y="1"/>
                      <a:pt x="162" y="1"/>
                    </a:cubicBezTo>
                    <a:cubicBezTo>
                      <a:pt x="138" y="0"/>
                      <a:pt x="112" y="9"/>
                      <a:pt x="91" y="20"/>
                    </a:cubicBezTo>
                    <a:lnTo>
                      <a:pt x="91" y="1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8"/>
              <p:cNvSpPr/>
              <p:nvPr/>
            </p:nvSpPr>
            <p:spPr>
              <a:xfrm>
                <a:off x="2021156" y="373253"/>
                <a:ext cx="212913" cy="18802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99" extrusionOk="0">
                    <a:moveTo>
                      <a:pt x="650" y="277"/>
                    </a:moveTo>
                    <a:cubicBezTo>
                      <a:pt x="659" y="270"/>
                      <a:pt x="667" y="262"/>
                      <a:pt x="672" y="252"/>
                    </a:cubicBezTo>
                    <a:cubicBezTo>
                      <a:pt x="677" y="242"/>
                      <a:pt x="679" y="230"/>
                      <a:pt x="677" y="219"/>
                    </a:cubicBezTo>
                    <a:cubicBezTo>
                      <a:pt x="674" y="207"/>
                      <a:pt x="666" y="195"/>
                      <a:pt x="655" y="188"/>
                    </a:cubicBezTo>
                    <a:cubicBezTo>
                      <a:pt x="644" y="180"/>
                      <a:pt x="631" y="177"/>
                      <a:pt x="618" y="175"/>
                    </a:cubicBezTo>
                    <a:cubicBezTo>
                      <a:pt x="582" y="168"/>
                      <a:pt x="545" y="174"/>
                      <a:pt x="510" y="185"/>
                    </a:cubicBezTo>
                    <a:cubicBezTo>
                      <a:pt x="505" y="186"/>
                      <a:pt x="501" y="188"/>
                      <a:pt x="496" y="190"/>
                    </a:cubicBezTo>
                    <a:cubicBezTo>
                      <a:pt x="511" y="175"/>
                      <a:pt x="525" y="160"/>
                      <a:pt x="539" y="143"/>
                    </a:cubicBezTo>
                    <a:cubicBezTo>
                      <a:pt x="552" y="128"/>
                      <a:pt x="565" y="111"/>
                      <a:pt x="572" y="93"/>
                    </a:cubicBezTo>
                    <a:cubicBezTo>
                      <a:pt x="579" y="74"/>
                      <a:pt x="580" y="53"/>
                      <a:pt x="571" y="35"/>
                    </a:cubicBezTo>
                    <a:cubicBezTo>
                      <a:pt x="557" y="10"/>
                      <a:pt x="525" y="0"/>
                      <a:pt x="497" y="6"/>
                    </a:cubicBezTo>
                    <a:cubicBezTo>
                      <a:pt x="469" y="13"/>
                      <a:pt x="447" y="33"/>
                      <a:pt x="431" y="57"/>
                    </a:cubicBezTo>
                    <a:cubicBezTo>
                      <a:pt x="415" y="80"/>
                      <a:pt x="396" y="132"/>
                      <a:pt x="393" y="161"/>
                    </a:cubicBezTo>
                    <a:cubicBezTo>
                      <a:pt x="387" y="136"/>
                      <a:pt x="374" y="93"/>
                      <a:pt x="364" y="74"/>
                    </a:cubicBezTo>
                    <a:cubicBezTo>
                      <a:pt x="354" y="55"/>
                      <a:pt x="339" y="39"/>
                      <a:pt x="321" y="28"/>
                    </a:cubicBezTo>
                    <a:cubicBezTo>
                      <a:pt x="302" y="17"/>
                      <a:pt x="278" y="14"/>
                      <a:pt x="260" y="26"/>
                    </a:cubicBezTo>
                    <a:cubicBezTo>
                      <a:pt x="245" y="36"/>
                      <a:pt x="238" y="54"/>
                      <a:pt x="233" y="72"/>
                    </a:cubicBezTo>
                    <a:cubicBezTo>
                      <a:pt x="229" y="92"/>
                      <a:pt x="227" y="114"/>
                      <a:pt x="229" y="135"/>
                    </a:cubicBezTo>
                    <a:cubicBezTo>
                      <a:pt x="232" y="165"/>
                      <a:pt x="241" y="194"/>
                      <a:pt x="256" y="221"/>
                    </a:cubicBezTo>
                    <a:cubicBezTo>
                      <a:pt x="232" y="213"/>
                      <a:pt x="206" y="207"/>
                      <a:pt x="180" y="205"/>
                    </a:cubicBezTo>
                    <a:cubicBezTo>
                      <a:pt x="138" y="202"/>
                      <a:pt x="95" y="208"/>
                      <a:pt x="56" y="225"/>
                    </a:cubicBezTo>
                    <a:cubicBezTo>
                      <a:pt x="40" y="232"/>
                      <a:pt x="24" y="241"/>
                      <a:pt x="13" y="256"/>
                    </a:cubicBezTo>
                    <a:cubicBezTo>
                      <a:pt x="3" y="270"/>
                      <a:pt x="0" y="291"/>
                      <a:pt x="9" y="306"/>
                    </a:cubicBezTo>
                    <a:cubicBezTo>
                      <a:pt x="14" y="314"/>
                      <a:pt x="24" y="320"/>
                      <a:pt x="33" y="323"/>
                    </a:cubicBezTo>
                    <a:cubicBezTo>
                      <a:pt x="43" y="327"/>
                      <a:pt x="53" y="328"/>
                      <a:pt x="63" y="328"/>
                    </a:cubicBezTo>
                    <a:cubicBezTo>
                      <a:pt x="123" y="330"/>
                      <a:pt x="181" y="313"/>
                      <a:pt x="238" y="296"/>
                    </a:cubicBezTo>
                    <a:cubicBezTo>
                      <a:pt x="207" y="311"/>
                      <a:pt x="175" y="328"/>
                      <a:pt x="146" y="348"/>
                    </a:cubicBezTo>
                    <a:cubicBezTo>
                      <a:pt x="118" y="369"/>
                      <a:pt x="93" y="395"/>
                      <a:pt x="79" y="426"/>
                    </a:cubicBezTo>
                    <a:cubicBezTo>
                      <a:pt x="73" y="440"/>
                      <a:pt x="69" y="455"/>
                      <a:pt x="71" y="470"/>
                    </a:cubicBezTo>
                    <a:cubicBezTo>
                      <a:pt x="74" y="485"/>
                      <a:pt x="85" y="499"/>
                      <a:pt x="99" y="502"/>
                    </a:cubicBezTo>
                    <a:cubicBezTo>
                      <a:pt x="111" y="505"/>
                      <a:pt x="123" y="500"/>
                      <a:pt x="133" y="495"/>
                    </a:cubicBezTo>
                    <a:cubicBezTo>
                      <a:pt x="188" y="470"/>
                      <a:pt x="232" y="427"/>
                      <a:pt x="275" y="384"/>
                    </a:cubicBezTo>
                    <a:cubicBezTo>
                      <a:pt x="250" y="432"/>
                      <a:pt x="240" y="488"/>
                      <a:pt x="247" y="541"/>
                    </a:cubicBezTo>
                    <a:cubicBezTo>
                      <a:pt x="249" y="552"/>
                      <a:pt x="251" y="564"/>
                      <a:pt x="256" y="573"/>
                    </a:cubicBezTo>
                    <a:cubicBezTo>
                      <a:pt x="261" y="583"/>
                      <a:pt x="270" y="592"/>
                      <a:pt x="281" y="595"/>
                    </a:cubicBezTo>
                    <a:cubicBezTo>
                      <a:pt x="291" y="598"/>
                      <a:pt x="303" y="595"/>
                      <a:pt x="312" y="589"/>
                    </a:cubicBezTo>
                    <a:cubicBezTo>
                      <a:pt x="336" y="577"/>
                      <a:pt x="349" y="551"/>
                      <a:pt x="356" y="525"/>
                    </a:cubicBezTo>
                    <a:cubicBezTo>
                      <a:pt x="367" y="485"/>
                      <a:pt x="366" y="443"/>
                      <a:pt x="366" y="402"/>
                    </a:cubicBezTo>
                    <a:cubicBezTo>
                      <a:pt x="373" y="431"/>
                      <a:pt x="381" y="458"/>
                      <a:pt x="393" y="486"/>
                    </a:cubicBezTo>
                    <a:cubicBezTo>
                      <a:pt x="404" y="514"/>
                      <a:pt x="420" y="540"/>
                      <a:pt x="442" y="560"/>
                    </a:cubicBezTo>
                    <a:cubicBezTo>
                      <a:pt x="450" y="567"/>
                      <a:pt x="458" y="574"/>
                      <a:pt x="469" y="578"/>
                    </a:cubicBezTo>
                    <a:cubicBezTo>
                      <a:pt x="479" y="581"/>
                      <a:pt x="492" y="581"/>
                      <a:pt x="501" y="576"/>
                    </a:cubicBezTo>
                    <a:cubicBezTo>
                      <a:pt x="512" y="571"/>
                      <a:pt x="519" y="560"/>
                      <a:pt x="522" y="549"/>
                    </a:cubicBezTo>
                    <a:cubicBezTo>
                      <a:pt x="524" y="537"/>
                      <a:pt x="524" y="525"/>
                      <a:pt x="522" y="514"/>
                    </a:cubicBezTo>
                    <a:cubicBezTo>
                      <a:pt x="514" y="462"/>
                      <a:pt x="486" y="416"/>
                      <a:pt x="457" y="372"/>
                    </a:cubicBezTo>
                    <a:cubicBezTo>
                      <a:pt x="475" y="396"/>
                      <a:pt x="494" y="418"/>
                      <a:pt x="518" y="436"/>
                    </a:cubicBezTo>
                    <a:cubicBezTo>
                      <a:pt x="541" y="455"/>
                      <a:pt x="569" y="469"/>
                      <a:pt x="598" y="473"/>
                    </a:cubicBezTo>
                    <a:cubicBezTo>
                      <a:pt x="614" y="474"/>
                      <a:pt x="630" y="474"/>
                      <a:pt x="643" y="465"/>
                    </a:cubicBezTo>
                    <a:cubicBezTo>
                      <a:pt x="659" y="454"/>
                      <a:pt x="665" y="434"/>
                      <a:pt x="663" y="415"/>
                    </a:cubicBezTo>
                    <a:cubicBezTo>
                      <a:pt x="660" y="397"/>
                      <a:pt x="649" y="380"/>
                      <a:pt x="635" y="368"/>
                    </a:cubicBezTo>
                    <a:cubicBezTo>
                      <a:pt x="618" y="352"/>
                      <a:pt x="597" y="341"/>
                      <a:pt x="575" y="334"/>
                    </a:cubicBezTo>
                    <a:cubicBezTo>
                      <a:pt x="553" y="327"/>
                      <a:pt x="530" y="323"/>
                      <a:pt x="507" y="319"/>
                    </a:cubicBezTo>
                    <a:cubicBezTo>
                      <a:pt x="532" y="317"/>
                      <a:pt x="557" y="316"/>
                      <a:pt x="582" y="310"/>
                    </a:cubicBezTo>
                    <a:cubicBezTo>
                      <a:pt x="607" y="304"/>
                      <a:pt x="631" y="294"/>
                      <a:pt x="650" y="278"/>
                    </a:cubicBezTo>
                    <a:lnTo>
                      <a:pt x="650" y="27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18"/>
              <p:cNvSpPr/>
              <p:nvPr/>
            </p:nvSpPr>
            <p:spPr>
              <a:xfrm>
                <a:off x="2102727" y="432703"/>
                <a:ext cx="74658" cy="58067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4" extrusionOk="0">
                    <a:moveTo>
                      <a:pt x="225" y="56"/>
                    </a:moveTo>
                    <a:cubicBezTo>
                      <a:pt x="238" y="96"/>
                      <a:pt x="202" y="144"/>
                      <a:pt x="143" y="164"/>
                    </a:cubicBezTo>
                    <a:cubicBezTo>
                      <a:pt x="85" y="183"/>
                      <a:pt x="26" y="167"/>
                      <a:pt x="13" y="127"/>
                    </a:cubicBezTo>
                    <a:cubicBezTo>
                      <a:pt x="0" y="87"/>
                      <a:pt x="36" y="39"/>
                      <a:pt x="95" y="20"/>
                    </a:cubicBezTo>
                    <a:cubicBezTo>
                      <a:pt x="153" y="0"/>
                      <a:pt x="212" y="17"/>
                      <a:pt x="225" y="5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18"/>
              <p:cNvSpPr/>
              <p:nvPr/>
            </p:nvSpPr>
            <p:spPr>
              <a:xfrm>
                <a:off x="2012861" y="398139"/>
                <a:ext cx="200469" cy="2391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762" extrusionOk="0">
                    <a:moveTo>
                      <a:pt x="250" y="600"/>
                    </a:moveTo>
                    <a:lnTo>
                      <a:pt x="126" y="564"/>
                    </a:lnTo>
                    <a:cubicBezTo>
                      <a:pt x="124" y="563"/>
                      <a:pt x="121" y="565"/>
                      <a:pt x="121" y="567"/>
                    </a:cubicBezTo>
                    <a:cubicBezTo>
                      <a:pt x="120" y="569"/>
                      <a:pt x="121" y="572"/>
                      <a:pt x="124" y="573"/>
                    </a:cubicBezTo>
                    <a:lnTo>
                      <a:pt x="247" y="609"/>
                    </a:lnTo>
                    <a:cubicBezTo>
                      <a:pt x="247" y="609"/>
                      <a:pt x="248" y="609"/>
                      <a:pt x="249" y="609"/>
                    </a:cubicBezTo>
                    <a:cubicBezTo>
                      <a:pt x="251" y="609"/>
                      <a:pt x="252" y="607"/>
                      <a:pt x="253" y="606"/>
                    </a:cubicBezTo>
                    <a:cubicBezTo>
                      <a:pt x="254" y="603"/>
                      <a:pt x="252" y="601"/>
                      <a:pt x="250" y="600"/>
                    </a:cubicBezTo>
                    <a:close/>
                    <a:moveTo>
                      <a:pt x="78" y="620"/>
                    </a:moveTo>
                    <a:cubicBezTo>
                      <a:pt x="76" y="618"/>
                      <a:pt x="74" y="617"/>
                      <a:pt x="72" y="619"/>
                    </a:cubicBezTo>
                    <a:cubicBezTo>
                      <a:pt x="70" y="620"/>
                      <a:pt x="69" y="623"/>
                      <a:pt x="71" y="625"/>
                    </a:cubicBezTo>
                    <a:lnTo>
                      <a:pt x="137" y="722"/>
                    </a:lnTo>
                    <a:cubicBezTo>
                      <a:pt x="138" y="723"/>
                      <a:pt x="139" y="724"/>
                      <a:pt x="141" y="724"/>
                    </a:cubicBezTo>
                    <a:cubicBezTo>
                      <a:pt x="142" y="724"/>
                      <a:pt x="142" y="724"/>
                      <a:pt x="143" y="723"/>
                    </a:cubicBezTo>
                    <a:cubicBezTo>
                      <a:pt x="145" y="722"/>
                      <a:pt x="146" y="719"/>
                      <a:pt x="145" y="717"/>
                    </a:cubicBezTo>
                    <a:lnTo>
                      <a:pt x="78" y="620"/>
                    </a:lnTo>
                    <a:close/>
                    <a:moveTo>
                      <a:pt x="274" y="264"/>
                    </a:moveTo>
                    <a:lnTo>
                      <a:pt x="169" y="341"/>
                    </a:lnTo>
                    <a:cubicBezTo>
                      <a:pt x="167" y="343"/>
                      <a:pt x="166" y="346"/>
                      <a:pt x="168" y="348"/>
                    </a:cubicBezTo>
                    <a:cubicBezTo>
                      <a:pt x="169" y="349"/>
                      <a:pt x="170" y="350"/>
                      <a:pt x="171" y="350"/>
                    </a:cubicBezTo>
                    <a:cubicBezTo>
                      <a:pt x="172" y="350"/>
                      <a:pt x="173" y="349"/>
                      <a:pt x="174" y="349"/>
                    </a:cubicBezTo>
                    <a:lnTo>
                      <a:pt x="279" y="271"/>
                    </a:lnTo>
                    <a:cubicBezTo>
                      <a:pt x="281" y="270"/>
                      <a:pt x="282" y="267"/>
                      <a:pt x="280" y="265"/>
                    </a:cubicBezTo>
                    <a:cubicBezTo>
                      <a:pt x="279" y="263"/>
                      <a:pt x="276" y="263"/>
                      <a:pt x="274" y="264"/>
                    </a:cubicBezTo>
                    <a:close/>
                    <a:moveTo>
                      <a:pt x="4" y="652"/>
                    </a:moveTo>
                    <a:cubicBezTo>
                      <a:pt x="2" y="653"/>
                      <a:pt x="0" y="655"/>
                      <a:pt x="1" y="658"/>
                    </a:cubicBezTo>
                    <a:lnTo>
                      <a:pt x="27" y="757"/>
                    </a:lnTo>
                    <a:cubicBezTo>
                      <a:pt x="27" y="760"/>
                      <a:pt x="29" y="761"/>
                      <a:pt x="31" y="761"/>
                    </a:cubicBezTo>
                    <a:cubicBezTo>
                      <a:pt x="32" y="761"/>
                      <a:pt x="32" y="761"/>
                      <a:pt x="32" y="761"/>
                    </a:cubicBezTo>
                    <a:cubicBezTo>
                      <a:pt x="35" y="760"/>
                      <a:pt x="36" y="758"/>
                      <a:pt x="36" y="755"/>
                    </a:cubicBezTo>
                    <a:lnTo>
                      <a:pt x="10" y="656"/>
                    </a:lnTo>
                    <a:cubicBezTo>
                      <a:pt x="9" y="653"/>
                      <a:pt x="7" y="652"/>
                      <a:pt x="4" y="653"/>
                    </a:cubicBezTo>
                    <a:lnTo>
                      <a:pt x="4" y="652"/>
                    </a:lnTo>
                    <a:close/>
                    <a:moveTo>
                      <a:pt x="138" y="195"/>
                    </a:moveTo>
                    <a:lnTo>
                      <a:pt x="139" y="195"/>
                    </a:lnTo>
                    <a:lnTo>
                      <a:pt x="259" y="184"/>
                    </a:lnTo>
                    <a:cubicBezTo>
                      <a:pt x="261" y="184"/>
                      <a:pt x="263" y="181"/>
                      <a:pt x="263" y="179"/>
                    </a:cubicBezTo>
                    <a:cubicBezTo>
                      <a:pt x="263" y="176"/>
                      <a:pt x="260" y="175"/>
                      <a:pt x="258" y="175"/>
                    </a:cubicBezTo>
                    <a:lnTo>
                      <a:pt x="138" y="186"/>
                    </a:lnTo>
                    <a:cubicBezTo>
                      <a:pt x="135" y="186"/>
                      <a:pt x="134" y="188"/>
                      <a:pt x="134" y="190"/>
                    </a:cubicBezTo>
                    <a:cubicBezTo>
                      <a:pt x="134" y="193"/>
                      <a:pt x="136" y="195"/>
                      <a:pt x="138" y="195"/>
                    </a:cubicBezTo>
                    <a:close/>
                    <a:moveTo>
                      <a:pt x="168" y="494"/>
                    </a:moveTo>
                    <a:lnTo>
                      <a:pt x="169" y="494"/>
                    </a:lnTo>
                    <a:lnTo>
                      <a:pt x="235" y="472"/>
                    </a:lnTo>
                    <a:cubicBezTo>
                      <a:pt x="237" y="471"/>
                      <a:pt x="238" y="469"/>
                      <a:pt x="238" y="467"/>
                    </a:cubicBezTo>
                    <a:cubicBezTo>
                      <a:pt x="237" y="464"/>
                      <a:pt x="234" y="463"/>
                      <a:pt x="232" y="464"/>
                    </a:cubicBezTo>
                    <a:lnTo>
                      <a:pt x="167" y="486"/>
                    </a:lnTo>
                    <a:cubicBezTo>
                      <a:pt x="164" y="486"/>
                      <a:pt x="163" y="489"/>
                      <a:pt x="164" y="491"/>
                    </a:cubicBezTo>
                    <a:cubicBezTo>
                      <a:pt x="164" y="493"/>
                      <a:pt x="166" y="494"/>
                      <a:pt x="168" y="494"/>
                    </a:cubicBezTo>
                    <a:close/>
                    <a:moveTo>
                      <a:pt x="531" y="270"/>
                    </a:moveTo>
                    <a:cubicBezTo>
                      <a:pt x="529" y="268"/>
                      <a:pt x="526" y="269"/>
                      <a:pt x="524" y="271"/>
                    </a:cubicBezTo>
                    <a:cubicBezTo>
                      <a:pt x="523" y="273"/>
                      <a:pt x="524" y="276"/>
                      <a:pt x="526" y="277"/>
                    </a:cubicBezTo>
                    <a:lnTo>
                      <a:pt x="619" y="342"/>
                    </a:lnTo>
                    <a:cubicBezTo>
                      <a:pt x="619" y="342"/>
                      <a:pt x="620" y="343"/>
                      <a:pt x="621" y="343"/>
                    </a:cubicBezTo>
                    <a:cubicBezTo>
                      <a:pt x="623" y="343"/>
                      <a:pt x="624" y="342"/>
                      <a:pt x="625" y="341"/>
                    </a:cubicBezTo>
                    <a:cubicBezTo>
                      <a:pt x="627" y="339"/>
                      <a:pt x="626" y="336"/>
                      <a:pt x="624" y="335"/>
                    </a:cubicBezTo>
                    <a:lnTo>
                      <a:pt x="531" y="270"/>
                    </a:lnTo>
                    <a:close/>
                    <a:moveTo>
                      <a:pt x="632" y="154"/>
                    </a:moveTo>
                    <a:lnTo>
                      <a:pt x="538" y="172"/>
                    </a:lnTo>
                    <a:cubicBezTo>
                      <a:pt x="536" y="172"/>
                      <a:pt x="534" y="174"/>
                      <a:pt x="535" y="177"/>
                    </a:cubicBezTo>
                    <a:cubicBezTo>
                      <a:pt x="535" y="179"/>
                      <a:pt x="537" y="181"/>
                      <a:pt x="539" y="181"/>
                    </a:cubicBezTo>
                    <a:cubicBezTo>
                      <a:pt x="540" y="181"/>
                      <a:pt x="540" y="181"/>
                      <a:pt x="540" y="181"/>
                    </a:cubicBezTo>
                    <a:lnTo>
                      <a:pt x="634" y="163"/>
                    </a:lnTo>
                    <a:cubicBezTo>
                      <a:pt x="637" y="163"/>
                      <a:pt x="638" y="161"/>
                      <a:pt x="638" y="158"/>
                    </a:cubicBezTo>
                    <a:cubicBezTo>
                      <a:pt x="637" y="156"/>
                      <a:pt x="635" y="154"/>
                      <a:pt x="632" y="155"/>
                    </a:cubicBezTo>
                    <a:lnTo>
                      <a:pt x="632" y="154"/>
                    </a:lnTo>
                    <a:close/>
                    <a:moveTo>
                      <a:pt x="532" y="1"/>
                    </a:moveTo>
                    <a:cubicBezTo>
                      <a:pt x="530" y="0"/>
                      <a:pt x="527" y="1"/>
                      <a:pt x="526" y="3"/>
                    </a:cubicBezTo>
                    <a:lnTo>
                      <a:pt x="482" y="85"/>
                    </a:lnTo>
                    <a:cubicBezTo>
                      <a:pt x="480" y="88"/>
                      <a:pt x="481" y="90"/>
                      <a:pt x="483" y="92"/>
                    </a:cubicBezTo>
                    <a:cubicBezTo>
                      <a:pt x="484" y="92"/>
                      <a:pt x="485" y="92"/>
                      <a:pt x="485" y="92"/>
                    </a:cubicBezTo>
                    <a:cubicBezTo>
                      <a:pt x="487" y="92"/>
                      <a:pt x="489" y="91"/>
                      <a:pt x="489" y="90"/>
                    </a:cubicBezTo>
                    <a:lnTo>
                      <a:pt x="533" y="7"/>
                    </a:lnTo>
                    <a:cubicBezTo>
                      <a:pt x="535" y="5"/>
                      <a:pt x="534" y="2"/>
                      <a:pt x="532" y="1"/>
                    </a:cubicBezTo>
                    <a:close/>
                    <a:moveTo>
                      <a:pt x="436" y="318"/>
                    </a:moveTo>
                    <a:cubicBezTo>
                      <a:pt x="434" y="319"/>
                      <a:pt x="433" y="322"/>
                      <a:pt x="434" y="324"/>
                    </a:cubicBezTo>
                    <a:lnTo>
                      <a:pt x="479" y="434"/>
                    </a:lnTo>
                    <a:cubicBezTo>
                      <a:pt x="480" y="435"/>
                      <a:pt x="481" y="437"/>
                      <a:pt x="483" y="437"/>
                    </a:cubicBezTo>
                    <a:cubicBezTo>
                      <a:pt x="484" y="437"/>
                      <a:pt x="484" y="437"/>
                      <a:pt x="485" y="436"/>
                    </a:cubicBezTo>
                    <a:cubicBezTo>
                      <a:pt x="487" y="435"/>
                      <a:pt x="488" y="433"/>
                      <a:pt x="487" y="430"/>
                    </a:cubicBezTo>
                    <a:lnTo>
                      <a:pt x="442" y="321"/>
                    </a:lnTo>
                    <a:cubicBezTo>
                      <a:pt x="441" y="319"/>
                      <a:pt x="439" y="317"/>
                      <a:pt x="436" y="318"/>
                    </a:cubicBezTo>
                    <a:close/>
                    <a:moveTo>
                      <a:pt x="346" y="334"/>
                    </a:moveTo>
                    <a:cubicBezTo>
                      <a:pt x="344" y="334"/>
                      <a:pt x="341" y="335"/>
                      <a:pt x="341" y="338"/>
                    </a:cubicBezTo>
                    <a:lnTo>
                      <a:pt x="324" y="421"/>
                    </a:lnTo>
                    <a:cubicBezTo>
                      <a:pt x="323" y="423"/>
                      <a:pt x="325" y="426"/>
                      <a:pt x="327" y="426"/>
                    </a:cubicBezTo>
                    <a:cubicBezTo>
                      <a:pt x="328" y="426"/>
                      <a:pt x="328" y="426"/>
                      <a:pt x="328" y="426"/>
                    </a:cubicBezTo>
                    <a:cubicBezTo>
                      <a:pt x="330" y="426"/>
                      <a:pt x="332" y="424"/>
                      <a:pt x="332" y="422"/>
                    </a:cubicBezTo>
                    <a:lnTo>
                      <a:pt x="350" y="339"/>
                    </a:lnTo>
                    <a:cubicBezTo>
                      <a:pt x="350" y="337"/>
                      <a:pt x="349" y="335"/>
                      <a:pt x="346" y="334"/>
                    </a:cubicBezTo>
                    <a:close/>
                    <a:moveTo>
                      <a:pt x="331" y="2"/>
                    </a:moveTo>
                    <a:cubicBezTo>
                      <a:pt x="329" y="3"/>
                      <a:pt x="328" y="6"/>
                      <a:pt x="328" y="8"/>
                    </a:cubicBezTo>
                    <a:lnTo>
                      <a:pt x="360" y="102"/>
                    </a:lnTo>
                    <a:cubicBezTo>
                      <a:pt x="360" y="104"/>
                      <a:pt x="362" y="105"/>
                      <a:pt x="364" y="105"/>
                    </a:cubicBezTo>
                    <a:cubicBezTo>
                      <a:pt x="365" y="105"/>
                      <a:pt x="365" y="105"/>
                      <a:pt x="366" y="105"/>
                    </a:cubicBezTo>
                    <a:cubicBezTo>
                      <a:pt x="368" y="104"/>
                      <a:pt x="369" y="101"/>
                      <a:pt x="368" y="99"/>
                    </a:cubicBezTo>
                    <a:lnTo>
                      <a:pt x="337" y="5"/>
                    </a:lnTo>
                    <a:cubicBezTo>
                      <a:pt x="336" y="3"/>
                      <a:pt x="334" y="2"/>
                      <a:pt x="331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9" name="Google Shape;569;p18"/>
            <p:cNvGrpSpPr/>
            <p:nvPr/>
          </p:nvGrpSpPr>
          <p:grpSpPr>
            <a:xfrm rot="-417310" flipH="1">
              <a:off x="8182492" y="4385118"/>
              <a:ext cx="496577" cy="979785"/>
              <a:chOff x="1978298" y="373253"/>
              <a:chExt cx="255772" cy="504631"/>
            </a:xfrm>
          </p:grpSpPr>
          <p:sp>
            <p:nvSpPr>
              <p:cNvPr id="570" name="Google Shape;570;p18"/>
              <p:cNvSpPr/>
              <p:nvPr/>
            </p:nvSpPr>
            <p:spPr>
              <a:xfrm>
                <a:off x="2141438" y="472797"/>
                <a:ext cx="76040" cy="40232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84" extrusionOk="0">
                    <a:moveTo>
                      <a:pt x="243" y="1283"/>
                    </a:moveTo>
                    <a:cubicBezTo>
                      <a:pt x="243" y="1283"/>
                      <a:pt x="6" y="718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18"/>
              <p:cNvSpPr/>
              <p:nvPr/>
            </p:nvSpPr>
            <p:spPr>
              <a:xfrm>
                <a:off x="2054337" y="597226"/>
                <a:ext cx="153463" cy="280658"/>
              </a:xfrm>
              <a:custGeom>
                <a:avLst/>
                <a:gdLst/>
                <a:ahLst/>
                <a:cxnLst/>
                <a:rect l="l" t="t" r="r" b="b"/>
                <a:pathLst>
                  <a:path w="491" h="897" extrusionOk="0">
                    <a:moveTo>
                      <a:pt x="0" y="0"/>
                    </a:moveTo>
                    <a:cubicBezTo>
                      <a:pt x="0" y="0"/>
                      <a:pt x="193" y="152"/>
                      <a:pt x="490" y="89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18"/>
              <p:cNvSpPr/>
              <p:nvPr/>
            </p:nvSpPr>
            <p:spPr>
              <a:xfrm>
                <a:off x="1978298" y="528099"/>
                <a:ext cx="142402" cy="16175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18" extrusionOk="0">
                    <a:moveTo>
                      <a:pt x="53" y="220"/>
                    </a:moveTo>
                    <a:cubicBezTo>
                      <a:pt x="23" y="282"/>
                      <a:pt x="0" y="350"/>
                      <a:pt x="2" y="419"/>
                    </a:cubicBezTo>
                    <a:cubicBezTo>
                      <a:pt x="2" y="426"/>
                      <a:pt x="2" y="434"/>
                      <a:pt x="5" y="440"/>
                    </a:cubicBezTo>
                    <a:cubicBezTo>
                      <a:pt x="8" y="447"/>
                      <a:pt x="13" y="453"/>
                      <a:pt x="20" y="454"/>
                    </a:cubicBezTo>
                    <a:cubicBezTo>
                      <a:pt x="33" y="457"/>
                      <a:pt x="44" y="444"/>
                      <a:pt x="51" y="433"/>
                    </a:cubicBezTo>
                    <a:cubicBezTo>
                      <a:pt x="72" y="398"/>
                      <a:pt x="87" y="359"/>
                      <a:pt x="94" y="319"/>
                    </a:cubicBezTo>
                    <a:cubicBezTo>
                      <a:pt x="106" y="379"/>
                      <a:pt x="119" y="440"/>
                      <a:pt x="154" y="490"/>
                    </a:cubicBezTo>
                    <a:cubicBezTo>
                      <a:pt x="159" y="498"/>
                      <a:pt x="164" y="505"/>
                      <a:pt x="172" y="510"/>
                    </a:cubicBezTo>
                    <a:cubicBezTo>
                      <a:pt x="180" y="515"/>
                      <a:pt x="190" y="517"/>
                      <a:pt x="198" y="513"/>
                    </a:cubicBezTo>
                    <a:cubicBezTo>
                      <a:pt x="210" y="508"/>
                      <a:pt x="215" y="493"/>
                      <a:pt x="216" y="479"/>
                    </a:cubicBezTo>
                    <a:cubicBezTo>
                      <a:pt x="225" y="412"/>
                      <a:pt x="204" y="344"/>
                      <a:pt x="183" y="279"/>
                    </a:cubicBezTo>
                    <a:cubicBezTo>
                      <a:pt x="202" y="304"/>
                      <a:pt x="217" y="329"/>
                      <a:pt x="236" y="354"/>
                    </a:cubicBezTo>
                    <a:cubicBezTo>
                      <a:pt x="250" y="373"/>
                      <a:pt x="266" y="392"/>
                      <a:pt x="287" y="403"/>
                    </a:cubicBezTo>
                    <a:cubicBezTo>
                      <a:pt x="308" y="413"/>
                      <a:pt x="338" y="411"/>
                      <a:pt x="352" y="392"/>
                    </a:cubicBezTo>
                    <a:cubicBezTo>
                      <a:pt x="361" y="381"/>
                      <a:pt x="362" y="365"/>
                      <a:pt x="359" y="351"/>
                    </a:cubicBezTo>
                    <a:cubicBezTo>
                      <a:pt x="356" y="337"/>
                      <a:pt x="348" y="325"/>
                      <a:pt x="340" y="313"/>
                    </a:cubicBezTo>
                    <a:cubicBezTo>
                      <a:pt x="315" y="275"/>
                      <a:pt x="282" y="243"/>
                      <a:pt x="243" y="218"/>
                    </a:cubicBezTo>
                    <a:cubicBezTo>
                      <a:pt x="285" y="243"/>
                      <a:pt x="334" y="255"/>
                      <a:pt x="382" y="253"/>
                    </a:cubicBezTo>
                    <a:cubicBezTo>
                      <a:pt x="398" y="253"/>
                      <a:pt x="414" y="251"/>
                      <a:pt x="428" y="243"/>
                    </a:cubicBezTo>
                    <a:cubicBezTo>
                      <a:pt x="442" y="235"/>
                      <a:pt x="454" y="221"/>
                      <a:pt x="454" y="205"/>
                    </a:cubicBezTo>
                    <a:cubicBezTo>
                      <a:pt x="454" y="192"/>
                      <a:pt x="447" y="180"/>
                      <a:pt x="438" y="172"/>
                    </a:cubicBezTo>
                    <a:cubicBezTo>
                      <a:pt x="429" y="163"/>
                      <a:pt x="418" y="157"/>
                      <a:pt x="406" y="153"/>
                    </a:cubicBezTo>
                    <a:cubicBezTo>
                      <a:pt x="369" y="137"/>
                      <a:pt x="328" y="130"/>
                      <a:pt x="288" y="133"/>
                    </a:cubicBezTo>
                    <a:cubicBezTo>
                      <a:pt x="331" y="123"/>
                      <a:pt x="373" y="113"/>
                      <a:pt x="407" y="85"/>
                    </a:cubicBezTo>
                    <a:cubicBezTo>
                      <a:pt x="417" y="77"/>
                      <a:pt x="425" y="68"/>
                      <a:pt x="430" y="57"/>
                    </a:cubicBezTo>
                    <a:cubicBezTo>
                      <a:pt x="435" y="46"/>
                      <a:pt x="436" y="33"/>
                      <a:pt x="430" y="22"/>
                    </a:cubicBezTo>
                    <a:cubicBezTo>
                      <a:pt x="424" y="12"/>
                      <a:pt x="413" y="6"/>
                      <a:pt x="402" y="3"/>
                    </a:cubicBezTo>
                    <a:cubicBezTo>
                      <a:pt x="390" y="0"/>
                      <a:pt x="380" y="1"/>
                      <a:pt x="368" y="3"/>
                    </a:cubicBezTo>
                    <a:cubicBezTo>
                      <a:pt x="309" y="10"/>
                      <a:pt x="252" y="22"/>
                      <a:pt x="205" y="58"/>
                    </a:cubicBezTo>
                    <a:cubicBezTo>
                      <a:pt x="149" y="101"/>
                      <a:pt x="84" y="158"/>
                      <a:pt x="53" y="221"/>
                    </a:cubicBezTo>
                    <a:lnTo>
                      <a:pt x="53" y="22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18"/>
              <p:cNvSpPr/>
              <p:nvPr/>
            </p:nvSpPr>
            <p:spPr>
              <a:xfrm>
                <a:off x="1978298" y="528099"/>
                <a:ext cx="142402" cy="16175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18" extrusionOk="0">
                    <a:moveTo>
                      <a:pt x="53" y="220"/>
                    </a:moveTo>
                    <a:cubicBezTo>
                      <a:pt x="23" y="282"/>
                      <a:pt x="0" y="350"/>
                      <a:pt x="2" y="419"/>
                    </a:cubicBezTo>
                    <a:cubicBezTo>
                      <a:pt x="2" y="426"/>
                      <a:pt x="2" y="434"/>
                      <a:pt x="5" y="440"/>
                    </a:cubicBezTo>
                    <a:cubicBezTo>
                      <a:pt x="8" y="447"/>
                      <a:pt x="13" y="453"/>
                      <a:pt x="20" y="454"/>
                    </a:cubicBezTo>
                    <a:cubicBezTo>
                      <a:pt x="33" y="457"/>
                      <a:pt x="44" y="444"/>
                      <a:pt x="51" y="433"/>
                    </a:cubicBezTo>
                    <a:cubicBezTo>
                      <a:pt x="72" y="398"/>
                      <a:pt x="87" y="359"/>
                      <a:pt x="94" y="319"/>
                    </a:cubicBezTo>
                    <a:cubicBezTo>
                      <a:pt x="106" y="379"/>
                      <a:pt x="119" y="440"/>
                      <a:pt x="154" y="490"/>
                    </a:cubicBezTo>
                    <a:cubicBezTo>
                      <a:pt x="159" y="498"/>
                      <a:pt x="164" y="505"/>
                      <a:pt x="172" y="510"/>
                    </a:cubicBezTo>
                    <a:cubicBezTo>
                      <a:pt x="180" y="515"/>
                      <a:pt x="190" y="517"/>
                      <a:pt x="198" y="513"/>
                    </a:cubicBezTo>
                    <a:cubicBezTo>
                      <a:pt x="210" y="508"/>
                      <a:pt x="215" y="493"/>
                      <a:pt x="216" y="479"/>
                    </a:cubicBezTo>
                    <a:cubicBezTo>
                      <a:pt x="225" y="412"/>
                      <a:pt x="204" y="344"/>
                      <a:pt x="183" y="279"/>
                    </a:cubicBezTo>
                    <a:cubicBezTo>
                      <a:pt x="202" y="304"/>
                      <a:pt x="217" y="329"/>
                      <a:pt x="236" y="354"/>
                    </a:cubicBezTo>
                    <a:cubicBezTo>
                      <a:pt x="250" y="373"/>
                      <a:pt x="266" y="392"/>
                      <a:pt x="287" y="403"/>
                    </a:cubicBezTo>
                    <a:cubicBezTo>
                      <a:pt x="308" y="413"/>
                      <a:pt x="338" y="411"/>
                      <a:pt x="352" y="392"/>
                    </a:cubicBezTo>
                    <a:cubicBezTo>
                      <a:pt x="361" y="381"/>
                      <a:pt x="362" y="365"/>
                      <a:pt x="359" y="351"/>
                    </a:cubicBezTo>
                    <a:cubicBezTo>
                      <a:pt x="356" y="337"/>
                      <a:pt x="348" y="325"/>
                      <a:pt x="340" y="313"/>
                    </a:cubicBezTo>
                    <a:cubicBezTo>
                      <a:pt x="315" y="275"/>
                      <a:pt x="282" y="243"/>
                      <a:pt x="243" y="218"/>
                    </a:cubicBezTo>
                    <a:cubicBezTo>
                      <a:pt x="285" y="243"/>
                      <a:pt x="334" y="255"/>
                      <a:pt x="382" y="253"/>
                    </a:cubicBezTo>
                    <a:cubicBezTo>
                      <a:pt x="398" y="253"/>
                      <a:pt x="414" y="251"/>
                      <a:pt x="428" y="243"/>
                    </a:cubicBezTo>
                    <a:cubicBezTo>
                      <a:pt x="442" y="235"/>
                      <a:pt x="454" y="221"/>
                      <a:pt x="454" y="205"/>
                    </a:cubicBezTo>
                    <a:cubicBezTo>
                      <a:pt x="454" y="192"/>
                      <a:pt x="447" y="180"/>
                      <a:pt x="438" y="172"/>
                    </a:cubicBezTo>
                    <a:cubicBezTo>
                      <a:pt x="429" y="163"/>
                      <a:pt x="418" y="157"/>
                      <a:pt x="406" y="153"/>
                    </a:cubicBezTo>
                    <a:cubicBezTo>
                      <a:pt x="369" y="137"/>
                      <a:pt x="328" y="130"/>
                      <a:pt x="288" y="133"/>
                    </a:cubicBezTo>
                    <a:cubicBezTo>
                      <a:pt x="331" y="123"/>
                      <a:pt x="373" y="113"/>
                      <a:pt x="407" y="85"/>
                    </a:cubicBezTo>
                    <a:cubicBezTo>
                      <a:pt x="417" y="77"/>
                      <a:pt x="425" y="68"/>
                      <a:pt x="430" y="57"/>
                    </a:cubicBezTo>
                    <a:cubicBezTo>
                      <a:pt x="435" y="46"/>
                      <a:pt x="436" y="33"/>
                      <a:pt x="430" y="22"/>
                    </a:cubicBezTo>
                    <a:cubicBezTo>
                      <a:pt x="424" y="12"/>
                      <a:pt x="413" y="6"/>
                      <a:pt x="402" y="3"/>
                    </a:cubicBezTo>
                    <a:cubicBezTo>
                      <a:pt x="390" y="0"/>
                      <a:pt x="380" y="1"/>
                      <a:pt x="368" y="3"/>
                    </a:cubicBezTo>
                    <a:cubicBezTo>
                      <a:pt x="309" y="10"/>
                      <a:pt x="252" y="22"/>
                      <a:pt x="205" y="58"/>
                    </a:cubicBezTo>
                    <a:cubicBezTo>
                      <a:pt x="149" y="101"/>
                      <a:pt x="84" y="158"/>
                      <a:pt x="53" y="221"/>
                    </a:cubicBezTo>
                    <a:lnTo>
                      <a:pt x="53" y="22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18"/>
              <p:cNvSpPr/>
              <p:nvPr/>
            </p:nvSpPr>
            <p:spPr>
              <a:xfrm>
                <a:off x="1993505" y="544689"/>
                <a:ext cx="53919" cy="5530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77" extrusionOk="0">
                    <a:moveTo>
                      <a:pt x="91" y="19"/>
                    </a:moveTo>
                    <a:cubicBezTo>
                      <a:pt x="36" y="46"/>
                      <a:pt x="0" y="107"/>
                      <a:pt x="2" y="168"/>
                    </a:cubicBezTo>
                    <a:cubicBezTo>
                      <a:pt x="2" y="173"/>
                      <a:pt x="7" y="176"/>
                      <a:pt x="11" y="175"/>
                    </a:cubicBezTo>
                    <a:cubicBezTo>
                      <a:pt x="51" y="166"/>
                      <a:pt x="88" y="149"/>
                      <a:pt x="116" y="119"/>
                    </a:cubicBezTo>
                    <a:cubicBezTo>
                      <a:pt x="144" y="89"/>
                      <a:pt x="162" y="50"/>
                      <a:pt x="169" y="10"/>
                    </a:cubicBezTo>
                    <a:cubicBezTo>
                      <a:pt x="170" y="6"/>
                      <a:pt x="166" y="1"/>
                      <a:pt x="162" y="1"/>
                    </a:cubicBezTo>
                    <a:cubicBezTo>
                      <a:pt x="138" y="0"/>
                      <a:pt x="112" y="9"/>
                      <a:pt x="91" y="20"/>
                    </a:cubicBezTo>
                    <a:lnTo>
                      <a:pt x="91" y="1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18"/>
              <p:cNvSpPr/>
              <p:nvPr/>
            </p:nvSpPr>
            <p:spPr>
              <a:xfrm>
                <a:off x="2021156" y="373253"/>
                <a:ext cx="212913" cy="18802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99" extrusionOk="0">
                    <a:moveTo>
                      <a:pt x="650" y="277"/>
                    </a:moveTo>
                    <a:cubicBezTo>
                      <a:pt x="659" y="270"/>
                      <a:pt x="667" y="262"/>
                      <a:pt x="672" y="252"/>
                    </a:cubicBezTo>
                    <a:cubicBezTo>
                      <a:pt x="677" y="242"/>
                      <a:pt x="679" y="230"/>
                      <a:pt x="677" y="219"/>
                    </a:cubicBezTo>
                    <a:cubicBezTo>
                      <a:pt x="674" y="207"/>
                      <a:pt x="666" y="195"/>
                      <a:pt x="655" y="188"/>
                    </a:cubicBezTo>
                    <a:cubicBezTo>
                      <a:pt x="644" y="180"/>
                      <a:pt x="631" y="177"/>
                      <a:pt x="618" y="175"/>
                    </a:cubicBezTo>
                    <a:cubicBezTo>
                      <a:pt x="582" y="168"/>
                      <a:pt x="545" y="174"/>
                      <a:pt x="510" y="185"/>
                    </a:cubicBezTo>
                    <a:cubicBezTo>
                      <a:pt x="505" y="186"/>
                      <a:pt x="501" y="188"/>
                      <a:pt x="496" y="190"/>
                    </a:cubicBezTo>
                    <a:cubicBezTo>
                      <a:pt x="511" y="175"/>
                      <a:pt x="525" y="160"/>
                      <a:pt x="539" y="143"/>
                    </a:cubicBezTo>
                    <a:cubicBezTo>
                      <a:pt x="552" y="128"/>
                      <a:pt x="565" y="111"/>
                      <a:pt x="572" y="93"/>
                    </a:cubicBezTo>
                    <a:cubicBezTo>
                      <a:pt x="579" y="74"/>
                      <a:pt x="580" y="53"/>
                      <a:pt x="571" y="35"/>
                    </a:cubicBezTo>
                    <a:cubicBezTo>
                      <a:pt x="557" y="10"/>
                      <a:pt x="525" y="0"/>
                      <a:pt x="497" y="6"/>
                    </a:cubicBezTo>
                    <a:cubicBezTo>
                      <a:pt x="469" y="13"/>
                      <a:pt x="447" y="33"/>
                      <a:pt x="431" y="57"/>
                    </a:cubicBezTo>
                    <a:cubicBezTo>
                      <a:pt x="415" y="80"/>
                      <a:pt x="396" y="132"/>
                      <a:pt x="393" y="161"/>
                    </a:cubicBezTo>
                    <a:cubicBezTo>
                      <a:pt x="387" y="136"/>
                      <a:pt x="374" y="93"/>
                      <a:pt x="364" y="74"/>
                    </a:cubicBezTo>
                    <a:cubicBezTo>
                      <a:pt x="354" y="55"/>
                      <a:pt x="339" y="39"/>
                      <a:pt x="321" y="28"/>
                    </a:cubicBezTo>
                    <a:cubicBezTo>
                      <a:pt x="302" y="17"/>
                      <a:pt x="278" y="14"/>
                      <a:pt x="260" y="26"/>
                    </a:cubicBezTo>
                    <a:cubicBezTo>
                      <a:pt x="245" y="36"/>
                      <a:pt x="238" y="54"/>
                      <a:pt x="233" y="72"/>
                    </a:cubicBezTo>
                    <a:cubicBezTo>
                      <a:pt x="229" y="92"/>
                      <a:pt x="227" y="114"/>
                      <a:pt x="229" y="135"/>
                    </a:cubicBezTo>
                    <a:cubicBezTo>
                      <a:pt x="232" y="165"/>
                      <a:pt x="241" y="194"/>
                      <a:pt x="256" y="221"/>
                    </a:cubicBezTo>
                    <a:cubicBezTo>
                      <a:pt x="232" y="213"/>
                      <a:pt x="206" y="207"/>
                      <a:pt x="180" y="205"/>
                    </a:cubicBezTo>
                    <a:cubicBezTo>
                      <a:pt x="138" y="202"/>
                      <a:pt x="95" y="208"/>
                      <a:pt x="56" y="225"/>
                    </a:cubicBezTo>
                    <a:cubicBezTo>
                      <a:pt x="40" y="232"/>
                      <a:pt x="24" y="241"/>
                      <a:pt x="13" y="256"/>
                    </a:cubicBezTo>
                    <a:cubicBezTo>
                      <a:pt x="3" y="270"/>
                      <a:pt x="0" y="291"/>
                      <a:pt x="9" y="306"/>
                    </a:cubicBezTo>
                    <a:cubicBezTo>
                      <a:pt x="14" y="314"/>
                      <a:pt x="24" y="320"/>
                      <a:pt x="33" y="323"/>
                    </a:cubicBezTo>
                    <a:cubicBezTo>
                      <a:pt x="43" y="327"/>
                      <a:pt x="53" y="328"/>
                      <a:pt x="63" y="328"/>
                    </a:cubicBezTo>
                    <a:cubicBezTo>
                      <a:pt x="123" y="330"/>
                      <a:pt x="181" y="313"/>
                      <a:pt x="238" y="296"/>
                    </a:cubicBezTo>
                    <a:cubicBezTo>
                      <a:pt x="207" y="311"/>
                      <a:pt x="175" y="328"/>
                      <a:pt x="146" y="348"/>
                    </a:cubicBezTo>
                    <a:cubicBezTo>
                      <a:pt x="118" y="369"/>
                      <a:pt x="93" y="395"/>
                      <a:pt x="79" y="426"/>
                    </a:cubicBezTo>
                    <a:cubicBezTo>
                      <a:pt x="73" y="440"/>
                      <a:pt x="69" y="455"/>
                      <a:pt x="71" y="470"/>
                    </a:cubicBezTo>
                    <a:cubicBezTo>
                      <a:pt x="74" y="485"/>
                      <a:pt x="85" y="499"/>
                      <a:pt x="99" y="502"/>
                    </a:cubicBezTo>
                    <a:cubicBezTo>
                      <a:pt x="111" y="505"/>
                      <a:pt x="123" y="500"/>
                      <a:pt x="133" y="495"/>
                    </a:cubicBezTo>
                    <a:cubicBezTo>
                      <a:pt x="188" y="470"/>
                      <a:pt x="232" y="427"/>
                      <a:pt x="275" y="384"/>
                    </a:cubicBezTo>
                    <a:cubicBezTo>
                      <a:pt x="250" y="432"/>
                      <a:pt x="240" y="488"/>
                      <a:pt x="247" y="541"/>
                    </a:cubicBezTo>
                    <a:cubicBezTo>
                      <a:pt x="249" y="552"/>
                      <a:pt x="251" y="564"/>
                      <a:pt x="256" y="573"/>
                    </a:cubicBezTo>
                    <a:cubicBezTo>
                      <a:pt x="261" y="583"/>
                      <a:pt x="270" y="592"/>
                      <a:pt x="281" y="595"/>
                    </a:cubicBezTo>
                    <a:cubicBezTo>
                      <a:pt x="291" y="598"/>
                      <a:pt x="303" y="595"/>
                      <a:pt x="312" y="589"/>
                    </a:cubicBezTo>
                    <a:cubicBezTo>
                      <a:pt x="336" y="577"/>
                      <a:pt x="349" y="551"/>
                      <a:pt x="356" y="525"/>
                    </a:cubicBezTo>
                    <a:cubicBezTo>
                      <a:pt x="367" y="485"/>
                      <a:pt x="366" y="443"/>
                      <a:pt x="366" y="402"/>
                    </a:cubicBezTo>
                    <a:cubicBezTo>
                      <a:pt x="373" y="431"/>
                      <a:pt x="381" y="458"/>
                      <a:pt x="393" y="486"/>
                    </a:cubicBezTo>
                    <a:cubicBezTo>
                      <a:pt x="404" y="514"/>
                      <a:pt x="420" y="540"/>
                      <a:pt x="442" y="560"/>
                    </a:cubicBezTo>
                    <a:cubicBezTo>
                      <a:pt x="450" y="567"/>
                      <a:pt x="458" y="574"/>
                      <a:pt x="469" y="578"/>
                    </a:cubicBezTo>
                    <a:cubicBezTo>
                      <a:pt x="479" y="581"/>
                      <a:pt x="492" y="581"/>
                      <a:pt x="501" y="576"/>
                    </a:cubicBezTo>
                    <a:cubicBezTo>
                      <a:pt x="512" y="571"/>
                      <a:pt x="519" y="560"/>
                      <a:pt x="522" y="549"/>
                    </a:cubicBezTo>
                    <a:cubicBezTo>
                      <a:pt x="524" y="537"/>
                      <a:pt x="524" y="525"/>
                      <a:pt x="522" y="514"/>
                    </a:cubicBezTo>
                    <a:cubicBezTo>
                      <a:pt x="514" y="462"/>
                      <a:pt x="486" y="416"/>
                      <a:pt x="457" y="372"/>
                    </a:cubicBezTo>
                    <a:cubicBezTo>
                      <a:pt x="475" y="396"/>
                      <a:pt x="494" y="418"/>
                      <a:pt x="518" y="436"/>
                    </a:cubicBezTo>
                    <a:cubicBezTo>
                      <a:pt x="541" y="455"/>
                      <a:pt x="569" y="469"/>
                      <a:pt x="598" y="473"/>
                    </a:cubicBezTo>
                    <a:cubicBezTo>
                      <a:pt x="614" y="474"/>
                      <a:pt x="630" y="474"/>
                      <a:pt x="643" y="465"/>
                    </a:cubicBezTo>
                    <a:cubicBezTo>
                      <a:pt x="659" y="454"/>
                      <a:pt x="665" y="434"/>
                      <a:pt x="663" y="415"/>
                    </a:cubicBezTo>
                    <a:cubicBezTo>
                      <a:pt x="660" y="397"/>
                      <a:pt x="649" y="380"/>
                      <a:pt x="635" y="368"/>
                    </a:cubicBezTo>
                    <a:cubicBezTo>
                      <a:pt x="618" y="352"/>
                      <a:pt x="597" y="341"/>
                      <a:pt x="575" y="334"/>
                    </a:cubicBezTo>
                    <a:cubicBezTo>
                      <a:pt x="553" y="327"/>
                      <a:pt x="530" y="323"/>
                      <a:pt x="507" y="319"/>
                    </a:cubicBezTo>
                    <a:cubicBezTo>
                      <a:pt x="532" y="317"/>
                      <a:pt x="557" y="316"/>
                      <a:pt x="582" y="310"/>
                    </a:cubicBezTo>
                    <a:cubicBezTo>
                      <a:pt x="607" y="304"/>
                      <a:pt x="631" y="294"/>
                      <a:pt x="650" y="278"/>
                    </a:cubicBezTo>
                    <a:lnTo>
                      <a:pt x="650" y="27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18"/>
              <p:cNvSpPr/>
              <p:nvPr/>
            </p:nvSpPr>
            <p:spPr>
              <a:xfrm>
                <a:off x="2102727" y="432703"/>
                <a:ext cx="74658" cy="58067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4" extrusionOk="0">
                    <a:moveTo>
                      <a:pt x="225" y="56"/>
                    </a:moveTo>
                    <a:cubicBezTo>
                      <a:pt x="238" y="96"/>
                      <a:pt x="202" y="144"/>
                      <a:pt x="143" y="164"/>
                    </a:cubicBezTo>
                    <a:cubicBezTo>
                      <a:pt x="85" y="183"/>
                      <a:pt x="26" y="167"/>
                      <a:pt x="13" y="127"/>
                    </a:cubicBezTo>
                    <a:cubicBezTo>
                      <a:pt x="0" y="87"/>
                      <a:pt x="36" y="39"/>
                      <a:pt x="95" y="20"/>
                    </a:cubicBezTo>
                    <a:cubicBezTo>
                      <a:pt x="153" y="0"/>
                      <a:pt x="212" y="17"/>
                      <a:pt x="225" y="5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18"/>
              <p:cNvSpPr/>
              <p:nvPr/>
            </p:nvSpPr>
            <p:spPr>
              <a:xfrm>
                <a:off x="2012861" y="398139"/>
                <a:ext cx="200469" cy="2391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762" extrusionOk="0">
                    <a:moveTo>
                      <a:pt x="250" y="600"/>
                    </a:moveTo>
                    <a:lnTo>
                      <a:pt x="126" y="564"/>
                    </a:lnTo>
                    <a:cubicBezTo>
                      <a:pt x="124" y="563"/>
                      <a:pt x="121" y="565"/>
                      <a:pt x="121" y="567"/>
                    </a:cubicBezTo>
                    <a:cubicBezTo>
                      <a:pt x="120" y="569"/>
                      <a:pt x="121" y="572"/>
                      <a:pt x="124" y="573"/>
                    </a:cubicBezTo>
                    <a:lnTo>
                      <a:pt x="247" y="609"/>
                    </a:lnTo>
                    <a:cubicBezTo>
                      <a:pt x="247" y="609"/>
                      <a:pt x="248" y="609"/>
                      <a:pt x="249" y="609"/>
                    </a:cubicBezTo>
                    <a:cubicBezTo>
                      <a:pt x="251" y="609"/>
                      <a:pt x="252" y="607"/>
                      <a:pt x="253" y="606"/>
                    </a:cubicBezTo>
                    <a:cubicBezTo>
                      <a:pt x="254" y="603"/>
                      <a:pt x="252" y="601"/>
                      <a:pt x="250" y="600"/>
                    </a:cubicBezTo>
                    <a:close/>
                    <a:moveTo>
                      <a:pt x="78" y="620"/>
                    </a:moveTo>
                    <a:cubicBezTo>
                      <a:pt x="76" y="618"/>
                      <a:pt x="74" y="617"/>
                      <a:pt x="72" y="619"/>
                    </a:cubicBezTo>
                    <a:cubicBezTo>
                      <a:pt x="70" y="620"/>
                      <a:pt x="69" y="623"/>
                      <a:pt x="71" y="625"/>
                    </a:cubicBezTo>
                    <a:lnTo>
                      <a:pt x="137" y="722"/>
                    </a:lnTo>
                    <a:cubicBezTo>
                      <a:pt x="138" y="723"/>
                      <a:pt x="139" y="724"/>
                      <a:pt x="141" y="724"/>
                    </a:cubicBezTo>
                    <a:cubicBezTo>
                      <a:pt x="142" y="724"/>
                      <a:pt x="142" y="724"/>
                      <a:pt x="143" y="723"/>
                    </a:cubicBezTo>
                    <a:cubicBezTo>
                      <a:pt x="145" y="722"/>
                      <a:pt x="146" y="719"/>
                      <a:pt x="145" y="717"/>
                    </a:cubicBezTo>
                    <a:lnTo>
                      <a:pt x="78" y="620"/>
                    </a:lnTo>
                    <a:close/>
                    <a:moveTo>
                      <a:pt x="274" y="264"/>
                    </a:moveTo>
                    <a:lnTo>
                      <a:pt x="169" y="341"/>
                    </a:lnTo>
                    <a:cubicBezTo>
                      <a:pt x="167" y="343"/>
                      <a:pt x="166" y="346"/>
                      <a:pt x="168" y="348"/>
                    </a:cubicBezTo>
                    <a:cubicBezTo>
                      <a:pt x="169" y="349"/>
                      <a:pt x="170" y="350"/>
                      <a:pt x="171" y="350"/>
                    </a:cubicBezTo>
                    <a:cubicBezTo>
                      <a:pt x="172" y="350"/>
                      <a:pt x="173" y="349"/>
                      <a:pt x="174" y="349"/>
                    </a:cubicBezTo>
                    <a:lnTo>
                      <a:pt x="279" y="271"/>
                    </a:lnTo>
                    <a:cubicBezTo>
                      <a:pt x="281" y="270"/>
                      <a:pt x="282" y="267"/>
                      <a:pt x="280" y="265"/>
                    </a:cubicBezTo>
                    <a:cubicBezTo>
                      <a:pt x="279" y="263"/>
                      <a:pt x="276" y="263"/>
                      <a:pt x="274" y="264"/>
                    </a:cubicBezTo>
                    <a:close/>
                    <a:moveTo>
                      <a:pt x="4" y="652"/>
                    </a:moveTo>
                    <a:cubicBezTo>
                      <a:pt x="2" y="653"/>
                      <a:pt x="0" y="655"/>
                      <a:pt x="1" y="658"/>
                    </a:cubicBezTo>
                    <a:lnTo>
                      <a:pt x="27" y="757"/>
                    </a:lnTo>
                    <a:cubicBezTo>
                      <a:pt x="27" y="760"/>
                      <a:pt x="29" y="761"/>
                      <a:pt x="31" y="761"/>
                    </a:cubicBezTo>
                    <a:cubicBezTo>
                      <a:pt x="32" y="761"/>
                      <a:pt x="32" y="761"/>
                      <a:pt x="32" y="761"/>
                    </a:cubicBezTo>
                    <a:cubicBezTo>
                      <a:pt x="35" y="760"/>
                      <a:pt x="36" y="758"/>
                      <a:pt x="36" y="755"/>
                    </a:cubicBezTo>
                    <a:lnTo>
                      <a:pt x="10" y="656"/>
                    </a:lnTo>
                    <a:cubicBezTo>
                      <a:pt x="9" y="653"/>
                      <a:pt x="7" y="652"/>
                      <a:pt x="4" y="653"/>
                    </a:cubicBezTo>
                    <a:lnTo>
                      <a:pt x="4" y="652"/>
                    </a:lnTo>
                    <a:close/>
                    <a:moveTo>
                      <a:pt x="138" y="195"/>
                    </a:moveTo>
                    <a:lnTo>
                      <a:pt x="139" y="195"/>
                    </a:lnTo>
                    <a:lnTo>
                      <a:pt x="259" y="184"/>
                    </a:lnTo>
                    <a:cubicBezTo>
                      <a:pt x="261" y="184"/>
                      <a:pt x="263" y="181"/>
                      <a:pt x="263" y="179"/>
                    </a:cubicBezTo>
                    <a:cubicBezTo>
                      <a:pt x="263" y="176"/>
                      <a:pt x="260" y="175"/>
                      <a:pt x="258" y="175"/>
                    </a:cubicBezTo>
                    <a:lnTo>
                      <a:pt x="138" y="186"/>
                    </a:lnTo>
                    <a:cubicBezTo>
                      <a:pt x="135" y="186"/>
                      <a:pt x="134" y="188"/>
                      <a:pt x="134" y="190"/>
                    </a:cubicBezTo>
                    <a:cubicBezTo>
                      <a:pt x="134" y="193"/>
                      <a:pt x="136" y="195"/>
                      <a:pt x="138" y="195"/>
                    </a:cubicBezTo>
                    <a:close/>
                    <a:moveTo>
                      <a:pt x="168" y="494"/>
                    </a:moveTo>
                    <a:lnTo>
                      <a:pt x="169" y="494"/>
                    </a:lnTo>
                    <a:lnTo>
                      <a:pt x="235" y="472"/>
                    </a:lnTo>
                    <a:cubicBezTo>
                      <a:pt x="237" y="471"/>
                      <a:pt x="238" y="469"/>
                      <a:pt x="238" y="467"/>
                    </a:cubicBezTo>
                    <a:cubicBezTo>
                      <a:pt x="237" y="464"/>
                      <a:pt x="234" y="463"/>
                      <a:pt x="232" y="464"/>
                    </a:cubicBezTo>
                    <a:lnTo>
                      <a:pt x="167" y="486"/>
                    </a:lnTo>
                    <a:cubicBezTo>
                      <a:pt x="164" y="486"/>
                      <a:pt x="163" y="489"/>
                      <a:pt x="164" y="491"/>
                    </a:cubicBezTo>
                    <a:cubicBezTo>
                      <a:pt x="164" y="493"/>
                      <a:pt x="166" y="494"/>
                      <a:pt x="168" y="494"/>
                    </a:cubicBezTo>
                    <a:close/>
                    <a:moveTo>
                      <a:pt x="531" y="270"/>
                    </a:moveTo>
                    <a:cubicBezTo>
                      <a:pt x="529" y="268"/>
                      <a:pt x="526" y="269"/>
                      <a:pt x="524" y="271"/>
                    </a:cubicBezTo>
                    <a:cubicBezTo>
                      <a:pt x="523" y="273"/>
                      <a:pt x="524" y="276"/>
                      <a:pt x="526" y="277"/>
                    </a:cubicBezTo>
                    <a:lnTo>
                      <a:pt x="619" y="342"/>
                    </a:lnTo>
                    <a:cubicBezTo>
                      <a:pt x="619" y="342"/>
                      <a:pt x="620" y="343"/>
                      <a:pt x="621" y="343"/>
                    </a:cubicBezTo>
                    <a:cubicBezTo>
                      <a:pt x="623" y="343"/>
                      <a:pt x="624" y="342"/>
                      <a:pt x="625" y="341"/>
                    </a:cubicBezTo>
                    <a:cubicBezTo>
                      <a:pt x="627" y="339"/>
                      <a:pt x="626" y="336"/>
                      <a:pt x="624" y="335"/>
                    </a:cubicBezTo>
                    <a:lnTo>
                      <a:pt x="531" y="270"/>
                    </a:lnTo>
                    <a:close/>
                    <a:moveTo>
                      <a:pt x="632" y="154"/>
                    </a:moveTo>
                    <a:lnTo>
                      <a:pt x="538" y="172"/>
                    </a:lnTo>
                    <a:cubicBezTo>
                      <a:pt x="536" y="172"/>
                      <a:pt x="534" y="174"/>
                      <a:pt x="535" y="177"/>
                    </a:cubicBezTo>
                    <a:cubicBezTo>
                      <a:pt x="535" y="179"/>
                      <a:pt x="537" y="181"/>
                      <a:pt x="539" y="181"/>
                    </a:cubicBezTo>
                    <a:cubicBezTo>
                      <a:pt x="540" y="181"/>
                      <a:pt x="540" y="181"/>
                      <a:pt x="540" y="181"/>
                    </a:cubicBezTo>
                    <a:lnTo>
                      <a:pt x="634" y="163"/>
                    </a:lnTo>
                    <a:cubicBezTo>
                      <a:pt x="637" y="163"/>
                      <a:pt x="638" y="161"/>
                      <a:pt x="638" y="158"/>
                    </a:cubicBezTo>
                    <a:cubicBezTo>
                      <a:pt x="637" y="156"/>
                      <a:pt x="635" y="154"/>
                      <a:pt x="632" y="155"/>
                    </a:cubicBezTo>
                    <a:lnTo>
                      <a:pt x="632" y="154"/>
                    </a:lnTo>
                    <a:close/>
                    <a:moveTo>
                      <a:pt x="532" y="1"/>
                    </a:moveTo>
                    <a:cubicBezTo>
                      <a:pt x="530" y="0"/>
                      <a:pt x="527" y="1"/>
                      <a:pt x="526" y="3"/>
                    </a:cubicBezTo>
                    <a:lnTo>
                      <a:pt x="482" y="85"/>
                    </a:lnTo>
                    <a:cubicBezTo>
                      <a:pt x="480" y="88"/>
                      <a:pt x="481" y="90"/>
                      <a:pt x="483" y="92"/>
                    </a:cubicBezTo>
                    <a:cubicBezTo>
                      <a:pt x="484" y="92"/>
                      <a:pt x="485" y="92"/>
                      <a:pt x="485" y="92"/>
                    </a:cubicBezTo>
                    <a:cubicBezTo>
                      <a:pt x="487" y="92"/>
                      <a:pt x="489" y="91"/>
                      <a:pt x="489" y="90"/>
                    </a:cubicBezTo>
                    <a:lnTo>
                      <a:pt x="533" y="7"/>
                    </a:lnTo>
                    <a:cubicBezTo>
                      <a:pt x="535" y="5"/>
                      <a:pt x="534" y="2"/>
                      <a:pt x="532" y="1"/>
                    </a:cubicBezTo>
                    <a:close/>
                    <a:moveTo>
                      <a:pt x="436" y="318"/>
                    </a:moveTo>
                    <a:cubicBezTo>
                      <a:pt x="434" y="319"/>
                      <a:pt x="433" y="322"/>
                      <a:pt x="434" y="324"/>
                    </a:cubicBezTo>
                    <a:lnTo>
                      <a:pt x="479" y="434"/>
                    </a:lnTo>
                    <a:cubicBezTo>
                      <a:pt x="480" y="435"/>
                      <a:pt x="481" y="437"/>
                      <a:pt x="483" y="437"/>
                    </a:cubicBezTo>
                    <a:cubicBezTo>
                      <a:pt x="484" y="437"/>
                      <a:pt x="484" y="437"/>
                      <a:pt x="485" y="436"/>
                    </a:cubicBezTo>
                    <a:cubicBezTo>
                      <a:pt x="487" y="435"/>
                      <a:pt x="488" y="433"/>
                      <a:pt x="487" y="430"/>
                    </a:cubicBezTo>
                    <a:lnTo>
                      <a:pt x="442" y="321"/>
                    </a:lnTo>
                    <a:cubicBezTo>
                      <a:pt x="441" y="319"/>
                      <a:pt x="439" y="317"/>
                      <a:pt x="436" y="318"/>
                    </a:cubicBezTo>
                    <a:close/>
                    <a:moveTo>
                      <a:pt x="346" y="334"/>
                    </a:moveTo>
                    <a:cubicBezTo>
                      <a:pt x="344" y="334"/>
                      <a:pt x="341" y="335"/>
                      <a:pt x="341" y="338"/>
                    </a:cubicBezTo>
                    <a:lnTo>
                      <a:pt x="324" y="421"/>
                    </a:lnTo>
                    <a:cubicBezTo>
                      <a:pt x="323" y="423"/>
                      <a:pt x="325" y="426"/>
                      <a:pt x="327" y="426"/>
                    </a:cubicBezTo>
                    <a:cubicBezTo>
                      <a:pt x="328" y="426"/>
                      <a:pt x="328" y="426"/>
                      <a:pt x="328" y="426"/>
                    </a:cubicBezTo>
                    <a:cubicBezTo>
                      <a:pt x="330" y="426"/>
                      <a:pt x="332" y="424"/>
                      <a:pt x="332" y="422"/>
                    </a:cubicBezTo>
                    <a:lnTo>
                      <a:pt x="350" y="339"/>
                    </a:lnTo>
                    <a:cubicBezTo>
                      <a:pt x="350" y="337"/>
                      <a:pt x="349" y="335"/>
                      <a:pt x="346" y="334"/>
                    </a:cubicBezTo>
                    <a:close/>
                    <a:moveTo>
                      <a:pt x="331" y="2"/>
                    </a:moveTo>
                    <a:cubicBezTo>
                      <a:pt x="329" y="3"/>
                      <a:pt x="328" y="6"/>
                      <a:pt x="328" y="8"/>
                    </a:cubicBezTo>
                    <a:lnTo>
                      <a:pt x="360" y="102"/>
                    </a:lnTo>
                    <a:cubicBezTo>
                      <a:pt x="360" y="104"/>
                      <a:pt x="362" y="105"/>
                      <a:pt x="364" y="105"/>
                    </a:cubicBezTo>
                    <a:cubicBezTo>
                      <a:pt x="365" y="105"/>
                      <a:pt x="365" y="105"/>
                      <a:pt x="366" y="105"/>
                    </a:cubicBezTo>
                    <a:cubicBezTo>
                      <a:pt x="368" y="104"/>
                      <a:pt x="369" y="101"/>
                      <a:pt x="368" y="99"/>
                    </a:cubicBezTo>
                    <a:lnTo>
                      <a:pt x="337" y="5"/>
                    </a:lnTo>
                    <a:cubicBezTo>
                      <a:pt x="336" y="3"/>
                      <a:pt x="334" y="2"/>
                      <a:pt x="331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78" name="Google Shape;578;p18"/>
          <p:cNvGrpSpPr/>
          <p:nvPr/>
        </p:nvGrpSpPr>
        <p:grpSpPr>
          <a:xfrm>
            <a:off x="163911" y="-53232"/>
            <a:ext cx="4717282" cy="5783317"/>
            <a:chOff x="123238" y="-39924"/>
            <a:chExt cx="3546736" cy="4337488"/>
          </a:xfrm>
        </p:grpSpPr>
        <p:grpSp>
          <p:nvGrpSpPr>
            <p:cNvPr id="579" name="Google Shape;579;p18"/>
            <p:cNvGrpSpPr/>
            <p:nvPr/>
          </p:nvGrpSpPr>
          <p:grpSpPr>
            <a:xfrm>
              <a:off x="123238" y="-39924"/>
              <a:ext cx="3546736" cy="572674"/>
              <a:chOff x="272901" y="-19950"/>
              <a:chExt cx="3972599" cy="641508"/>
            </a:xfrm>
          </p:grpSpPr>
          <p:sp>
            <p:nvSpPr>
              <p:cNvPr id="580" name="Google Shape;580;p18"/>
              <p:cNvSpPr/>
              <p:nvPr/>
            </p:nvSpPr>
            <p:spPr>
              <a:xfrm>
                <a:off x="623600" y="-19950"/>
                <a:ext cx="3621900" cy="519075"/>
              </a:xfrm>
              <a:custGeom>
                <a:avLst/>
                <a:gdLst/>
                <a:ahLst/>
                <a:cxnLst/>
                <a:rect l="l" t="t" r="r" b="b"/>
                <a:pathLst>
                  <a:path w="144876" h="20763" extrusionOk="0">
                    <a:moveTo>
                      <a:pt x="0" y="17561"/>
                    </a:moveTo>
                    <a:cubicBezTo>
                      <a:pt x="1984" y="21530"/>
                      <a:pt x="8568" y="20004"/>
                      <a:pt x="12971" y="20554"/>
                    </a:cubicBezTo>
                    <a:cubicBezTo>
                      <a:pt x="21187" y="21581"/>
                      <a:pt x="36745" y="18793"/>
                      <a:pt x="35720" y="10576"/>
                    </a:cubicBezTo>
                    <a:cubicBezTo>
                      <a:pt x="35288" y="7113"/>
                      <a:pt x="26446" y="5868"/>
                      <a:pt x="25344" y="9179"/>
                    </a:cubicBezTo>
                    <a:cubicBezTo>
                      <a:pt x="24205" y="12600"/>
                      <a:pt x="28509" y="16619"/>
                      <a:pt x="31929" y="17760"/>
                    </a:cubicBezTo>
                    <a:cubicBezTo>
                      <a:pt x="37491" y="19615"/>
                      <a:pt x="44152" y="21183"/>
                      <a:pt x="49490" y="18758"/>
                    </a:cubicBezTo>
                    <a:cubicBezTo>
                      <a:pt x="56514" y="15568"/>
                      <a:pt x="62184" y="9345"/>
                      <a:pt x="69645" y="7383"/>
                    </a:cubicBezTo>
                    <a:cubicBezTo>
                      <a:pt x="81378" y="4298"/>
                      <a:pt x="93502" y="11825"/>
                      <a:pt x="105365" y="14368"/>
                    </a:cubicBezTo>
                    <a:cubicBezTo>
                      <a:pt x="114799" y="16391"/>
                      <a:pt x="125049" y="17908"/>
                      <a:pt x="134300" y="15166"/>
                    </a:cubicBezTo>
                    <a:cubicBezTo>
                      <a:pt x="140209" y="13415"/>
                      <a:pt x="144876" y="6163"/>
                      <a:pt x="144876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581" name="Google Shape;581;p18"/>
              <p:cNvGrpSpPr/>
              <p:nvPr/>
            </p:nvGrpSpPr>
            <p:grpSpPr>
              <a:xfrm rot="-1313319">
                <a:off x="333947" y="121749"/>
                <a:ext cx="493868" cy="422998"/>
                <a:chOff x="868096" y="2572495"/>
                <a:chExt cx="493874" cy="423003"/>
              </a:xfrm>
            </p:grpSpPr>
            <p:sp>
              <p:nvSpPr>
                <p:cNvPr id="582" name="Google Shape;582;p18"/>
                <p:cNvSpPr/>
                <p:nvPr/>
              </p:nvSpPr>
              <p:spPr>
                <a:xfrm>
                  <a:off x="996137" y="2645663"/>
                  <a:ext cx="169196" cy="217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417" extrusionOk="0">
                      <a:moveTo>
                        <a:pt x="11" y="87"/>
                      </a:moveTo>
                      <a:cubicBezTo>
                        <a:pt x="16" y="114"/>
                        <a:pt x="34" y="135"/>
                        <a:pt x="52" y="156"/>
                      </a:cubicBezTo>
                      <a:cubicBezTo>
                        <a:pt x="125" y="241"/>
                        <a:pt x="201" y="326"/>
                        <a:pt x="286" y="401"/>
                      </a:cubicBezTo>
                      <a:cubicBezTo>
                        <a:pt x="295" y="408"/>
                        <a:pt x="308" y="416"/>
                        <a:pt x="317" y="409"/>
                      </a:cubicBezTo>
                      <a:cubicBezTo>
                        <a:pt x="326" y="402"/>
                        <a:pt x="321" y="388"/>
                        <a:pt x="316" y="377"/>
                      </a:cubicBezTo>
                      <a:cubicBezTo>
                        <a:pt x="283" y="310"/>
                        <a:pt x="250" y="243"/>
                        <a:pt x="216" y="177"/>
                      </a:cubicBezTo>
                      <a:cubicBezTo>
                        <a:pt x="195" y="134"/>
                        <a:pt x="174" y="91"/>
                        <a:pt x="142" y="56"/>
                      </a:cubicBezTo>
                      <a:cubicBezTo>
                        <a:pt x="130" y="42"/>
                        <a:pt x="116" y="29"/>
                        <a:pt x="99" y="21"/>
                      </a:cubicBezTo>
                      <a:cubicBezTo>
                        <a:pt x="53" y="0"/>
                        <a:pt x="0" y="36"/>
                        <a:pt x="11" y="87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3" name="Google Shape;583;p18"/>
                <p:cNvSpPr/>
                <p:nvPr/>
              </p:nvSpPr>
              <p:spPr>
                <a:xfrm>
                  <a:off x="1037293" y="2737122"/>
                  <a:ext cx="116608" cy="189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368" extrusionOk="0">
                      <a:moveTo>
                        <a:pt x="223" y="266"/>
                      </a:moveTo>
                      <a:cubicBezTo>
                        <a:pt x="221" y="276"/>
                        <a:pt x="216" y="285"/>
                        <a:pt x="209" y="292"/>
                      </a:cubicBezTo>
                      <a:cubicBezTo>
                        <a:pt x="208" y="293"/>
                        <a:pt x="207" y="295"/>
                        <a:pt x="206" y="296"/>
                      </a:cubicBezTo>
                      <a:cubicBezTo>
                        <a:pt x="202" y="300"/>
                        <a:pt x="198" y="304"/>
                        <a:pt x="194" y="307"/>
                      </a:cubicBezTo>
                      <a:cubicBezTo>
                        <a:pt x="183" y="316"/>
                        <a:pt x="172" y="324"/>
                        <a:pt x="161" y="331"/>
                      </a:cubicBezTo>
                      <a:cubicBezTo>
                        <a:pt x="159" y="332"/>
                        <a:pt x="158" y="333"/>
                        <a:pt x="157" y="333"/>
                      </a:cubicBezTo>
                      <a:cubicBezTo>
                        <a:pt x="147" y="340"/>
                        <a:pt x="137" y="345"/>
                        <a:pt x="127" y="351"/>
                      </a:cubicBezTo>
                      <a:cubicBezTo>
                        <a:pt x="120" y="354"/>
                        <a:pt x="112" y="357"/>
                        <a:pt x="105" y="360"/>
                      </a:cubicBezTo>
                      <a:cubicBezTo>
                        <a:pt x="104" y="360"/>
                        <a:pt x="102" y="361"/>
                        <a:pt x="101" y="361"/>
                      </a:cubicBezTo>
                      <a:cubicBezTo>
                        <a:pt x="79" y="367"/>
                        <a:pt x="57" y="366"/>
                        <a:pt x="37" y="349"/>
                      </a:cubicBezTo>
                      <a:cubicBezTo>
                        <a:pt x="19" y="334"/>
                        <a:pt x="16" y="317"/>
                        <a:pt x="15" y="294"/>
                      </a:cubicBezTo>
                      <a:cubicBezTo>
                        <a:pt x="12" y="261"/>
                        <a:pt x="10" y="229"/>
                        <a:pt x="8" y="196"/>
                      </a:cubicBezTo>
                      <a:cubicBezTo>
                        <a:pt x="6" y="163"/>
                        <a:pt x="4" y="130"/>
                        <a:pt x="3" y="97"/>
                      </a:cubicBezTo>
                      <a:cubicBezTo>
                        <a:pt x="2" y="80"/>
                        <a:pt x="2" y="63"/>
                        <a:pt x="1" y="46"/>
                      </a:cubicBezTo>
                      <a:cubicBezTo>
                        <a:pt x="1" y="38"/>
                        <a:pt x="1" y="30"/>
                        <a:pt x="1" y="22"/>
                      </a:cubicBezTo>
                      <a:cubicBezTo>
                        <a:pt x="1" y="20"/>
                        <a:pt x="1" y="17"/>
                        <a:pt x="1" y="13"/>
                      </a:cubicBezTo>
                      <a:lnTo>
                        <a:pt x="1" y="12"/>
                      </a:lnTo>
                      <a:cubicBezTo>
                        <a:pt x="2" y="7"/>
                        <a:pt x="2" y="1"/>
                        <a:pt x="0" y="0"/>
                      </a:cubicBezTo>
                      <a:cubicBezTo>
                        <a:pt x="1" y="1"/>
                        <a:pt x="2" y="2"/>
                        <a:pt x="4" y="3"/>
                      </a:cubicBezTo>
                      <a:cubicBezTo>
                        <a:pt x="6" y="5"/>
                        <a:pt x="8" y="7"/>
                        <a:pt x="10" y="10"/>
                      </a:cubicBezTo>
                      <a:cubicBezTo>
                        <a:pt x="77" y="71"/>
                        <a:pt x="139" y="137"/>
                        <a:pt x="198" y="207"/>
                      </a:cubicBezTo>
                      <a:cubicBezTo>
                        <a:pt x="212" y="224"/>
                        <a:pt x="226" y="244"/>
                        <a:pt x="223" y="266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4" name="Google Shape;584;p18"/>
                <p:cNvSpPr/>
                <p:nvPr/>
              </p:nvSpPr>
              <p:spPr>
                <a:xfrm>
                  <a:off x="1035007" y="2732549"/>
                  <a:ext cx="54875" cy="189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" h="367" extrusionOk="0">
                      <a:moveTo>
                        <a:pt x="4" y="2"/>
                      </a:moveTo>
                      <a:lnTo>
                        <a:pt x="4" y="4"/>
                      </a:lnTo>
                      <a:lnTo>
                        <a:pt x="6" y="8"/>
                      </a:lnTo>
                      <a:lnTo>
                        <a:pt x="7" y="16"/>
                      </a:lnTo>
                      <a:lnTo>
                        <a:pt x="8" y="19"/>
                      </a:lnTo>
                      <a:lnTo>
                        <a:pt x="9" y="24"/>
                      </a:lnTo>
                      <a:cubicBezTo>
                        <a:pt x="11" y="31"/>
                        <a:pt x="13" y="40"/>
                        <a:pt x="15" y="49"/>
                      </a:cubicBezTo>
                      <a:lnTo>
                        <a:pt x="15" y="49"/>
                      </a:lnTo>
                      <a:cubicBezTo>
                        <a:pt x="40" y="156"/>
                        <a:pt x="66" y="264"/>
                        <a:pt x="107" y="365"/>
                      </a:cubicBezTo>
                      <a:cubicBezTo>
                        <a:pt x="106" y="365"/>
                        <a:pt x="104" y="366"/>
                        <a:pt x="103" y="366"/>
                      </a:cubicBezTo>
                      <a:cubicBezTo>
                        <a:pt x="58" y="257"/>
                        <a:pt x="31" y="139"/>
                        <a:pt x="5" y="25"/>
                      </a:cubicBezTo>
                      <a:lnTo>
                        <a:pt x="4" y="20"/>
                      </a:lnTo>
                      <a:lnTo>
                        <a:pt x="3" y="18"/>
                      </a:lnTo>
                      <a:lnTo>
                        <a:pt x="0" y="3"/>
                      </a:lnTo>
                      <a:cubicBezTo>
                        <a:pt x="0" y="2"/>
                        <a:pt x="0" y="1"/>
                        <a:pt x="2" y="0"/>
                      </a:cubicBezTo>
                      <a:lnTo>
                        <a:pt x="2" y="0"/>
                      </a:lnTo>
                      <a:lnTo>
                        <a:pt x="2" y="0"/>
                      </a:lnTo>
                      <a:cubicBezTo>
                        <a:pt x="2" y="0"/>
                        <a:pt x="4" y="1"/>
                        <a:pt x="4" y="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5" name="Google Shape;585;p18"/>
                <p:cNvSpPr/>
                <p:nvPr/>
              </p:nvSpPr>
              <p:spPr>
                <a:xfrm>
                  <a:off x="1032720" y="2732549"/>
                  <a:ext cx="112035" cy="178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343" extrusionOk="0">
                      <a:moveTo>
                        <a:pt x="215" y="301"/>
                      </a:moveTo>
                      <a:cubicBezTo>
                        <a:pt x="214" y="302"/>
                        <a:pt x="213" y="304"/>
                        <a:pt x="212" y="305"/>
                      </a:cubicBezTo>
                      <a:cubicBezTo>
                        <a:pt x="180" y="259"/>
                        <a:pt x="149" y="214"/>
                        <a:pt x="117" y="169"/>
                      </a:cubicBezTo>
                      <a:cubicBezTo>
                        <a:pt x="82" y="119"/>
                        <a:pt x="47" y="69"/>
                        <a:pt x="11" y="19"/>
                      </a:cubicBezTo>
                      <a:cubicBezTo>
                        <a:pt x="11" y="19"/>
                        <a:pt x="11" y="18"/>
                        <a:pt x="10" y="18"/>
                      </a:cubicBezTo>
                      <a:cubicBezTo>
                        <a:pt x="11" y="20"/>
                        <a:pt x="11" y="21"/>
                        <a:pt x="12" y="23"/>
                      </a:cubicBezTo>
                      <a:cubicBezTo>
                        <a:pt x="53" y="132"/>
                        <a:pt x="105" y="239"/>
                        <a:pt x="167" y="340"/>
                      </a:cubicBezTo>
                      <a:cubicBezTo>
                        <a:pt x="165" y="341"/>
                        <a:pt x="164" y="342"/>
                        <a:pt x="163" y="342"/>
                      </a:cubicBezTo>
                      <a:cubicBezTo>
                        <a:pt x="107" y="251"/>
                        <a:pt x="59" y="154"/>
                        <a:pt x="19" y="53"/>
                      </a:cubicBezTo>
                      <a:lnTo>
                        <a:pt x="19" y="53"/>
                      </a:lnTo>
                      <a:cubicBezTo>
                        <a:pt x="15" y="43"/>
                        <a:pt x="11" y="33"/>
                        <a:pt x="8" y="24"/>
                      </a:cubicBezTo>
                      <a:cubicBezTo>
                        <a:pt x="8" y="23"/>
                        <a:pt x="7" y="23"/>
                        <a:pt x="7" y="22"/>
                      </a:cubicBezTo>
                      <a:cubicBezTo>
                        <a:pt x="5" y="16"/>
                        <a:pt x="2" y="10"/>
                        <a:pt x="0" y="3"/>
                      </a:cubicBez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2" y="0"/>
                        <a:pt x="3" y="0"/>
                        <a:pt x="4" y="1"/>
                      </a:cubicBezTo>
                      <a:cubicBezTo>
                        <a:pt x="5" y="2"/>
                        <a:pt x="6" y="3"/>
                        <a:pt x="6" y="4"/>
                      </a:cubicBezTo>
                      <a:lnTo>
                        <a:pt x="6" y="4"/>
                      </a:lnTo>
                      <a:cubicBezTo>
                        <a:pt x="7" y="5"/>
                        <a:pt x="8" y="6"/>
                        <a:pt x="8" y="7"/>
                      </a:cubicBezTo>
                      <a:cubicBezTo>
                        <a:pt x="11" y="11"/>
                        <a:pt x="14" y="15"/>
                        <a:pt x="16" y="19"/>
                      </a:cubicBezTo>
                      <a:cubicBezTo>
                        <a:pt x="52" y="68"/>
                        <a:pt x="86" y="117"/>
                        <a:pt x="121" y="167"/>
                      </a:cubicBezTo>
                      <a:cubicBezTo>
                        <a:pt x="152" y="211"/>
                        <a:pt x="183" y="256"/>
                        <a:pt x="215" y="301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6" name="Google Shape;586;p18"/>
                <p:cNvSpPr/>
                <p:nvPr/>
              </p:nvSpPr>
              <p:spPr>
                <a:xfrm>
                  <a:off x="868096" y="2670813"/>
                  <a:ext cx="194347" cy="324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627" extrusionOk="0">
                      <a:moveTo>
                        <a:pt x="355" y="195"/>
                      </a:moveTo>
                      <a:cubicBezTo>
                        <a:pt x="367" y="255"/>
                        <a:pt x="372" y="316"/>
                        <a:pt x="374" y="377"/>
                      </a:cubicBezTo>
                      <a:cubicBezTo>
                        <a:pt x="375" y="399"/>
                        <a:pt x="376" y="421"/>
                        <a:pt x="373" y="443"/>
                      </a:cubicBezTo>
                      <a:cubicBezTo>
                        <a:pt x="373" y="447"/>
                        <a:pt x="372" y="450"/>
                        <a:pt x="372" y="454"/>
                      </a:cubicBezTo>
                      <a:cubicBezTo>
                        <a:pt x="369" y="469"/>
                        <a:pt x="366" y="483"/>
                        <a:pt x="359" y="497"/>
                      </a:cubicBezTo>
                      <a:cubicBezTo>
                        <a:pt x="342" y="536"/>
                        <a:pt x="308" y="565"/>
                        <a:pt x="271" y="583"/>
                      </a:cubicBezTo>
                      <a:cubicBezTo>
                        <a:pt x="233" y="602"/>
                        <a:pt x="191" y="611"/>
                        <a:pt x="150" y="618"/>
                      </a:cubicBezTo>
                      <a:cubicBezTo>
                        <a:pt x="127" y="622"/>
                        <a:pt x="103" y="626"/>
                        <a:pt x="80" y="623"/>
                      </a:cubicBezTo>
                      <a:cubicBezTo>
                        <a:pt x="57" y="621"/>
                        <a:pt x="34" y="610"/>
                        <a:pt x="19" y="592"/>
                      </a:cubicBezTo>
                      <a:cubicBezTo>
                        <a:pt x="4" y="572"/>
                        <a:pt x="0" y="546"/>
                        <a:pt x="3" y="522"/>
                      </a:cubicBezTo>
                      <a:cubicBezTo>
                        <a:pt x="3" y="521"/>
                        <a:pt x="3" y="521"/>
                        <a:pt x="4" y="521"/>
                      </a:cubicBezTo>
                      <a:cubicBezTo>
                        <a:pt x="5" y="512"/>
                        <a:pt x="7" y="503"/>
                        <a:pt x="9" y="495"/>
                      </a:cubicBezTo>
                      <a:lnTo>
                        <a:pt x="9" y="495"/>
                      </a:lnTo>
                      <a:cubicBezTo>
                        <a:pt x="14" y="480"/>
                        <a:pt x="20" y="466"/>
                        <a:pt x="26" y="452"/>
                      </a:cubicBezTo>
                      <a:cubicBezTo>
                        <a:pt x="42" y="416"/>
                        <a:pt x="59" y="380"/>
                        <a:pt x="76" y="344"/>
                      </a:cubicBezTo>
                      <a:cubicBezTo>
                        <a:pt x="106" y="281"/>
                        <a:pt x="138" y="217"/>
                        <a:pt x="171" y="155"/>
                      </a:cubicBezTo>
                      <a:cubicBezTo>
                        <a:pt x="180" y="138"/>
                        <a:pt x="190" y="121"/>
                        <a:pt x="199" y="103"/>
                      </a:cubicBezTo>
                      <a:cubicBezTo>
                        <a:pt x="202" y="99"/>
                        <a:pt x="204" y="94"/>
                        <a:pt x="207" y="90"/>
                      </a:cubicBezTo>
                      <a:cubicBezTo>
                        <a:pt x="212" y="81"/>
                        <a:pt x="217" y="71"/>
                        <a:pt x="223" y="62"/>
                      </a:cubicBezTo>
                      <a:cubicBezTo>
                        <a:pt x="231" y="46"/>
                        <a:pt x="241" y="29"/>
                        <a:pt x="255" y="17"/>
                      </a:cubicBezTo>
                      <a:cubicBezTo>
                        <a:pt x="273" y="0"/>
                        <a:pt x="286" y="17"/>
                        <a:pt x="297" y="33"/>
                      </a:cubicBezTo>
                      <a:cubicBezTo>
                        <a:pt x="302" y="41"/>
                        <a:pt x="306" y="49"/>
                        <a:pt x="310" y="57"/>
                      </a:cubicBezTo>
                      <a:cubicBezTo>
                        <a:pt x="312" y="60"/>
                        <a:pt x="312" y="62"/>
                        <a:pt x="313" y="64"/>
                      </a:cubicBezTo>
                      <a:cubicBezTo>
                        <a:pt x="334" y="105"/>
                        <a:pt x="346" y="149"/>
                        <a:pt x="355" y="195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1071590" y="2716543"/>
                  <a:ext cx="130327" cy="180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" h="348" extrusionOk="0">
                      <a:moveTo>
                        <a:pt x="66" y="341"/>
                      </a:moveTo>
                      <a:cubicBezTo>
                        <a:pt x="75" y="346"/>
                        <a:pt x="85" y="347"/>
                        <a:pt x="95" y="347"/>
                      </a:cubicBezTo>
                      <a:cubicBezTo>
                        <a:pt x="97" y="347"/>
                        <a:pt x="98" y="347"/>
                        <a:pt x="100" y="346"/>
                      </a:cubicBezTo>
                      <a:cubicBezTo>
                        <a:pt x="106" y="346"/>
                        <a:pt x="111" y="345"/>
                        <a:pt x="117" y="344"/>
                      </a:cubicBezTo>
                      <a:cubicBezTo>
                        <a:pt x="130" y="341"/>
                        <a:pt x="143" y="338"/>
                        <a:pt x="156" y="334"/>
                      </a:cubicBezTo>
                      <a:cubicBezTo>
                        <a:pt x="157" y="333"/>
                        <a:pt x="159" y="333"/>
                        <a:pt x="160" y="332"/>
                      </a:cubicBezTo>
                      <a:cubicBezTo>
                        <a:pt x="171" y="329"/>
                        <a:pt x="182" y="324"/>
                        <a:pt x="193" y="319"/>
                      </a:cubicBezTo>
                      <a:cubicBezTo>
                        <a:pt x="200" y="316"/>
                        <a:pt x="207" y="313"/>
                        <a:pt x="213" y="309"/>
                      </a:cubicBezTo>
                      <a:cubicBezTo>
                        <a:pt x="214" y="308"/>
                        <a:pt x="216" y="307"/>
                        <a:pt x="217" y="306"/>
                      </a:cubicBezTo>
                      <a:cubicBezTo>
                        <a:pt x="236" y="293"/>
                        <a:pt x="249" y="275"/>
                        <a:pt x="248" y="249"/>
                      </a:cubicBezTo>
                      <a:cubicBezTo>
                        <a:pt x="248" y="225"/>
                        <a:pt x="236" y="213"/>
                        <a:pt x="219" y="197"/>
                      </a:cubicBezTo>
                      <a:cubicBezTo>
                        <a:pt x="196" y="174"/>
                        <a:pt x="172" y="152"/>
                        <a:pt x="148" y="129"/>
                      </a:cubicBezTo>
                      <a:cubicBezTo>
                        <a:pt x="123" y="107"/>
                        <a:pt x="99" y="85"/>
                        <a:pt x="74" y="63"/>
                      </a:cubicBezTo>
                      <a:cubicBezTo>
                        <a:pt x="61" y="53"/>
                        <a:pt x="49" y="42"/>
                        <a:pt x="36" y="31"/>
                      </a:cubicBezTo>
                      <a:cubicBezTo>
                        <a:pt x="30" y="26"/>
                        <a:pt x="23" y="20"/>
                        <a:pt x="17" y="15"/>
                      </a:cubicBezTo>
                      <a:cubicBezTo>
                        <a:pt x="16" y="14"/>
                        <a:pt x="13" y="12"/>
                        <a:pt x="9" y="9"/>
                      </a:cubicBezTo>
                      <a:lnTo>
                        <a:pt x="9" y="9"/>
                      </a:lnTo>
                      <a:cubicBezTo>
                        <a:pt x="4" y="5"/>
                        <a:pt x="0" y="2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0" y="8"/>
                        <a:pt x="0" y="11"/>
                        <a:pt x="0" y="14"/>
                      </a:cubicBezTo>
                      <a:cubicBezTo>
                        <a:pt x="7" y="104"/>
                        <a:pt x="19" y="194"/>
                        <a:pt x="36" y="283"/>
                      </a:cubicBezTo>
                      <a:cubicBezTo>
                        <a:pt x="40" y="305"/>
                        <a:pt x="47" y="329"/>
                        <a:pt x="66" y="340"/>
                      </a:cubicBezTo>
                      <a:lnTo>
                        <a:pt x="66" y="341"/>
                      </a:lnTo>
                    </a:path>
                  </a:pathLst>
                </a:custGeom>
                <a:solidFill>
                  <a:srgbClr val="FFE6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8" name="Google Shape;588;p18"/>
                <p:cNvSpPr/>
                <p:nvPr/>
              </p:nvSpPr>
              <p:spPr>
                <a:xfrm>
                  <a:off x="1071590" y="2716543"/>
                  <a:ext cx="130327" cy="180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" h="348" extrusionOk="0">
                      <a:moveTo>
                        <a:pt x="66" y="341"/>
                      </a:moveTo>
                      <a:cubicBezTo>
                        <a:pt x="75" y="346"/>
                        <a:pt x="85" y="347"/>
                        <a:pt x="95" y="347"/>
                      </a:cubicBezTo>
                      <a:cubicBezTo>
                        <a:pt x="97" y="347"/>
                        <a:pt x="98" y="347"/>
                        <a:pt x="100" y="346"/>
                      </a:cubicBezTo>
                      <a:cubicBezTo>
                        <a:pt x="106" y="346"/>
                        <a:pt x="111" y="345"/>
                        <a:pt x="117" y="344"/>
                      </a:cubicBezTo>
                      <a:cubicBezTo>
                        <a:pt x="130" y="341"/>
                        <a:pt x="143" y="338"/>
                        <a:pt x="156" y="334"/>
                      </a:cubicBezTo>
                      <a:cubicBezTo>
                        <a:pt x="157" y="333"/>
                        <a:pt x="159" y="333"/>
                        <a:pt x="160" y="332"/>
                      </a:cubicBezTo>
                      <a:cubicBezTo>
                        <a:pt x="171" y="329"/>
                        <a:pt x="182" y="324"/>
                        <a:pt x="193" y="319"/>
                      </a:cubicBezTo>
                      <a:cubicBezTo>
                        <a:pt x="200" y="316"/>
                        <a:pt x="207" y="313"/>
                        <a:pt x="213" y="309"/>
                      </a:cubicBezTo>
                      <a:cubicBezTo>
                        <a:pt x="214" y="308"/>
                        <a:pt x="216" y="307"/>
                        <a:pt x="217" y="306"/>
                      </a:cubicBezTo>
                      <a:cubicBezTo>
                        <a:pt x="236" y="293"/>
                        <a:pt x="249" y="275"/>
                        <a:pt x="248" y="249"/>
                      </a:cubicBezTo>
                      <a:cubicBezTo>
                        <a:pt x="248" y="225"/>
                        <a:pt x="236" y="213"/>
                        <a:pt x="219" y="197"/>
                      </a:cubicBezTo>
                      <a:cubicBezTo>
                        <a:pt x="196" y="174"/>
                        <a:pt x="172" y="152"/>
                        <a:pt x="148" y="129"/>
                      </a:cubicBezTo>
                      <a:cubicBezTo>
                        <a:pt x="123" y="107"/>
                        <a:pt x="99" y="85"/>
                        <a:pt x="74" y="63"/>
                      </a:cubicBezTo>
                      <a:cubicBezTo>
                        <a:pt x="61" y="53"/>
                        <a:pt x="49" y="42"/>
                        <a:pt x="36" y="31"/>
                      </a:cubicBezTo>
                      <a:cubicBezTo>
                        <a:pt x="30" y="26"/>
                        <a:pt x="23" y="20"/>
                        <a:pt x="17" y="15"/>
                      </a:cubicBezTo>
                      <a:cubicBezTo>
                        <a:pt x="16" y="14"/>
                        <a:pt x="13" y="12"/>
                        <a:pt x="9" y="9"/>
                      </a:cubicBezTo>
                      <a:lnTo>
                        <a:pt x="9" y="9"/>
                      </a:lnTo>
                      <a:cubicBezTo>
                        <a:pt x="4" y="5"/>
                        <a:pt x="0" y="2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0" y="8"/>
                        <a:pt x="0" y="11"/>
                        <a:pt x="0" y="14"/>
                      </a:cubicBezTo>
                      <a:cubicBezTo>
                        <a:pt x="7" y="104"/>
                        <a:pt x="19" y="194"/>
                        <a:pt x="36" y="283"/>
                      </a:cubicBezTo>
                      <a:cubicBezTo>
                        <a:pt x="40" y="305"/>
                        <a:pt x="47" y="329"/>
                        <a:pt x="66" y="340"/>
                      </a:cubicBezTo>
                      <a:lnTo>
                        <a:pt x="66" y="341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9" name="Google Shape;589;p18"/>
                <p:cNvSpPr/>
                <p:nvPr/>
              </p:nvSpPr>
              <p:spPr>
                <a:xfrm>
                  <a:off x="1069303" y="2714257"/>
                  <a:ext cx="114322" cy="162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" h="314" extrusionOk="0">
                      <a:moveTo>
                        <a:pt x="0" y="4"/>
                      </a:moveTo>
                      <a:lnTo>
                        <a:pt x="1" y="6"/>
                      </a:lnTo>
                      <a:lnTo>
                        <a:pt x="4" y="9"/>
                      </a:lnTo>
                      <a:lnTo>
                        <a:pt x="9" y="15"/>
                      </a:lnTo>
                      <a:lnTo>
                        <a:pt x="11" y="18"/>
                      </a:lnTo>
                      <a:lnTo>
                        <a:pt x="14" y="22"/>
                      </a:lnTo>
                      <a:cubicBezTo>
                        <a:pt x="19" y="29"/>
                        <a:pt x="25" y="36"/>
                        <a:pt x="31" y="43"/>
                      </a:cubicBezTo>
                      <a:lnTo>
                        <a:pt x="31" y="43"/>
                      </a:lnTo>
                      <a:cubicBezTo>
                        <a:pt x="98" y="129"/>
                        <a:pt x="165" y="218"/>
                        <a:pt x="217" y="313"/>
                      </a:cubicBezTo>
                      <a:cubicBezTo>
                        <a:pt x="219" y="312"/>
                        <a:pt x="220" y="311"/>
                        <a:pt x="221" y="310"/>
                      </a:cubicBezTo>
                      <a:cubicBezTo>
                        <a:pt x="165" y="207"/>
                        <a:pt x="90" y="111"/>
                        <a:pt x="17" y="19"/>
                      </a:cubicBezTo>
                      <a:lnTo>
                        <a:pt x="15" y="15"/>
                      </a:lnTo>
                      <a:lnTo>
                        <a:pt x="13" y="13"/>
                      </a:lnTo>
                      <a:lnTo>
                        <a:pt x="4" y="2"/>
                      </a:lnTo>
                      <a:cubicBezTo>
                        <a:pt x="3" y="0"/>
                        <a:pt x="2" y="0"/>
                        <a:pt x="1" y="1"/>
                      </a:cubicBez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0" name="Google Shape;590;p18"/>
                <p:cNvSpPr/>
                <p:nvPr/>
              </p:nvSpPr>
              <p:spPr>
                <a:xfrm>
                  <a:off x="1069303" y="2711970"/>
                  <a:ext cx="86885" cy="185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" h="357" extrusionOk="0">
                      <a:moveTo>
                        <a:pt x="100" y="356"/>
                      </a:moveTo>
                      <a:cubicBezTo>
                        <a:pt x="102" y="356"/>
                        <a:pt x="103" y="356"/>
                        <a:pt x="105" y="355"/>
                      </a:cubicBezTo>
                      <a:cubicBezTo>
                        <a:pt x="90" y="302"/>
                        <a:pt x="75" y="249"/>
                        <a:pt x="60" y="196"/>
                      </a:cubicBezTo>
                      <a:cubicBezTo>
                        <a:pt x="43" y="138"/>
                        <a:pt x="27" y="79"/>
                        <a:pt x="10" y="20"/>
                      </a:cubicBezTo>
                      <a:cubicBezTo>
                        <a:pt x="10" y="19"/>
                        <a:pt x="9" y="19"/>
                        <a:pt x="9" y="18"/>
                      </a:cubicBezTo>
                      <a:cubicBezTo>
                        <a:pt x="10" y="20"/>
                        <a:pt x="11" y="21"/>
                        <a:pt x="12" y="23"/>
                      </a:cubicBezTo>
                      <a:cubicBezTo>
                        <a:pt x="72" y="123"/>
                        <a:pt x="122" y="231"/>
                        <a:pt x="161" y="343"/>
                      </a:cubicBezTo>
                      <a:cubicBezTo>
                        <a:pt x="163" y="342"/>
                        <a:pt x="164" y="342"/>
                        <a:pt x="165" y="341"/>
                      </a:cubicBezTo>
                      <a:cubicBezTo>
                        <a:pt x="130" y="240"/>
                        <a:pt x="85" y="141"/>
                        <a:pt x="32" y="48"/>
                      </a:cubicBezTo>
                      <a:lnTo>
                        <a:pt x="32" y="48"/>
                      </a:lnTo>
                      <a:cubicBezTo>
                        <a:pt x="27" y="39"/>
                        <a:pt x="21" y="30"/>
                        <a:pt x="16" y="20"/>
                      </a:cubicBezTo>
                      <a:lnTo>
                        <a:pt x="15" y="19"/>
                      </a:lnTo>
                      <a:cubicBezTo>
                        <a:pt x="12" y="13"/>
                        <a:pt x="8" y="7"/>
                        <a:pt x="5" y="1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1" y="1"/>
                        <a:pt x="0" y="1"/>
                        <a:pt x="1" y="3"/>
                      </a:cubicBezTo>
                      <a:cubicBezTo>
                        <a:pt x="1" y="4"/>
                        <a:pt x="1" y="5"/>
                        <a:pt x="2" y="6"/>
                      </a:cubicBezTo>
                      <a:lnTo>
                        <a:pt x="2" y="6"/>
                      </a:lnTo>
                      <a:cubicBezTo>
                        <a:pt x="2" y="8"/>
                        <a:pt x="2" y="9"/>
                        <a:pt x="3" y="10"/>
                      </a:cubicBezTo>
                      <a:cubicBezTo>
                        <a:pt x="4" y="15"/>
                        <a:pt x="5" y="19"/>
                        <a:pt x="7" y="23"/>
                      </a:cubicBezTo>
                      <a:cubicBezTo>
                        <a:pt x="23" y="82"/>
                        <a:pt x="40" y="139"/>
                        <a:pt x="56" y="198"/>
                      </a:cubicBezTo>
                      <a:cubicBezTo>
                        <a:pt x="71" y="250"/>
                        <a:pt x="86" y="302"/>
                        <a:pt x="101" y="356"/>
                      </a:cubicBezTo>
                      <a:lnTo>
                        <a:pt x="100" y="356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1" name="Google Shape;591;p18"/>
                <p:cNvSpPr/>
                <p:nvPr/>
              </p:nvSpPr>
              <p:spPr>
                <a:xfrm>
                  <a:off x="1037293" y="2652521"/>
                  <a:ext cx="324676" cy="205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" h="398" extrusionOk="0">
                      <a:moveTo>
                        <a:pt x="100" y="192"/>
                      </a:moveTo>
                      <a:cubicBezTo>
                        <a:pt x="139" y="239"/>
                        <a:pt x="183" y="282"/>
                        <a:pt x="229" y="322"/>
                      </a:cubicBezTo>
                      <a:cubicBezTo>
                        <a:pt x="246" y="336"/>
                        <a:pt x="263" y="351"/>
                        <a:pt x="281" y="363"/>
                      </a:cubicBezTo>
                      <a:cubicBezTo>
                        <a:pt x="284" y="365"/>
                        <a:pt x="287" y="367"/>
                        <a:pt x="290" y="368"/>
                      </a:cubicBezTo>
                      <a:cubicBezTo>
                        <a:pt x="303" y="376"/>
                        <a:pt x="317" y="382"/>
                        <a:pt x="332" y="386"/>
                      </a:cubicBezTo>
                      <a:cubicBezTo>
                        <a:pt x="372" y="397"/>
                        <a:pt x="417" y="389"/>
                        <a:pt x="455" y="372"/>
                      </a:cubicBezTo>
                      <a:cubicBezTo>
                        <a:pt x="493" y="354"/>
                        <a:pt x="527" y="327"/>
                        <a:pt x="558" y="300"/>
                      </a:cubicBezTo>
                      <a:cubicBezTo>
                        <a:pt x="576" y="284"/>
                        <a:pt x="593" y="268"/>
                        <a:pt x="606" y="249"/>
                      </a:cubicBezTo>
                      <a:cubicBezTo>
                        <a:pt x="618" y="229"/>
                        <a:pt x="625" y="205"/>
                        <a:pt x="620" y="183"/>
                      </a:cubicBezTo>
                      <a:cubicBezTo>
                        <a:pt x="615" y="159"/>
                        <a:pt x="597" y="139"/>
                        <a:pt x="576" y="127"/>
                      </a:cubicBezTo>
                      <a:cubicBezTo>
                        <a:pt x="576" y="126"/>
                        <a:pt x="575" y="126"/>
                        <a:pt x="575" y="126"/>
                      </a:cubicBezTo>
                      <a:cubicBezTo>
                        <a:pt x="567" y="121"/>
                        <a:pt x="559" y="118"/>
                        <a:pt x="551" y="114"/>
                      </a:cubicBezTo>
                      <a:lnTo>
                        <a:pt x="551" y="114"/>
                      </a:lnTo>
                      <a:cubicBezTo>
                        <a:pt x="537" y="109"/>
                        <a:pt x="522" y="104"/>
                        <a:pt x="507" y="100"/>
                      </a:cubicBezTo>
                      <a:cubicBezTo>
                        <a:pt x="469" y="90"/>
                        <a:pt x="431" y="80"/>
                        <a:pt x="393" y="71"/>
                      </a:cubicBezTo>
                      <a:cubicBezTo>
                        <a:pt x="324" y="54"/>
                        <a:pt x="255" y="39"/>
                        <a:pt x="186" y="25"/>
                      </a:cubicBezTo>
                      <a:cubicBezTo>
                        <a:pt x="166" y="21"/>
                        <a:pt x="146" y="17"/>
                        <a:pt x="127" y="14"/>
                      </a:cubicBezTo>
                      <a:cubicBezTo>
                        <a:pt x="122" y="13"/>
                        <a:pt x="117" y="12"/>
                        <a:pt x="112" y="11"/>
                      </a:cubicBezTo>
                      <a:cubicBezTo>
                        <a:pt x="101" y="9"/>
                        <a:pt x="91" y="7"/>
                        <a:pt x="80" y="6"/>
                      </a:cubicBezTo>
                      <a:cubicBezTo>
                        <a:pt x="62" y="2"/>
                        <a:pt x="43" y="0"/>
                        <a:pt x="25" y="2"/>
                      </a:cubicBezTo>
                      <a:cubicBezTo>
                        <a:pt x="0" y="6"/>
                        <a:pt x="5" y="26"/>
                        <a:pt x="11" y="45"/>
                      </a:cubicBezTo>
                      <a:cubicBezTo>
                        <a:pt x="14" y="54"/>
                        <a:pt x="18" y="63"/>
                        <a:pt x="21" y="71"/>
                      </a:cubicBezTo>
                      <a:cubicBezTo>
                        <a:pt x="22" y="73"/>
                        <a:pt x="23" y="75"/>
                        <a:pt x="24" y="77"/>
                      </a:cubicBezTo>
                      <a:cubicBezTo>
                        <a:pt x="44" y="119"/>
                        <a:pt x="71" y="157"/>
                        <a:pt x="101" y="192"/>
                      </a:cubicBezTo>
                      <a:lnTo>
                        <a:pt x="100" y="192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2" name="Google Shape;592;p18"/>
                <p:cNvSpPr/>
                <p:nvPr/>
              </p:nvSpPr>
              <p:spPr>
                <a:xfrm>
                  <a:off x="870383" y="2657094"/>
                  <a:ext cx="468719" cy="308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595" extrusionOk="0">
                      <a:moveTo>
                        <a:pt x="151" y="386"/>
                      </a:moveTo>
                      <a:cubicBezTo>
                        <a:pt x="163" y="389"/>
                        <a:pt x="174" y="380"/>
                        <a:pt x="182" y="370"/>
                      </a:cubicBezTo>
                      <a:cubicBezTo>
                        <a:pt x="202" y="345"/>
                        <a:pt x="215" y="313"/>
                        <a:pt x="219" y="280"/>
                      </a:cubicBezTo>
                      <a:cubicBezTo>
                        <a:pt x="221" y="258"/>
                        <a:pt x="210" y="230"/>
                        <a:pt x="184" y="246"/>
                      </a:cubicBezTo>
                      <a:cubicBezTo>
                        <a:pt x="164" y="260"/>
                        <a:pt x="151" y="288"/>
                        <a:pt x="144" y="310"/>
                      </a:cubicBezTo>
                      <a:cubicBezTo>
                        <a:pt x="140" y="324"/>
                        <a:pt x="137" y="338"/>
                        <a:pt x="137" y="353"/>
                      </a:cubicBezTo>
                      <a:cubicBezTo>
                        <a:pt x="136" y="360"/>
                        <a:pt x="137" y="366"/>
                        <a:pt x="139" y="372"/>
                      </a:cubicBezTo>
                      <a:cubicBezTo>
                        <a:pt x="141" y="378"/>
                        <a:pt x="145" y="384"/>
                        <a:pt x="151" y="386"/>
                      </a:cubicBezTo>
                      <a:close/>
                      <a:moveTo>
                        <a:pt x="253" y="116"/>
                      </a:moveTo>
                      <a:cubicBezTo>
                        <a:pt x="255" y="117"/>
                        <a:pt x="257" y="118"/>
                        <a:pt x="259" y="119"/>
                      </a:cubicBezTo>
                      <a:cubicBezTo>
                        <a:pt x="252" y="129"/>
                        <a:pt x="248" y="140"/>
                        <a:pt x="247" y="152"/>
                      </a:cubicBezTo>
                      <a:cubicBezTo>
                        <a:pt x="245" y="164"/>
                        <a:pt x="249" y="178"/>
                        <a:pt x="261" y="181"/>
                      </a:cubicBezTo>
                      <a:cubicBezTo>
                        <a:pt x="265" y="182"/>
                        <a:pt x="269" y="182"/>
                        <a:pt x="272" y="181"/>
                      </a:cubicBezTo>
                      <a:cubicBezTo>
                        <a:pt x="273" y="180"/>
                        <a:pt x="274" y="180"/>
                        <a:pt x="275" y="179"/>
                      </a:cubicBezTo>
                      <a:cubicBezTo>
                        <a:pt x="282" y="175"/>
                        <a:pt x="287" y="168"/>
                        <a:pt x="288" y="159"/>
                      </a:cubicBezTo>
                      <a:cubicBezTo>
                        <a:pt x="289" y="143"/>
                        <a:pt x="281" y="127"/>
                        <a:pt x="268" y="117"/>
                      </a:cubicBezTo>
                      <a:cubicBezTo>
                        <a:pt x="279" y="103"/>
                        <a:pt x="294" y="93"/>
                        <a:pt x="310" y="88"/>
                      </a:cubicBezTo>
                      <a:cubicBezTo>
                        <a:pt x="309" y="86"/>
                        <a:pt x="308" y="84"/>
                        <a:pt x="307" y="82"/>
                      </a:cubicBezTo>
                      <a:cubicBezTo>
                        <a:pt x="290" y="87"/>
                        <a:pt x="274" y="99"/>
                        <a:pt x="263" y="113"/>
                      </a:cubicBezTo>
                      <a:cubicBezTo>
                        <a:pt x="260" y="112"/>
                        <a:pt x="258" y="111"/>
                        <a:pt x="255" y="110"/>
                      </a:cubicBezTo>
                      <a:cubicBezTo>
                        <a:pt x="239" y="104"/>
                        <a:pt x="220" y="106"/>
                        <a:pt x="204" y="115"/>
                      </a:cubicBezTo>
                      <a:cubicBezTo>
                        <a:pt x="201" y="119"/>
                        <a:pt x="199" y="123"/>
                        <a:pt x="196" y="128"/>
                      </a:cubicBezTo>
                      <a:cubicBezTo>
                        <a:pt x="198" y="127"/>
                        <a:pt x="199" y="126"/>
                        <a:pt x="200" y="125"/>
                      </a:cubicBezTo>
                      <a:cubicBezTo>
                        <a:pt x="216" y="113"/>
                        <a:pt x="236" y="110"/>
                        <a:pt x="253" y="116"/>
                      </a:cubicBezTo>
                      <a:close/>
                      <a:moveTo>
                        <a:pt x="264" y="123"/>
                      </a:moveTo>
                      <a:cubicBezTo>
                        <a:pt x="275" y="131"/>
                        <a:pt x="282" y="145"/>
                        <a:pt x="281" y="158"/>
                      </a:cubicBezTo>
                      <a:cubicBezTo>
                        <a:pt x="280" y="165"/>
                        <a:pt x="276" y="171"/>
                        <a:pt x="272" y="173"/>
                      </a:cubicBezTo>
                      <a:cubicBezTo>
                        <a:pt x="269" y="175"/>
                        <a:pt x="266" y="176"/>
                        <a:pt x="263" y="175"/>
                      </a:cubicBezTo>
                      <a:cubicBezTo>
                        <a:pt x="255" y="173"/>
                        <a:pt x="252" y="162"/>
                        <a:pt x="253" y="153"/>
                      </a:cubicBezTo>
                      <a:cubicBezTo>
                        <a:pt x="255" y="142"/>
                        <a:pt x="258" y="132"/>
                        <a:pt x="264" y="123"/>
                      </a:cubicBezTo>
                      <a:close/>
                      <a:moveTo>
                        <a:pt x="255" y="329"/>
                      </a:moveTo>
                      <a:cubicBezTo>
                        <a:pt x="255" y="334"/>
                        <a:pt x="257" y="340"/>
                        <a:pt x="261" y="344"/>
                      </a:cubicBezTo>
                      <a:cubicBezTo>
                        <a:pt x="264" y="349"/>
                        <a:pt x="269" y="351"/>
                        <a:pt x="275" y="350"/>
                      </a:cubicBezTo>
                      <a:cubicBezTo>
                        <a:pt x="280" y="350"/>
                        <a:pt x="284" y="347"/>
                        <a:pt x="287" y="343"/>
                      </a:cubicBezTo>
                      <a:cubicBezTo>
                        <a:pt x="290" y="339"/>
                        <a:pt x="292" y="335"/>
                        <a:pt x="293" y="330"/>
                      </a:cubicBezTo>
                      <a:cubicBezTo>
                        <a:pt x="296" y="323"/>
                        <a:pt x="298" y="315"/>
                        <a:pt x="298" y="307"/>
                      </a:cubicBezTo>
                      <a:cubicBezTo>
                        <a:pt x="298" y="299"/>
                        <a:pt x="295" y="291"/>
                        <a:pt x="289" y="286"/>
                      </a:cubicBezTo>
                      <a:cubicBezTo>
                        <a:pt x="264" y="266"/>
                        <a:pt x="252" y="312"/>
                        <a:pt x="255" y="329"/>
                      </a:cubicBezTo>
                      <a:close/>
                      <a:moveTo>
                        <a:pt x="262" y="502"/>
                      </a:moveTo>
                      <a:cubicBezTo>
                        <a:pt x="246" y="504"/>
                        <a:pt x="245" y="533"/>
                        <a:pt x="258" y="540"/>
                      </a:cubicBezTo>
                      <a:cubicBezTo>
                        <a:pt x="265" y="544"/>
                        <a:pt x="274" y="542"/>
                        <a:pt x="279" y="535"/>
                      </a:cubicBezTo>
                      <a:cubicBezTo>
                        <a:pt x="289" y="523"/>
                        <a:pt x="279" y="501"/>
                        <a:pt x="262" y="502"/>
                      </a:cubicBezTo>
                      <a:close/>
                      <a:moveTo>
                        <a:pt x="67" y="547"/>
                      </a:moveTo>
                      <a:cubicBezTo>
                        <a:pt x="54" y="559"/>
                        <a:pt x="54" y="594"/>
                        <a:pt x="79" y="591"/>
                      </a:cubicBezTo>
                      <a:cubicBezTo>
                        <a:pt x="86" y="590"/>
                        <a:pt x="92" y="584"/>
                        <a:pt x="95" y="578"/>
                      </a:cubicBezTo>
                      <a:cubicBezTo>
                        <a:pt x="100" y="568"/>
                        <a:pt x="101" y="556"/>
                        <a:pt x="93" y="548"/>
                      </a:cubicBezTo>
                      <a:cubicBezTo>
                        <a:pt x="86" y="540"/>
                        <a:pt x="74" y="539"/>
                        <a:pt x="67" y="547"/>
                      </a:cubicBezTo>
                      <a:close/>
                      <a:moveTo>
                        <a:pt x="311" y="430"/>
                      </a:moveTo>
                      <a:cubicBezTo>
                        <a:pt x="280" y="425"/>
                        <a:pt x="245" y="438"/>
                        <a:pt x="217" y="465"/>
                      </a:cubicBezTo>
                      <a:cubicBezTo>
                        <a:pt x="194" y="487"/>
                        <a:pt x="178" y="515"/>
                        <a:pt x="162" y="542"/>
                      </a:cubicBezTo>
                      <a:cubicBezTo>
                        <a:pt x="153" y="517"/>
                        <a:pt x="132" y="496"/>
                        <a:pt x="106" y="487"/>
                      </a:cubicBezTo>
                      <a:cubicBezTo>
                        <a:pt x="78" y="478"/>
                        <a:pt x="45" y="484"/>
                        <a:pt x="22" y="503"/>
                      </a:cubicBezTo>
                      <a:cubicBezTo>
                        <a:pt x="16" y="507"/>
                        <a:pt x="11" y="513"/>
                        <a:pt x="6" y="519"/>
                      </a:cubicBezTo>
                      <a:lnTo>
                        <a:pt x="6" y="519"/>
                      </a:lnTo>
                      <a:cubicBezTo>
                        <a:pt x="3" y="528"/>
                        <a:pt x="1" y="536"/>
                        <a:pt x="0" y="545"/>
                      </a:cubicBezTo>
                      <a:cubicBezTo>
                        <a:pt x="5" y="531"/>
                        <a:pt x="14" y="518"/>
                        <a:pt x="26" y="508"/>
                      </a:cubicBezTo>
                      <a:cubicBezTo>
                        <a:pt x="47" y="491"/>
                        <a:pt x="78" y="485"/>
                        <a:pt x="104" y="494"/>
                      </a:cubicBezTo>
                      <a:cubicBezTo>
                        <a:pt x="130" y="503"/>
                        <a:pt x="151" y="525"/>
                        <a:pt x="158" y="552"/>
                      </a:cubicBezTo>
                      <a:cubicBezTo>
                        <a:pt x="159" y="553"/>
                        <a:pt x="160" y="554"/>
                        <a:pt x="161" y="554"/>
                      </a:cubicBezTo>
                      <a:cubicBezTo>
                        <a:pt x="162" y="554"/>
                        <a:pt x="164" y="554"/>
                        <a:pt x="164" y="552"/>
                      </a:cubicBezTo>
                      <a:cubicBezTo>
                        <a:pt x="180" y="523"/>
                        <a:pt x="197" y="493"/>
                        <a:pt x="221" y="470"/>
                      </a:cubicBezTo>
                      <a:cubicBezTo>
                        <a:pt x="248" y="445"/>
                        <a:pt x="281" y="432"/>
                        <a:pt x="310" y="437"/>
                      </a:cubicBezTo>
                      <a:cubicBezTo>
                        <a:pt x="335" y="440"/>
                        <a:pt x="356" y="456"/>
                        <a:pt x="369" y="478"/>
                      </a:cubicBezTo>
                      <a:cubicBezTo>
                        <a:pt x="369" y="474"/>
                        <a:pt x="370" y="471"/>
                        <a:pt x="370" y="467"/>
                      </a:cubicBezTo>
                      <a:cubicBezTo>
                        <a:pt x="356" y="448"/>
                        <a:pt x="335" y="434"/>
                        <a:pt x="311" y="430"/>
                      </a:cubicBezTo>
                      <a:close/>
                      <a:moveTo>
                        <a:pt x="854" y="111"/>
                      </a:moveTo>
                      <a:cubicBezTo>
                        <a:pt x="869" y="108"/>
                        <a:pt x="884" y="109"/>
                        <a:pt x="899" y="114"/>
                      </a:cubicBezTo>
                      <a:cubicBezTo>
                        <a:pt x="891" y="109"/>
                        <a:pt x="883" y="106"/>
                        <a:pt x="875" y="102"/>
                      </a:cubicBezTo>
                      <a:lnTo>
                        <a:pt x="875" y="102"/>
                      </a:lnTo>
                      <a:cubicBezTo>
                        <a:pt x="868" y="102"/>
                        <a:pt x="860" y="102"/>
                        <a:pt x="853" y="104"/>
                      </a:cubicBezTo>
                      <a:cubicBezTo>
                        <a:pt x="824" y="110"/>
                        <a:pt x="798" y="132"/>
                        <a:pt x="788" y="160"/>
                      </a:cubicBezTo>
                      <a:cubicBezTo>
                        <a:pt x="778" y="184"/>
                        <a:pt x="781" y="214"/>
                        <a:pt x="795" y="237"/>
                      </a:cubicBezTo>
                      <a:cubicBezTo>
                        <a:pt x="764" y="232"/>
                        <a:pt x="732" y="226"/>
                        <a:pt x="700" y="231"/>
                      </a:cubicBezTo>
                      <a:cubicBezTo>
                        <a:pt x="662" y="235"/>
                        <a:pt x="629" y="254"/>
                        <a:pt x="613" y="282"/>
                      </a:cubicBezTo>
                      <a:cubicBezTo>
                        <a:pt x="601" y="302"/>
                        <a:pt x="599" y="328"/>
                        <a:pt x="605" y="351"/>
                      </a:cubicBezTo>
                      <a:cubicBezTo>
                        <a:pt x="608" y="353"/>
                        <a:pt x="611" y="355"/>
                        <a:pt x="614" y="356"/>
                      </a:cubicBezTo>
                      <a:cubicBezTo>
                        <a:pt x="605" y="333"/>
                        <a:pt x="606" y="306"/>
                        <a:pt x="619" y="285"/>
                      </a:cubicBezTo>
                      <a:cubicBezTo>
                        <a:pt x="634" y="260"/>
                        <a:pt x="665" y="242"/>
                        <a:pt x="701" y="237"/>
                      </a:cubicBezTo>
                      <a:cubicBezTo>
                        <a:pt x="735" y="233"/>
                        <a:pt x="768" y="239"/>
                        <a:pt x="801" y="245"/>
                      </a:cubicBezTo>
                      <a:cubicBezTo>
                        <a:pt x="802" y="245"/>
                        <a:pt x="804" y="245"/>
                        <a:pt x="805" y="243"/>
                      </a:cubicBezTo>
                      <a:cubicBezTo>
                        <a:pt x="805" y="242"/>
                        <a:pt x="805" y="241"/>
                        <a:pt x="805" y="240"/>
                      </a:cubicBezTo>
                      <a:cubicBezTo>
                        <a:pt x="789" y="218"/>
                        <a:pt x="784" y="187"/>
                        <a:pt x="794" y="162"/>
                      </a:cubicBezTo>
                      <a:cubicBezTo>
                        <a:pt x="804" y="136"/>
                        <a:pt x="827" y="117"/>
                        <a:pt x="854" y="111"/>
                      </a:cubicBezTo>
                      <a:close/>
                      <a:moveTo>
                        <a:pt x="858" y="167"/>
                      </a:moveTo>
                      <a:cubicBezTo>
                        <a:pt x="848" y="168"/>
                        <a:pt x="841" y="176"/>
                        <a:pt x="842" y="187"/>
                      </a:cubicBezTo>
                      <a:cubicBezTo>
                        <a:pt x="844" y="198"/>
                        <a:pt x="854" y="205"/>
                        <a:pt x="865" y="207"/>
                      </a:cubicBezTo>
                      <a:cubicBezTo>
                        <a:pt x="872" y="209"/>
                        <a:pt x="879" y="208"/>
                        <a:pt x="885" y="203"/>
                      </a:cubicBezTo>
                      <a:cubicBezTo>
                        <a:pt x="903" y="186"/>
                        <a:pt x="876" y="165"/>
                        <a:pt x="858" y="167"/>
                      </a:cubicBezTo>
                      <a:close/>
                      <a:moveTo>
                        <a:pt x="556" y="117"/>
                      </a:moveTo>
                      <a:cubicBezTo>
                        <a:pt x="583" y="135"/>
                        <a:pt x="616" y="144"/>
                        <a:pt x="649" y="145"/>
                      </a:cubicBezTo>
                      <a:cubicBezTo>
                        <a:pt x="661" y="145"/>
                        <a:pt x="676" y="142"/>
                        <a:pt x="680" y="131"/>
                      </a:cubicBezTo>
                      <a:cubicBezTo>
                        <a:pt x="682" y="125"/>
                        <a:pt x="680" y="117"/>
                        <a:pt x="677" y="112"/>
                      </a:cubicBezTo>
                      <a:cubicBezTo>
                        <a:pt x="673" y="106"/>
                        <a:pt x="669" y="103"/>
                        <a:pt x="664" y="99"/>
                      </a:cubicBezTo>
                      <a:cubicBezTo>
                        <a:pt x="652" y="90"/>
                        <a:pt x="639" y="83"/>
                        <a:pt x="625" y="77"/>
                      </a:cubicBezTo>
                      <a:cubicBezTo>
                        <a:pt x="604" y="69"/>
                        <a:pt x="574" y="61"/>
                        <a:pt x="551" y="68"/>
                      </a:cubicBezTo>
                      <a:cubicBezTo>
                        <a:pt x="522" y="77"/>
                        <a:pt x="537" y="104"/>
                        <a:pt x="556" y="117"/>
                      </a:cubicBezTo>
                      <a:close/>
                      <a:moveTo>
                        <a:pt x="700" y="289"/>
                      </a:moveTo>
                      <a:cubicBezTo>
                        <a:pt x="689" y="301"/>
                        <a:pt x="700" y="323"/>
                        <a:pt x="716" y="323"/>
                      </a:cubicBezTo>
                      <a:cubicBezTo>
                        <a:pt x="724" y="323"/>
                        <a:pt x="731" y="317"/>
                        <a:pt x="733" y="310"/>
                      </a:cubicBezTo>
                      <a:cubicBezTo>
                        <a:pt x="735" y="295"/>
                        <a:pt x="712" y="277"/>
                        <a:pt x="700" y="289"/>
                      </a:cubicBezTo>
                      <a:close/>
                      <a:moveTo>
                        <a:pt x="571" y="174"/>
                      </a:moveTo>
                      <a:cubicBezTo>
                        <a:pt x="559" y="163"/>
                        <a:pt x="516" y="142"/>
                        <a:pt x="516" y="173"/>
                      </a:cubicBezTo>
                      <a:cubicBezTo>
                        <a:pt x="516" y="181"/>
                        <a:pt x="521" y="189"/>
                        <a:pt x="527" y="194"/>
                      </a:cubicBezTo>
                      <a:cubicBezTo>
                        <a:pt x="533" y="199"/>
                        <a:pt x="540" y="202"/>
                        <a:pt x="548" y="205"/>
                      </a:cubicBezTo>
                      <a:cubicBezTo>
                        <a:pt x="552" y="206"/>
                        <a:pt x="557" y="208"/>
                        <a:pt x="562" y="208"/>
                      </a:cubicBezTo>
                      <a:cubicBezTo>
                        <a:pt x="567" y="208"/>
                        <a:pt x="572" y="207"/>
                        <a:pt x="575" y="203"/>
                      </a:cubicBezTo>
                      <a:cubicBezTo>
                        <a:pt x="579" y="199"/>
                        <a:pt x="580" y="194"/>
                        <a:pt x="579" y="188"/>
                      </a:cubicBezTo>
                      <a:cubicBezTo>
                        <a:pt x="578" y="183"/>
                        <a:pt x="574" y="178"/>
                        <a:pt x="571" y="174"/>
                      </a:cubicBezTo>
                      <a:close/>
                      <a:moveTo>
                        <a:pt x="438" y="56"/>
                      </a:moveTo>
                      <a:cubicBezTo>
                        <a:pt x="428" y="50"/>
                        <a:pt x="416" y="46"/>
                        <a:pt x="405" y="45"/>
                      </a:cubicBezTo>
                      <a:cubicBezTo>
                        <a:pt x="405" y="43"/>
                        <a:pt x="406" y="41"/>
                        <a:pt x="406" y="39"/>
                      </a:cubicBezTo>
                      <a:cubicBezTo>
                        <a:pt x="412" y="22"/>
                        <a:pt x="427" y="8"/>
                        <a:pt x="447" y="3"/>
                      </a:cubicBezTo>
                      <a:cubicBezTo>
                        <a:pt x="448" y="3"/>
                        <a:pt x="449" y="2"/>
                        <a:pt x="451" y="2"/>
                      </a:cubicBezTo>
                      <a:cubicBezTo>
                        <a:pt x="446" y="1"/>
                        <a:pt x="441" y="0"/>
                        <a:pt x="436" y="0"/>
                      </a:cubicBezTo>
                      <a:cubicBezTo>
                        <a:pt x="419" y="7"/>
                        <a:pt x="405" y="20"/>
                        <a:pt x="400" y="36"/>
                      </a:cubicBezTo>
                      <a:cubicBezTo>
                        <a:pt x="399" y="39"/>
                        <a:pt x="399" y="42"/>
                        <a:pt x="398" y="44"/>
                      </a:cubicBezTo>
                      <a:cubicBezTo>
                        <a:pt x="380" y="44"/>
                        <a:pt x="361" y="49"/>
                        <a:pt x="346" y="59"/>
                      </a:cubicBezTo>
                      <a:cubicBezTo>
                        <a:pt x="347" y="61"/>
                        <a:pt x="348" y="63"/>
                        <a:pt x="348" y="65"/>
                      </a:cubicBezTo>
                      <a:cubicBezTo>
                        <a:pt x="363" y="55"/>
                        <a:pt x="380" y="50"/>
                        <a:pt x="397" y="51"/>
                      </a:cubicBezTo>
                      <a:cubicBezTo>
                        <a:pt x="397" y="68"/>
                        <a:pt x="405" y="84"/>
                        <a:pt x="418" y="93"/>
                      </a:cubicBezTo>
                      <a:cubicBezTo>
                        <a:pt x="425" y="97"/>
                        <a:pt x="434" y="98"/>
                        <a:pt x="442" y="96"/>
                      </a:cubicBezTo>
                      <a:cubicBezTo>
                        <a:pt x="443" y="96"/>
                        <a:pt x="444" y="95"/>
                        <a:pt x="445" y="95"/>
                      </a:cubicBezTo>
                      <a:cubicBezTo>
                        <a:pt x="449" y="93"/>
                        <a:pt x="451" y="90"/>
                        <a:pt x="453" y="87"/>
                      </a:cubicBezTo>
                      <a:cubicBezTo>
                        <a:pt x="458" y="75"/>
                        <a:pt x="449" y="63"/>
                        <a:pt x="438" y="56"/>
                      </a:cubicBezTo>
                      <a:close/>
                      <a:moveTo>
                        <a:pt x="446" y="84"/>
                      </a:moveTo>
                      <a:cubicBezTo>
                        <a:pt x="445" y="87"/>
                        <a:pt x="443" y="89"/>
                        <a:pt x="439" y="90"/>
                      </a:cubicBezTo>
                      <a:cubicBezTo>
                        <a:pt x="434" y="92"/>
                        <a:pt x="427" y="90"/>
                        <a:pt x="421" y="87"/>
                      </a:cubicBezTo>
                      <a:cubicBezTo>
                        <a:pt x="410" y="80"/>
                        <a:pt x="404" y="66"/>
                        <a:pt x="404" y="52"/>
                      </a:cubicBezTo>
                      <a:cubicBezTo>
                        <a:pt x="414" y="53"/>
                        <a:pt x="425" y="56"/>
                        <a:pt x="434" y="62"/>
                      </a:cubicBezTo>
                      <a:cubicBezTo>
                        <a:pt x="442" y="67"/>
                        <a:pt x="449" y="76"/>
                        <a:pt x="446" y="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3" name="Google Shape;593;p18"/>
                <p:cNvSpPr/>
                <p:nvPr/>
              </p:nvSpPr>
              <p:spPr>
                <a:xfrm>
                  <a:off x="895533" y="2657094"/>
                  <a:ext cx="118896" cy="6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134" extrusionOk="0">
                      <a:moveTo>
                        <a:pt x="228" y="23"/>
                      </a:moveTo>
                      <a:cubicBezTo>
                        <a:pt x="185" y="1"/>
                        <a:pt x="131" y="0"/>
                        <a:pt x="87" y="22"/>
                      </a:cubicBezTo>
                      <a:cubicBezTo>
                        <a:pt x="43" y="43"/>
                        <a:pt x="9" y="86"/>
                        <a:pt x="0" y="133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4" name="Google Shape;594;p18"/>
                <p:cNvSpPr/>
                <p:nvPr/>
              </p:nvSpPr>
              <p:spPr>
                <a:xfrm>
                  <a:off x="1025861" y="2572495"/>
                  <a:ext cx="98316" cy="93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183" extrusionOk="0">
                      <a:moveTo>
                        <a:pt x="6" y="182"/>
                      </a:moveTo>
                      <a:cubicBezTo>
                        <a:pt x="0" y="133"/>
                        <a:pt x="19" y="83"/>
                        <a:pt x="55" y="49"/>
                      </a:cubicBezTo>
                      <a:cubicBezTo>
                        <a:pt x="90" y="16"/>
                        <a:pt x="142" y="0"/>
                        <a:pt x="190" y="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95" name="Google Shape;595;p18"/>
            <p:cNvGrpSpPr/>
            <p:nvPr/>
          </p:nvGrpSpPr>
          <p:grpSpPr>
            <a:xfrm>
              <a:off x="123465" y="3870267"/>
              <a:ext cx="398404" cy="427296"/>
              <a:chOff x="1342665" y="2820442"/>
              <a:chExt cx="398404" cy="427296"/>
            </a:xfrm>
          </p:grpSpPr>
          <p:sp>
            <p:nvSpPr>
              <p:cNvPr id="596" name="Google Shape;596;p18"/>
              <p:cNvSpPr/>
              <p:nvPr/>
            </p:nvSpPr>
            <p:spPr>
              <a:xfrm rot="3721504" flipH="1">
                <a:off x="1430204" y="2868964"/>
                <a:ext cx="158108" cy="293277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97" name="Google Shape;597;p18"/>
              <p:cNvSpPr/>
              <p:nvPr/>
            </p:nvSpPr>
            <p:spPr>
              <a:xfrm rot="449445">
                <a:off x="1542128" y="2945409"/>
                <a:ext cx="158121" cy="293272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598" name="Google Shape;598;p18"/>
              <p:cNvGrpSpPr/>
              <p:nvPr/>
            </p:nvGrpSpPr>
            <p:grpSpPr>
              <a:xfrm>
                <a:off x="1484591" y="2820442"/>
                <a:ext cx="256478" cy="333770"/>
                <a:chOff x="7109229" y="898367"/>
                <a:chExt cx="256478" cy="333770"/>
              </a:xfrm>
            </p:grpSpPr>
            <p:grpSp>
              <p:nvGrpSpPr>
                <p:cNvPr id="599" name="Google Shape;599;p18"/>
                <p:cNvGrpSpPr/>
                <p:nvPr/>
              </p:nvGrpSpPr>
              <p:grpSpPr>
                <a:xfrm>
                  <a:off x="7109229" y="1053041"/>
                  <a:ext cx="150630" cy="179097"/>
                  <a:chOff x="2099590" y="2692989"/>
                  <a:chExt cx="179663" cy="213668"/>
                </a:xfrm>
              </p:grpSpPr>
              <p:sp>
                <p:nvSpPr>
                  <p:cNvPr id="600" name="Google Shape;600;p18"/>
                  <p:cNvSpPr/>
                  <p:nvPr/>
                </p:nvSpPr>
                <p:spPr>
                  <a:xfrm>
                    <a:off x="2099590" y="2692989"/>
                    <a:ext cx="179663" cy="213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" h="194" extrusionOk="0">
                        <a:moveTo>
                          <a:pt x="164" y="23"/>
                        </a:moveTo>
                        <a:cubicBezTo>
                          <a:pt x="159" y="45"/>
                          <a:pt x="152" y="67"/>
                          <a:pt x="143" y="87"/>
                        </a:cubicBezTo>
                        <a:cubicBezTo>
                          <a:pt x="141" y="93"/>
                          <a:pt x="138" y="99"/>
                          <a:pt x="135" y="104"/>
                        </a:cubicBezTo>
                        <a:cubicBezTo>
                          <a:pt x="129" y="115"/>
                          <a:pt x="123" y="125"/>
                          <a:pt x="115" y="135"/>
                        </a:cubicBezTo>
                        <a:cubicBezTo>
                          <a:pt x="115" y="136"/>
                          <a:pt x="114" y="137"/>
                          <a:pt x="114" y="137"/>
                        </a:cubicBezTo>
                        <a:cubicBezTo>
                          <a:pt x="111" y="141"/>
                          <a:pt x="107" y="145"/>
                          <a:pt x="104" y="148"/>
                        </a:cubicBezTo>
                        <a:cubicBezTo>
                          <a:pt x="78" y="175"/>
                          <a:pt x="41" y="193"/>
                          <a:pt x="4" y="193"/>
                        </a:cubicBezTo>
                        <a:cubicBezTo>
                          <a:pt x="0" y="165"/>
                          <a:pt x="3" y="135"/>
                          <a:pt x="11" y="108"/>
                        </a:cubicBezTo>
                        <a:cubicBezTo>
                          <a:pt x="13" y="102"/>
                          <a:pt x="15" y="97"/>
                          <a:pt x="18" y="91"/>
                        </a:cubicBezTo>
                        <a:cubicBezTo>
                          <a:pt x="19" y="88"/>
                          <a:pt x="20" y="85"/>
                          <a:pt x="22" y="82"/>
                        </a:cubicBezTo>
                        <a:cubicBezTo>
                          <a:pt x="26" y="73"/>
                          <a:pt x="32" y="64"/>
                          <a:pt x="38" y="55"/>
                        </a:cubicBezTo>
                        <a:cubicBezTo>
                          <a:pt x="42" y="50"/>
                          <a:pt x="46" y="44"/>
                          <a:pt x="51" y="39"/>
                        </a:cubicBezTo>
                        <a:cubicBezTo>
                          <a:pt x="65" y="24"/>
                          <a:pt x="80" y="11"/>
                          <a:pt x="98" y="0"/>
                        </a:cubicBezTo>
                        <a:cubicBezTo>
                          <a:pt x="120" y="3"/>
                          <a:pt x="146" y="11"/>
                          <a:pt x="164" y="23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1" name="Google Shape;601;p18"/>
                  <p:cNvSpPr/>
                  <p:nvPr/>
                </p:nvSpPr>
                <p:spPr>
                  <a:xfrm>
                    <a:off x="2114156" y="2790111"/>
                    <a:ext cx="116539" cy="631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" h="58" extrusionOk="0">
                        <a:moveTo>
                          <a:pt x="104" y="44"/>
                        </a:moveTo>
                        <a:cubicBezTo>
                          <a:pt x="104" y="44"/>
                          <a:pt x="103" y="45"/>
                          <a:pt x="103" y="46"/>
                        </a:cubicBezTo>
                        <a:cubicBezTo>
                          <a:pt x="100" y="50"/>
                          <a:pt x="96" y="53"/>
                          <a:pt x="93" y="57"/>
                        </a:cubicBezTo>
                        <a:cubicBezTo>
                          <a:pt x="69" y="32"/>
                          <a:pt x="35" y="17"/>
                          <a:pt x="0" y="17"/>
                        </a:cubicBezTo>
                        <a:cubicBezTo>
                          <a:pt x="2" y="11"/>
                          <a:pt x="4" y="5"/>
                          <a:pt x="6" y="0"/>
                        </a:cubicBezTo>
                        <a:cubicBezTo>
                          <a:pt x="43" y="1"/>
                          <a:pt x="79" y="17"/>
                          <a:pt x="104" y="4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2" name="Google Shape;602;p18"/>
                  <p:cNvSpPr/>
                  <p:nvPr/>
                </p:nvSpPr>
                <p:spPr>
                  <a:xfrm>
                    <a:off x="2143290" y="2731838"/>
                    <a:ext cx="116539" cy="72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" h="66" extrusionOk="0">
                        <a:moveTo>
                          <a:pt x="105" y="48"/>
                        </a:moveTo>
                        <a:cubicBezTo>
                          <a:pt x="103" y="54"/>
                          <a:pt x="100" y="60"/>
                          <a:pt x="97" y="65"/>
                        </a:cubicBezTo>
                        <a:cubicBezTo>
                          <a:pt x="74" y="35"/>
                          <a:pt x="37" y="17"/>
                          <a:pt x="0" y="16"/>
                        </a:cubicBezTo>
                        <a:cubicBezTo>
                          <a:pt x="4" y="10"/>
                          <a:pt x="8" y="5"/>
                          <a:pt x="13" y="0"/>
                        </a:cubicBezTo>
                        <a:cubicBezTo>
                          <a:pt x="48" y="4"/>
                          <a:pt x="82" y="21"/>
                          <a:pt x="105" y="4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03" name="Google Shape;603;p18"/>
                <p:cNvGrpSpPr/>
                <p:nvPr/>
              </p:nvGrpSpPr>
              <p:grpSpPr>
                <a:xfrm>
                  <a:off x="7186578" y="898367"/>
                  <a:ext cx="179128" cy="207586"/>
                  <a:chOff x="2191848" y="2508459"/>
                  <a:chExt cx="213655" cy="247657"/>
                </a:xfrm>
              </p:grpSpPr>
              <p:grpSp>
                <p:nvGrpSpPr>
                  <p:cNvPr id="604" name="Google Shape;604;p18"/>
                  <p:cNvGrpSpPr/>
                  <p:nvPr/>
                </p:nvGrpSpPr>
                <p:grpSpPr>
                  <a:xfrm>
                    <a:off x="2191848" y="2581301"/>
                    <a:ext cx="150531" cy="174814"/>
                    <a:chOff x="2191848" y="2581301"/>
                    <a:chExt cx="150531" cy="174814"/>
                  </a:xfrm>
                </p:grpSpPr>
                <p:sp>
                  <p:nvSpPr>
                    <p:cNvPr id="605" name="Google Shape;605;p18"/>
                    <p:cNvSpPr/>
                    <p:nvPr/>
                  </p:nvSpPr>
                  <p:spPr>
                    <a:xfrm>
                      <a:off x="2235552" y="2581301"/>
                      <a:ext cx="106827" cy="1068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" h="97" extrusionOk="0">
                          <a:moveTo>
                            <a:pt x="90" y="36"/>
                          </a:moveTo>
                          <a:cubicBezTo>
                            <a:pt x="97" y="59"/>
                            <a:pt x="84" y="83"/>
                            <a:pt x="61" y="90"/>
                          </a:cubicBezTo>
                          <a:cubicBezTo>
                            <a:pt x="38" y="96"/>
                            <a:pt x="14" y="83"/>
                            <a:pt x="7" y="60"/>
                          </a:cubicBezTo>
                          <a:cubicBezTo>
                            <a:pt x="0" y="37"/>
                            <a:pt x="14" y="13"/>
                            <a:pt x="36" y="7"/>
                          </a:cubicBezTo>
                          <a:cubicBezTo>
                            <a:pt x="59" y="0"/>
                            <a:pt x="83" y="13"/>
                            <a:pt x="90" y="36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06" name="Google Shape;606;p18"/>
                    <p:cNvSpPr/>
                    <p:nvPr/>
                  </p:nvSpPr>
                  <p:spPr>
                    <a:xfrm>
                      <a:off x="2191848" y="2634717"/>
                      <a:ext cx="121393" cy="1213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" h="110" extrusionOk="0">
                          <a:moveTo>
                            <a:pt x="101" y="41"/>
                          </a:moveTo>
                          <a:cubicBezTo>
                            <a:pt x="109" y="67"/>
                            <a:pt x="94" y="94"/>
                            <a:pt x="68" y="101"/>
                          </a:cubicBezTo>
                          <a:cubicBezTo>
                            <a:pt x="42" y="109"/>
                            <a:pt x="15" y="94"/>
                            <a:pt x="8" y="68"/>
                          </a:cubicBezTo>
                          <a:cubicBezTo>
                            <a:pt x="0" y="42"/>
                            <a:pt x="15" y="15"/>
                            <a:pt x="41" y="8"/>
                          </a:cubicBezTo>
                          <a:cubicBezTo>
                            <a:pt x="67" y="0"/>
                            <a:pt x="94" y="15"/>
                            <a:pt x="101" y="41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607" name="Google Shape;607;p18"/>
                  <p:cNvSpPr/>
                  <p:nvPr/>
                </p:nvSpPr>
                <p:spPr>
                  <a:xfrm>
                    <a:off x="2293821" y="2508459"/>
                    <a:ext cx="9712" cy="106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" h="98" extrusionOk="0">
                        <a:moveTo>
                          <a:pt x="0" y="97"/>
                        </a:moveTo>
                        <a:cubicBezTo>
                          <a:pt x="3" y="65"/>
                          <a:pt x="6" y="33"/>
                          <a:pt x="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8" name="Google Shape;608;p18"/>
                  <p:cNvSpPr/>
                  <p:nvPr/>
                </p:nvSpPr>
                <p:spPr>
                  <a:xfrm>
                    <a:off x="2318099" y="2566732"/>
                    <a:ext cx="87405" cy="437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" h="40" extrusionOk="0">
                        <a:moveTo>
                          <a:pt x="0" y="39"/>
                        </a:moveTo>
                        <a:cubicBezTo>
                          <a:pt x="26" y="26"/>
                          <a:pt x="52" y="13"/>
                          <a:pt x="7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609" name="Google Shape;609;p18"/>
              <p:cNvSpPr/>
              <p:nvPr/>
            </p:nvSpPr>
            <p:spPr>
              <a:xfrm>
                <a:off x="1533453" y="3052659"/>
                <a:ext cx="2286" cy="228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FFE67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17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9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12" name="Google Shape;612;p19"/>
          <p:cNvGrpSpPr/>
          <p:nvPr/>
        </p:nvGrpSpPr>
        <p:grpSpPr>
          <a:xfrm>
            <a:off x="-500695" y="-322065"/>
            <a:ext cx="13322566" cy="7435333"/>
            <a:chOff x="-376453" y="-241549"/>
            <a:chExt cx="10016705" cy="5576500"/>
          </a:xfrm>
        </p:grpSpPr>
        <p:sp>
          <p:nvSpPr>
            <p:cNvPr id="613" name="Google Shape;613;p19"/>
            <p:cNvSpPr/>
            <p:nvPr/>
          </p:nvSpPr>
          <p:spPr>
            <a:xfrm>
              <a:off x="8227802" y="-241549"/>
              <a:ext cx="1412449" cy="572700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-376453" y="1524924"/>
              <a:ext cx="924000" cy="374650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9"/>
            <p:cNvSpPr/>
            <p:nvPr/>
          </p:nvSpPr>
          <p:spPr>
            <a:xfrm>
              <a:off x="8659597" y="3525174"/>
              <a:ext cx="924000" cy="374650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6" name="Google Shape;616;p19"/>
            <p:cNvGrpSpPr/>
            <p:nvPr/>
          </p:nvGrpSpPr>
          <p:grpSpPr>
            <a:xfrm>
              <a:off x="3054526" y="4762250"/>
              <a:ext cx="2051825" cy="572701"/>
              <a:chOff x="3054526" y="4762250"/>
              <a:chExt cx="2051825" cy="572701"/>
            </a:xfrm>
          </p:grpSpPr>
          <p:sp>
            <p:nvSpPr>
              <p:cNvPr id="617" name="Google Shape;617;p19"/>
              <p:cNvSpPr/>
              <p:nvPr/>
            </p:nvSpPr>
            <p:spPr>
              <a:xfrm>
                <a:off x="3693902" y="4762251"/>
                <a:ext cx="1412450" cy="572700"/>
              </a:xfrm>
              <a:custGeom>
                <a:avLst/>
                <a:gdLst/>
                <a:ahLst/>
                <a:cxnLst/>
                <a:rect l="l" t="t" r="r" b="b"/>
                <a:pathLst>
                  <a:path w="2100" h="850" extrusionOk="0">
                    <a:moveTo>
                      <a:pt x="330" y="849"/>
                    </a:moveTo>
                    <a:lnTo>
                      <a:pt x="1807" y="849"/>
                    </a:lnTo>
                    <a:cubicBezTo>
                      <a:pt x="1985" y="849"/>
                      <a:pt x="2099" y="658"/>
                      <a:pt x="2014" y="502"/>
                    </a:cubicBezTo>
                    <a:cubicBezTo>
                      <a:pt x="1883" y="258"/>
                      <a:pt x="1671" y="0"/>
                      <a:pt x="1408" y="149"/>
                    </a:cubicBezTo>
                    <a:cubicBezTo>
                      <a:pt x="1275" y="224"/>
                      <a:pt x="1114" y="230"/>
                      <a:pt x="980" y="158"/>
                    </a:cubicBezTo>
                    <a:cubicBezTo>
                      <a:pt x="847" y="86"/>
                      <a:pt x="676" y="55"/>
                      <a:pt x="525" y="221"/>
                    </a:cubicBezTo>
                    <a:cubicBezTo>
                      <a:pt x="455" y="299"/>
                      <a:pt x="364" y="356"/>
                      <a:pt x="264" y="387"/>
                    </a:cubicBezTo>
                    <a:cubicBezTo>
                      <a:pt x="259" y="389"/>
                      <a:pt x="254" y="390"/>
                      <a:pt x="250" y="392"/>
                    </a:cubicBezTo>
                    <a:cubicBezTo>
                      <a:pt x="0" y="477"/>
                      <a:pt x="67" y="849"/>
                      <a:pt x="330" y="84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19"/>
              <p:cNvSpPr/>
              <p:nvPr/>
            </p:nvSpPr>
            <p:spPr>
              <a:xfrm flipH="1">
                <a:off x="3054526" y="4762250"/>
                <a:ext cx="702198" cy="284718"/>
              </a:xfrm>
              <a:custGeom>
                <a:avLst/>
                <a:gdLst/>
                <a:ahLst/>
                <a:cxnLst/>
                <a:rect l="l" t="t" r="r" b="b"/>
                <a:pathLst>
                  <a:path w="2100" h="850" extrusionOk="0">
                    <a:moveTo>
                      <a:pt x="330" y="849"/>
                    </a:moveTo>
                    <a:lnTo>
                      <a:pt x="1807" y="849"/>
                    </a:lnTo>
                    <a:cubicBezTo>
                      <a:pt x="1985" y="849"/>
                      <a:pt x="2099" y="658"/>
                      <a:pt x="2014" y="502"/>
                    </a:cubicBezTo>
                    <a:cubicBezTo>
                      <a:pt x="1883" y="258"/>
                      <a:pt x="1671" y="0"/>
                      <a:pt x="1408" y="149"/>
                    </a:cubicBezTo>
                    <a:cubicBezTo>
                      <a:pt x="1275" y="224"/>
                      <a:pt x="1114" y="230"/>
                      <a:pt x="980" y="158"/>
                    </a:cubicBezTo>
                    <a:cubicBezTo>
                      <a:pt x="847" y="86"/>
                      <a:pt x="676" y="55"/>
                      <a:pt x="525" y="221"/>
                    </a:cubicBezTo>
                    <a:cubicBezTo>
                      <a:pt x="455" y="299"/>
                      <a:pt x="364" y="356"/>
                      <a:pt x="264" y="387"/>
                    </a:cubicBezTo>
                    <a:cubicBezTo>
                      <a:pt x="259" y="389"/>
                      <a:pt x="254" y="390"/>
                      <a:pt x="250" y="392"/>
                    </a:cubicBezTo>
                    <a:cubicBezTo>
                      <a:pt x="0" y="477"/>
                      <a:pt x="67" y="849"/>
                      <a:pt x="330" y="84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9" name="Google Shape;619;p19"/>
          <p:cNvGrpSpPr/>
          <p:nvPr/>
        </p:nvGrpSpPr>
        <p:grpSpPr>
          <a:xfrm>
            <a:off x="-129280" y="15"/>
            <a:ext cx="12815867" cy="6736263"/>
            <a:chOff x="-97200" y="11"/>
            <a:chExt cx="9635738" cy="5052197"/>
          </a:xfrm>
        </p:grpSpPr>
        <p:grpSp>
          <p:nvGrpSpPr>
            <p:cNvPr id="620" name="Google Shape;620;p19"/>
            <p:cNvGrpSpPr/>
            <p:nvPr/>
          </p:nvGrpSpPr>
          <p:grpSpPr>
            <a:xfrm>
              <a:off x="-97200" y="4288925"/>
              <a:ext cx="1318338" cy="763271"/>
              <a:chOff x="-97200" y="4288925"/>
              <a:chExt cx="1318338" cy="763271"/>
            </a:xfrm>
          </p:grpSpPr>
          <p:sp>
            <p:nvSpPr>
              <p:cNvPr id="621" name="Google Shape;621;p19"/>
              <p:cNvSpPr/>
              <p:nvPr/>
            </p:nvSpPr>
            <p:spPr>
              <a:xfrm>
                <a:off x="-97200" y="4288925"/>
                <a:ext cx="1005400" cy="630150"/>
              </a:xfrm>
              <a:custGeom>
                <a:avLst/>
                <a:gdLst/>
                <a:ahLst/>
                <a:cxnLst/>
                <a:rect l="l" t="t" r="r" b="b"/>
                <a:pathLst>
                  <a:path w="40216" h="25206" extrusionOk="0">
                    <a:moveTo>
                      <a:pt x="0" y="0"/>
                    </a:moveTo>
                    <a:cubicBezTo>
                      <a:pt x="2874" y="9578"/>
                      <a:pt x="14959" y="18892"/>
                      <a:pt x="24765" y="16933"/>
                    </a:cubicBezTo>
                    <a:cubicBezTo>
                      <a:pt x="27395" y="16407"/>
                      <a:pt x="30828" y="10792"/>
                      <a:pt x="28363" y="9736"/>
                    </a:cubicBezTo>
                    <a:cubicBezTo>
                      <a:pt x="24931" y="8265"/>
                      <a:pt x="22949" y="16566"/>
                      <a:pt x="24130" y="20108"/>
                    </a:cubicBezTo>
                    <a:cubicBezTo>
                      <a:pt x="25847" y="25258"/>
                      <a:pt x="37206" y="27166"/>
                      <a:pt x="40216" y="2264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622" name="Google Shape;622;p19"/>
              <p:cNvGrpSpPr/>
              <p:nvPr/>
            </p:nvGrpSpPr>
            <p:grpSpPr>
              <a:xfrm rot="5139040">
                <a:off x="813939" y="4647381"/>
                <a:ext cx="421996" cy="361439"/>
                <a:chOff x="868096" y="2572495"/>
                <a:chExt cx="493874" cy="423003"/>
              </a:xfrm>
            </p:grpSpPr>
            <p:sp>
              <p:nvSpPr>
                <p:cNvPr id="623" name="Google Shape;623;p19"/>
                <p:cNvSpPr/>
                <p:nvPr/>
              </p:nvSpPr>
              <p:spPr>
                <a:xfrm>
                  <a:off x="996137" y="2645663"/>
                  <a:ext cx="169196" cy="217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417" extrusionOk="0">
                      <a:moveTo>
                        <a:pt x="11" y="87"/>
                      </a:moveTo>
                      <a:cubicBezTo>
                        <a:pt x="16" y="114"/>
                        <a:pt x="34" y="135"/>
                        <a:pt x="52" y="156"/>
                      </a:cubicBezTo>
                      <a:cubicBezTo>
                        <a:pt x="125" y="241"/>
                        <a:pt x="201" y="326"/>
                        <a:pt x="286" y="401"/>
                      </a:cubicBezTo>
                      <a:cubicBezTo>
                        <a:pt x="295" y="408"/>
                        <a:pt x="308" y="416"/>
                        <a:pt x="317" y="409"/>
                      </a:cubicBezTo>
                      <a:cubicBezTo>
                        <a:pt x="326" y="402"/>
                        <a:pt x="321" y="388"/>
                        <a:pt x="316" y="377"/>
                      </a:cubicBezTo>
                      <a:cubicBezTo>
                        <a:pt x="283" y="310"/>
                        <a:pt x="250" y="243"/>
                        <a:pt x="216" y="177"/>
                      </a:cubicBezTo>
                      <a:cubicBezTo>
                        <a:pt x="195" y="134"/>
                        <a:pt x="174" y="91"/>
                        <a:pt x="142" y="56"/>
                      </a:cubicBezTo>
                      <a:cubicBezTo>
                        <a:pt x="130" y="42"/>
                        <a:pt x="116" y="29"/>
                        <a:pt x="99" y="21"/>
                      </a:cubicBezTo>
                      <a:cubicBezTo>
                        <a:pt x="53" y="0"/>
                        <a:pt x="0" y="36"/>
                        <a:pt x="11" y="87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" name="Google Shape;624;p19"/>
                <p:cNvSpPr/>
                <p:nvPr/>
              </p:nvSpPr>
              <p:spPr>
                <a:xfrm>
                  <a:off x="1037293" y="2737122"/>
                  <a:ext cx="116608" cy="189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368" extrusionOk="0">
                      <a:moveTo>
                        <a:pt x="223" y="266"/>
                      </a:moveTo>
                      <a:cubicBezTo>
                        <a:pt x="221" y="276"/>
                        <a:pt x="216" y="285"/>
                        <a:pt x="209" y="292"/>
                      </a:cubicBezTo>
                      <a:cubicBezTo>
                        <a:pt x="208" y="293"/>
                        <a:pt x="207" y="295"/>
                        <a:pt x="206" y="296"/>
                      </a:cubicBezTo>
                      <a:cubicBezTo>
                        <a:pt x="202" y="300"/>
                        <a:pt x="198" y="304"/>
                        <a:pt x="194" y="307"/>
                      </a:cubicBezTo>
                      <a:cubicBezTo>
                        <a:pt x="183" y="316"/>
                        <a:pt x="172" y="324"/>
                        <a:pt x="161" y="331"/>
                      </a:cubicBezTo>
                      <a:cubicBezTo>
                        <a:pt x="159" y="332"/>
                        <a:pt x="158" y="333"/>
                        <a:pt x="157" y="333"/>
                      </a:cubicBezTo>
                      <a:cubicBezTo>
                        <a:pt x="147" y="340"/>
                        <a:pt x="137" y="345"/>
                        <a:pt x="127" y="351"/>
                      </a:cubicBezTo>
                      <a:cubicBezTo>
                        <a:pt x="120" y="354"/>
                        <a:pt x="112" y="357"/>
                        <a:pt x="105" y="360"/>
                      </a:cubicBezTo>
                      <a:cubicBezTo>
                        <a:pt x="104" y="360"/>
                        <a:pt x="102" y="361"/>
                        <a:pt x="101" y="361"/>
                      </a:cubicBezTo>
                      <a:cubicBezTo>
                        <a:pt x="79" y="367"/>
                        <a:pt x="57" y="366"/>
                        <a:pt x="37" y="349"/>
                      </a:cubicBezTo>
                      <a:cubicBezTo>
                        <a:pt x="19" y="334"/>
                        <a:pt x="16" y="317"/>
                        <a:pt x="15" y="294"/>
                      </a:cubicBezTo>
                      <a:cubicBezTo>
                        <a:pt x="12" y="261"/>
                        <a:pt x="10" y="229"/>
                        <a:pt x="8" y="196"/>
                      </a:cubicBezTo>
                      <a:cubicBezTo>
                        <a:pt x="6" y="163"/>
                        <a:pt x="4" y="130"/>
                        <a:pt x="3" y="97"/>
                      </a:cubicBezTo>
                      <a:cubicBezTo>
                        <a:pt x="2" y="80"/>
                        <a:pt x="2" y="63"/>
                        <a:pt x="1" y="46"/>
                      </a:cubicBezTo>
                      <a:cubicBezTo>
                        <a:pt x="1" y="38"/>
                        <a:pt x="1" y="30"/>
                        <a:pt x="1" y="22"/>
                      </a:cubicBezTo>
                      <a:cubicBezTo>
                        <a:pt x="1" y="20"/>
                        <a:pt x="1" y="17"/>
                        <a:pt x="1" y="13"/>
                      </a:cubicBezTo>
                      <a:lnTo>
                        <a:pt x="1" y="12"/>
                      </a:lnTo>
                      <a:cubicBezTo>
                        <a:pt x="2" y="7"/>
                        <a:pt x="2" y="1"/>
                        <a:pt x="0" y="0"/>
                      </a:cubicBezTo>
                      <a:cubicBezTo>
                        <a:pt x="1" y="1"/>
                        <a:pt x="2" y="2"/>
                        <a:pt x="4" y="3"/>
                      </a:cubicBezTo>
                      <a:cubicBezTo>
                        <a:pt x="6" y="5"/>
                        <a:pt x="8" y="7"/>
                        <a:pt x="10" y="10"/>
                      </a:cubicBezTo>
                      <a:cubicBezTo>
                        <a:pt x="77" y="71"/>
                        <a:pt x="139" y="137"/>
                        <a:pt x="198" y="207"/>
                      </a:cubicBezTo>
                      <a:cubicBezTo>
                        <a:pt x="212" y="224"/>
                        <a:pt x="226" y="244"/>
                        <a:pt x="223" y="266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" name="Google Shape;625;p19"/>
                <p:cNvSpPr/>
                <p:nvPr/>
              </p:nvSpPr>
              <p:spPr>
                <a:xfrm>
                  <a:off x="1035007" y="2732549"/>
                  <a:ext cx="54875" cy="189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" h="367" extrusionOk="0">
                      <a:moveTo>
                        <a:pt x="4" y="2"/>
                      </a:moveTo>
                      <a:lnTo>
                        <a:pt x="4" y="4"/>
                      </a:lnTo>
                      <a:lnTo>
                        <a:pt x="6" y="8"/>
                      </a:lnTo>
                      <a:lnTo>
                        <a:pt x="7" y="16"/>
                      </a:lnTo>
                      <a:lnTo>
                        <a:pt x="8" y="19"/>
                      </a:lnTo>
                      <a:lnTo>
                        <a:pt x="9" y="24"/>
                      </a:lnTo>
                      <a:cubicBezTo>
                        <a:pt x="11" y="31"/>
                        <a:pt x="13" y="40"/>
                        <a:pt x="15" y="49"/>
                      </a:cubicBezTo>
                      <a:lnTo>
                        <a:pt x="15" y="49"/>
                      </a:lnTo>
                      <a:cubicBezTo>
                        <a:pt x="40" y="156"/>
                        <a:pt x="66" y="264"/>
                        <a:pt x="107" y="365"/>
                      </a:cubicBezTo>
                      <a:cubicBezTo>
                        <a:pt x="106" y="365"/>
                        <a:pt x="104" y="366"/>
                        <a:pt x="103" y="366"/>
                      </a:cubicBezTo>
                      <a:cubicBezTo>
                        <a:pt x="58" y="257"/>
                        <a:pt x="31" y="139"/>
                        <a:pt x="5" y="25"/>
                      </a:cubicBezTo>
                      <a:lnTo>
                        <a:pt x="4" y="20"/>
                      </a:lnTo>
                      <a:lnTo>
                        <a:pt x="3" y="18"/>
                      </a:lnTo>
                      <a:lnTo>
                        <a:pt x="0" y="3"/>
                      </a:lnTo>
                      <a:cubicBezTo>
                        <a:pt x="0" y="2"/>
                        <a:pt x="0" y="1"/>
                        <a:pt x="2" y="0"/>
                      </a:cubicBezTo>
                      <a:lnTo>
                        <a:pt x="2" y="0"/>
                      </a:lnTo>
                      <a:lnTo>
                        <a:pt x="2" y="0"/>
                      </a:lnTo>
                      <a:cubicBezTo>
                        <a:pt x="2" y="0"/>
                        <a:pt x="4" y="1"/>
                        <a:pt x="4" y="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6" name="Google Shape;626;p19"/>
                <p:cNvSpPr/>
                <p:nvPr/>
              </p:nvSpPr>
              <p:spPr>
                <a:xfrm>
                  <a:off x="1032720" y="2732549"/>
                  <a:ext cx="112035" cy="178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343" extrusionOk="0">
                      <a:moveTo>
                        <a:pt x="215" y="301"/>
                      </a:moveTo>
                      <a:cubicBezTo>
                        <a:pt x="214" y="302"/>
                        <a:pt x="213" y="304"/>
                        <a:pt x="212" y="305"/>
                      </a:cubicBezTo>
                      <a:cubicBezTo>
                        <a:pt x="180" y="259"/>
                        <a:pt x="149" y="214"/>
                        <a:pt x="117" y="169"/>
                      </a:cubicBezTo>
                      <a:cubicBezTo>
                        <a:pt x="82" y="119"/>
                        <a:pt x="47" y="69"/>
                        <a:pt x="11" y="19"/>
                      </a:cubicBezTo>
                      <a:cubicBezTo>
                        <a:pt x="11" y="19"/>
                        <a:pt x="11" y="18"/>
                        <a:pt x="10" y="18"/>
                      </a:cubicBezTo>
                      <a:cubicBezTo>
                        <a:pt x="11" y="20"/>
                        <a:pt x="11" y="21"/>
                        <a:pt x="12" y="23"/>
                      </a:cubicBezTo>
                      <a:cubicBezTo>
                        <a:pt x="53" y="132"/>
                        <a:pt x="105" y="239"/>
                        <a:pt x="167" y="340"/>
                      </a:cubicBezTo>
                      <a:cubicBezTo>
                        <a:pt x="165" y="341"/>
                        <a:pt x="164" y="342"/>
                        <a:pt x="163" y="342"/>
                      </a:cubicBezTo>
                      <a:cubicBezTo>
                        <a:pt x="107" y="251"/>
                        <a:pt x="59" y="154"/>
                        <a:pt x="19" y="53"/>
                      </a:cubicBezTo>
                      <a:lnTo>
                        <a:pt x="19" y="53"/>
                      </a:lnTo>
                      <a:cubicBezTo>
                        <a:pt x="15" y="43"/>
                        <a:pt x="11" y="33"/>
                        <a:pt x="8" y="24"/>
                      </a:cubicBezTo>
                      <a:cubicBezTo>
                        <a:pt x="8" y="23"/>
                        <a:pt x="7" y="23"/>
                        <a:pt x="7" y="22"/>
                      </a:cubicBezTo>
                      <a:cubicBezTo>
                        <a:pt x="5" y="16"/>
                        <a:pt x="2" y="10"/>
                        <a:pt x="0" y="3"/>
                      </a:cubicBez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2" y="0"/>
                        <a:pt x="3" y="0"/>
                        <a:pt x="4" y="1"/>
                      </a:cubicBezTo>
                      <a:cubicBezTo>
                        <a:pt x="5" y="2"/>
                        <a:pt x="6" y="3"/>
                        <a:pt x="6" y="4"/>
                      </a:cubicBezTo>
                      <a:lnTo>
                        <a:pt x="6" y="4"/>
                      </a:lnTo>
                      <a:cubicBezTo>
                        <a:pt x="7" y="5"/>
                        <a:pt x="8" y="6"/>
                        <a:pt x="8" y="7"/>
                      </a:cubicBezTo>
                      <a:cubicBezTo>
                        <a:pt x="11" y="11"/>
                        <a:pt x="14" y="15"/>
                        <a:pt x="16" y="19"/>
                      </a:cubicBezTo>
                      <a:cubicBezTo>
                        <a:pt x="52" y="68"/>
                        <a:pt x="86" y="117"/>
                        <a:pt x="121" y="167"/>
                      </a:cubicBezTo>
                      <a:cubicBezTo>
                        <a:pt x="152" y="211"/>
                        <a:pt x="183" y="256"/>
                        <a:pt x="215" y="301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7" name="Google Shape;627;p19"/>
                <p:cNvSpPr/>
                <p:nvPr/>
              </p:nvSpPr>
              <p:spPr>
                <a:xfrm>
                  <a:off x="868096" y="2670813"/>
                  <a:ext cx="194347" cy="324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627" extrusionOk="0">
                      <a:moveTo>
                        <a:pt x="355" y="195"/>
                      </a:moveTo>
                      <a:cubicBezTo>
                        <a:pt x="367" y="255"/>
                        <a:pt x="372" y="316"/>
                        <a:pt x="374" y="377"/>
                      </a:cubicBezTo>
                      <a:cubicBezTo>
                        <a:pt x="375" y="399"/>
                        <a:pt x="376" y="421"/>
                        <a:pt x="373" y="443"/>
                      </a:cubicBezTo>
                      <a:cubicBezTo>
                        <a:pt x="373" y="447"/>
                        <a:pt x="372" y="450"/>
                        <a:pt x="372" y="454"/>
                      </a:cubicBezTo>
                      <a:cubicBezTo>
                        <a:pt x="369" y="469"/>
                        <a:pt x="366" y="483"/>
                        <a:pt x="359" y="497"/>
                      </a:cubicBezTo>
                      <a:cubicBezTo>
                        <a:pt x="342" y="536"/>
                        <a:pt x="308" y="565"/>
                        <a:pt x="271" y="583"/>
                      </a:cubicBezTo>
                      <a:cubicBezTo>
                        <a:pt x="233" y="602"/>
                        <a:pt x="191" y="611"/>
                        <a:pt x="150" y="618"/>
                      </a:cubicBezTo>
                      <a:cubicBezTo>
                        <a:pt x="127" y="622"/>
                        <a:pt x="103" y="626"/>
                        <a:pt x="80" y="623"/>
                      </a:cubicBezTo>
                      <a:cubicBezTo>
                        <a:pt x="57" y="621"/>
                        <a:pt x="34" y="610"/>
                        <a:pt x="19" y="592"/>
                      </a:cubicBezTo>
                      <a:cubicBezTo>
                        <a:pt x="4" y="572"/>
                        <a:pt x="0" y="546"/>
                        <a:pt x="3" y="522"/>
                      </a:cubicBezTo>
                      <a:cubicBezTo>
                        <a:pt x="3" y="521"/>
                        <a:pt x="3" y="521"/>
                        <a:pt x="4" y="521"/>
                      </a:cubicBezTo>
                      <a:cubicBezTo>
                        <a:pt x="5" y="512"/>
                        <a:pt x="7" y="503"/>
                        <a:pt x="9" y="495"/>
                      </a:cubicBezTo>
                      <a:lnTo>
                        <a:pt x="9" y="495"/>
                      </a:lnTo>
                      <a:cubicBezTo>
                        <a:pt x="14" y="480"/>
                        <a:pt x="20" y="466"/>
                        <a:pt x="26" y="452"/>
                      </a:cubicBezTo>
                      <a:cubicBezTo>
                        <a:pt x="42" y="416"/>
                        <a:pt x="59" y="380"/>
                        <a:pt x="76" y="344"/>
                      </a:cubicBezTo>
                      <a:cubicBezTo>
                        <a:pt x="106" y="281"/>
                        <a:pt x="138" y="217"/>
                        <a:pt x="171" y="155"/>
                      </a:cubicBezTo>
                      <a:cubicBezTo>
                        <a:pt x="180" y="138"/>
                        <a:pt x="190" y="121"/>
                        <a:pt x="199" y="103"/>
                      </a:cubicBezTo>
                      <a:cubicBezTo>
                        <a:pt x="202" y="99"/>
                        <a:pt x="204" y="94"/>
                        <a:pt x="207" y="90"/>
                      </a:cubicBezTo>
                      <a:cubicBezTo>
                        <a:pt x="212" y="81"/>
                        <a:pt x="217" y="71"/>
                        <a:pt x="223" y="62"/>
                      </a:cubicBezTo>
                      <a:cubicBezTo>
                        <a:pt x="231" y="46"/>
                        <a:pt x="241" y="29"/>
                        <a:pt x="255" y="17"/>
                      </a:cubicBezTo>
                      <a:cubicBezTo>
                        <a:pt x="273" y="0"/>
                        <a:pt x="286" y="17"/>
                        <a:pt x="297" y="33"/>
                      </a:cubicBezTo>
                      <a:cubicBezTo>
                        <a:pt x="302" y="41"/>
                        <a:pt x="306" y="49"/>
                        <a:pt x="310" y="57"/>
                      </a:cubicBezTo>
                      <a:cubicBezTo>
                        <a:pt x="312" y="60"/>
                        <a:pt x="312" y="62"/>
                        <a:pt x="313" y="64"/>
                      </a:cubicBezTo>
                      <a:cubicBezTo>
                        <a:pt x="334" y="105"/>
                        <a:pt x="346" y="149"/>
                        <a:pt x="355" y="195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8" name="Google Shape;628;p19"/>
                <p:cNvSpPr/>
                <p:nvPr/>
              </p:nvSpPr>
              <p:spPr>
                <a:xfrm>
                  <a:off x="1071590" y="2716543"/>
                  <a:ext cx="130327" cy="180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" h="348" extrusionOk="0">
                      <a:moveTo>
                        <a:pt x="66" y="341"/>
                      </a:moveTo>
                      <a:cubicBezTo>
                        <a:pt x="75" y="346"/>
                        <a:pt x="85" y="347"/>
                        <a:pt x="95" y="347"/>
                      </a:cubicBezTo>
                      <a:cubicBezTo>
                        <a:pt x="97" y="347"/>
                        <a:pt x="98" y="347"/>
                        <a:pt x="100" y="346"/>
                      </a:cubicBezTo>
                      <a:cubicBezTo>
                        <a:pt x="106" y="346"/>
                        <a:pt x="111" y="345"/>
                        <a:pt x="117" y="344"/>
                      </a:cubicBezTo>
                      <a:cubicBezTo>
                        <a:pt x="130" y="341"/>
                        <a:pt x="143" y="338"/>
                        <a:pt x="156" y="334"/>
                      </a:cubicBezTo>
                      <a:cubicBezTo>
                        <a:pt x="157" y="333"/>
                        <a:pt x="159" y="333"/>
                        <a:pt x="160" y="332"/>
                      </a:cubicBezTo>
                      <a:cubicBezTo>
                        <a:pt x="171" y="329"/>
                        <a:pt x="182" y="324"/>
                        <a:pt x="193" y="319"/>
                      </a:cubicBezTo>
                      <a:cubicBezTo>
                        <a:pt x="200" y="316"/>
                        <a:pt x="207" y="313"/>
                        <a:pt x="213" y="309"/>
                      </a:cubicBezTo>
                      <a:cubicBezTo>
                        <a:pt x="214" y="308"/>
                        <a:pt x="216" y="307"/>
                        <a:pt x="217" y="306"/>
                      </a:cubicBezTo>
                      <a:cubicBezTo>
                        <a:pt x="236" y="293"/>
                        <a:pt x="249" y="275"/>
                        <a:pt x="248" y="249"/>
                      </a:cubicBezTo>
                      <a:cubicBezTo>
                        <a:pt x="248" y="225"/>
                        <a:pt x="236" y="213"/>
                        <a:pt x="219" y="197"/>
                      </a:cubicBezTo>
                      <a:cubicBezTo>
                        <a:pt x="196" y="174"/>
                        <a:pt x="172" y="152"/>
                        <a:pt x="148" y="129"/>
                      </a:cubicBezTo>
                      <a:cubicBezTo>
                        <a:pt x="123" y="107"/>
                        <a:pt x="99" y="85"/>
                        <a:pt x="74" y="63"/>
                      </a:cubicBezTo>
                      <a:cubicBezTo>
                        <a:pt x="61" y="53"/>
                        <a:pt x="49" y="42"/>
                        <a:pt x="36" y="31"/>
                      </a:cubicBezTo>
                      <a:cubicBezTo>
                        <a:pt x="30" y="26"/>
                        <a:pt x="23" y="20"/>
                        <a:pt x="17" y="15"/>
                      </a:cubicBezTo>
                      <a:cubicBezTo>
                        <a:pt x="16" y="14"/>
                        <a:pt x="13" y="12"/>
                        <a:pt x="9" y="9"/>
                      </a:cubicBezTo>
                      <a:lnTo>
                        <a:pt x="9" y="9"/>
                      </a:lnTo>
                      <a:cubicBezTo>
                        <a:pt x="4" y="5"/>
                        <a:pt x="0" y="2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0" y="8"/>
                        <a:pt x="0" y="11"/>
                        <a:pt x="0" y="14"/>
                      </a:cubicBezTo>
                      <a:cubicBezTo>
                        <a:pt x="7" y="104"/>
                        <a:pt x="19" y="194"/>
                        <a:pt x="36" y="283"/>
                      </a:cubicBezTo>
                      <a:cubicBezTo>
                        <a:pt x="40" y="305"/>
                        <a:pt x="47" y="329"/>
                        <a:pt x="66" y="340"/>
                      </a:cubicBezTo>
                      <a:lnTo>
                        <a:pt x="66" y="341"/>
                      </a:lnTo>
                    </a:path>
                  </a:pathLst>
                </a:custGeom>
                <a:solidFill>
                  <a:srgbClr val="FFE6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9" name="Google Shape;629;p19"/>
                <p:cNvSpPr/>
                <p:nvPr/>
              </p:nvSpPr>
              <p:spPr>
                <a:xfrm>
                  <a:off x="1071590" y="2716543"/>
                  <a:ext cx="130327" cy="180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" h="348" extrusionOk="0">
                      <a:moveTo>
                        <a:pt x="66" y="341"/>
                      </a:moveTo>
                      <a:cubicBezTo>
                        <a:pt x="75" y="346"/>
                        <a:pt x="85" y="347"/>
                        <a:pt x="95" y="347"/>
                      </a:cubicBezTo>
                      <a:cubicBezTo>
                        <a:pt x="97" y="347"/>
                        <a:pt x="98" y="347"/>
                        <a:pt x="100" y="346"/>
                      </a:cubicBezTo>
                      <a:cubicBezTo>
                        <a:pt x="106" y="346"/>
                        <a:pt x="111" y="345"/>
                        <a:pt x="117" y="344"/>
                      </a:cubicBezTo>
                      <a:cubicBezTo>
                        <a:pt x="130" y="341"/>
                        <a:pt x="143" y="338"/>
                        <a:pt x="156" y="334"/>
                      </a:cubicBezTo>
                      <a:cubicBezTo>
                        <a:pt x="157" y="333"/>
                        <a:pt x="159" y="333"/>
                        <a:pt x="160" y="332"/>
                      </a:cubicBezTo>
                      <a:cubicBezTo>
                        <a:pt x="171" y="329"/>
                        <a:pt x="182" y="324"/>
                        <a:pt x="193" y="319"/>
                      </a:cubicBezTo>
                      <a:cubicBezTo>
                        <a:pt x="200" y="316"/>
                        <a:pt x="207" y="313"/>
                        <a:pt x="213" y="309"/>
                      </a:cubicBezTo>
                      <a:cubicBezTo>
                        <a:pt x="214" y="308"/>
                        <a:pt x="216" y="307"/>
                        <a:pt x="217" y="306"/>
                      </a:cubicBezTo>
                      <a:cubicBezTo>
                        <a:pt x="236" y="293"/>
                        <a:pt x="249" y="275"/>
                        <a:pt x="248" y="249"/>
                      </a:cubicBezTo>
                      <a:cubicBezTo>
                        <a:pt x="248" y="225"/>
                        <a:pt x="236" y="213"/>
                        <a:pt x="219" y="197"/>
                      </a:cubicBezTo>
                      <a:cubicBezTo>
                        <a:pt x="196" y="174"/>
                        <a:pt x="172" y="152"/>
                        <a:pt x="148" y="129"/>
                      </a:cubicBezTo>
                      <a:cubicBezTo>
                        <a:pt x="123" y="107"/>
                        <a:pt x="99" y="85"/>
                        <a:pt x="74" y="63"/>
                      </a:cubicBezTo>
                      <a:cubicBezTo>
                        <a:pt x="61" y="53"/>
                        <a:pt x="49" y="42"/>
                        <a:pt x="36" y="31"/>
                      </a:cubicBezTo>
                      <a:cubicBezTo>
                        <a:pt x="30" y="26"/>
                        <a:pt x="23" y="20"/>
                        <a:pt x="17" y="15"/>
                      </a:cubicBezTo>
                      <a:cubicBezTo>
                        <a:pt x="16" y="14"/>
                        <a:pt x="13" y="12"/>
                        <a:pt x="9" y="9"/>
                      </a:cubicBezTo>
                      <a:lnTo>
                        <a:pt x="9" y="9"/>
                      </a:lnTo>
                      <a:cubicBezTo>
                        <a:pt x="4" y="5"/>
                        <a:pt x="0" y="2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0" y="8"/>
                        <a:pt x="0" y="11"/>
                        <a:pt x="0" y="14"/>
                      </a:cubicBezTo>
                      <a:cubicBezTo>
                        <a:pt x="7" y="104"/>
                        <a:pt x="19" y="194"/>
                        <a:pt x="36" y="283"/>
                      </a:cubicBezTo>
                      <a:cubicBezTo>
                        <a:pt x="40" y="305"/>
                        <a:pt x="47" y="329"/>
                        <a:pt x="66" y="340"/>
                      </a:cubicBezTo>
                      <a:lnTo>
                        <a:pt x="66" y="341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" name="Google Shape;630;p19"/>
                <p:cNvSpPr/>
                <p:nvPr/>
              </p:nvSpPr>
              <p:spPr>
                <a:xfrm>
                  <a:off x="1069303" y="2714257"/>
                  <a:ext cx="114322" cy="162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" h="314" extrusionOk="0">
                      <a:moveTo>
                        <a:pt x="0" y="4"/>
                      </a:moveTo>
                      <a:lnTo>
                        <a:pt x="1" y="6"/>
                      </a:lnTo>
                      <a:lnTo>
                        <a:pt x="4" y="9"/>
                      </a:lnTo>
                      <a:lnTo>
                        <a:pt x="9" y="15"/>
                      </a:lnTo>
                      <a:lnTo>
                        <a:pt x="11" y="18"/>
                      </a:lnTo>
                      <a:lnTo>
                        <a:pt x="14" y="22"/>
                      </a:lnTo>
                      <a:cubicBezTo>
                        <a:pt x="19" y="29"/>
                        <a:pt x="25" y="36"/>
                        <a:pt x="31" y="43"/>
                      </a:cubicBezTo>
                      <a:lnTo>
                        <a:pt x="31" y="43"/>
                      </a:lnTo>
                      <a:cubicBezTo>
                        <a:pt x="98" y="129"/>
                        <a:pt x="165" y="218"/>
                        <a:pt x="217" y="313"/>
                      </a:cubicBezTo>
                      <a:cubicBezTo>
                        <a:pt x="219" y="312"/>
                        <a:pt x="220" y="311"/>
                        <a:pt x="221" y="310"/>
                      </a:cubicBezTo>
                      <a:cubicBezTo>
                        <a:pt x="165" y="207"/>
                        <a:pt x="90" y="111"/>
                        <a:pt x="17" y="19"/>
                      </a:cubicBezTo>
                      <a:lnTo>
                        <a:pt x="15" y="15"/>
                      </a:lnTo>
                      <a:lnTo>
                        <a:pt x="13" y="13"/>
                      </a:lnTo>
                      <a:lnTo>
                        <a:pt x="4" y="2"/>
                      </a:lnTo>
                      <a:cubicBezTo>
                        <a:pt x="3" y="0"/>
                        <a:pt x="2" y="0"/>
                        <a:pt x="1" y="1"/>
                      </a:cubicBez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" name="Google Shape;631;p19"/>
                <p:cNvSpPr/>
                <p:nvPr/>
              </p:nvSpPr>
              <p:spPr>
                <a:xfrm>
                  <a:off x="1069303" y="2711970"/>
                  <a:ext cx="86885" cy="185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" h="357" extrusionOk="0">
                      <a:moveTo>
                        <a:pt x="100" y="356"/>
                      </a:moveTo>
                      <a:cubicBezTo>
                        <a:pt x="102" y="356"/>
                        <a:pt x="103" y="356"/>
                        <a:pt x="105" y="355"/>
                      </a:cubicBezTo>
                      <a:cubicBezTo>
                        <a:pt x="90" y="302"/>
                        <a:pt x="75" y="249"/>
                        <a:pt x="60" y="196"/>
                      </a:cubicBezTo>
                      <a:cubicBezTo>
                        <a:pt x="43" y="138"/>
                        <a:pt x="27" y="79"/>
                        <a:pt x="10" y="20"/>
                      </a:cubicBezTo>
                      <a:cubicBezTo>
                        <a:pt x="10" y="19"/>
                        <a:pt x="9" y="19"/>
                        <a:pt x="9" y="18"/>
                      </a:cubicBezTo>
                      <a:cubicBezTo>
                        <a:pt x="10" y="20"/>
                        <a:pt x="11" y="21"/>
                        <a:pt x="12" y="23"/>
                      </a:cubicBezTo>
                      <a:cubicBezTo>
                        <a:pt x="72" y="123"/>
                        <a:pt x="122" y="231"/>
                        <a:pt x="161" y="343"/>
                      </a:cubicBezTo>
                      <a:cubicBezTo>
                        <a:pt x="163" y="342"/>
                        <a:pt x="164" y="342"/>
                        <a:pt x="165" y="341"/>
                      </a:cubicBezTo>
                      <a:cubicBezTo>
                        <a:pt x="130" y="240"/>
                        <a:pt x="85" y="141"/>
                        <a:pt x="32" y="48"/>
                      </a:cubicBezTo>
                      <a:lnTo>
                        <a:pt x="32" y="48"/>
                      </a:lnTo>
                      <a:cubicBezTo>
                        <a:pt x="27" y="39"/>
                        <a:pt x="21" y="30"/>
                        <a:pt x="16" y="20"/>
                      </a:cubicBezTo>
                      <a:lnTo>
                        <a:pt x="15" y="19"/>
                      </a:lnTo>
                      <a:cubicBezTo>
                        <a:pt x="12" y="13"/>
                        <a:pt x="8" y="7"/>
                        <a:pt x="5" y="1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1" y="1"/>
                        <a:pt x="0" y="1"/>
                        <a:pt x="1" y="3"/>
                      </a:cubicBezTo>
                      <a:cubicBezTo>
                        <a:pt x="1" y="4"/>
                        <a:pt x="1" y="5"/>
                        <a:pt x="2" y="6"/>
                      </a:cubicBezTo>
                      <a:lnTo>
                        <a:pt x="2" y="6"/>
                      </a:lnTo>
                      <a:cubicBezTo>
                        <a:pt x="2" y="8"/>
                        <a:pt x="2" y="9"/>
                        <a:pt x="3" y="10"/>
                      </a:cubicBezTo>
                      <a:cubicBezTo>
                        <a:pt x="4" y="15"/>
                        <a:pt x="5" y="19"/>
                        <a:pt x="7" y="23"/>
                      </a:cubicBezTo>
                      <a:cubicBezTo>
                        <a:pt x="23" y="82"/>
                        <a:pt x="40" y="139"/>
                        <a:pt x="56" y="198"/>
                      </a:cubicBezTo>
                      <a:cubicBezTo>
                        <a:pt x="71" y="250"/>
                        <a:pt x="86" y="302"/>
                        <a:pt x="101" y="356"/>
                      </a:cubicBezTo>
                      <a:lnTo>
                        <a:pt x="100" y="356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1037293" y="2652521"/>
                  <a:ext cx="324676" cy="205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" h="398" extrusionOk="0">
                      <a:moveTo>
                        <a:pt x="100" y="192"/>
                      </a:moveTo>
                      <a:cubicBezTo>
                        <a:pt x="139" y="239"/>
                        <a:pt x="183" y="282"/>
                        <a:pt x="229" y="322"/>
                      </a:cubicBezTo>
                      <a:cubicBezTo>
                        <a:pt x="246" y="336"/>
                        <a:pt x="263" y="351"/>
                        <a:pt x="281" y="363"/>
                      </a:cubicBezTo>
                      <a:cubicBezTo>
                        <a:pt x="284" y="365"/>
                        <a:pt x="287" y="367"/>
                        <a:pt x="290" y="368"/>
                      </a:cubicBezTo>
                      <a:cubicBezTo>
                        <a:pt x="303" y="376"/>
                        <a:pt x="317" y="382"/>
                        <a:pt x="332" y="386"/>
                      </a:cubicBezTo>
                      <a:cubicBezTo>
                        <a:pt x="372" y="397"/>
                        <a:pt x="417" y="389"/>
                        <a:pt x="455" y="372"/>
                      </a:cubicBezTo>
                      <a:cubicBezTo>
                        <a:pt x="493" y="354"/>
                        <a:pt x="527" y="327"/>
                        <a:pt x="558" y="300"/>
                      </a:cubicBezTo>
                      <a:cubicBezTo>
                        <a:pt x="576" y="284"/>
                        <a:pt x="593" y="268"/>
                        <a:pt x="606" y="249"/>
                      </a:cubicBezTo>
                      <a:cubicBezTo>
                        <a:pt x="618" y="229"/>
                        <a:pt x="625" y="205"/>
                        <a:pt x="620" y="183"/>
                      </a:cubicBezTo>
                      <a:cubicBezTo>
                        <a:pt x="615" y="159"/>
                        <a:pt x="597" y="139"/>
                        <a:pt x="576" y="127"/>
                      </a:cubicBezTo>
                      <a:cubicBezTo>
                        <a:pt x="576" y="126"/>
                        <a:pt x="575" y="126"/>
                        <a:pt x="575" y="126"/>
                      </a:cubicBezTo>
                      <a:cubicBezTo>
                        <a:pt x="567" y="121"/>
                        <a:pt x="559" y="118"/>
                        <a:pt x="551" y="114"/>
                      </a:cubicBezTo>
                      <a:lnTo>
                        <a:pt x="551" y="114"/>
                      </a:lnTo>
                      <a:cubicBezTo>
                        <a:pt x="537" y="109"/>
                        <a:pt x="522" y="104"/>
                        <a:pt x="507" y="100"/>
                      </a:cubicBezTo>
                      <a:cubicBezTo>
                        <a:pt x="469" y="90"/>
                        <a:pt x="431" y="80"/>
                        <a:pt x="393" y="71"/>
                      </a:cubicBezTo>
                      <a:cubicBezTo>
                        <a:pt x="324" y="54"/>
                        <a:pt x="255" y="39"/>
                        <a:pt x="186" y="25"/>
                      </a:cubicBezTo>
                      <a:cubicBezTo>
                        <a:pt x="166" y="21"/>
                        <a:pt x="146" y="17"/>
                        <a:pt x="127" y="14"/>
                      </a:cubicBezTo>
                      <a:cubicBezTo>
                        <a:pt x="122" y="13"/>
                        <a:pt x="117" y="12"/>
                        <a:pt x="112" y="11"/>
                      </a:cubicBezTo>
                      <a:cubicBezTo>
                        <a:pt x="101" y="9"/>
                        <a:pt x="91" y="7"/>
                        <a:pt x="80" y="6"/>
                      </a:cubicBezTo>
                      <a:cubicBezTo>
                        <a:pt x="62" y="2"/>
                        <a:pt x="43" y="0"/>
                        <a:pt x="25" y="2"/>
                      </a:cubicBezTo>
                      <a:cubicBezTo>
                        <a:pt x="0" y="6"/>
                        <a:pt x="5" y="26"/>
                        <a:pt x="11" y="45"/>
                      </a:cubicBezTo>
                      <a:cubicBezTo>
                        <a:pt x="14" y="54"/>
                        <a:pt x="18" y="63"/>
                        <a:pt x="21" y="71"/>
                      </a:cubicBezTo>
                      <a:cubicBezTo>
                        <a:pt x="22" y="73"/>
                        <a:pt x="23" y="75"/>
                        <a:pt x="24" y="77"/>
                      </a:cubicBezTo>
                      <a:cubicBezTo>
                        <a:pt x="44" y="119"/>
                        <a:pt x="71" y="157"/>
                        <a:pt x="101" y="192"/>
                      </a:cubicBezTo>
                      <a:lnTo>
                        <a:pt x="100" y="192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3" name="Google Shape;633;p19"/>
                <p:cNvSpPr/>
                <p:nvPr/>
              </p:nvSpPr>
              <p:spPr>
                <a:xfrm>
                  <a:off x="870383" y="2657094"/>
                  <a:ext cx="468719" cy="308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595" extrusionOk="0">
                      <a:moveTo>
                        <a:pt x="151" y="386"/>
                      </a:moveTo>
                      <a:cubicBezTo>
                        <a:pt x="163" y="389"/>
                        <a:pt x="174" y="380"/>
                        <a:pt x="182" y="370"/>
                      </a:cubicBezTo>
                      <a:cubicBezTo>
                        <a:pt x="202" y="345"/>
                        <a:pt x="215" y="313"/>
                        <a:pt x="219" y="280"/>
                      </a:cubicBezTo>
                      <a:cubicBezTo>
                        <a:pt x="221" y="258"/>
                        <a:pt x="210" y="230"/>
                        <a:pt x="184" y="246"/>
                      </a:cubicBezTo>
                      <a:cubicBezTo>
                        <a:pt x="164" y="260"/>
                        <a:pt x="151" y="288"/>
                        <a:pt x="144" y="310"/>
                      </a:cubicBezTo>
                      <a:cubicBezTo>
                        <a:pt x="140" y="324"/>
                        <a:pt x="137" y="338"/>
                        <a:pt x="137" y="353"/>
                      </a:cubicBezTo>
                      <a:cubicBezTo>
                        <a:pt x="136" y="360"/>
                        <a:pt x="137" y="366"/>
                        <a:pt x="139" y="372"/>
                      </a:cubicBezTo>
                      <a:cubicBezTo>
                        <a:pt x="141" y="378"/>
                        <a:pt x="145" y="384"/>
                        <a:pt x="151" y="386"/>
                      </a:cubicBezTo>
                      <a:close/>
                      <a:moveTo>
                        <a:pt x="253" y="116"/>
                      </a:moveTo>
                      <a:cubicBezTo>
                        <a:pt x="255" y="117"/>
                        <a:pt x="257" y="118"/>
                        <a:pt x="259" y="119"/>
                      </a:cubicBezTo>
                      <a:cubicBezTo>
                        <a:pt x="252" y="129"/>
                        <a:pt x="248" y="140"/>
                        <a:pt x="247" y="152"/>
                      </a:cubicBezTo>
                      <a:cubicBezTo>
                        <a:pt x="245" y="164"/>
                        <a:pt x="249" y="178"/>
                        <a:pt x="261" y="181"/>
                      </a:cubicBezTo>
                      <a:cubicBezTo>
                        <a:pt x="265" y="182"/>
                        <a:pt x="269" y="182"/>
                        <a:pt x="272" y="181"/>
                      </a:cubicBezTo>
                      <a:cubicBezTo>
                        <a:pt x="273" y="180"/>
                        <a:pt x="274" y="180"/>
                        <a:pt x="275" y="179"/>
                      </a:cubicBezTo>
                      <a:cubicBezTo>
                        <a:pt x="282" y="175"/>
                        <a:pt x="287" y="168"/>
                        <a:pt x="288" y="159"/>
                      </a:cubicBezTo>
                      <a:cubicBezTo>
                        <a:pt x="289" y="143"/>
                        <a:pt x="281" y="127"/>
                        <a:pt x="268" y="117"/>
                      </a:cubicBezTo>
                      <a:cubicBezTo>
                        <a:pt x="279" y="103"/>
                        <a:pt x="294" y="93"/>
                        <a:pt x="310" y="88"/>
                      </a:cubicBezTo>
                      <a:cubicBezTo>
                        <a:pt x="309" y="86"/>
                        <a:pt x="308" y="84"/>
                        <a:pt x="307" y="82"/>
                      </a:cubicBezTo>
                      <a:cubicBezTo>
                        <a:pt x="290" y="87"/>
                        <a:pt x="274" y="99"/>
                        <a:pt x="263" y="113"/>
                      </a:cubicBezTo>
                      <a:cubicBezTo>
                        <a:pt x="260" y="112"/>
                        <a:pt x="258" y="111"/>
                        <a:pt x="255" y="110"/>
                      </a:cubicBezTo>
                      <a:cubicBezTo>
                        <a:pt x="239" y="104"/>
                        <a:pt x="220" y="106"/>
                        <a:pt x="204" y="115"/>
                      </a:cubicBezTo>
                      <a:cubicBezTo>
                        <a:pt x="201" y="119"/>
                        <a:pt x="199" y="123"/>
                        <a:pt x="196" y="128"/>
                      </a:cubicBezTo>
                      <a:cubicBezTo>
                        <a:pt x="198" y="127"/>
                        <a:pt x="199" y="126"/>
                        <a:pt x="200" y="125"/>
                      </a:cubicBezTo>
                      <a:cubicBezTo>
                        <a:pt x="216" y="113"/>
                        <a:pt x="236" y="110"/>
                        <a:pt x="253" y="116"/>
                      </a:cubicBezTo>
                      <a:close/>
                      <a:moveTo>
                        <a:pt x="264" y="123"/>
                      </a:moveTo>
                      <a:cubicBezTo>
                        <a:pt x="275" y="131"/>
                        <a:pt x="282" y="145"/>
                        <a:pt x="281" y="158"/>
                      </a:cubicBezTo>
                      <a:cubicBezTo>
                        <a:pt x="280" y="165"/>
                        <a:pt x="276" y="171"/>
                        <a:pt x="272" y="173"/>
                      </a:cubicBezTo>
                      <a:cubicBezTo>
                        <a:pt x="269" y="175"/>
                        <a:pt x="266" y="176"/>
                        <a:pt x="263" y="175"/>
                      </a:cubicBezTo>
                      <a:cubicBezTo>
                        <a:pt x="255" y="173"/>
                        <a:pt x="252" y="162"/>
                        <a:pt x="253" y="153"/>
                      </a:cubicBezTo>
                      <a:cubicBezTo>
                        <a:pt x="255" y="142"/>
                        <a:pt x="258" y="132"/>
                        <a:pt x="264" y="123"/>
                      </a:cubicBezTo>
                      <a:close/>
                      <a:moveTo>
                        <a:pt x="255" y="329"/>
                      </a:moveTo>
                      <a:cubicBezTo>
                        <a:pt x="255" y="334"/>
                        <a:pt x="257" y="340"/>
                        <a:pt x="261" y="344"/>
                      </a:cubicBezTo>
                      <a:cubicBezTo>
                        <a:pt x="264" y="349"/>
                        <a:pt x="269" y="351"/>
                        <a:pt x="275" y="350"/>
                      </a:cubicBezTo>
                      <a:cubicBezTo>
                        <a:pt x="280" y="350"/>
                        <a:pt x="284" y="347"/>
                        <a:pt x="287" y="343"/>
                      </a:cubicBezTo>
                      <a:cubicBezTo>
                        <a:pt x="290" y="339"/>
                        <a:pt x="292" y="335"/>
                        <a:pt x="293" y="330"/>
                      </a:cubicBezTo>
                      <a:cubicBezTo>
                        <a:pt x="296" y="323"/>
                        <a:pt x="298" y="315"/>
                        <a:pt x="298" y="307"/>
                      </a:cubicBezTo>
                      <a:cubicBezTo>
                        <a:pt x="298" y="299"/>
                        <a:pt x="295" y="291"/>
                        <a:pt x="289" y="286"/>
                      </a:cubicBezTo>
                      <a:cubicBezTo>
                        <a:pt x="264" y="266"/>
                        <a:pt x="252" y="312"/>
                        <a:pt x="255" y="329"/>
                      </a:cubicBezTo>
                      <a:close/>
                      <a:moveTo>
                        <a:pt x="262" y="502"/>
                      </a:moveTo>
                      <a:cubicBezTo>
                        <a:pt x="246" y="504"/>
                        <a:pt x="245" y="533"/>
                        <a:pt x="258" y="540"/>
                      </a:cubicBezTo>
                      <a:cubicBezTo>
                        <a:pt x="265" y="544"/>
                        <a:pt x="274" y="542"/>
                        <a:pt x="279" y="535"/>
                      </a:cubicBezTo>
                      <a:cubicBezTo>
                        <a:pt x="289" y="523"/>
                        <a:pt x="279" y="501"/>
                        <a:pt x="262" y="502"/>
                      </a:cubicBezTo>
                      <a:close/>
                      <a:moveTo>
                        <a:pt x="67" y="547"/>
                      </a:moveTo>
                      <a:cubicBezTo>
                        <a:pt x="54" y="559"/>
                        <a:pt x="54" y="594"/>
                        <a:pt x="79" y="591"/>
                      </a:cubicBezTo>
                      <a:cubicBezTo>
                        <a:pt x="86" y="590"/>
                        <a:pt x="92" y="584"/>
                        <a:pt x="95" y="578"/>
                      </a:cubicBezTo>
                      <a:cubicBezTo>
                        <a:pt x="100" y="568"/>
                        <a:pt x="101" y="556"/>
                        <a:pt x="93" y="548"/>
                      </a:cubicBezTo>
                      <a:cubicBezTo>
                        <a:pt x="86" y="540"/>
                        <a:pt x="74" y="539"/>
                        <a:pt x="67" y="547"/>
                      </a:cubicBezTo>
                      <a:close/>
                      <a:moveTo>
                        <a:pt x="311" y="430"/>
                      </a:moveTo>
                      <a:cubicBezTo>
                        <a:pt x="280" y="425"/>
                        <a:pt x="245" y="438"/>
                        <a:pt x="217" y="465"/>
                      </a:cubicBezTo>
                      <a:cubicBezTo>
                        <a:pt x="194" y="487"/>
                        <a:pt x="178" y="515"/>
                        <a:pt x="162" y="542"/>
                      </a:cubicBezTo>
                      <a:cubicBezTo>
                        <a:pt x="153" y="517"/>
                        <a:pt x="132" y="496"/>
                        <a:pt x="106" y="487"/>
                      </a:cubicBezTo>
                      <a:cubicBezTo>
                        <a:pt x="78" y="478"/>
                        <a:pt x="45" y="484"/>
                        <a:pt x="22" y="503"/>
                      </a:cubicBezTo>
                      <a:cubicBezTo>
                        <a:pt x="16" y="507"/>
                        <a:pt x="11" y="513"/>
                        <a:pt x="6" y="519"/>
                      </a:cubicBezTo>
                      <a:lnTo>
                        <a:pt x="6" y="519"/>
                      </a:lnTo>
                      <a:cubicBezTo>
                        <a:pt x="3" y="528"/>
                        <a:pt x="1" y="536"/>
                        <a:pt x="0" y="545"/>
                      </a:cubicBezTo>
                      <a:cubicBezTo>
                        <a:pt x="5" y="531"/>
                        <a:pt x="14" y="518"/>
                        <a:pt x="26" y="508"/>
                      </a:cubicBezTo>
                      <a:cubicBezTo>
                        <a:pt x="47" y="491"/>
                        <a:pt x="78" y="485"/>
                        <a:pt x="104" y="494"/>
                      </a:cubicBezTo>
                      <a:cubicBezTo>
                        <a:pt x="130" y="503"/>
                        <a:pt x="151" y="525"/>
                        <a:pt x="158" y="552"/>
                      </a:cubicBezTo>
                      <a:cubicBezTo>
                        <a:pt x="159" y="553"/>
                        <a:pt x="160" y="554"/>
                        <a:pt x="161" y="554"/>
                      </a:cubicBezTo>
                      <a:cubicBezTo>
                        <a:pt x="162" y="554"/>
                        <a:pt x="164" y="554"/>
                        <a:pt x="164" y="552"/>
                      </a:cubicBezTo>
                      <a:cubicBezTo>
                        <a:pt x="180" y="523"/>
                        <a:pt x="197" y="493"/>
                        <a:pt x="221" y="470"/>
                      </a:cubicBezTo>
                      <a:cubicBezTo>
                        <a:pt x="248" y="445"/>
                        <a:pt x="281" y="432"/>
                        <a:pt x="310" y="437"/>
                      </a:cubicBezTo>
                      <a:cubicBezTo>
                        <a:pt x="335" y="440"/>
                        <a:pt x="356" y="456"/>
                        <a:pt x="369" y="478"/>
                      </a:cubicBezTo>
                      <a:cubicBezTo>
                        <a:pt x="369" y="474"/>
                        <a:pt x="370" y="471"/>
                        <a:pt x="370" y="467"/>
                      </a:cubicBezTo>
                      <a:cubicBezTo>
                        <a:pt x="356" y="448"/>
                        <a:pt x="335" y="434"/>
                        <a:pt x="311" y="430"/>
                      </a:cubicBezTo>
                      <a:close/>
                      <a:moveTo>
                        <a:pt x="854" y="111"/>
                      </a:moveTo>
                      <a:cubicBezTo>
                        <a:pt x="869" y="108"/>
                        <a:pt x="884" y="109"/>
                        <a:pt x="899" y="114"/>
                      </a:cubicBezTo>
                      <a:cubicBezTo>
                        <a:pt x="891" y="109"/>
                        <a:pt x="883" y="106"/>
                        <a:pt x="875" y="102"/>
                      </a:cubicBezTo>
                      <a:lnTo>
                        <a:pt x="875" y="102"/>
                      </a:lnTo>
                      <a:cubicBezTo>
                        <a:pt x="868" y="102"/>
                        <a:pt x="860" y="102"/>
                        <a:pt x="853" y="104"/>
                      </a:cubicBezTo>
                      <a:cubicBezTo>
                        <a:pt x="824" y="110"/>
                        <a:pt x="798" y="132"/>
                        <a:pt x="788" y="160"/>
                      </a:cubicBezTo>
                      <a:cubicBezTo>
                        <a:pt x="778" y="184"/>
                        <a:pt x="781" y="214"/>
                        <a:pt x="795" y="237"/>
                      </a:cubicBezTo>
                      <a:cubicBezTo>
                        <a:pt x="764" y="232"/>
                        <a:pt x="732" y="226"/>
                        <a:pt x="700" y="231"/>
                      </a:cubicBezTo>
                      <a:cubicBezTo>
                        <a:pt x="662" y="235"/>
                        <a:pt x="629" y="254"/>
                        <a:pt x="613" y="282"/>
                      </a:cubicBezTo>
                      <a:cubicBezTo>
                        <a:pt x="601" y="302"/>
                        <a:pt x="599" y="328"/>
                        <a:pt x="605" y="351"/>
                      </a:cubicBezTo>
                      <a:cubicBezTo>
                        <a:pt x="608" y="353"/>
                        <a:pt x="611" y="355"/>
                        <a:pt x="614" y="356"/>
                      </a:cubicBezTo>
                      <a:cubicBezTo>
                        <a:pt x="605" y="333"/>
                        <a:pt x="606" y="306"/>
                        <a:pt x="619" y="285"/>
                      </a:cubicBezTo>
                      <a:cubicBezTo>
                        <a:pt x="634" y="260"/>
                        <a:pt x="665" y="242"/>
                        <a:pt x="701" y="237"/>
                      </a:cubicBezTo>
                      <a:cubicBezTo>
                        <a:pt x="735" y="233"/>
                        <a:pt x="768" y="239"/>
                        <a:pt x="801" y="245"/>
                      </a:cubicBezTo>
                      <a:cubicBezTo>
                        <a:pt x="802" y="245"/>
                        <a:pt x="804" y="245"/>
                        <a:pt x="805" y="243"/>
                      </a:cubicBezTo>
                      <a:cubicBezTo>
                        <a:pt x="805" y="242"/>
                        <a:pt x="805" y="241"/>
                        <a:pt x="805" y="240"/>
                      </a:cubicBezTo>
                      <a:cubicBezTo>
                        <a:pt x="789" y="218"/>
                        <a:pt x="784" y="187"/>
                        <a:pt x="794" y="162"/>
                      </a:cubicBezTo>
                      <a:cubicBezTo>
                        <a:pt x="804" y="136"/>
                        <a:pt x="827" y="117"/>
                        <a:pt x="854" y="111"/>
                      </a:cubicBezTo>
                      <a:close/>
                      <a:moveTo>
                        <a:pt x="858" y="167"/>
                      </a:moveTo>
                      <a:cubicBezTo>
                        <a:pt x="848" y="168"/>
                        <a:pt x="841" y="176"/>
                        <a:pt x="842" y="187"/>
                      </a:cubicBezTo>
                      <a:cubicBezTo>
                        <a:pt x="844" y="198"/>
                        <a:pt x="854" y="205"/>
                        <a:pt x="865" y="207"/>
                      </a:cubicBezTo>
                      <a:cubicBezTo>
                        <a:pt x="872" y="209"/>
                        <a:pt x="879" y="208"/>
                        <a:pt x="885" y="203"/>
                      </a:cubicBezTo>
                      <a:cubicBezTo>
                        <a:pt x="903" y="186"/>
                        <a:pt x="876" y="165"/>
                        <a:pt x="858" y="167"/>
                      </a:cubicBezTo>
                      <a:close/>
                      <a:moveTo>
                        <a:pt x="556" y="117"/>
                      </a:moveTo>
                      <a:cubicBezTo>
                        <a:pt x="583" y="135"/>
                        <a:pt x="616" y="144"/>
                        <a:pt x="649" y="145"/>
                      </a:cubicBezTo>
                      <a:cubicBezTo>
                        <a:pt x="661" y="145"/>
                        <a:pt x="676" y="142"/>
                        <a:pt x="680" y="131"/>
                      </a:cubicBezTo>
                      <a:cubicBezTo>
                        <a:pt x="682" y="125"/>
                        <a:pt x="680" y="117"/>
                        <a:pt x="677" y="112"/>
                      </a:cubicBezTo>
                      <a:cubicBezTo>
                        <a:pt x="673" y="106"/>
                        <a:pt x="669" y="103"/>
                        <a:pt x="664" y="99"/>
                      </a:cubicBezTo>
                      <a:cubicBezTo>
                        <a:pt x="652" y="90"/>
                        <a:pt x="639" y="83"/>
                        <a:pt x="625" y="77"/>
                      </a:cubicBezTo>
                      <a:cubicBezTo>
                        <a:pt x="604" y="69"/>
                        <a:pt x="574" y="61"/>
                        <a:pt x="551" y="68"/>
                      </a:cubicBezTo>
                      <a:cubicBezTo>
                        <a:pt x="522" y="77"/>
                        <a:pt x="537" y="104"/>
                        <a:pt x="556" y="117"/>
                      </a:cubicBezTo>
                      <a:close/>
                      <a:moveTo>
                        <a:pt x="700" y="289"/>
                      </a:moveTo>
                      <a:cubicBezTo>
                        <a:pt x="689" y="301"/>
                        <a:pt x="700" y="323"/>
                        <a:pt x="716" y="323"/>
                      </a:cubicBezTo>
                      <a:cubicBezTo>
                        <a:pt x="724" y="323"/>
                        <a:pt x="731" y="317"/>
                        <a:pt x="733" y="310"/>
                      </a:cubicBezTo>
                      <a:cubicBezTo>
                        <a:pt x="735" y="295"/>
                        <a:pt x="712" y="277"/>
                        <a:pt x="700" y="289"/>
                      </a:cubicBezTo>
                      <a:close/>
                      <a:moveTo>
                        <a:pt x="571" y="174"/>
                      </a:moveTo>
                      <a:cubicBezTo>
                        <a:pt x="559" y="163"/>
                        <a:pt x="516" y="142"/>
                        <a:pt x="516" y="173"/>
                      </a:cubicBezTo>
                      <a:cubicBezTo>
                        <a:pt x="516" y="181"/>
                        <a:pt x="521" y="189"/>
                        <a:pt x="527" y="194"/>
                      </a:cubicBezTo>
                      <a:cubicBezTo>
                        <a:pt x="533" y="199"/>
                        <a:pt x="540" y="202"/>
                        <a:pt x="548" y="205"/>
                      </a:cubicBezTo>
                      <a:cubicBezTo>
                        <a:pt x="552" y="206"/>
                        <a:pt x="557" y="208"/>
                        <a:pt x="562" y="208"/>
                      </a:cubicBezTo>
                      <a:cubicBezTo>
                        <a:pt x="567" y="208"/>
                        <a:pt x="572" y="207"/>
                        <a:pt x="575" y="203"/>
                      </a:cubicBezTo>
                      <a:cubicBezTo>
                        <a:pt x="579" y="199"/>
                        <a:pt x="580" y="194"/>
                        <a:pt x="579" y="188"/>
                      </a:cubicBezTo>
                      <a:cubicBezTo>
                        <a:pt x="578" y="183"/>
                        <a:pt x="574" y="178"/>
                        <a:pt x="571" y="174"/>
                      </a:cubicBezTo>
                      <a:close/>
                      <a:moveTo>
                        <a:pt x="438" y="56"/>
                      </a:moveTo>
                      <a:cubicBezTo>
                        <a:pt x="428" y="50"/>
                        <a:pt x="416" y="46"/>
                        <a:pt x="405" y="45"/>
                      </a:cubicBezTo>
                      <a:cubicBezTo>
                        <a:pt x="405" y="43"/>
                        <a:pt x="406" y="41"/>
                        <a:pt x="406" y="39"/>
                      </a:cubicBezTo>
                      <a:cubicBezTo>
                        <a:pt x="412" y="22"/>
                        <a:pt x="427" y="8"/>
                        <a:pt x="447" y="3"/>
                      </a:cubicBezTo>
                      <a:cubicBezTo>
                        <a:pt x="448" y="3"/>
                        <a:pt x="449" y="2"/>
                        <a:pt x="451" y="2"/>
                      </a:cubicBezTo>
                      <a:cubicBezTo>
                        <a:pt x="446" y="1"/>
                        <a:pt x="441" y="0"/>
                        <a:pt x="436" y="0"/>
                      </a:cubicBezTo>
                      <a:cubicBezTo>
                        <a:pt x="419" y="7"/>
                        <a:pt x="405" y="20"/>
                        <a:pt x="400" y="36"/>
                      </a:cubicBezTo>
                      <a:cubicBezTo>
                        <a:pt x="399" y="39"/>
                        <a:pt x="399" y="42"/>
                        <a:pt x="398" y="44"/>
                      </a:cubicBezTo>
                      <a:cubicBezTo>
                        <a:pt x="380" y="44"/>
                        <a:pt x="361" y="49"/>
                        <a:pt x="346" y="59"/>
                      </a:cubicBezTo>
                      <a:cubicBezTo>
                        <a:pt x="347" y="61"/>
                        <a:pt x="348" y="63"/>
                        <a:pt x="348" y="65"/>
                      </a:cubicBezTo>
                      <a:cubicBezTo>
                        <a:pt x="363" y="55"/>
                        <a:pt x="380" y="50"/>
                        <a:pt x="397" y="51"/>
                      </a:cubicBezTo>
                      <a:cubicBezTo>
                        <a:pt x="397" y="68"/>
                        <a:pt x="405" y="84"/>
                        <a:pt x="418" y="93"/>
                      </a:cubicBezTo>
                      <a:cubicBezTo>
                        <a:pt x="425" y="97"/>
                        <a:pt x="434" y="98"/>
                        <a:pt x="442" y="96"/>
                      </a:cubicBezTo>
                      <a:cubicBezTo>
                        <a:pt x="443" y="96"/>
                        <a:pt x="444" y="95"/>
                        <a:pt x="445" y="95"/>
                      </a:cubicBezTo>
                      <a:cubicBezTo>
                        <a:pt x="449" y="93"/>
                        <a:pt x="451" y="90"/>
                        <a:pt x="453" y="87"/>
                      </a:cubicBezTo>
                      <a:cubicBezTo>
                        <a:pt x="458" y="75"/>
                        <a:pt x="449" y="63"/>
                        <a:pt x="438" y="56"/>
                      </a:cubicBezTo>
                      <a:close/>
                      <a:moveTo>
                        <a:pt x="446" y="84"/>
                      </a:moveTo>
                      <a:cubicBezTo>
                        <a:pt x="445" y="87"/>
                        <a:pt x="443" y="89"/>
                        <a:pt x="439" y="90"/>
                      </a:cubicBezTo>
                      <a:cubicBezTo>
                        <a:pt x="434" y="92"/>
                        <a:pt x="427" y="90"/>
                        <a:pt x="421" y="87"/>
                      </a:cubicBezTo>
                      <a:cubicBezTo>
                        <a:pt x="410" y="80"/>
                        <a:pt x="404" y="66"/>
                        <a:pt x="404" y="52"/>
                      </a:cubicBezTo>
                      <a:cubicBezTo>
                        <a:pt x="414" y="53"/>
                        <a:pt x="425" y="56"/>
                        <a:pt x="434" y="62"/>
                      </a:cubicBezTo>
                      <a:cubicBezTo>
                        <a:pt x="442" y="67"/>
                        <a:pt x="449" y="76"/>
                        <a:pt x="446" y="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4" name="Google Shape;634;p19"/>
                <p:cNvSpPr/>
                <p:nvPr/>
              </p:nvSpPr>
              <p:spPr>
                <a:xfrm>
                  <a:off x="895533" y="2657094"/>
                  <a:ext cx="118896" cy="6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134" extrusionOk="0">
                      <a:moveTo>
                        <a:pt x="228" y="23"/>
                      </a:moveTo>
                      <a:cubicBezTo>
                        <a:pt x="185" y="1"/>
                        <a:pt x="131" y="0"/>
                        <a:pt x="87" y="22"/>
                      </a:cubicBezTo>
                      <a:cubicBezTo>
                        <a:pt x="43" y="43"/>
                        <a:pt x="9" y="86"/>
                        <a:pt x="0" y="133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5" name="Google Shape;635;p19"/>
                <p:cNvSpPr/>
                <p:nvPr/>
              </p:nvSpPr>
              <p:spPr>
                <a:xfrm>
                  <a:off x="1025861" y="2572495"/>
                  <a:ext cx="98316" cy="93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183" extrusionOk="0">
                      <a:moveTo>
                        <a:pt x="6" y="182"/>
                      </a:moveTo>
                      <a:cubicBezTo>
                        <a:pt x="0" y="133"/>
                        <a:pt x="19" y="83"/>
                        <a:pt x="55" y="49"/>
                      </a:cubicBezTo>
                      <a:cubicBezTo>
                        <a:pt x="90" y="16"/>
                        <a:pt x="142" y="0"/>
                        <a:pt x="190" y="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36" name="Google Shape;636;p19"/>
            <p:cNvGrpSpPr/>
            <p:nvPr/>
          </p:nvGrpSpPr>
          <p:grpSpPr>
            <a:xfrm>
              <a:off x="7040112" y="11"/>
              <a:ext cx="2498425" cy="1203997"/>
              <a:chOff x="7040112" y="11"/>
              <a:chExt cx="2498425" cy="1203997"/>
            </a:xfrm>
          </p:grpSpPr>
          <p:sp>
            <p:nvSpPr>
              <p:cNvPr id="637" name="Google Shape;637;p19"/>
              <p:cNvSpPr/>
              <p:nvPr/>
            </p:nvSpPr>
            <p:spPr>
              <a:xfrm>
                <a:off x="7323013" y="165108"/>
                <a:ext cx="2215525" cy="1038900"/>
              </a:xfrm>
              <a:custGeom>
                <a:avLst/>
                <a:gdLst/>
                <a:ahLst/>
                <a:cxnLst/>
                <a:rect l="l" t="t" r="r" b="b"/>
                <a:pathLst>
                  <a:path w="88621" h="41556" extrusionOk="0">
                    <a:moveTo>
                      <a:pt x="0" y="2610"/>
                    </a:moveTo>
                    <a:cubicBezTo>
                      <a:pt x="3418" y="8305"/>
                      <a:pt x="12988" y="8283"/>
                      <a:pt x="19473" y="6843"/>
                    </a:cubicBezTo>
                    <a:cubicBezTo>
                      <a:pt x="22023" y="6277"/>
                      <a:pt x="25288" y="4566"/>
                      <a:pt x="25612" y="1975"/>
                    </a:cubicBezTo>
                    <a:cubicBezTo>
                      <a:pt x="25773" y="690"/>
                      <a:pt x="23490" y="-211"/>
                      <a:pt x="22225" y="70"/>
                    </a:cubicBezTo>
                    <a:cubicBezTo>
                      <a:pt x="13351" y="2041"/>
                      <a:pt x="30206" y="19868"/>
                      <a:pt x="39158" y="21448"/>
                    </a:cubicBezTo>
                    <a:cubicBezTo>
                      <a:pt x="50081" y="23376"/>
                      <a:pt x="61502" y="17639"/>
                      <a:pt x="72390" y="19755"/>
                    </a:cubicBezTo>
                    <a:cubicBezTo>
                      <a:pt x="77605" y="20768"/>
                      <a:pt x="82828" y="23651"/>
                      <a:pt x="86148" y="27798"/>
                    </a:cubicBezTo>
                    <a:cubicBezTo>
                      <a:pt x="89055" y="31429"/>
                      <a:pt x="88477" y="36905"/>
                      <a:pt x="88477" y="41556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638" name="Google Shape;638;p19"/>
              <p:cNvGrpSpPr/>
              <p:nvPr/>
            </p:nvGrpSpPr>
            <p:grpSpPr>
              <a:xfrm rot="-3520196">
                <a:off x="7088252" y="84832"/>
                <a:ext cx="382871" cy="327871"/>
                <a:chOff x="868096" y="2572495"/>
                <a:chExt cx="493874" cy="423003"/>
              </a:xfrm>
            </p:grpSpPr>
            <p:sp>
              <p:nvSpPr>
                <p:cNvPr id="639" name="Google Shape;639;p19"/>
                <p:cNvSpPr/>
                <p:nvPr/>
              </p:nvSpPr>
              <p:spPr>
                <a:xfrm>
                  <a:off x="996137" y="2645663"/>
                  <a:ext cx="169196" cy="217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417" extrusionOk="0">
                      <a:moveTo>
                        <a:pt x="11" y="87"/>
                      </a:moveTo>
                      <a:cubicBezTo>
                        <a:pt x="16" y="114"/>
                        <a:pt x="34" y="135"/>
                        <a:pt x="52" y="156"/>
                      </a:cubicBezTo>
                      <a:cubicBezTo>
                        <a:pt x="125" y="241"/>
                        <a:pt x="201" y="326"/>
                        <a:pt x="286" y="401"/>
                      </a:cubicBezTo>
                      <a:cubicBezTo>
                        <a:pt x="295" y="408"/>
                        <a:pt x="308" y="416"/>
                        <a:pt x="317" y="409"/>
                      </a:cubicBezTo>
                      <a:cubicBezTo>
                        <a:pt x="326" y="402"/>
                        <a:pt x="321" y="388"/>
                        <a:pt x="316" y="377"/>
                      </a:cubicBezTo>
                      <a:cubicBezTo>
                        <a:pt x="283" y="310"/>
                        <a:pt x="250" y="243"/>
                        <a:pt x="216" y="177"/>
                      </a:cubicBezTo>
                      <a:cubicBezTo>
                        <a:pt x="195" y="134"/>
                        <a:pt x="174" y="91"/>
                        <a:pt x="142" y="56"/>
                      </a:cubicBezTo>
                      <a:cubicBezTo>
                        <a:pt x="130" y="42"/>
                        <a:pt x="116" y="29"/>
                        <a:pt x="99" y="21"/>
                      </a:cubicBezTo>
                      <a:cubicBezTo>
                        <a:pt x="53" y="0"/>
                        <a:pt x="0" y="36"/>
                        <a:pt x="11" y="87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" name="Google Shape;640;p19"/>
                <p:cNvSpPr/>
                <p:nvPr/>
              </p:nvSpPr>
              <p:spPr>
                <a:xfrm>
                  <a:off x="1037293" y="2737122"/>
                  <a:ext cx="116608" cy="189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368" extrusionOk="0">
                      <a:moveTo>
                        <a:pt x="223" y="266"/>
                      </a:moveTo>
                      <a:cubicBezTo>
                        <a:pt x="221" y="276"/>
                        <a:pt x="216" y="285"/>
                        <a:pt x="209" y="292"/>
                      </a:cubicBezTo>
                      <a:cubicBezTo>
                        <a:pt x="208" y="293"/>
                        <a:pt x="207" y="295"/>
                        <a:pt x="206" y="296"/>
                      </a:cubicBezTo>
                      <a:cubicBezTo>
                        <a:pt x="202" y="300"/>
                        <a:pt x="198" y="304"/>
                        <a:pt x="194" y="307"/>
                      </a:cubicBezTo>
                      <a:cubicBezTo>
                        <a:pt x="183" y="316"/>
                        <a:pt x="172" y="324"/>
                        <a:pt x="161" y="331"/>
                      </a:cubicBezTo>
                      <a:cubicBezTo>
                        <a:pt x="159" y="332"/>
                        <a:pt x="158" y="333"/>
                        <a:pt x="157" y="333"/>
                      </a:cubicBezTo>
                      <a:cubicBezTo>
                        <a:pt x="147" y="340"/>
                        <a:pt x="137" y="345"/>
                        <a:pt x="127" y="351"/>
                      </a:cubicBezTo>
                      <a:cubicBezTo>
                        <a:pt x="120" y="354"/>
                        <a:pt x="112" y="357"/>
                        <a:pt x="105" y="360"/>
                      </a:cubicBezTo>
                      <a:cubicBezTo>
                        <a:pt x="104" y="360"/>
                        <a:pt x="102" y="361"/>
                        <a:pt x="101" y="361"/>
                      </a:cubicBezTo>
                      <a:cubicBezTo>
                        <a:pt x="79" y="367"/>
                        <a:pt x="57" y="366"/>
                        <a:pt x="37" y="349"/>
                      </a:cubicBezTo>
                      <a:cubicBezTo>
                        <a:pt x="19" y="334"/>
                        <a:pt x="16" y="317"/>
                        <a:pt x="15" y="294"/>
                      </a:cubicBezTo>
                      <a:cubicBezTo>
                        <a:pt x="12" y="261"/>
                        <a:pt x="10" y="229"/>
                        <a:pt x="8" y="196"/>
                      </a:cubicBezTo>
                      <a:cubicBezTo>
                        <a:pt x="6" y="163"/>
                        <a:pt x="4" y="130"/>
                        <a:pt x="3" y="97"/>
                      </a:cubicBezTo>
                      <a:cubicBezTo>
                        <a:pt x="2" y="80"/>
                        <a:pt x="2" y="63"/>
                        <a:pt x="1" y="46"/>
                      </a:cubicBezTo>
                      <a:cubicBezTo>
                        <a:pt x="1" y="38"/>
                        <a:pt x="1" y="30"/>
                        <a:pt x="1" y="22"/>
                      </a:cubicBezTo>
                      <a:cubicBezTo>
                        <a:pt x="1" y="20"/>
                        <a:pt x="1" y="17"/>
                        <a:pt x="1" y="13"/>
                      </a:cubicBezTo>
                      <a:lnTo>
                        <a:pt x="1" y="12"/>
                      </a:lnTo>
                      <a:cubicBezTo>
                        <a:pt x="2" y="7"/>
                        <a:pt x="2" y="1"/>
                        <a:pt x="0" y="0"/>
                      </a:cubicBezTo>
                      <a:cubicBezTo>
                        <a:pt x="1" y="1"/>
                        <a:pt x="2" y="2"/>
                        <a:pt x="4" y="3"/>
                      </a:cubicBezTo>
                      <a:cubicBezTo>
                        <a:pt x="6" y="5"/>
                        <a:pt x="8" y="7"/>
                        <a:pt x="10" y="10"/>
                      </a:cubicBezTo>
                      <a:cubicBezTo>
                        <a:pt x="77" y="71"/>
                        <a:pt x="139" y="137"/>
                        <a:pt x="198" y="207"/>
                      </a:cubicBezTo>
                      <a:cubicBezTo>
                        <a:pt x="212" y="224"/>
                        <a:pt x="226" y="244"/>
                        <a:pt x="223" y="266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1" name="Google Shape;641;p19"/>
                <p:cNvSpPr/>
                <p:nvPr/>
              </p:nvSpPr>
              <p:spPr>
                <a:xfrm>
                  <a:off x="1035007" y="2732549"/>
                  <a:ext cx="54875" cy="189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" h="367" extrusionOk="0">
                      <a:moveTo>
                        <a:pt x="4" y="2"/>
                      </a:moveTo>
                      <a:lnTo>
                        <a:pt x="4" y="4"/>
                      </a:lnTo>
                      <a:lnTo>
                        <a:pt x="6" y="8"/>
                      </a:lnTo>
                      <a:lnTo>
                        <a:pt x="7" y="16"/>
                      </a:lnTo>
                      <a:lnTo>
                        <a:pt x="8" y="19"/>
                      </a:lnTo>
                      <a:lnTo>
                        <a:pt x="9" y="24"/>
                      </a:lnTo>
                      <a:cubicBezTo>
                        <a:pt x="11" y="31"/>
                        <a:pt x="13" y="40"/>
                        <a:pt x="15" y="49"/>
                      </a:cubicBezTo>
                      <a:lnTo>
                        <a:pt x="15" y="49"/>
                      </a:lnTo>
                      <a:cubicBezTo>
                        <a:pt x="40" y="156"/>
                        <a:pt x="66" y="264"/>
                        <a:pt x="107" y="365"/>
                      </a:cubicBezTo>
                      <a:cubicBezTo>
                        <a:pt x="106" y="365"/>
                        <a:pt x="104" y="366"/>
                        <a:pt x="103" y="366"/>
                      </a:cubicBezTo>
                      <a:cubicBezTo>
                        <a:pt x="58" y="257"/>
                        <a:pt x="31" y="139"/>
                        <a:pt x="5" y="25"/>
                      </a:cubicBezTo>
                      <a:lnTo>
                        <a:pt x="4" y="20"/>
                      </a:lnTo>
                      <a:lnTo>
                        <a:pt x="3" y="18"/>
                      </a:lnTo>
                      <a:lnTo>
                        <a:pt x="0" y="3"/>
                      </a:lnTo>
                      <a:cubicBezTo>
                        <a:pt x="0" y="2"/>
                        <a:pt x="0" y="1"/>
                        <a:pt x="2" y="0"/>
                      </a:cubicBezTo>
                      <a:lnTo>
                        <a:pt x="2" y="0"/>
                      </a:lnTo>
                      <a:lnTo>
                        <a:pt x="2" y="0"/>
                      </a:lnTo>
                      <a:cubicBezTo>
                        <a:pt x="2" y="0"/>
                        <a:pt x="4" y="1"/>
                        <a:pt x="4" y="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2" name="Google Shape;642;p19"/>
                <p:cNvSpPr/>
                <p:nvPr/>
              </p:nvSpPr>
              <p:spPr>
                <a:xfrm>
                  <a:off x="1032720" y="2732549"/>
                  <a:ext cx="112035" cy="178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343" extrusionOk="0">
                      <a:moveTo>
                        <a:pt x="215" y="301"/>
                      </a:moveTo>
                      <a:cubicBezTo>
                        <a:pt x="214" y="302"/>
                        <a:pt x="213" y="304"/>
                        <a:pt x="212" y="305"/>
                      </a:cubicBezTo>
                      <a:cubicBezTo>
                        <a:pt x="180" y="259"/>
                        <a:pt x="149" y="214"/>
                        <a:pt x="117" y="169"/>
                      </a:cubicBezTo>
                      <a:cubicBezTo>
                        <a:pt x="82" y="119"/>
                        <a:pt x="47" y="69"/>
                        <a:pt x="11" y="19"/>
                      </a:cubicBezTo>
                      <a:cubicBezTo>
                        <a:pt x="11" y="19"/>
                        <a:pt x="11" y="18"/>
                        <a:pt x="10" y="18"/>
                      </a:cubicBezTo>
                      <a:cubicBezTo>
                        <a:pt x="11" y="20"/>
                        <a:pt x="11" y="21"/>
                        <a:pt x="12" y="23"/>
                      </a:cubicBezTo>
                      <a:cubicBezTo>
                        <a:pt x="53" y="132"/>
                        <a:pt x="105" y="239"/>
                        <a:pt x="167" y="340"/>
                      </a:cubicBezTo>
                      <a:cubicBezTo>
                        <a:pt x="165" y="341"/>
                        <a:pt x="164" y="342"/>
                        <a:pt x="163" y="342"/>
                      </a:cubicBezTo>
                      <a:cubicBezTo>
                        <a:pt x="107" y="251"/>
                        <a:pt x="59" y="154"/>
                        <a:pt x="19" y="53"/>
                      </a:cubicBezTo>
                      <a:lnTo>
                        <a:pt x="19" y="53"/>
                      </a:lnTo>
                      <a:cubicBezTo>
                        <a:pt x="15" y="43"/>
                        <a:pt x="11" y="33"/>
                        <a:pt x="8" y="24"/>
                      </a:cubicBezTo>
                      <a:cubicBezTo>
                        <a:pt x="8" y="23"/>
                        <a:pt x="7" y="23"/>
                        <a:pt x="7" y="22"/>
                      </a:cubicBezTo>
                      <a:cubicBezTo>
                        <a:pt x="5" y="16"/>
                        <a:pt x="2" y="10"/>
                        <a:pt x="0" y="3"/>
                      </a:cubicBez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2" y="0"/>
                        <a:pt x="3" y="0"/>
                        <a:pt x="4" y="1"/>
                      </a:cubicBezTo>
                      <a:cubicBezTo>
                        <a:pt x="5" y="2"/>
                        <a:pt x="6" y="3"/>
                        <a:pt x="6" y="4"/>
                      </a:cubicBezTo>
                      <a:lnTo>
                        <a:pt x="6" y="4"/>
                      </a:lnTo>
                      <a:cubicBezTo>
                        <a:pt x="7" y="5"/>
                        <a:pt x="8" y="6"/>
                        <a:pt x="8" y="7"/>
                      </a:cubicBezTo>
                      <a:cubicBezTo>
                        <a:pt x="11" y="11"/>
                        <a:pt x="14" y="15"/>
                        <a:pt x="16" y="19"/>
                      </a:cubicBezTo>
                      <a:cubicBezTo>
                        <a:pt x="52" y="68"/>
                        <a:pt x="86" y="117"/>
                        <a:pt x="121" y="167"/>
                      </a:cubicBezTo>
                      <a:cubicBezTo>
                        <a:pt x="152" y="211"/>
                        <a:pt x="183" y="256"/>
                        <a:pt x="215" y="301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3" name="Google Shape;643;p19"/>
                <p:cNvSpPr/>
                <p:nvPr/>
              </p:nvSpPr>
              <p:spPr>
                <a:xfrm>
                  <a:off x="868096" y="2670813"/>
                  <a:ext cx="194347" cy="324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627" extrusionOk="0">
                      <a:moveTo>
                        <a:pt x="355" y="195"/>
                      </a:moveTo>
                      <a:cubicBezTo>
                        <a:pt x="367" y="255"/>
                        <a:pt x="372" y="316"/>
                        <a:pt x="374" y="377"/>
                      </a:cubicBezTo>
                      <a:cubicBezTo>
                        <a:pt x="375" y="399"/>
                        <a:pt x="376" y="421"/>
                        <a:pt x="373" y="443"/>
                      </a:cubicBezTo>
                      <a:cubicBezTo>
                        <a:pt x="373" y="447"/>
                        <a:pt x="372" y="450"/>
                        <a:pt x="372" y="454"/>
                      </a:cubicBezTo>
                      <a:cubicBezTo>
                        <a:pt x="369" y="469"/>
                        <a:pt x="366" y="483"/>
                        <a:pt x="359" y="497"/>
                      </a:cubicBezTo>
                      <a:cubicBezTo>
                        <a:pt x="342" y="536"/>
                        <a:pt x="308" y="565"/>
                        <a:pt x="271" y="583"/>
                      </a:cubicBezTo>
                      <a:cubicBezTo>
                        <a:pt x="233" y="602"/>
                        <a:pt x="191" y="611"/>
                        <a:pt x="150" y="618"/>
                      </a:cubicBezTo>
                      <a:cubicBezTo>
                        <a:pt x="127" y="622"/>
                        <a:pt x="103" y="626"/>
                        <a:pt x="80" y="623"/>
                      </a:cubicBezTo>
                      <a:cubicBezTo>
                        <a:pt x="57" y="621"/>
                        <a:pt x="34" y="610"/>
                        <a:pt x="19" y="592"/>
                      </a:cubicBezTo>
                      <a:cubicBezTo>
                        <a:pt x="4" y="572"/>
                        <a:pt x="0" y="546"/>
                        <a:pt x="3" y="522"/>
                      </a:cubicBezTo>
                      <a:cubicBezTo>
                        <a:pt x="3" y="521"/>
                        <a:pt x="3" y="521"/>
                        <a:pt x="4" y="521"/>
                      </a:cubicBezTo>
                      <a:cubicBezTo>
                        <a:pt x="5" y="512"/>
                        <a:pt x="7" y="503"/>
                        <a:pt x="9" y="495"/>
                      </a:cubicBezTo>
                      <a:lnTo>
                        <a:pt x="9" y="495"/>
                      </a:lnTo>
                      <a:cubicBezTo>
                        <a:pt x="14" y="480"/>
                        <a:pt x="20" y="466"/>
                        <a:pt x="26" y="452"/>
                      </a:cubicBezTo>
                      <a:cubicBezTo>
                        <a:pt x="42" y="416"/>
                        <a:pt x="59" y="380"/>
                        <a:pt x="76" y="344"/>
                      </a:cubicBezTo>
                      <a:cubicBezTo>
                        <a:pt x="106" y="281"/>
                        <a:pt x="138" y="217"/>
                        <a:pt x="171" y="155"/>
                      </a:cubicBezTo>
                      <a:cubicBezTo>
                        <a:pt x="180" y="138"/>
                        <a:pt x="190" y="121"/>
                        <a:pt x="199" y="103"/>
                      </a:cubicBezTo>
                      <a:cubicBezTo>
                        <a:pt x="202" y="99"/>
                        <a:pt x="204" y="94"/>
                        <a:pt x="207" y="90"/>
                      </a:cubicBezTo>
                      <a:cubicBezTo>
                        <a:pt x="212" y="81"/>
                        <a:pt x="217" y="71"/>
                        <a:pt x="223" y="62"/>
                      </a:cubicBezTo>
                      <a:cubicBezTo>
                        <a:pt x="231" y="46"/>
                        <a:pt x="241" y="29"/>
                        <a:pt x="255" y="17"/>
                      </a:cubicBezTo>
                      <a:cubicBezTo>
                        <a:pt x="273" y="0"/>
                        <a:pt x="286" y="17"/>
                        <a:pt x="297" y="33"/>
                      </a:cubicBezTo>
                      <a:cubicBezTo>
                        <a:pt x="302" y="41"/>
                        <a:pt x="306" y="49"/>
                        <a:pt x="310" y="57"/>
                      </a:cubicBezTo>
                      <a:cubicBezTo>
                        <a:pt x="312" y="60"/>
                        <a:pt x="312" y="62"/>
                        <a:pt x="313" y="64"/>
                      </a:cubicBezTo>
                      <a:cubicBezTo>
                        <a:pt x="334" y="105"/>
                        <a:pt x="346" y="149"/>
                        <a:pt x="355" y="195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4" name="Google Shape;644;p19"/>
                <p:cNvSpPr/>
                <p:nvPr/>
              </p:nvSpPr>
              <p:spPr>
                <a:xfrm>
                  <a:off x="1071590" y="2716543"/>
                  <a:ext cx="130327" cy="180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" h="348" extrusionOk="0">
                      <a:moveTo>
                        <a:pt x="66" y="341"/>
                      </a:moveTo>
                      <a:cubicBezTo>
                        <a:pt x="75" y="346"/>
                        <a:pt x="85" y="347"/>
                        <a:pt x="95" y="347"/>
                      </a:cubicBezTo>
                      <a:cubicBezTo>
                        <a:pt x="97" y="347"/>
                        <a:pt x="98" y="347"/>
                        <a:pt x="100" y="346"/>
                      </a:cubicBezTo>
                      <a:cubicBezTo>
                        <a:pt x="106" y="346"/>
                        <a:pt x="111" y="345"/>
                        <a:pt x="117" y="344"/>
                      </a:cubicBezTo>
                      <a:cubicBezTo>
                        <a:pt x="130" y="341"/>
                        <a:pt x="143" y="338"/>
                        <a:pt x="156" y="334"/>
                      </a:cubicBezTo>
                      <a:cubicBezTo>
                        <a:pt x="157" y="333"/>
                        <a:pt x="159" y="333"/>
                        <a:pt x="160" y="332"/>
                      </a:cubicBezTo>
                      <a:cubicBezTo>
                        <a:pt x="171" y="329"/>
                        <a:pt x="182" y="324"/>
                        <a:pt x="193" y="319"/>
                      </a:cubicBezTo>
                      <a:cubicBezTo>
                        <a:pt x="200" y="316"/>
                        <a:pt x="207" y="313"/>
                        <a:pt x="213" y="309"/>
                      </a:cubicBezTo>
                      <a:cubicBezTo>
                        <a:pt x="214" y="308"/>
                        <a:pt x="216" y="307"/>
                        <a:pt x="217" y="306"/>
                      </a:cubicBezTo>
                      <a:cubicBezTo>
                        <a:pt x="236" y="293"/>
                        <a:pt x="249" y="275"/>
                        <a:pt x="248" y="249"/>
                      </a:cubicBezTo>
                      <a:cubicBezTo>
                        <a:pt x="248" y="225"/>
                        <a:pt x="236" y="213"/>
                        <a:pt x="219" y="197"/>
                      </a:cubicBezTo>
                      <a:cubicBezTo>
                        <a:pt x="196" y="174"/>
                        <a:pt x="172" y="152"/>
                        <a:pt x="148" y="129"/>
                      </a:cubicBezTo>
                      <a:cubicBezTo>
                        <a:pt x="123" y="107"/>
                        <a:pt x="99" y="85"/>
                        <a:pt x="74" y="63"/>
                      </a:cubicBezTo>
                      <a:cubicBezTo>
                        <a:pt x="61" y="53"/>
                        <a:pt x="49" y="42"/>
                        <a:pt x="36" y="31"/>
                      </a:cubicBezTo>
                      <a:cubicBezTo>
                        <a:pt x="30" y="26"/>
                        <a:pt x="23" y="20"/>
                        <a:pt x="17" y="15"/>
                      </a:cubicBezTo>
                      <a:cubicBezTo>
                        <a:pt x="16" y="14"/>
                        <a:pt x="13" y="12"/>
                        <a:pt x="9" y="9"/>
                      </a:cubicBezTo>
                      <a:lnTo>
                        <a:pt x="9" y="9"/>
                      </a:lnTo>
                      <a:cubicBezTo>
                        <a:pt x="4" y="5"/>
                        <a:pt x="0" y="2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0" y="8"/>
                        <a:pt x="0" y="11"/>
                        <a:pt x="0" y="14"/>
                      </a:cubicBezTo>
                      <a:cubicBezTo>
                        <a:pt x="7" y="104"/>
                        <a:pt x="19" y="194"/>
                        <a:pt x="36" y="283"/>
                      </a:cubicBezTo>
                      <a:cubicBezTo>
                        <a:pt x="40" y="305"/>
                        <a:pt x="47" y="329"/>
                        <a:pt x="66" y="340"/>
                      </a:cubicBezTo>
                      <a:lnTo>
                        <a:pt x="66" y="341"/>
                      </a:lnTo>
                    </a:path>
                  </a:pathLst>
                </a:custGeom>
                <a:solidFill>
                  <a:srgbClr val="FFE6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5" name="Google Shape;645;p19"/>
                <p:cNvSpPr/>
                <p:nvPr/>
              </p:nvSpPr>
              <p:spPr>
                <a:xfrm>
                  <a:off x="1071590" y="2716543"/>
                  <a:ext cx="130327" cy="180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" h="348" extrusionOk="0">
                      <a:moveTo>
                        <a:pt x="66" y="341"/>
                      </a:moveTo>
                      <a:cubicBezTo>
                        <a:pt x="75" y="346"/>
                        <a:pt x="85" y="347"/>
                        <a:pt x="95" y="347"/>
                      </a:cubicBezTo>
                      <a:cubicBezTo>
                        <a:pt x="97" y="347"/>
                        <a:pt x="98" y="347"/>
                        <a:pt x="100" y="346"/>
                      </a:cubicBezTo>
                      <a:cubicBezTo>
                        <a:pt x="106" y="346"/>
                        <a:pt x="111" y="345"/>
                        <a:pt x="117" y="344"/>
                      </a:cubicBezTo>
                      <a:cubicBezTo>
                        <a:pt x="130" y="341"/>
                        <a:pt x="143" y="338"/>
                        <a:pt x="156" y="334"/>
                      </a:cubicBezTo>
                      <a:cubicBezTo>
                        <a:pt x="157" y="333"/>
                        <a:pt x="159" y="333"/>
                        <a:pt x="160" y="332"/>
                      </a:cubicBezTo>
                      <a:cubicBezTo>
                        <a:pt x="171" y="329"/>
                        <a:pt x="182" y="324"/>
                        <a:pt x="193" y="319"/>
                      </a:cubicBezTo>
                      <a:cubicBezTo>
                        <a:pt x="200" y="316"/>
                        <a:pt x="207" y="313"/>
                        <a:pt x="213" y="309"/>
                      </a:cubicBezTo>
                      <a:cubicBezTo>
                        <a:pt x="214" y="308"/>
                        <a:pt x="216" y="307"/>
                        <a:pt x="217" y="306"/>
                      </a:cubicBezTo>
                      <a:cubicBezTo>
                        <a:pt x="236" y="293"/>
                        <a:pt x="249" y="275"/>
                        <a:pt x="248" y="249"/>
                      </a:cubicBezTo>
                      <a:cubicBezTo>
                        <a:pt x="248" y="225"/>
                        <a:pt x="236" y="213"/>
                        <a:pt x="219" y="197"/>
                      </a:cubicBezTo>
                      <a:cubicBezTo>
                        <a:pt x="196" y="174"/>
                        <a:pt x="172" y="152"/>
                        <a:pt x="148" y="129"/>
                      </a:cubicBezTo>
                      <a:cubicBezTo>
                        <a:pt x="123" y="107"/>
                        <a:pt x="99" y="85"/>
                        <a:pt x="74" y="63"/>
                      </a:cubicBezTo>
                      <a:cubicBezTo>
                        <a:pt x="61" y="53"/>
                        <a:pt x="49" y="42"/>
                        <a:pt x="36" y="31"/>
                      </a:cubicBezTo>
                      <a:cubicBezTo>
                        <a:pt x="30" y="26"/>
                        <a:pt x="23" y="20"/>
                        <a:pt x="17" y="15"/>
                      </a:cubicBezTo>
                      <a:cubicBezTo>
                        <a:pt x="16" y="14"/>
                        <a:pt x="13" y="12"/>
                        <a:pt x="9" y="9"/>
                      </a:cubicBezTo>
                      <a:lnTo>
                        <a:pt x="9" y="9"/>
                      </a:lnTo>
                      <a:cubicBezTo>
                        <a:pt x="4" y="5"/>
                        <a:pt x="0" y="2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0" y="8"/>
                        <a:pt x="0" y="11"/>
                        <a:pt x="0" y="14"/>
                      </a:cubicBezTo>
                      <a:cubicBezTo>
                        <a:pt x="7" y="104"/>
                        <a:pt x="19" y="194"/>
                        <a:pt x="36" y="283"/>
                      </a:cubicBezTo>
                      <a:cubicBezTo>
                        <a:pt x="40" y="305"/>
                        <a:pt x="47" y="329"/>
                        <a:pt x="66" y="340"/>
                      </a:cubicBezTo>
                      <a:lnTo>
                        <a:pt x="66" y="341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6" name="Google Shape;646;p19"/>
                <p:cNvSpPr/>
                <p:nvPr/>
              </p:nvSpPr>
              <p:spPr>
                <a:xfrm>
                  <a:off x="1069303" y="2714257"/>
                  <a:ext cx="114322" cy="162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" h="314" extrusionOk="0">
                      <a:moveTo>
                        <a:pt x="0" y="4"/>
                      </a:moveTo>
                      <a:lnTo>
                        <a:pt x="1" y="6"/>
                      </a:lnTo>
                      <a:lnTo>
                        <a:pt x="4" y="9"/>
                      </a:lnTo>
                      <a:lnTo>
                        <a:pt x="9" y="15"/>
                      </a:lnTo>
                      <a:lnTo>
                        <a:pt x="11" y="18"/>
                      </a:lnTo>
                      <a:lnTo>
                        <a:pt x="14" y="22"/>
                      </a:lnTo>
                      <a:cubicBezTo>
                        <a:pt x="19" y="29"/>
                        <a:pt x="25" y="36"/>
                        <a:pt x="31" y="43"/>
                      </a:cubicBezTo>
                      <a:lnTo>
                        <a:pt x="31" y="43"/>
                      </a:lnTo>
                      <a:cubicBezTo>
                        <a:pt x="98" y="129"/>
                        <a:pt x="165" y="218"/>
                        <a:pt x="217" y="313"/>
                      </a:cubicBezTo>
                      <a:cubicBezTo>
                        <a:pt x="219" y="312"/>
                        <a:pt x="220" y="311"/>
                        <a:pt x="221" y="310"/>
                      </a:cubicBezTo>
                      <a:cubicBezTo>
                        <a:pt x="165" y="207"/>
                        <a:pt x="90" y="111"/>
                        <a:pt x="17" y="19"/>
                      </a:cubicBezTo>
                      <a:lnTo>
                        <a:pt x="15" y="15"/>
                      </a:lnTo>
                      <a:lnTo>
                        <a:pt x="13" y="13"/>
                      </a:lnTo>
                      <a:lnTo>
                        <a:pt x="4" y="2"/>
                      </a:lnTo>
                      <a:cubicBezTo>
                        <a:pt x="3" y="0"/>
                        <a:pt x="2" y="0"/>
                        <a:pt x="1" y="1"/>
                      </a:cubicBez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" name="Google Shape;647;p19"/>
                <p:cNvSpPr/>
                <p:nvPr/>
              </p:nvSpPr>
              <p:spPr>
                <a:xfrm>
                  <a:off x="1069303" y="2711970"/>
                  <a:ext cx="86885" cy="185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" h="357" extrusionOk="0">
                      <a:moveTo>
                        <a:pt x="100" y="356"/>
                      </a:moveTo>
                      <a:cubicBezTo>
                        <a:pt x="102" y="356"/>
                        <a:pt x="103" y="356"/>
                        <a:pt x="105" y="355"/>
                      </a:cubicBezTo>
                      <a:cubicBezTo>
                        <a:pt x="90" y="302"/>
                        <a:pt x="75" y="249"/>
                        <a:pt x="60" y="196"/>
                      </a:cubicBezTo>
                      <a:cubicBezTo>
                        <a:pt x="43" y="138"/>
                        <a:pt x="27" y="79"/>
                        <a:pt x="10" y="20"/>
                      </a:cubicBezTo>
                      <a:cubicBezTo>
                        <a:pt x="10" y="19"/>
                        <a:pt x="9" y="19"/>
                        <a:pt x="9" y="18"/>
                      </a:cubicBezTo>
                      <a:cubicBezTo>
                        <a:pt x="10" y="20"/>
                        <a:pt x="11" y="21"/>
                        <a:pt x="12" y="23"/>
                      </a:cubicBezTo>
                      <a:cubicBezTo>
                        <a:pt x="72" y="123"/>
                        <a:pt x="122" y="231"/>
                        <a:pt x="161" y="343"/>
                      </a:cubicBezTo>
                      <a:cubicBezTo>
                        <a:pt x="163" y="342"/>
                        <a:pt x="164" y="342"/>
                        <a:pt x="165" y="341"/>
                      </a:cubicBezTo>
                      <a:cubicBezTo>
                        <a:pt x="130" y="240"/>
                        <a:pt x="85" y="141"/>
                        <a:pt x="32" y="48"/>
                      </a:cubicBezTo>
                      <a:lnTo>
                        <a:pt x="32" y="48"/>
                      </a:lnTo>
                      <a:cubicBezTo>
                        <a:pt x="27" y="39"/>
                        <a:pt x="21" y="30"/>
                        <a:pt x="16" y="20"/>
                      </a:cubicBezTo>
                      <a:lnTo>
                        <a:pt x="15" y="19"/>
                      </a:lnTo>
                      <a:cubicBezTo>
                        <a:pt x="12" y="13"/>
                        <a:pt x="8" y="7"/>
                        <a:pt x="5" y="1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1" y="1"/>
                        <a:pt x="0" y="1"/>
                        <a:pt x="1" y="3"/>
                      </a:cubicBezTo>
                      <a:cubicBezTo>
                        <a:pt x="1" y="4"/>
                        <a:pt x="1" y="5"/>
                        <a:pt x="2" y="6"/>
                      </a:cubicBezTo>
                      <a:lnTo>
                        <a:pt x="2" y="6"/>
                      </a:lnTo>
                      <a:cubicBezTo>
                        <a:pt x="2" y="8"/>
                        <a:pt x="2" y="9"/>
                        <a:pt x="3" y="10"/>
                      </a:cubicBezTo>
                      <a:cubicBezTo>
                        <a:pt x="4" y="15"/>
                        <a:pt x="5" y="19"/>
                        <a:pt x="7" y="23"/>
                      </a:cubicBezTo>
                      <a:cubicBezTo>
                        <a:pt x="23" y="82"/>
                        <a:pt x="40" y="139"/>
                        <a:pt x="56" y="198"/>
                      </a:cubicBezTo>
                      <a:cubicBezTo>
                        <a:pt x="71" y="250"/>
                        <a:pt x="86" y="302"/>
                        <a:pt x="101" y="356"/>
                      </a:cubicBezTo>
                      <a:lnTo>
                        <a:pt x="100" y="356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8" name="Google Shape;648;p19"/>
                <p:cNvSpPr/>
                <p:nvPr/>
              </p:nvSpPr>
              <p:spPr>
                <a:xfrm>
                  <a:off x="1037293" y="2652521"/>
                  <a:ext cx="324676" cy="205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" h="398" extrusionOk="0">
                      <a:moveTo>
                        <a:pt x="100" y="192"/>
                      </a:moveTo>
                      <a:cubicBezTo>
                        <a:pt x="139" y="239"/>
                        <a:pt x="183" y="282"/>
                        <a:pt x="229" y="322"/>
                      </a:cubicBezTo>
                      <a:cubicBezTo>
                        <a:pt x="246" y="336"/>
                        <a:pt x="263" y="351"/>
                        <a:pt x="281" y="363"/>
                      </a:cubicBezTo>
                      <a:cubicBezTo>
                        <a:pt x="284" y="365"/>
                        <a:pt x="287" y="367"/>
                        <a:pt x="290" y="368"/>
                      </a:cubicBezTo>
                      <a:cubicBezTo>
                        <a:pt x="303" y="376"/>
                        <a:pt x="317" y="382"/>
                        <a:pt x="332" y="386"/>
                      </a:cubicBezTo>
                      <a:cubicBezTo>
                        <a:pt x="372" y="397"/>
                        <a:pt x="417" y="389"/>
                        <a:pt x="455" y="372"/>
                      </a:cubicBezTo>
                      <a:cubicBezTo>
                        <a:pt x="493" y="354"/>
                        <a:pt x="527" y="327"/>
                        <a:pt x="558" y="300"/>
                      </a:cubicBezTo>
                      <a:cubicBezTo>
                        <a:pt x="576" y="284"/>
                        <a:pt x="593" y="268"/>
                        <a:pt x="606" y="249"/>
                      </a:cubicBezTo>
                      <a:cubicBezTo>
                        <a:pt x="618" y="229"/>
                        <a:pt x="625" y="205"/>
                        <a:pt x="620" y="183"/>
                      </a:cubicBezTo>
                      <a:cubicBezTo>
                        <a:pt x="615" y="159"/>
                        <a:pt x="597" y="139"/>
                        <a:pt x="576" y="127"/>
                      </a:cubicBezTo>
                      <a:cubicBezTo>
                        <a:pt x="576" y="126"/>
                        <a:pt x="575" y="126"/>
                        <a:pt x="575" y="126"/>
                      </a:cubicBezTo>
                      <a:cubicBezTo>
                        <a:pt x="567" y="121"/>
                        <a:pt x="559" y="118"/>
                        <a:pt x="551" y="114"/>
                      </a:cubicBezTo>
                      <a:lnTo>
                        <a:pt x="551" y="114"/>
                      </a:lnTo>
                      <a:cubicBezTo>
                        <a:pt x="537" y="109"/>
                        <a:pt x="522" y="104"/>
                        <a:pt x="507" y="100"/>
                      </a:cubicBezTo>
                      <a:cubicBezTo>
                        <a:pt x="469" y="90"/>
                        <a:pt x="431" y="80"/>
                        <a:pt x="393" y="71"/>
                      </a:cubicBezTo>
                      <a:cubicBezTo>
                        <a:pt x="324" y="54"/>
                        <a:pt x="255" y="39"/>
                        <a:pt x="186" y="25"/>
                      </a:cubicBezTo>
                      <a:cubicBezTo>
                        <a:pt x="166" y="21"/>
                        <a:pt x="146" y="17"/>
                        <a:pt x="127" y="14"/>
                      </a:cubicBezTo>
                      <a:cubicBezTo>
                        <a:pt x="122" y="13"/>
                        <a:pt x="117" y="12"/>
                        <a:pt x="112" y="11"/>
                      </a:cubicBezTo>
                      <a:cubicBezTo>
                        <a:pt x="101" y="9"/>
                        <a:pt x="91" y="7"/>
                        <a:pt x="80" y="6"/>
                      </a:cubicBezTo>
                      <a:cubicBezTo>
                        <a:pt x="62" y="2"/>
                        <a:pt x="43" y="0"/>
                        <a:pt x="25" y="2"/>
                      </a:cubicBezTo>
                      <a:cubicBezTo>
                        <a:pt x="0" y="6"/>
                        <a:pt x="5" y="26"/>
                        <a:pt x="11" y="45"/>
                      </a:cubicBezTo>
                      <a:cubicBezTo>
                        <a:pt x="14" y="54"/>
                        <a:pt x="18" y="63"/>
                        <a:pt x="21" y="71"/>
                      </a:cubicBezTo>
                      <a:cubicBezTo>
                        <a:pt x="22" y="73"/>
                        <a:pt x="23" y="75"/>
                        <a:pt x="24" y="77"/>
                      </a:cubicBezTo>
                      <a:cubicBezTo>
                        <a:pt x="44" y="119"/>
                        <a:pt x="71" y="157"/>
                        <a:pt x="101" y="192"/>
                      </a:cubicBezTo>
                      <a:lnTo>
                        <a:pt x="100" y="192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9" name="Google Shape;649;p19"/>
                <p:cNvSpPr/>
                <p:nvPr/>
              </p:nvSpPr>
              <p:spPr>
                <a:xfrm>
                  <a:off x="870383" y="2657094"/>
                  <a:ext cx="468719" cy="308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595" extrusionOk="0">
                      <a:moveTo>
                        <a:pt x="151" y="386"/>
                      </a:moveTo>
                      <a:cubicBezTo>
                        <a:pt x="163" y="389"/>
                        <a:pt x="174" y="380"/>
                        <a:pt x="182" y="370"/>
                      </a:cubicBezTo>
                      <a:cubicBezTo>
                        <a:pt x="202" y="345"/>
                        <a:pt x="215" y="313"/>
                        <a:pt x="219" y="280"/>
                      </a:cubicBezTo>
                      <a:cubicBezTo>
                        <a:pt x="221" y="258"/>
                        <a:pt x="210" y="230"/>
                        <a:pt x="184" y="246"/>
                      </a:cubicBezTo>
                      <a:cubicBezTo>
                        <a:pt x="164" y="260"/>
                        <a:pt x="151" y="288"/>
                        <a:pt x="144" y="310"/>
                      </a:cubicBezTo>
                      <a:cubicBezTo>
                        <a:pt x="140" y="324"/>
                        <a:pt x="137" y="338"/>
                        <a:pt x="137" y="353"/>
                      </a:cubicBezTo>
                      <a:cubicBezTo>
                        <a:pt x="136" y="360"/>
                        <a:pt x="137" y="366"/>
                        <a:pt x="139" y="372"/>
                      </a:cubicBezTo>
                      <a:cubicBezTo>
                        <a:pt x="141" y="378"/>
                        <a:pt x="145" y="384"/>
                        <a:pt x="151" y="386"/>
                      </a:cubicBezTo>
                      <a:close/>
                      <a:moveTo>
                        <a:pt x="253" y="116"/>
                      </a:moveTo>
                      <a:cubicBezTo>
                        <a:pt x="255" y="117"/>
                        <a:pt x="257" y="118"/>
                        <a:pt x="259" y="119"/>
                      </a:cubicBezTo>
                      <a:cubicBezTo>
                        <a:pt x="252" y="129"/>
                        <a:pt x="248" y="140"/>
                        <a:pt x="247" y="152"/>
                      </a:cubicBezTo>
                      <a:cubicBezTo>
                        <a:pt x="245" y="164"/>
                        <a:pt x="249" y="178"/>
                        <a:pt x="261" y="181"/>
                      </a:cubicBezTo>
                      <a:cubicBezTo>
                        <a:pt x="265" y="182"/>
                        <a:pt x="269" y="182"/>
                        <a:pt x="272" y="181"/>
                      </a:cubicBezTo>
                      <a:cubicBezTo>
                        <a:pt x="273" y="180"/>
                        <a:pt x="274" y="180"/>
                        <a:pt x="275" y="179"/>
                      </a:cubicBezTo>
                      <a:cubicBezTo>
                        <a:pt x="282" y="175"/>
                        <a:pt x="287" y="168"/>
                        <a:pt x="288" y="159"/>
                      </a:cubicBezTo>
                      <a:cubicBezTo>
                        <a:pt x="289" y="143"/>
                        <a:pt x="281" y="127"/>
                        <a:pt x="268" y="117"/>
                      </a:cubicBezTo>
                      <a:cubicBezTo>
                        <a:pt x="279" y="103"/>
                        <a:pt x="294" y="93"/>
                        <a:pt x="310" y="88"/>
                      </a:cubicBezTo>
                      <a:cubicBezTo>
                        <a:pt x="309" y="86"/>
                        <a:pt x="308" y="84"/>
                        <a:pt x="307" y="82"/>
                      </a:cubicBezTo>
                      <a:cubicBezTo>
                        <a:pt x="290" y="87"/>
                        <a:pt x="274" y="99"/>
                        <a:pt x="263" y="113"/>
                      </a:cubicBezTo>
                      <a:cubicBezTo>
                        <a:pt x="260" y="112"/>
                        <a:pt x="258" y="111"/>
                        <a:pt x="255" y="110"/>
                      </a:cubicBezTo>
                      <a:cubicBezTo>
                        <a:pt x="239" y="104"/>
                        <a:pt x="220" y="106"/>
                        <a:pt x="204" y="115"/>
                      </a:cubicBezTo>
                      <a:cubicBezTo>
                        <a:pt x="201" y="119"/>
                        <a:pt x="199" y="123"/>
                        <a:pt x="196" y="128"/>
                      </a:cubicBezTo>
                      <a:cubicBezTo>
                        <a:pt x="198" y="127"/>
                        <a:pt x="199" y="126"/>
                        <a:pt x="200" y="125"/>
                      </a:cubicBezTo>
                      <a:cubicBezTo>
                        <a:pt x="216" y="113"/>
                        <a:pt x="236" y="110"/>
                        <a:pt x="253" y="116"/>
                      </a:cubicBezTo>
                      <a:close/>
                      <a:moveTo>
                        <a:pt x="264" y="123"/>
                      </a:moveTo>
                      <a:cubicBezTo>
                        <a:pt x="275" y="131"/>
                        <a:pt x="282" y="145"/>
                        <a:pt x="281" y="158"/>
                      </a:cubicBezTo>
                      <a:cubicBezTo>
                        <a:pt x="280" y="165"/>
                        <a:pt x="276" y="171"/>
                        <a:pt x="272" y="173"/>
                      </a:cubicBezTo>
                      <a:cubicBezTo>
                        <a:pt x="269" y="175"/>
                        <a:pt x="266" y="176"/>
                        <a:pt x="263" y="175"/>
                      </a:cubicBezTo>
                      <a:cubicBezTo>
                        <a:pt x="255" y="173"/>
                        <a:pt x="252" y="162"/>
                        <a:pt x="253" y="153"/>
                      </a:cubicBezTo>
                      <a:cubicBezTo>
                        <a:pt x="255" y="142"/>
                        <a:pt x="258" y="132"/>
                        <a:pt x="264" y="123"/>
                      </a:cubicBezTo>
                      <a:close/>
                      <a:moveTo>
                        <a:pt x="255" y="329"/>
                      </a:moveTo>
                      <a:cubicBezTo>
                        <a:pt x="255" y="334"/>
                        <a:pt x="257" y="340"/>
                        <a:pt x="261" y="344"/>
                      </a:cubicBezTo>
                      <a:cubicBezTo>
                        <a:pt x="264" y="349"/>
                        <a:pt x="269" y="351"/>
                        <a:pt x="275" y="350"/>
                      </a:cubicBezTo>
                      <a:cubicBezTo>
                        <a:pt x="280" y="350"/>
                        <a:pt x="284" y="347"/>
                        <a:pt x="287" y="343"/>
                      </a:cubicBezTo>
                      <a:cubicBezTo>
                        <a:pt x="290" y="339"/>
                        <a:pt x="292" y="335"/>
                        <a:pt x="293" y="330"/>
                      </a:cubicBezTo>
                      <a:cubicBezTo>
                        <a:pt x="296" y="323"/>
                        <a:pt x="298" y="315"/>
                        <a:pt x="298" y="307"/>
                      </a:cubicBezTo>
                      <a:cubicBezTo>
                        <a:pt x="298" y="299"/>
                        <a:pt x="295" y="291"/>
                        <a:pt x="289" y="286"/>
                      </a:cubicBezTo>
                      <a:cubicBezTo>
                        <a:pt x="264" y="266"/>
                        <a:pt x="252" y="312"/>
                        <a:pt x="255" y="329"/>
                      </a:cubicBezTo>
                      <a:close/>
                      <a:moveTo>
                        <a:pt x="262" y="502"/>
                      </a:moveTo>
                      <a:cubicBezTo>
                        <a:pt x="246" y="504"/>
                        <a:pt x="245" y="533"/>
                        <a:pt x="258" y="540"/>
                      </a:cubicBezTo>
                      <a:cubicBezTo>
                        <a:pt x="265" y="544"/>
                        <a:pt x="274" y="542"/>
                        <a:pt x="279" y="535"/>
                      </a:cubicBezTo>
                      <a:cubicBezTo>
                        <a:pt x="289" y="523"/>
                        <a:pt x="279" y="501"/>
                        <a:pt x="262" y="502"/>
                      </a:cubicBezTo>
                      <a:close/>
                      <a:moveTo>
                        <a:pt x="67" y="547"/>
                      </a:moveTo>
                      <a:cubicBezTo>
                        <a:pt x="54" y="559"/>
                        <a:pt x="54" y="594"/>
                        <a:pt x="79" y="591"/>
                      </a:cubicBezTo>
                      <a:cubicBezTo>
                        <a:pt x="86" y="590"/>
                        <a:pt x="92" y="584"/>
                        <a:pt x="95" y="578"/>
                      </a:cubicBezTo>
                      <a:cubicBezTo>
                        <a:pt x="100" y="568"/>
                        <a:pt x="101" y="556"/>
                        <a:pt x="93" y="548"/>
                      </a:cubicBezTo>
                      <a:cubicBezTo>
                        <a:pt x="86" y="540"/>
                        <a:pt x="74" y="539"/>
                        <a:pt x="67" y="547"/>
                      </a:cubicBezTo>
                      <a:close/>
                      <a:moveTo>
                        <a:pt x="311" y="430"/>
                      </a:moveTo>
                      <a:cubicBezTo>
                        <a:pt x="280" y="425"/>
                        <a:pt x="245" y="438"/>
                        <a:pt x="217" y="465"/>
                      </a:cubicBezTo>
                      <a:cubicBezTo>
                        <a:pt x="194" y="487"/>
                        <a:pt x="178" y="515"/>
                        <a:pt x="162" y="542"/>
                      </a:cubicBezTo>
                      <a:cubicBezTo>
                        <a:pt x="153" y="517"/>
                        <a:pt x="132" y="496"/>
                        <a:pt x="106" y="487"/>
                      </a:cubicBezTo>
                      <a:cubicBezTo>
                        <a:pt x="78" y="478"/>
                        <a:pt x="45" y="484"/>
                        <a:pt x="22" y="503"/>
                      </a:cubicBezTo>
                      <a:cubicBezTo>
                        <a:pt x="16" y="507"/>
                        <a:pt x="11" y="513"/>
                        <a:pt x="6" y="519"/>
                      </a:cubicBezTo>
                      <a:lnTo>
                        <a:pt x="6" y="519"/>
                      </a:lnTo>
                      <a:cubicBezTo>
                        <a:pt x="3" y="528"/>
                        <a:pt x="1" y="536"/>
                        <a:pt x="0" y="545"/>
                      </a:cubicBezTo>
                      <a:cubicBezTo>
                        <a:pt x="5" y="531"/>
                        <a:pt x="14" y="518"/>
                        <a:pt x="26" y="508"/>
                      </a:cubicBezTo>
                      <a:cubicBezTo>
                        <a:pt x="47" y="491"/>
                        <a:pt x="78" y="485"/>
                        <a:pt x="104" y="494"/>
                      </a:cubicBezTo>
                      <a:cubicBezTo>
                        <a:pt x="130" y="503"/>
                        <a:pt x="151" y="525"/>
                        <a:pt x="158" y="552"/>
                      </a:cubicBezTo>
                      <a:cubicBezTo>
                        <a:pt x="159" y="553"/>
                        <a:pt x="160" y="554"/>
                        <a:pt x="161" y="554"/>
                      </a:cubicBezTo>
                      <a:cubicBezTo>
                        <a:pt x="162" y="554"/>
                        <a:pt x="164" y="554"/>
                        <a:pt x="164" y="552"/>
                      </a:cubicBezTo>
                      <a:cubicBezTo>
                        <a:pt x="180" y="523"/>
                        <a:pt x="197" y="493"/>
                        <a:pt x="221" y="470"/>
                      </a:cubicBezTo>
                      <a:cubicBezTo>
                        <a:pt x="248" y="445"/>
                        <a:pt x="281" y="432"/>
                        <a:pt x="310" y="437"/>
                      </a:cubicBezTo>
                      <a:cubicBezTo>
                        <a:pt x="335" y="440"/>
                        <a:pt x="356" y="456"/>
                        <a:pt x="369" y="478"/>
                      </a:cubicBezTo>
                      <a:cubicBezTo>
                        <a:pt x="369" y="474"/>
                        <a:pt x="370" y="471"/>
                        <a:pt x="370" y="467"/>
                      </a:cubicBezTo>
                      <a:cubicBezTo>
                        <a:pt x="356" y="448"/>
                        <a:pt x="335" y="434"/>
                        <a:pt x="311" y="430"/>
                      </a:cubicBezTo>
                      <a:close/>
                      <a:moveTo>
                        <a:pt x="854" y="111"/>
                      </a:moveTo>
                      <a:cubicBezTo>
                        <a:pt x="869" y="108"/>
                        <a:pt x="884" y="109"/>
                        <a:pt x="899" y="114"/>
                      </a:cubicBezTo>
                      <a:cubicBezTo>
                        <a:pt x="891" y="109"/>
                        <a:pt x="883" y="106"/>
                        <a:pt x="875" y="102"/>
                      </a:cubicBezTo>
                      <a:lnTo>
                        <a:pt x="875" y="102"/>
                      </a:lnTo>
                      <a:cubicBezTo>
                        <a:pt x="868" y="102"/>
                        <a:pt x="860" y="102"/>
                        <a:pt x="853" y="104"/>
                      </a:cubicBezTo>
                      <a:cubicBezTo>
                        <a:pt x="824" y="110"/>
                        <a:pt x="798" y="132"/>
                        <a:pt x="788" y="160"/>
                      </a:cubicBezTo>
                      <a:cubicBezTo>
                        <a:pt x="778" y="184"/>
                        <a:pt x="781" y="214"/>
                        <a:pt x="795" y="237"/>
                      </a:cubicBezTo>
                      <a:cubicBezTo>
                        <a:pt x="764" y="232"/>
                        <a:pt x="732" y="226"/>
                        <a:pt x="700" y="231"/>
                      </a:cubicBezTo>
                      <a:cubicBezTo>
                        <a:pt x="662" y="235"/>
                        <a:pt x="629" y="254"/>
                        <a:pt x="613" y="282"/>
                      </a:cubicBezTo>
                      <a:cubicBezTo>
                        <a:pt x="601" y="302"/>
                        <a:pt x="599" y="328"/>
                        <a:pt x="605" y="351"/>
                      </a:cubicBezTo>
                      <a:cubicBezTo>
                        <a:pt x="608" y="353"/>
                        <a:pt x="611" y="355"/>
                        <a:pt x="614" y="356"/>
                      </a:cubicBezTo>
                      <a:cubicBezTo>
                        <a:pt x="605" y="333"/>
                        <a:pt x="606" y="306"/>
                        <a:pt x="619" y="285"/>
                      </a:cubicBezTo>
                      <a:cubicBezTo>
                        <a:pt x="634" y="260"/>
                        <a:pt x="665" y="242"/>
                        <a:pt x="701" y="237"/>
                      </a:cubicBezTo>
                      <a:cubicBezTo>
                        <a:pt x="735" y="233"/>
                        <a:pt x="768" y="239"/>
                        <a:pt x="801" y="245"/>
                      </a:cubicBezTo>
                      <a:cubicBezTo>
                        <a:pt x="802" y="245"/>
                        <a:pt x="804" y="245"/>
                        <a:pt x="805" y="243"/>
                      </a:cubicBezTo>
                      <a:cubicBezTo>
                        <a:pt x="805" y="242"/>
                        <a:pt x="805" y="241"/>
                        <a:pt x="805" y="240"/>
                      </a:cubicBezTo>
                      <a:cubicBezTo>
                        <a:pt x="789" y="218"/>
                        <a:pt x="784" y="187"/>
                        <a:pt x="794" y="162"/>
                      </a:cubicBezTo>
                      <a:cubicBezTo>
                        <a:pt x="804" y="136"/>
                        <a:pt x="827" y="117"/>
                        <a:pt x="854" y="111"/>
                      </a:cubicBezTo>
                      <a:close/>
                      <a:moveTo>
                        <a:pt x="858" y="167"/>
                      </a:moveTo>
                      <a:cubicBezTo>
                        <a:pt x="848" y="168"/>
                        <a:pt x="841" y="176"/>
                        <a:pt x="842" y="187"/>
                      </a:cubicBezTo>
                      <a:cubicBezTo>
                        <a:pt x="844" y="198"/>
                        <a:pt x="854" y="205"/>
                        <a:pt x="865" y="207"/>
                      </a:cubicBezTo>
                      <a:cubicBezTo>
                        <a:pt x="872" y="209"/>
                        <a:pt x="879" y="208"/>
                        <a:pt x="885" y="203"/>
                      </a:cubicBezTo>
                      <a:cubicBezTo>
                        <a:pt x="903" y="186"/>
                        <a:pt x="876" y="165"/>
                        <a:pt x="858" y="167"/>
                      </a:cubicBezTo>
                      <a:close/>
                      <a:moveTo>
                        <a:pt x="556" y="117"/>
                      </a:moveTo>
                      <a:cubicBezTo>
                        <a:pt x="583" y="135"/>
                        <a:pt x="616" y="144"/>
                        <a:pt x="649" y="145"/>
                      </a:cubicBezTo>
                      <a:cubicBezTo>
                        <a:pt x="661" y="145"/>
                        <a:pt x="676" y="142"/>
                        <a:pt x="680" y="131"/>
                      </a:cubicBezTo>
                      <a:cubicBezTo>
                        <a:pt x="682" y="125"/>
                        <a:pt x="680" y="117"/>
                        <a:pt x="677" y="112"/>
                      </a:cubicBezTo>
                      <a:cubicBezTo>
                        <a:pt x="673" y="106"/>
                        <a:pt x="669" y="103"/>
                        <a:pt x="664" y="99"/>
                      </a:cubicBezTo>
                      <a:cubicBezTo>
                        <a:pt x="652" y="90"/>
                        <a:pt x="639" y="83"/>
                        <a:pt x="625" y="77"/>
                      </a:cubicBezTo>
                      <a:cubicBezTo>
                        <a:pt x="604" y="69"/>
                        <a:pt x="574" y="61"/>
                        <a:pt x="551" y="68"/>
                      </a:cubicBezTo>
                      <a:cubicBezTo>
                        <a:pt x="522" y="77"/>
                        <a:pt x="537" y="104"/>
                        <a:pt x="556" y="117"/>
                      </a:cubicBezTo>
                      <a:close/>
                      <a:moveTo>
                        <a:pt x="700" y="289"/>
                      </a:moveTo>
                      <a:cubicBezTo>
                        <a:pt x="689" y="301"/>
                        <a:pt x="700" y="323"/>
                        <a:pt x="716" y="323"/>
                      </a:cubicBezTo>
                      <a:cubicBezTo>
                        <a:pt x="724" y="323"/>
                        <a:pt x="731" y="317"/>
                        <a:pt x="733" y="310"/>
                      </a:cubicBezTo>
                      <a:cubicBezTo>
                        <a:pt x="735" y="295"/>
                        <a:pt x="712" y="277"/>
                        <a:pt x="700" y="289"/>
                      </a:cubicBezTo>
                      <a:close/>
                      <a:moveTo>
                        <a:pt x="571" y="174"/>
                      </a:moveTo>
                      <a:cubicBezTo>
                        <a:pt x="559" y="163"/>
                        <a:pt x="516" y="142"/>
                        <a:pt x="516" y="173"/>
                      </a:cubicBezTo>
                      <a:cubicBezTo>
                        <a:pt x="516" y="181"/>
                        <a:pt x="521" y="189"/>
                        <a:pt x="527" y="194"/>
                      </a:cubicBezTo>
                      <a:cubicBezTo>
                        <a:pt x="533" y="199"/>
                        <a:pt x="540" y="202"/>
                        <a:pt x="548" y="205"/>
                      </a:cubicBezTo>
                      <a:cubicBezTo>
                        <a:pt x="552" y="206"/>
                        <a:pt x="557" y="208"/>
                        <a:pt x="562" y="208"/>
                      </a:cubicBezTo>
                      <a:cubicBezTo>
                        <a:pt x="567" y="208"/>
                        <a:pt x="572" y="207"/>
                        <a:pt x="575" y="203"/>
                      </a:cubicBezTo>
                      <a:cubicBezTo>
                        <a:pt x="579" y="199"/>
                        <a:pt x="580" y="194"/>
                        <a:pt x="579" y="188"/>
                      </a:cubicBezTo>
                      <a:cubicBezTo>
                        <a:pt x="578" y="183"/>
                        <a:pt x="574" y="178"/>
                        <a:pt x="571" y="174"/>
                      </a:cubicBezTo>
                      <a:close/>
                      <a:moveTo>
                        <a:pt x="438" y="56"/>
                      </a:moveTo>
                      <a:cubicBezTo>
                        <a:pt x="428" y="50"/>
                        <a:pt x="416" y="46"/>
                        <a:pt x="405" y="45"/>
                      </a:cubicBezTo>
                      <a:cubicBezTo>
                        <a:pt x="405" y="43"/>
                        <a:pt x="406" y="41"/>
                        <a:pt x="406" y="39"/>
                      </a:cubicBezTo>
                      <a:cubicBezTo>
                        <a:pt x="412" y="22"/>
                        <a:pt x="427" y="8"/>
                        <a:pt x="447" y="3"/>
                      </a:cubicBezTo>
                      <a:cubicBezTo>
                        <a:pt x="448" y="3"/>
                        <a:pt x="449" y="2"/>
                        <a:pt x="451" y="2"/>
                      </a:cubicBezTo>
                      <a:cubicBezTo>
                        <a:pt x="446" y="1"/>
                        <a:pt x="441" y="0"/>
                        <a:pt x="436" y="0"/>
                      </a:cubicBezTo>
                      <a:cubicBezTo>
                        <a:pt x="419" y="7"/>
                        <a:pt x="405" y="20"/>
                        <a:pt x="400" y="36"/>
                      </a:cubicBezTo>
                      <a:cubicBezTo>
                        <a:pt x="399" y="39"/>
                        <a:pt x="399" y="42"/>
                        <a:pt x="398" y="44"/>
                      </a:cubicBezTo>
                      <a:cubicBezTo>
                        <a:pt x="380" y="44"/>
                        <a:pt x="361" y="49"/>
                        <a:pt x="346" y="59"/>
                      </a:cubicBezTo>
                      <a:cubicBezTo>
                        <a:pt x="347" y="61"/>
                        <a:pt x="348" y="63"/>
                        <a:pt x="348" y="65"/>
                      </a:cubicBezTo>
                      <a:cubicBezTo>
                        <a:pt x="363" y="55"/>
                        <a:pt x="380" y="50"/>
                        <a:pt x="397" y="51"/>
                      </a:cubicBezTo>
                      <a:cubicBezTo>
                        <a:pt x="397" y="68"/>
                        <a:pt x="405" y="84"/>
                        <a:pt x="418" y="93"/>
                      </a:cubicBezTo>
                      <a:cubicBezTo>
                        <a:pt x="425" y="97"/>
                        <a:pt x="434" y="98"/>
                        <a:pt x="442" y="96"/>
                      </a:cubicBezTo>
                      <a:cubicBezTo>
                        <a:pt x="443" y="96"/>
                        <a:pt x="444" y="95"/>
                        <a:pt x="445" y="95"/>
                      </a:cubicBezTo>
                      <a:cubicBezTo>
                        <a:pt x="449" y="93"/>
                        <a:pt x="451" y="90"/>
                        <a:pt x="453" y="87"/>
                      </a:cubicBezTo>
                      <a:cubicBezTo>
                        <a:pt x="458" y="75"/>
                        <a:pt x="449" y="63"/>
                        <a:pt x="438" y="56"/>
                      </a:cubicBezTo>
                      <a:close/>
                      <a:moveTo>
                        <a:pt x="446" y="84"/>
                      </a:moveTo>
                      <a:cubicBezTo>
                        <a:pt x="445" y="87"/>
                        <a:pt x="443" y="89"/>
                        <a:pt x="439" y="90"/>
                      </a:cubicBezTo>
                      <a:cubicBezTo>
                        <a:pt x="434" y="92"/>
                        <a:pt x="427" y="90"/>
                        <a:pt x="421" y="87"/>
                      </a:cubicBezTo>
                      <a:cubicBezTo>
                        <a:pt x="410" y="80"/>
                        <a:pt x="404" y="66"/>
                        <a:pt x="404" y="52"/>
                      </a:cubicBezTo>
                      <a:cubicBezTo>
                        <a:pt x="414" y="53"/>
                        <a:pt x="425" y="56"/>
                        <a:pt x="434" y="62"/>
                      </a:cubicBezTo>
                      <a:cubicBezTo>
                        <a:pt x="442" y="67"/>
                        <a:pt x="449" y="76"/>
                        <a:pt x="446" y="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0" name="Google Shape;650;p19"/>
                <p:cNvSpPr/>
                <p:nvPr/>
              </p:nvSpPr>
              <p:spPr>
                <a:xfrm>
                  <a:off x="895533" y="2657094"/>
                  <a:ext cx="118896" cy="6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134" extrusionOk="0">
                      <a:moveTo>
                        <a:pt x="228" y="23"/>
                      </a:moveTo>
                      <a:cubicBezTo>
                        <a:pt x="185" y="1"/>
                        <a:pt x="131" y="0"/>
                        <a:pt x="87" y="22"/>
                      </a:cubicBezTo>
                      <a:cubicBezTo>
                        <a:pt x="43" y="43"/>
                        <a:pt x="9" y="86"/>
                        <a:pt x="0" y="133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1" name="Google Shape;651;p19"/>
                <p:cNvSpPr/>
                <p:nvPr/>
              </p:nvSpPr>
              <p:spPr>
                <a:xfrm>
                  <a:off x="1025861" y="2572495"/>
                  <a:ext cx="98316" cy="93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183" extrusionOk="0">
                      <a:moveTo>
                        <a:pt x="6" y="182"/>
                      </a:moveTo>
                      <a:cubicBezTo>
                        <a:pt x="0" y="133"/>
                        <a:pt x="19" y="83"/>
                        <a:pt x="55" y="49"/>
                      </a:cubicBezTo>
                      <a:cubicBezTo>
                        <a:pt x="90" y="16"/>
                        <a:pt x="142" y="0"/>
                        <a:pt x="190" y="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52" name="Google Shape;652;p19"/>
            <p:cNvGrpSpPr/>
            <p:nvPr/>
          </p:nvGrpSpPr>
          <p:grpSpPr>
            <a:xfrm>
              <a:off x="7693780" y="4321901"/>
              <a:ext cx="1148996" cy="730307"/>
              <a:chOff x="7693780" y="4321901"/>
              <a:chExt cx="1148996" cy="730307"/>
            </a:xfrm>
          </p:grpSpPr>
          <p:grpSp>
            <p:nvGrpSpPr>
              <p:cNvPr id="653" name="Google Shape;653;p19"/>
              <p:cNvGrpSpPr/>
              <p:nvPr/>
            </p:nvGrpSpPr>
            <p:grpSpPr>
              <a:xfrm rot="-895367">
                <a:off x="8575293" y="4348303"/>
                <a:ext cx="238562" cy="255863"/>
                <a:chOff x="1342665" y="2820442"/>
                <a:chExt cx="398404" cy="427296"/>
              </a:xfrm>
            </p:grpSpPr>
            <p:sp>
              <p:nvSpPr>
                <p:cNvPr id="654" name="Google Shape;654;p19"/>
                <p:cNvSpPr/>
                <p:nvPr/>
              </p:nvSpPr>
              <p:spPr>
                <a:xfrm rot="3721504" flipH="1">
                  <a:off x="1430204" y="2868964"/>
                  <a:ext cx="158108" cy="293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4" h="11055" extrusionOk="0">
                      <a:moveTo>
                        <a:pt x="5709" y="0"/>
                      </a:moveTo>
                      <a:cubicBezTo>
                        <a:pt x="7352" y="2426"/>
                        <a:pt x="10205" y="7390"/>
                        <a:pt x="7536" y="8599"/>
                      </a:cubicBezTo>
                      <a:cubicBezTo>
                        <a:pt x="5856" y="9360"/>
                        <a:pt x="3774" y="2780"/>
                        <a:pt x="5489" y="3459"/>
                      </a:cubicBezTo>
                      <a:cubicBezTo>
                        <a:pt x="8106" y="4495"/>
                        <a:pt x="4451" y="11664"/>
                        <a:pt x="1713" y="11011"/>
                      </a:cubicBezTo>
                      <a:cubicBezTo>
                        <a:pt x="-1683" y="10201"/>
                        <a:pt x="869" y="3912"/>
                        <a:pt x="1762" y="53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5" name="Google Shape;655;p19"/>
                <p:cNvSpPr/>
                <p:nvPr/>
              </p:nvSpPr>
              <p:spPr>
                <a:xfrm rot="449445">
                  <a:off x="1542128" y="2945409"/>
                  <a:ext cx="158121" cy="293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4" h="11055" extrusionOk="0">
                      <a:moveTo>
                        <a:pt x="5709" y="0"/>
                      </a:moveTo>
                      <a:cubicBezTo>
                        <a:pt x="7352" y="2426"/>
                        <a:pt x="10205" y="7390"/>
                        <a:pt x="7536" y="8599"/>
                      </a:cubicBezTo>
                      <a:cubicBezTo>
                        <a:pt x="5856" y="9360"/>
                        <a:pt x="3774" y="2780"/>
                        <a:pt x="5489" y="3459"/>
                      </a:cubicBezTo>
                      <a:cubicBezTo>
                        <a:pt x="8106" y="4495"/>
                        <a:pt x="4451" y="11664"/>
                        <a:pt x="1713" y="11011"/>
                      </a:cubicBezTo>
                      <a:cubicBezTo>
                        <a:pt x="-1683" y="10201"/>
                        <a:pt x="869" y="3912"/>
                        <a:pt x="1762" y="53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grpSp>
              <p:nvGrpSpPr>
                <p:cNvPr id="656" name="Google Shape;656;p19"/>
                <p:cNvGrpSpPr/>
                <p:nvPr/>
              </p:nvGrpSpPr>
              <p:grpSpPr>
                <a:xfrm>
                  <a:off x="1484591" y="2820442"/>
                  <a:ext cx="256478" cy="333770"/>
                  <a:chOff x="7109229" y="898367"/>
                  <a:chExt cx="256478" cy="333770"/>
                </a:xfrm>
              </p:grpSpPr>
              <p:grpSp>
                <p:nvGrpSpPr>
                  <p:cNvPr id="657" name="Google Shape;657;p19"/>
                  <p:cNvGrpSpPr/>
                  <p:nvPr/>
                </p:nvGrpSpPr>
                <p:grpSpPr>
                  <a:xfrm>
                    <a:off x="7109229" y="1053041"/>
                    <a:ext cx="150630" cy="179097"/>
                    <a:chOff x="2099590" y="2692989"/>
                    <a:chExt cx="179663" cy="213668"/>
                  </a:xfrm>
                </p:grpSpPr>
                <p:sp>
                  <p:nvSpPr>
                    <p:cNvPr id="658" name="Google Shape;658;p19"/>
                    <p:cNvSpPr/>
                    <p:nvPr/>
                  </p:nvSpPr>
                  <p:spPr>
                    <a:xfrm>
                      <a:off x="2099590" y="2692989"/>
                      <a:ext cx="179663" cy="2136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" h="194" extrusionOk="0">
                          <a:moveTo>
                            <a:pt x="164" y="23"/>
                          </a:moveTo>
                          <a:cubicBezTo>
                            <a:pt x="159" y="45"/>
                            <a:pt x="152" y="67"/>
                            <a:pt x="143" y="87"/>
                          </a:cubicBezTo>
                          <a:cubicBezTo>
                            <a:pt x="141" y="93"/>
                            <a:pt x="138" y="99"/>
                            <a:pt x="135" y="104"/>
                          </a:cubicBezTo>
                          <a:cubicBezTo>
                            <a:pt x="129" y="115"/>
                            <a:pt x="123" y="125"/>
                            <a:pt x="115" y="135"/>
                          </a:cubicBezTo>
                          <a:cubicBezTo>
                            <a:pt x="115" y="136"/>
                            <a:pt x="114" y="137"/>
                            <a:pt x="114" y="137"/>
                          </a:cubicBezTo>
                          <a:cubicBezTo>
                            <a:pt x="111" y="141"/>
                            <a:pt x="107" y="145"/>
                            <a:pt x="104" y="148"/>
                          </a:cubicBezTo>
                          <a:cubicBezTo>
                            <a:pt x="78" y="175"/>
                            <a:pt x="41" y="193"/>
                            <a:pt x="4" y="193"/>
                          </a:cubicBezTo>
                          <a:cubicBezTo>
                            <a:pt x="0" y="165"/>
                            <a:pt x="3" y="135"/>
                            <a:pt x="11" y="108"/>
                          </a:cubicBezTo>
                          <a:cubicBezTo>
                            <a:pt x="13" y="102"/>
                            <a:pt x="15" y="97"/>
                            <a:pt x="18" y="91"/>
                          </a:cubicBezTo>
                          <a:cubicBezTo>
                            <a:pt x="19" y="88"/>
                            <a:pt x="20" y="85"/>
                            <a:pt x="22" y="82"/>
                          </a:cubicBezTo>
                          <a:cubicBezTo>
                            <a:pt x="26" y="73"/>
                            <a:pt x="32" y="64"/>
                            <a:pt x="38" y="55"/>
                          </a:cubicBezTo>
                          <a:cubicBezTo>
                            <a:pt x="42" y="50"/>
                            <a:pt x="46" y="44"/>
                            <a:pt x="51" y="39"/>
                          </a:cubicBezTo>
                          <a:cubicBezTo>
                            <a:pt x="65" y="24"/>
                            <a:pt x="80" y="11"/>
                            <a:pt x="98" y="0"/>
                          </a:cubicBezTo>
                          <a:cubicBezTo>
                            <a:pt x="120" y="3"/>
                            <a:pt x="146" y="11"/>
                            <a:pt x="164" y="23"/>
                          </a:cubicBezTo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59" name="Google Shape;659;p19"/>
                    <p:cNvSpPr/>
                    <p:nvPr/>
                  </p:nvSpPr>
                  <p:spPr>
                    <a:xfrm>
                      <a:off x="2114156" y="2790111"/>
                      <a:ext cx="116539" cy="631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5" h="58" extrusionOk="0">
                          <a:moveTo>
                            <a:pt x="104" y="44"/>
                          </a:moveTo>
                          <a:cubicBezTo>
                            <a:pt x="104" y="44"/>
                            <a:pt x="103" y="45"/>
                            <a:pt x="103" y="46"/>
                          </a:cubicBezTo>
                          <a:cubicBezTo>
                            <a:pt x="100" y="50"/>
                            <a:pt x="96" y="53"/>
                            <a:pt x="93" y="57"/>
                          </a:cubicBezTo>
                          <a:cubicBezTo>
                            <a:pt x="69" y="32"/>
                            <a:pt x="35" y="17"/>
                            <a:pt x="0" y="17"/>
                          </a:cubicBezTo>
                          <a:cubicBezTo>
                            <a:pt x="2" y="11"/>
                            <a:pt x="4" y="5"/>
                            <a:pt x="6" y="0"/>
                          </a:cubicBezTo>
                          <a:cubicBezTo>
                            <a:pt x="43" y="1"/>
                            <a:pt x="79" y="17"/>
                            <a:pt x="104" y="44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60" name="Google Shape;660;p19"/>
                    <p:cNvSpPr/>
                    <p:nvPr/>
                  </p:nvSpPr>
                  <p:spPr>
                    <a:xfrm>
                      <a:off x="2143290" y="2731838"/>
                      <a:ext cx="116539" cy="72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6" h="66" extrusionOk="0">
                          <a:moveTo>
                            <a:pt x="105" y="48"/>
                          </a:moveTo>
                          <a:cubicBezTo>
                            <a:pt x="103" y="54"/>
                            <a:pt x="100" y="60"/>
                            <a:pt x="97" y="65"/>
                          </a:cubicBezTo>
                          <a:cubicBezTo>
                            <a:pt x="74" y="35"/>
                            <a:pt x="37" y="17"/>
                            <a:pt x="0" y="16"/>
                          </a:cubicBezTo>
                          <a:cubicBezTo>
                            <a:pt x="4" y="10"/>
                            <a:pt x="8" y="5"/>
                            <a:pt x="13" y="0"/>
                          </a:cubicBezTo>
                          <a:cubicBezTo>
                            <a:pt x="48" y="4"/>
                            <a:pt x="82" y="21"/>
                            <a:pt x="105" y="48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61" name="Google Shape;661;p19"/>
                  <p:cNvGrpSpPr/>
                  <p:nvPr/>
                </p:nvGrpSpPr>
                <p:grpSpPr>
                  <a:xfrm>
                    <a:off x="7186578" y="898367"/>
                    <a:ext cx="179128" cy="207586"/>
                    <a:chOff x="2191848" y="2508459"/>
                    <a:chExt cx="213655" cy="247657"/>
                  </a:xfrm>
                </p:grpSpPr>
                <p:grpSp>
                  <p:nvGrpSpPr>
                    <p:cNvPr id="662" name="Google Shape;662;p19"/>
                    <p:cNvGrpSpPr/>
                    <p:nvPr/>
                  </p:nvGrpSpPr>
                  <p:grpSpPr>
                    <a:xfrm>
                      <a:off x="2191848" y="2581301"/>
                      <a:ext cx="150531" cy="174814"/>
                      <a:chOff x="2191848" y="2581301"/>
                      <a:chExt cx="150531" cy="174814"/>
                    </a:xfrm>
                  </p:grpSpPr>
                  <p:sp>
                    <p:nvSpPr>
                      <p:cNvPr id="663" name="Google Shape;663;p19"/>
                      <p:cNvSpPr/>
                      <p:nvPr/>
                    </p:nvSpPr>
                    <p:spPr>
                      <a:xfrm>
                        <a:off x="2235552" y="2581301"/>
                        <a:ext cx="106827" cy="10683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8" h="97" extrusionOk="0">
                            <a:moveTo>
                              <a:pt x="90" y="36"/>
                            </a:moveTo>
                            <a:cubicBezTo>
                              <a:pt x="97" y="59"/>
                              <a:pt x="84" y="83"/>
                              <a:pt x="61" y="90"/>
                            </a:cubicBezTo>
                            <a:cubicBezTo>
                              <a:pt x="38" y="96"/>
                              <a:pt x="14" y="83"/>
                              <a:pt x="7" y="60"/>
                            </a:cubicBezTo>
                            <a:cubicBezTo>
                              <a:pt x="0" y="37"/>
                              <a:pt x="14" y="13"/>
                              <a:pt x="36" y="7"/>
                            </a:cubicBezTo>
                            <a:cubicBezTo>
                              <a:pt x="59" y="0"/>
                              <a:pt x="83" y="13"/>
                              <a:pt x="90" y="36"/>
                            </a:cubicBezTo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93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394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64" name="Google Shape;664;p19"/>
                      <p:cNvSpPr/>
                      <p:nvPr/>
                    </p:nvSpPr>
                    <p:spPr>
                      <a:xfrm>
                        <a:off x="2191848" y="2634717"/>
                        <a:ext cx="121393" cy="1213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0" h="110" extrusionOk="0">
                            <a:moveTo>
                              <a:pt x="101" y="41"/>
                            </a:moveTo>
                            <a:cubicBezTo>
                              <a:pt x="109" y="67"/>
                              <a:pt x="94" y="94"/>
                              <a:pt x="68" y="101"/>
                            </a:cubicBezTo>
                            <a:cubicBezTo>
                              <a:pt x="42" y="109"/>
                              <a:pt x="15" y="94"/>
                              <a:pt x="8" y="68"/>
                            </a:cubicBezTo>
                            <a:cubicBezTo>
                              <a:pt x="0" y="42"/>
                              <a:pt x="15" y="15"/>
                              <a:pt x="41" y="8"/>
                            </a:cubicBezTo>
                            <a:cubicBezTo>
                              <a:pt x="67" y="0"/>
                              <a:pt x="94" y="15"/>
                              <a:pt x="101" y="41"/>
                            </a:cubicBezTo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93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394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665" name="Google Shape;665;p19"/>
                    <p:cNvSpPr/>
                    <p:nvPr/>
                  </p:nvSpPr>
                  <p:spPr>
                    <a:xfrm>
                      <a:off x="2293821" y="2508459"/>
                      <a:ext cx="9712" cy="1068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" h="98" extrusionOk="0">
                          <a:moveTo>
                            <a:pt x="0" y="97"/>
                          </a:moveTo>
                          <a:cubicBezTo>
                            <a:pt x="3" y="65"/>
                            <a:pt x="6" y="33"/>
                            <a:pt x="9" y="0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66" name="Google Shape;666;p19"/>
                    <p:cNvSpPr/>
                    <p:nvPr/>
                  </p:nvSpPr>
                  <p:spPr>
                    <a:xfrm>
                      <a:off x="2318099" y="2566732"/>
                      <a:ext cx="87405" cy="437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0" h="40" extrusionOk="0">
                          <a:moveTo>
                            <a:pt x="0" y="39"/>
                          </a:moveTo>
                          <a:cubicBezTo>
                            <a:pt x="26" y="26"/>
                            <a:pt x="52" y="13"/>
                            <a:pt x="79" y="0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667" name="Google Shape;667;p19"/>
                <p:cNvSpPr/>
                <p:nvPr/>
              </p:nvSpPr>
              <p:spPr>
                <a:xfrm>
                  <a:off x="1533453" y="3052659"/>
                  <a:ext cx="2286" cy="2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rgbClr val="FFE67B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68" name="Google Shape;668;p19"/>
              <p:cNvGrpSpPr/>
              <p:nvPr/>
            </p:nvGrpSpPr>
            <p:grpSpPr>
              <a:xfrm rot="3711598">
                <a:off x="7743563" y="4758767"/>
                <a:ext cx="238555" cy="255855"/>
                <a:chOff x="1342665" y="2820442"/>
                <a:chExt cx="398404" cy="427296"/>
              </a:xfrm>
            </p:grpSpPr>
            <p:sp>
              <p:nvSpPr>
                <p:cNvPr id="669" name="Google Shape;669;p19"/>
                <p:cNvSpPr/>
                <p:nvPr/>
              </p:nvSpPr>
              <p:spPr>
                <a:xfrm rot="3721504" flipH="1">
                  <a:off x="1430204" y="2868964"/>
                  <a:ext cx="158108" cy="293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4" h="11055" extrusionOk="0">
                      <a:moveTo>
                        <a:pt x="5709" y="0"/>
                      </a:moveTo>
                      <a:cubicBezTo>
                        <a:pt x="7352" y="2426"/>
                        <a:pt x="10205" y="7390"/>
                        <a:pt x="7536" y="8599"/>
                      </a:cubicBezTo>
                      <a:cubicBezTo>
                        <a:pt x="5856" y="9360"/>
                        <a:pt x="3774" y="2780"/>
                        <a:pt x="5489" y="3459"/>
                      </a:cubicBezTo>
                      <a:cubicBezTo>
                        <a:pt x="8106" y="4495"/>
                        <a:pt x="4451" y="11664"/>
                        <a:pt x="1713" y="11011"/>
                      </a:cubicBezTo>
                      <a:cubicBezTo>
                        <a:pt x="-1683" y="10201"/>
                        <a:pt x="869" y="3912"/>
                        <a:pt x="1762" y="53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70" name="Google Shape;670;p19"/>
                <p:cNvSpPr/>
                <p:nvPr/>
              </p:nvSpPr>
              <p:spPr>
                <a:xfrm rot="449445">
                  <a:off x="1542128" y="2945409"/>
                  <a:ext cx="158121" cy="293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4" h="11055" extrusionOk="0">
                      <a:moveTo>
                        <a:pt x="5709" y="0"/>
                      </a:moveTo>
                      <a:cubicBezTo>
                        <a:pt x="7352" y="2426"/>
                        <a:pt x="10205" y="7390"/>
                        <a:pt x="7536" y="8599"/>
                      </a:cubicBezTo>
                      <a:cubicBezTo>
                        <a:pt x="5856" y="9360"/>
                        <a:pt x="3774" y="2780"/>
                        <a:pt x="5489" y="3459"/>
                      </a:cubicBezTo>
                      <a:cubicBezTo>
                        <a:pt x="8106" y="4495"/>
                        <a:pt x="4451" y="11664"/>
                        <a:pt x="1713" y="11011"/>
                      </a:cubicBezTo>
                      <a:cubicBezTo>
                        <a:pt x="-1683" y="10201"/>
                        <a:pt x="869" y="3912"/>
                        <a:pt x="1762" y="53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grpSp>
              <p:nvGrpSpPr>
                <p:cNvPr id="671" name="Google Shape;671;p19"/>
                <p:cNvGrpSpPr/>
                <p:nvPr/>
              </p:nvGrpSpPr>
              <p:grpSpPr>
                <a:xfrm>
                  <a:off x="1484591" y="2820442"/>
                  <a:ext cx="256478" cy="333770"/>
                  <a:chOff x="7109229" y="898367"/>
                  <a:chExt cx="256478" cy="333770"/>
                </a:xfrm>
              </p:grpSpPr>
              <p:grpSp>
                <p:nvGrpSpPr>
                  <p:cNvPr id="672" name="Google Shape;672;p19"/>
                  <p:cNvGrpSpPr/>
                  <p:nvPr/>
                </p:nvGrpSpPr>
                <p:grpSpPr>
                  <a:xfrm>
                    <a:off x="7109229" y="1053041"/>
                    <a:ext cx="150630" cy="179097"/>
                    <a:chOff x="2099590" y="2692989"/>
                    <a:chExt cx="179663" cy="213668"/>
                  </a:xfrm>
                </p:grpSpPr>
                <p:sp>
                  <p:nvSpPr>
                    <p:cNvPr id="673" name="Google Shape;673;p19"/>
                    <p:cNvSpPr/>
                    <p:nvPr/>
                  </p:nvSpPr>
                  <p:spPr>
                    <a:xfrm>
                      <a:off x="2099590" y="2692989"/>
                      <a:ext cx="179663" cy="2136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" h="194" extrusionOk="0">
                          <a:moveTo>
                            <a:pt x="164" y="23"/>
                          </a:moveTo>
                          <a:cubicBezTo>
                            <a:pt x="159" y="45"/>
                            <a:pt x="152" y="67"/>
                            <a:pt x="143" y="87"/>
                          </a:cubicBezTo>
                          <a:cubicBezTo>
                            <a:pt x="141" y="93"/>
                            <a:pt x="138" y="99"/>
                            <a:pt x="135" y="104"/>
                          </a:cubicBezTo>
                          <a:cubicBezTo>
                            <a:pt x="129" y="115"/>
                            <a:pt x="123" y="125"/>
                            <a:pt x="115" y="135"/>
                          </a:cubicBezTo>
                          <a:cubicBezTo>
                            <a:pt x="115" y="136"/>
                            <a:pt x="114" y="137"/>
                            <a:pt x="114" y="137"/>
                          </a:cubicBezTo>
                          <a:cubicBezTo>
                            <a:pt x="111" y="141"/>
                            <a:pt x="107" y="145"/>
                            <a:pt x="104" y="148"/>
                          </a:cubicBezTo>
                          <a:cubicBezTo>
                            <a:pt x="78" y="175"/>
                            <a:pt x="41" y="193"/>
                            <a:pt x="4" y="193"/>
                          </a:cubicBezTo>
                          <a:cubicBezTo>
                            <a:pt x="0" y="165"/>
                            <a:pt x="3" y="135"/>
                            <a:pt x="11" y="108"/>
                          </a:cubicBezTo>
                          <a:cubicBezTo>
                            <a:pt x="13" y="102"/>
                            <a:pt x="15" y="97"/>
                            <a:pt x="18" y="91"/>
                          </a:cubicBezTo>
                          <a:cubicBezTo>
                            <a:pt x="19" y="88"/>
                            <a:pt x="20" y="85"/>
                            <a:pt x="22" y="82"/>
                          </a:cubicBezTo>
                          <a:cubicBezTo>
                            <a:pt x="26" y="73"/>
                            <a:pt x="32" y="64"/>
                            <a:pt x="38" y="55"/>
                          </a:cubicBezTo>
                          <a:cubicBezTo>
                            <a:pt x="42" y="50"/>
                            <a:pt x="46" y="44"/>
                            <a:pt x="51" y="39"/>
                          </a:cubicBezTo>
                          <a:cubicBezTo>
                            <a:pt x="65" y="24"/>
                            <a:pt x="80" y="11"/>
                            <a:pt x="98" y="0"/>
                          </a:cubicBezTo>
                          <a:cubicBezTo>
                            <a:pt x="120" y="3"/>
                            <a:pt x="146" y="11"/>
                            <a:pt x="164" y="23"/>
                          </a:cubicBezTo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74" name="Google Shape;674;p19"/>
                    <p:cNvSpPr/>
                    <p:nvPr/>
                  </p:nvSpPr>
                  <p:spPr>
                    <a:xfrm>
                      <a:off x="2114156" y="2790111"/>
                      <a:ext cx="116539" cy="631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5" h="58" extrusionOk="0">
                          <a:moveTo>
                            <a:pt x="104" y="44"/>
                          </a:moveTo>
                          <a:cubicBezTo>
                            <a:pt x="104" y="44"/>
                            <a:pt x="103" y="45"/>
                            <a:pt x="103" y="46"/>
                          </a:cubicBezTo>
                          <a:cubicBezTo>
                            <a:pt x="100" y="50"/>
                            <a:pt x="96" y="53"/>
                            <a:pt x="93" y="57"/>
                          </a:cubicBezTo>
                          <a:cubicBezTo>
                            <a:pt x="69" y="32"/>
                            <a:pt x="35" y="17"/>
                            <a:pt x="0" y="17"/>
                          </a:cubicBezTo>
                          <a:cubicBezTo>
                            <a:pt x="2" y="11"/>
                            <a:pt x="4" y="5"/>
                            <a:pt x="6" y="0"/>
                          </a:cubicBezTo>
                          <a:cubicBezTo>
                            <a:pt x="43" y="1"/>
                            <a:pt x="79" y="17"/>
                            <a:pt x="104" y="44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75" name="Google Shape;675;p19"/>
                    <p:cNvSpPr/>
                    <p:nvPr/>
                  </p:nvSpPr>
                  <p:spPr>
                    <a:xfrm>
                      <a:off x="2143290" y="2731838"/>
                      <a:ext cx="116539" cy="72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6" h="66" extrusionOk="0">
                          <a:moveTo>
                            <a:pt x="105" y="48"/>
                          </a:moveTo>
                          <a:cubicBezTo>
                            <a:pt x="103" y="54"/>
                            <a:pt x="100" y="60"/>
                            <a:pt x="97" y="65"/>
                          </a:cubicBezTo>
                          <a:cubicBezTo>
                            <a:pt x="74" y="35"/>
                            <a:pt x="37" y="17"/>
                            <a:pt x="0" y="16"/>
                          </a:cubicBezTo>
                          <a:cubicBezTo>
                            <a:pt x="4" y="10"/>
                            <a:pt x="8" y="5"/>
                            <a:pt x="13" y="0"/>
                          </a:cubicBezTo>
                          <a:cubicBezTo>
                            <a:pt x="48" y="4"/>
                            <a:pt x="82" y="21"/>
                            <a:pt x="105" y="48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76" name="Google Shape;676;p19"/>
                  <p:cNvGrpSpPr/>
                  <p:nvPr/>
                </p:nvGrpSpPr>
                <p:grpSpPr>
                  <a:xfrm>
                    <a:off x="7186578" y="898367"/>
                    <a:ext cx="179128" cy="207586"/>
                    <a:chOff x="2191848" y="2508459"/>
                    <a:chExt cx="213655" cy="247657"/>
                  </a:xfrm>
                </p:grpSpPr>
                <p:grpSp>
                  <p:nvGrpSpPr>
                    <p:cNvPr id="677" name="Google Shape;677;p19"/>
                    <p:cNvGrpSpPr/>
                    <p:nvPr/>
                  </p:nvGrpSpPr>
                  <p:grpSpPr>
                    <a:xfrm>
                      <a:off x="2191848" y="2581301"/>
                      <a:ext cx="150531" cy="174814"/>
                      <a:chOff x="2191848" y="2581301"/>
                      <a:chExt cx="150531" cy="174814"/>
                    </a:xfrm>
                  </p:grpSpPr>
                  <p:sp>
                    <p:nvSpPr>
                      <p:cNvPr id="678" name="Google Shape;678;p19"/>
                      <p:cNvSpPr/>
                      <p:nvPr/>
                    </p:nvSpPr>
                    <p:spPr>
                      <a:xfrm>
                        <a:off x="2235552" y="2581301"/>
                        <a:ext cx="106827" cy="10683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8" h="97" extrusionOk="0">
                            <a:moveTo>
                              <a:pt x="90" y="36"/>
                            </a:moveTo>
                            <a:cubicBezTo>
                              <a:pt x="97" y="59"/>
                              <a:pt x="84" y="83"/>
                              <a:pt x="61" y="90"/>
                            </a:cubicBezTo>
                            <a:cubicBezTo>
                              <a:pt x="38" y="96"/>
                              <a:pt x="14" y="83"/>
                              <a:pt x="7" y="60"/>
                            </a:cubicBezTo>
                            <a:cubicBezTo>
                              <a:pt x="0" y="37"/>
                              <a:pt x="14" y="13"/>
                              <a:pt x="36" y="7"/>
                            </a:cubicBezTo>
                            <a:cubicBezTo>
                              <a:pt x="59" y="0"/>
                              <a:pt x="83" y="13"/>
                              <a:pt x="90" y="36"/>
                            </a:cubicBezTo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93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394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79" name="Google Shape;679;p19"/>
                      <p:cNvSpPr/>
                      <p:nvPr/>
                    </p:nvSpPr>
                    <p:spPr>
                      <a:xfrm>
                        <a:off x="2191848" y="2634717"/>
                        <a:ext cx="121393" cy="1213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0" h="110" extrusionOk="0">
                            <a:moveTo>
                              <a:pt x="101" y="41"/>
                            </a:moveTo>
                            <a:cubicBezTo>
                              <a:pt x="109" y="67"/>
                              <a:pt x="94" y="94"/>
                              <a:pt x="68" y="101"/>
                            </a:cubicBezTo>
                            <a:cubicBezTo>
                              <a:pt x="42" y="109"/>
                              <a:pt x="15" y="94"/>
                              <a:pt x="8" y="68"/>
                            </a:cubicBezTo>
                            <a:cubicBezTo>
                              <a:pt x="0" y="42"/>
                              <a:pt x="15" y="15"/>
                              <a:pt x="41" y="8"/>
                            </a:cubicBezTo>
                            <a:cubicBezTo>
                              <a:pt x="67" y="0"/>
                              <a:pt x="94" y="15"/>
                              <a:pt x="101" y="41"/>
                            </a:cubicBezTo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93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394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680" name="Google Shape;680;p19"/>
                    <p:cNvSpPr/>
                    <p:nvPr/>
                  </p:nvSpPr>
                  <p:spPr>
                    <a:xfrm>
                      <a:off x="2293821" y="2508459"/>
                      <a:ext cx="9712" cy="1068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" h="98" extrusionOk="0">
                          <a:moveTo>
                            <a:pt x="0" y="97"/>
                          </a:moveTo>
                          <a:cubicBezTo>
                            <a:pt x="3" y="65"/>
                            <a:pt x="6" y="33"/>
                            <a:pt x="9" y="0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1" name="Google Shape;681;p19"/>
                    <p:cNvSpPr/>
                    <p:nvPr/>
                  </p:nvSpPr>
                  <p:spPr>
                    <a:xfrm>
                      <a:off x="2318099" y="2566732"/>
                      <a:ext cx="87405" cy="437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0" h="40" extrusionOk="0">
                          <a:moveTo>
                            <a:pt x="0" y="39"/>
                          </a:moveTo>
                          <a:cubicBezTo>
                            <a:pt x="26" y="26"/>
                            <a:pt x="52" y="13"/>
                            <a:pt x="79" y="0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682" name="Google Shape;682;p19"/>
                <p:cNvSpPr/>
                <p:nvPr/>
              </p:nvSpPr>
              <p:spPr>
                <a:xfrm>
                  <a:off x="1533453" y="3052659"/>
                  <a:ext cx="2286" cy="2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rgbClr val="FFE67B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683" name="Google Shape;683;p19"/>
          <p:cNvGrpSpPr/>
          <p:nvPr/>
        </p:nvGrpSpPr>
        <p:grpSpPr>
          <a:xfrm>
            <a:off x="348586" y="259468"/>
            <a:ext cx="423550" cy="398664"/>
            <a:chOff x="8722601" y="473576"/>
            <a:chExt cx="318450" cy="298998"/>
          </a:xfrm>
        </p:grpSpPr>
        <p:sp>
          <p:nvSpPr>
            <p:cNvPr id="684" name="Google Shape;684;p19"/>
            <p:cNvSpPr/>
            <p:nvPr/>
          </p:nvSpPr>
          <p:spPr>
            <a:xfrm>
              <a:off x="8722601" y="473576"/>
              <a:ext cx="140401" cy="131826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9"/>
            <p:cNvSpPr/>
            <p:nvPr/>
          </p:nvSpPr>
          <p:spPr>
            <a:xfrm>
              <a:off x="8862999" y="605398"/>
              <a:ext cx="178051" cy="167175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7594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0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8" name="Google Shape;688;p20"/>
          <p:cNvGrpSpPr/>
          <p:nvPr/>
        </p:nvGrpSpPr>
        <p:grpSpPr>
          <a:xfrm>
            <a:off x="11456139" y="4004435"/>
            <a:ext cx="423550" cy="398664"/>
            <a:chOff x="8722601" y="473576"/>
            <a:chExt cx="318450" cy="298998"/>
          </a:xfrm>
        </p:grpSpPr>
        <p:sp>
          <p:nvSpPr>
            <p:cNvPr id="689" name="Google Shape;689;p20"/>
            <p:cNvSpPr/>
            <p:nvPr/>
          </p:nvSpPr>
          <p:spPr>
            <a:xfrm>
              <a:off x="8722601" y="473576"/>
              <a:ext cx="140401" cy="131826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0"/>
            <p:cNvSpPr/>
            <p:nvPr/>
          </p:nvSpPr>
          <p:spPr>
            <a:xfrm>
              <a:off x="8862999" y="605398"/>
              <a:ext cx="178051" cy="167175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1" name="Google Shape;691;p20"/>
          <p:cNvGrpSpPr/>
          <p:nvPr/>
        </p:nvGrpSpPr>
        <p:grpSpPr>
          <a:xfrm>
            <a:off x="-296989" y="4488254"/>
            <a:ext cx="13145250" cy="1467183"/>
            <a:chOff x="-223294" y="3366190"/>
            <a:chExt cx="9883388" cy="1100387"/>
          </a:xfrm>
        </p:grpSpPr>
        <p:grpSp>
          <p:nvGrpSpPr>
            <p:cNvPr id="692" name="Google Shape;692;p20"/>
            <p:cNvGrpSpPr/>
            <p:nvPr/>
          </p:nvGrpSpPr>
          <p:grpSpPr>
            <a:xfrm>
              <a:off x="-223294" y="3440603"/>
              <a:ext cx="879194" cy="657075"/>
              <a:chOff x="-223294" y="3440603"/>
              <a:chExt cx="879194" cy="657075"/>
            </a:xfrm>
          </p:grpSpPr>
          <p:sp>
            <p:nvSpPr>
              <p:cNvPr id="693" name="Google Shape;693;p20"/>
              <p:cNvSpPr/>
              <p:nvPr/>
            </p:nvSpPr>
            <p:spPr>
              <a:xfrm rot="-4499997">
                <a:off x="-180102" y="3515571"/>
                <a:ext cx="544366" cy="507138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962" extrusionOk="0">
                    <a:moveTo>
                      <a:pt x="811" y="392"/>
                    </a:moveTo>
                    <a:cubicBezTo>
                      <a:pt x="812" y="291"/>
                      <a:pt x="543" y="385"/>
                      <a:pt x="501" y="402"/>
                    </a:cubicBezTo>
                    <a:cubicBezTo>
                      <a:pt x="406" y="439"/>
                      <a:pt x="313" y="484"/>
                      <a:pt x="224" y="534"/>
                    </a:cubicBezTo>
                    <a:cubicBezTo>
                      <a:pt x="296" y="484"/>
                      <a:pt x="682" y="242"/>
                      <a:pt x="633" y="118"/>
                    </a:cubicBezTo>
                    <a:cubicBezTo>
                      <a:pt x="632" y="114"/>
                      <a:pt x="630" y="111"/>
                      <a:pt x="628" y="108"/>
                    </a:cubicBezTo>
                    <a:cubicBezTo>
                      <a:pt x="560" y="0"/>
                      <a:pt x="282" y="291"/>
                      <a:pt x="234" y="337"/>
                    </a:cubicBezTo>
                    <a:cubicBezTo>
                      <a:pt x="161" y="406"/>
                      <a:pt x="48" y="484"/>
                      <a:pt x="37" y="593"/>
                    </a:cubicBezTo>
                    <a:cubicBezTo>
                      <a:pt x="0" y="961"/>
                      <a:pt x="699" y="803"/>
                      <a:pt x="881" y="720"/>
                    </a:cubicBezTo>
                    <a:cubicBezTo>
                      <a:pt x="1033" y="650"/>
                      <a:pt x="736" y="620"/>
                      <a:pt x="691" y="619"/>
                    </a:cubicBezTo>
                    <a:cubicBezTo>
                      <a:pt x="582" y="618"/>
                      <a:pt x="448" y="632"/>
                      <a:pt x="350" y="684"/>
                    </a:cubicBezTo>
                    <a:cubicBezTo>
                      <a:pt x="448" y="632"/>
                      <a:pt x="536" y="572"/>
                      <a:pt x="629" y="512"/>
                    </a:cubicBezTo>
                    <a:cubicBezTo>
                      <a:pt x="665" y="489"/>
                      <a:pt x="810" y="440"/>
                      <a:pt x="811" y="392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20"/>
              <p:cNvSpPr/>
              <p:nvPr/>
            </p:nvSpPr>
            <p:spPr>
              <a:xfrm rot="-3828332">
                <a:off x="154608" y="3554706"/>
                <a:ext cx="440233" cy="410137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962" extrusionOk="0">
                    <a:moveTo>
                      <a:pt x="811" y="392"/>
                    </a:moveTo>
                    <a:cubicBezTo>
                      <a:pt x="812" y="291"/>
                      <a:pt x="543" y="385"/>
                      <a:pt x="501" y="402"/>
                    </a:cubicBezTo>
                    <a:cubicBezTo>
                      <a:pt x="406" y="439"/>
                      <a:pt x="313" y="484"/>
                      <a:pt x="224" y="534"/>
                    </a:cubicBezTo>
                    <a:cubicBezTo>
                      <a:pt x="296" y="484"/>
                      <a:pt x="682" y="242"/>
                      <a:pt x="633" y="118"/>
                    </a:cubicBezTo>
                    <a:cubicBezTo>
                      <a:pt x="632" y="114"/>
                      <a:pt x="630" y="111"/>
                      <a:pt x="628" y="108"/>
                    </a:cubicBezTo>
                    <a:cubicBezTo>
                      <a:pt x="560" y="0"/>
                      <a:pt x="282" y="291"/>
                      <a:pt x="234" y="337"/>
                    </a:cubicBezTo>
                    <a:cubicBezTo>
                      <a:pt x="161" y="406"/>
                      <a:pt x="48" y="484"/>
                      <a:pt x="37" y="593"/>
                    </a:cubicBezTo>
                    <a:cubicBezTo>
                      <a:pt x="0" y="961"/>
                      <a:pt x="699" y="803"/>
                      <a:pt x="881" y="720"/>
                    </a:cubicBezTo>
                    <a:cubicBezTo>
                      <a:pt x="1033" y="650"/>
                      <a:pt x="736" y="620"/>
                      <a:pt x="691" y="619"/>
                    </a:cubicBezTo>
                    <a:cubicBezTo>
                      <a:pt x="582" y="618"/>
                      <a:pt x="448" y="632"/>
                      <a:pt x="350" y="684"/>
                    </a:cubicBezTo>
                    <a:cubicBezTo>
                      <a:pt x="448" y="632"/>
                      <a:pt x="536" y="572"/>
                      <a:pt x="629" y="512"/>
                    </a:cubicBezTo>
                    <a:cubicBezTo>
                      <a:pt x="665" y="489"/>
                      <a:pt x="810" y="440"/>
                      <a:pt x="811" y="392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5" name="Google Shape;695;p20"/>
            <p:cNvGrpSpPr/>
            <p:nvPr/>
          </p:nvGrpSpPr>
          <p:grpSpPr>
            <a:xfrm>
              <a:off x="8520172" y="3366190"/>
              <a:ext cx="1139921" cy="1100387"/>
              <a:chOff x="8500197" y="3322890"/>
              <a:chExt cx="1139921" cy="1100387"/>
            </a:xfrm>
          </p:grpSpPr>
          <p:grpSp>
            <p:nvGrpSpPr>
              <p:cNvPr id="696" name="Google Shape;696;p20"/>
              <p:cNvGrpSpPr/>
              <p:nvPr/>
            </p:nvGrpSpPr>
            <p:grpSpPr>
              <a:xfrm rot="-2546675">
                <a:off x="8730189" y="3459420"/>
                <a:ext cx="725874" cy="827327"/>
                <a:chOff x="3376062" y="655528"/>
                <a:chExt cx="214275" cy="244244"/>
              </a:xfrm>
            </p:grpSpPr>
            <p:sp>
              <p:nvSpPr>
                <p:cNvPr id="697" name="Google Shape;697;p20"/>
                <p:cNvSpPr/>
                <p:nvPr/>
              </p:nvSpPr>
              <p:spPr>
                <a:xfrm>
                  <a:off x="3376062" y="655528"/>
                  <a:ext cx="214275" cy="244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718" extrusionOk="0">
                      <a:moveTo>
                        <a:pt x="631" y="0"/>
                      </a:moveTo>
                      <a:cubicBezTo>
                        <a:pt x="631" y="1"/>
                        <a:pt x="630" y="2"/>
                        <a:pt x="630" y="4"/>
                      </a:cubicBezTo>
                      <a:cubicBezTo>
                        <a:pt x="624" y="43"/>
                        <a:pt x="616" y="82"/>
                        <a:pt x="606" y="120"/>
                      </a:cubicBezTo>
                      <a:cubicBezTo>
                        <a:pt x="604" y="126"/>
                        <a:pt x="603" y="132"/>
                        <a:pt x="601" y="138"/>
                      </a:cubicBezTo>
                      <a:cubicBezTo>
                        <a:pt x="591" y="173"/>
                        <a:pt x="579" y="207"/>
                        <a:pt x="564" y="241"/>
                      </a:cubicBezTo>
                      <a:cubicBezTo>
                        <a:pt x="564" y="242"/>
                        <a:pt x="563" y="244"/>
                        <a:pt x="563" y="245"/>
                      </a:cubicBezTo>
                      <a:cubicBezTo>
                        <a:pt x="545" y="287"/>
                        <a:pt x="524" y="327"/>
                        <a:pt x="500" y="365"/>
                      </a:cubicBezTo>
                      <a:cubicBezTo>
                        <a:pt x="498" y="367"/>
                        <a:pt x="496" y="370"/>
                        <a:pt x="495" y="372"/>
                      </a:cubicBezTo>
                      <a:cubicBezTo>
                        <a:pt x="474" y="404"/>
                        <a:pt x="452" y="434"/>
                        <a:pt x="427" y="462"/>
                      </a:cubicBezTo>
                      <a:cubicBezTo>
                        <a:pt x="421" y="469"/>
                        <a:pt x="414" y="476"/>
                        <a:pt x="407" y="483"/>
                      </a:cubicBezTo>
                      <a:cubicBezTo>
                        <a:pt x="406" y="484"/>
                        <a:pt x="405" y="485"/>
                        <a:pt x="404" y="487"/>
                      </a:cubicBezTo>
                      <a:cubicBezTo>
                        <a:pt x="395" y="496"/>
                        <a:pt x="385" y="506"/>
                        <a:pt x="376" y="514"/>
                      </a:cubicBezTo>
                      <a:cubicBezTo>
                        <a:pt x="374" y="516"/>
                        <a:pt x="373" y="517"/>
                        <a:pt x="371" y="518"/>
                      </a:cubicBezTo>
                      <a:cubicBezTo>
                        <a:pt x="331" y="556"/>
                        <a:pt x="286" y="589"/>
                        <a:pt x="239" y="617"/>
                      </a:cubicBezTo>
                      <a:cubicBezTo>
                        <a:pt x="238" y="618"/>
                        <a:pt x="236" y="619"/>
                        <a:pt x="235" y="619"/>
                      </a:cubicBezTo>
                      <a:cubicBezTo>
                        <a:pt x="216" y="630"/>
                        <a:pt x="196" y="641"/>
                        <a:pt x="177" y="651"/>
                      </a:cubicBezTo>
                      <a:cubicBezTo>
                        <a:pt x="175" y="652"/>
                        <a:pt x="173" y="653"/>
                        <a:pt x="171" y="654"/>
                      </a:cubicBezTo>
                      <a:cubicBezTo>
                        <a:pt x="130" y="674"/>
                        <a:pt x="87" y="690"/>
                        <a:pt x="43" y="704"/>
                      </a:cubicBezTo>
                      <a:cubicBezTo>
                        <a:pt x="41" y="705"/>
                        <a:pt x="39" y="706"/>
                        <a:pt x="38" y="706"/>
                      </a:cubicBezTo>
                      <a:cubicBezTo>
                        <a:pt x="28" y="709"/>
                        <a:pt x="19" y="712"/>
                        <a:pt x="9" y="715"/>
                      </a:cubicBezTo>
                      <a:cubicBezTo>
                        <a:pt x="6" y="716"/>
                        <a:pt x="3" y="717"/>
                        <a:pt x="0" y="717"/>
                      </a:cubicBezTo>
                      <a:lnTo>
                        <a:pt x="0" y="716"/>
                      </a:lnTo>
                      <a:cubicBezTo>
                        <a:pt x="35" y="585"/>
                        <a:pt x="97" y="462"/>
                        <a:pt x="178" y="353"/>
                      </a:cubicBezTo>
                      <a:cubicBezTo>
                        <a:pt x="179" y="351"/>
                        <a:pt x="181" y="349"/>
                        <a:pt x="182" y="348"/>
                      </a:cubicBezTo>
                      <a:cubicBezTo>
                        <a:pt x="188" y="340"/>
                        <a:pt x="194" y="333"/>
                        <a:pt x="199" y="326"/>
                      </a:cubicBezTo>
                      <a:cubicBezTo>
                        <a:pt x="201" y="323"/>
                        <a:pt x="203" y="321"/>
                        <a:pt x="205" y="319"/>
                      </a:cubicBezTo>
                      <a:cubicBezTo>
                        <a:pt x="234" y="283"/>
                        <a:pt x="265" y="250"/>
                        <a:pt x="298" y="218"/>
                      </a:cubicBezTo>
                      <a:cubicBezTo>
                        <a:pt x="300" y="215"/>
                        <a:pt x="303" y="213"/>
                        <a:pt x="305" y="211"/>
                      </a:cubicBezTo>
                      <a:cubicBezTo>
                        <a:pt x="306" y="210"/>
                        <a:pt x="306" y="210"/>
                        <a:pt x="307" y="209"/>
                      </a:cubicBezTo>
                      <a:cubicBezTo>
                        <a:pt x="309" y="207"/>
                        <a:pt x="311" y="206"/>
                        <a:pt x="312" y="204"/>
                      </a:cubicBezTo>
                      <a:cubicBezTo>
                        <a:pt x="341" y="178"/>
                        <a:pt x="371" y="153"/>
                        <a:pt x="402" y="129"/>
                      </a:cubicBezTo>
                      <a:cubicBezTo>
                        <a:pt x="406" y="127"/>
                        <a:pt x="410" y="124"/>
                        <a:pt x="414" y="121"/>
                      </a:cubicBezTo>
                      <a:cubicBezTo>
                        <a:pt x="435" y="106"/>
                        <a:pt x="456" y="92"/>
                        <a:pt x="477" y="78"/>
                      </a:cubicBezTo>
                      <a:cubicBezTo>
                        <a:pt x="479" y="77"/>
                        <a:pt x="481" y="76"/>
                        <a:pt x="482" y="75"/>
                      </a:cubicBezTo>
                      <a:cubicBezTo>
                        <a:pt x="502" y="63"/>
                        <a:pt x="521" y="52"/>
                        <a:pt x="541" y="42"/>
                      </a:cubicBezTo>
                      <a:cubicBezTo>
                        <a:pt x="543" y="41"/>
                        <a:pt x="545" y="40"/>
                        <a:pt x="546" y="39"/>
                      </a:cubicBezTo>
                      <a:cubicBezTo>
                        <a:pt x="565" y="29"/>
                        <a:pt x="584" y="20"/>
                        <a:pt x="604" y="11"/>
                      </a:cubicBezTo>
                      <a:cubicBezTo>
                        <a:pt x="606" y="10"/>
                        <a:pt x="607" y="10"/>
                        <a:pt x="609" y="9"/>
                      </a:cubicBezTo>
                      <a:cubicBezTo>
                        <a:pt x="612" y="7"/>
                        <a:pt x="616" y="6"/>
                        <a:pt x="620" y="4"/>
                      </a:cubicBezTo>
                      <a:cubicBezTo>
                        <a:pt x="623" y="3"/>
                        <a:pt x="627" y="1"/>
                        <a:pt x="631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8" name="Google Shape;698;p20"/>
                <p:cNvSpPr/>
                <p:nvPr/>
              </p:nvSpPr>
              <p:spPr>
                <a:xfrm>
                  <a:off x="3384351" y="664972"/>
                  <a:ext cx="197704" cy="225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718" extrusionOk="0">
                      <a:moveTo>
                        <a:pt x="0" y="717"/>
                      </a:moveTo>
                      <a:cubicBezTo>
                        <a:pt x="0" y="717"/>
                        <a:pt x="371" y="206"/>
                        <a:pt x="631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99" name="Google Shape;699;p20"/>
              <p:cNvGrpSpPr/>
              <p:nvPr/>
            </p:nvGrpSpPr>
            <p:grpSpPr>
              <a:xfrm rot="-3981213">
                <a:off x="8596669" y="3725440"/>
                <a:ext cx="556577" cy="574522"/>
                <a:chOff x="2682015" y="678665"/>
                <a:chExt cx="175585" cy="181246"/>
              </a:xfrm>
            </p:grpSpPr>
            <p:sp>
              <p:nvSpPr>
                <p:cNvPr id="700" name="Google Shape;700;p20"/>
                <p:cNvSpPr/>
                <p:nvPr/>
              </p:nvSpPr>
              <p:spPr>
                <a:xfrm>
                  <a:off x="2683400" y="678665"/>
                  <a:ext cx="174200" cy="179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558" extrusionOk="0">
                      <a:moveTo>
                        <a:pt x="512" y="121"/>
                      </a:moveTo>
                      <a:cubicBezTo>
                        <a:pt x="511" y="124"/>
                        <a:pt x="510" y="127"/>
                        <a:pt x="508" y="130"/>
                      </a:cubicBezTo>
                      <a:lnTo>
                        <a:pt x="508" y="130"/>
                      </a:lnTo>
                      <a:cubicBezTo>
                        <a:pt x="496" y="161"/>
                        <a:pt x="482" y="192"/>
                        <a:pt x="465" y="221"/>
                      </a:cubicBezTo>
                      <a:cubicBezTo>
                        <a:pt x="464" y="224"/>
                        <a:pt x="462" y="227"/>
                        <a:pt x="461" y="230"/>
                      </a:cubicBezTo>
                      <a:cubicBezTo>
                        <a:pt x="440" y="266"/>
                        <a:pt x="416" y="300"/>
                        <a:pt x="389" y="331"/>
                      </a:cubicBezTo>
                      <a:lnTo>
                        <a:pt x="389" y="331"/>
                      </a:lnTo>
                      <a:cubicBezTo>
                        <a:pt x="387" y="334"/>
                        <a:pt x="385" y="337"/>
                        <a:pt x="382" y="339"/>
                      </a:cubicBezTo>
                      <a:cubicBezTo>
                        <a:pt x="375" y="348"/>
                        <a:pt x="367" y="356"/>
                        <a:pt x="360" y="364"/>
                      </a:cubicBezTo>
                      <a:cubicBezTo>
                        <a:pt x="336" y="389"/>
                        <a:pt x="310" y="412"/>
                        <a:pt x="281" y="434"/>
                      </a:cubicBezTo>
                      <a:cubicBezTo>
                        <a:pt x="278" y="436"/>
                        <a:pt x="275" y="438"/>
                        <a:pt x="272" y="441"/>
                      </a:cubicBezTo>
                      <a:cubicBezTo>
                        <a:pt x="195" y="496"/>
                        <a:pt x="104" y="536"/>
                        <a:pt x="13" y="554"/>
                      </a:cubicBezTo>
                      <a:cubicBezTo>
                        <a:pt x="8" y="555"/>
                        <a:pt x="5" y="556"/>
                        <a:pt x="1" y="557"/>
                      </a:cubicBezTo>
                      <a:cubicBezTo>
                        <a:pt x="0" y="557"/>
                        <a:pt x="0" y="557"/>
                        <a:pt x="0" y="557"/>
                      </a:cubicBezTo>
                      <a:cubicBezTo>
                        <a:pt x="21" y="473"/>
                        <a:pt x="57" y="393"/>
                        <a:pt x="105" y="321"/>
                      </a:cubicBezTo>
                      <a:cubicBezTo>
                        <a:pt x="107" y="318"/>
                        <a:pt x="110" y="315"/>
                        <a:pt x="112" y="311"/>
                      </a:cubicBezTo>
                      <a:cubicBezTo>
                        <a:pt x="140" y="271"/>
                        <a:pt x="172" y="232"/>
                        <a:pt x="207" y="198"/>
                      </a:cubicBezTo>
                      <a:lnTo>
                        <a:pt x="207" y="198"/>
                      </a:lnTo>
                      <a:cubicBezTo>
                        <a:pt x="210" y="195"/>
                        <a:pt x="212" y="192"/>
                        <a:pt x="215" y="190"/>
                      </a:cubicBezTo>
                      <a:cubicBezTo>
                        <a:pt x="256" y="150"/>
                        <a:pt x="302" y="114"/>
                        <a:pt x="351" y="84"/>
                      </a:cubicBezTo>
                      <a:cubicBezTo>
                        <a:pt x="353" y="82"/>
                        <a:pt x="356" y="81"/>
                        <a:pt x="359" y="79"/>
                      </a:cubicBezTo>
                      <a:cubicBezTo>
                        <a:pt x="413" y="46"/>
                        <a:pt x="471" y="21"/>
                        <a:pt x="532" y="3"/>
                      </a:cubicBezTo>
                      <a:lnTo>
                        <a:pt x="532" y="3"/>
                      </a:lnTo>
                      <a:cubicBezTo>
                        <a:pt x="535" y="2"/>
                        <a:pt x="538" y="1"/>
                        <a:pt x="541" y="0"/>
                      </a:cubicBezTo>
                      <a:cubicBezTo>
                        <a:pt x="541" y="2"/>
                        <a:pt x="541" y="4"/>
                        <a:pt x="541" y="6"/>
                      </a:cubicBezTo>
                      <a:cubicBezTo>
                        <a:pt x="535" y="45"/>
                        <a:pt x="525" y="83"/>
                        <a:pt x="511" y="121"/>
                      </a:cubicBezTo>
                      <a:lnTo>
                        <a:pt x="512" y="121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1" name="Google Shape;701;p20"/>
                <p:cNvSpPr/>
                <p:nvPr/>
              </p:nvSpPr>
              <p:spPr>
                <a:xfrm>
                  <a:off x="2682015" y="681562"/>
                  <a:ext cx="172819" cy="178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567" extrusionOk="0">
                      <a:moveTo>
                        <a:pt x="549" y="2"/>
                      </a:moveTo>
                      <a:cubicBezTo>
                        <a:pt x="547" y="0"/>
                        <a:pt x="545" y="0"/>
                        <a:pt x="543" y="2"/>
                      </a:cubicBezTo>
                      <a:cubicBezTo>
                        <a:pt x="541" y="3"/>
                        <a:pt x="463" y="73"/>
                        <a:pt x="364" y="169"/>
                      </a:cubicBezTo>
                      <a:lnTo>
                        <a:pt x="359" y="89"/>
                      </a:lnTo>
                      <a:cubicBezTo>
                        <a:pt x="359" y="86"/>
                        <a:pt x="357" y="84"/>
                        <a:pt x="355" y="85"/>
                      </a:cubicBezTo>
                      <a:cubicBezTo>
                        <a:pt x="352" y="85"/>
                        <a:pt x="350" y="87"/>
                        <a:pt x="350" y="89"/>
                      </a:cubicBezTo>
                      <a:lnTo>
                        <a:pt x="355" y="177"/>
                      </a:lnTo>
                      <a:cubicBezTo>
                        <a:pt x="313" y="219"/>
                        <a:pt x="267" y="264"/>
                        <a:pt x="221" y="311"/>
                      </a:cubicBezTo>
                      <a:lnTo>
                        <a:pt x="216" y="202"/>
                      </a:lnTo>
                      <a:cubicBezTo>
                        <a:pt x="216" y="200"/>
                        <a:pt x="214" y="198"/>
                        <a:pt x="211" y="198"/>
                      </a:cubicBezTo>
                      <a:cubicBezTo>
                        <a:pt x="208" y="198"/>
                        <a:pt x="206" y="200"/>
                        <a:pt x="207" y="203"/>
                      </a:cubicBezTo>
                      <a:lnTo>
                        <a:pt x="212" y="318"/>
                      </a:lnTo>
                      <a:cubicBezTo>
                        <a:pt x="212" y="318"/>
                        <a:pt x="212" y="319"/>
                        <a:pt x="213" y="319"/>
                      </a:cubicBezTo>
                      <a:cubicBezTo>
                        <a:pt x="201" y="331"/>
                        <a:pt x="190" y="342"/>
                        <a:pt x="179" y="354"/>
                      </a:cubicBezTo>
                      <a:lnTo>
                        <a:pt x="179" y="354"/>
                      </a:lnTo>
                      <a:cubicBezTo>
                        <a:pt x="159" y="375"/>
                        <a:pt x="139" y="396"/>
                        <a:pt x="120" y="417"/>
                      </a:cubicBezTo>
                      <a:lnTo>
                        <a:pt x="114" y="326"/>
                      </a:lnTo>
                      <a:cubicBezTo>
                        <a:pt x="114" y="324"/>
                        <a:pt x="111" y="322"/>
                        <a:pt x="109" y="322"/>
                      </a:cubicBezTo>
                      <a:cubicBezTo>
                        <a:pt x="106" y="322"/>
                        <a:pt x="104" y="324"/>
                        <a:pt x="105" y="327"/>
                      </a:cubicBezTo>
                      <a:lnTo>
                        <a:pt x="112" y="427"/>
                      </a:lnTo>
                      <a:cubicBezTo>
                        <a:pt x="70" y="473"/>
                        <a:pt x="31" y="518"/>
                        <a:pt x="1" y="559"/>
                      </a:cubicBezTo>
                      <a:cubicBezTo>
                        <a:pt x="0" y="561"/>
                        <a:pt x="0" y="564"/>
                        <a:pt x="2" y="565"/>
                      </a:cubicBezTo>
                      <a:cubicBezTo>
                        <a:pt x="3" y="566"/>
                        <a:pt x="4" y="566"/>
                        <a:pt x="5" y="566"/>
                      </a:cubicBezTo>
                      <a:cubicBezTo>
                        <a:pt x="6" y="566"/>
                        <a:pt x="7" y="565"/>
                        <a:pt x="8" y="564"/>
                      </a:cubicBezTo>
                      <a:cubicBezTo>
                        <a:pt x="37" y="526"/>
                        <a:pt x="73" y="483"/>
                        <a:pt x="114" y="438"/>
                      </a:cubicBezTo>
                      <a:lnTo>
                        <a:pt x="114" y="439"/>
                      </a:lnTo>
                      <a:cubicBezTo>
                        <a:pt x="115" y="439"/>
                        <a:pt x="116" y="440"/>
                        <a:pt x="118" y="440"/>
                      </a:cubicBezTo>
                      <a:cubicBezTo>
                        <a:pt x="118" y="440"/>
                        <a:pt x="208" y="427"/>
                        <a:pt x="284" y="443"/>
                      </a:cubicBezTo>
                      <a:cubicBezTo>
                        <a:pt x="285" y="443"/>
                        <a:pt x="285" y="443"/>
                        <a:pt x="285" y="443"/>
                      </a:cubicBezTo>
                      <a:cubicBezTo>
                        <a:pt x="287" y="443"/>
                        <a:pt x="289" y="441"/>
                        <a:pt x="290" y="439"/>
                      </a:cubicBezTo>
                      <a:cubicBezTo>
                        <a:pt x="290" y="437"/>
                        <a:pt x="289" y="435"/>
                        <a:pt x="286" y="434"/>
                      </a:cubicBezTo>
                      <a:cubicBezTo>
                        <a:pt x="218" y="420"/>
                        <a:pt x="141" y="428"/>
                        <a:pt x="121" y="430"/>
                      </a:cubicBezTo>
                      <a:lnTo>
                        <a:pt x="121" y="430"/>
                      </a:lnTo>
                      <a:cubicBezTo>
                        <a:pt x="142" y="407"/>
                        <a:pt x="163" y="384"/>
                        <a:pt x="185" y="361"/>
                      </a:cubicBezTo>
                      <a:cubicBezTo>
                        <a:pt x="200" y="358"/>
                        <a:pt x="313" y="338"/>
                        <a:pt x="393" y="340"/>
                      </a:cubicBezTo>
                      <a:cubicBezTo>
                        <a:pt x="396" y="340"/>
                        <a:pt x="398" y="339"/>
                        <a:pt x="398" y="336"/>
                      </a:cubicBezTo>
                      <a:cubicBezTo>
                        <a:pt x="398" y="334"/>
                        <a:pt x="396" y="332"/>
                        <a:pt x="394" y="332"/>
                      </a:cubicBezTo>
                      <a:cubicBezTo>
                        <a:pt x="324" y="329"/>
                        <a:pt x="231" y="344"/>
                        <a:pt x="196" y="350"/>
                      </a:cubicBezTo>
                      <a:cubicBezTo>
                        <a:pt x="227" y="318"/>
                        <a:pt x="258" y="286"/>
                        <a:pt x="289" y="255"/>
                      </a:cubicBezTo>
                      <a:lnTo>
                        <a:pt x="290" y="255"/>
                      </a:lnTo>
                      <a:lnTo>
                        <a:pt x="290" y="255"/>
                      </a:lnTo>
                      <a:lnTo>
                        <a:pt x="470" y="230"/>
                      </a:lnTo>
                      <a:cubicBezTo>
                        <a:pt x="473" y="230"/>
                        <a:pt x="474" y="228"/>
                        <a:pt x="474" y="225"/>
                      </a:cubicBezTo>
                      <a:cubicBezTo>
                        <a:pt x="474" y="223"/>
                        <a:pt x="472" y="221"/>
                        <a:pt x="469" y="221"/>
                      </a:cubicBezTo>
                      <a:lnTo>
                        <a:pt x="300" y="245"/>
                      </a:lnTo>
                      <a:cubicBezTo>
                        <a:pt x="331" y="214"/>
                        <a:pt x="361" y="185"/>
                        <a:pt x="389" y="158"/>
                      </a:cubicBezTo>
                      <a:cubicBezTo>
                        <a:pt x="390" y="159"/>
                        <a:pt x="391" y="160"/>
                        <a:pt x="392" y="160"/>
                      </a:cubicBezTo>
                      <a:lnTo>
                        <a:pt x="393" y="160"/>
                      </a:lnTo>
                      <a:lnTo>
                        <a:pt x="517" y="130"/>
                      </a:lnTo>
                      <a:cubicBezTo>
                        <a:pt x="519" y="130"/>
                        <a:pt x="521" y="127"/>
                        <a:pt x="520" y="125"/>
                      </a:cubicBezTo>
                      <a:cubicBezTo>
                        <a:pt x="520" y="122"/>
                        <a:pt x="517" y="121"/>
                        <a:pt x="515" y="122"/>
                      </a:cubicBezTo>
                      <a:lnTo>
                        <a:pt x="398" y="149"/>
                      </a:lnTo>
                      <a:cubicBezTo>
                        <a:pt x="483" y="67"/>
                        <a:pt x="547" y="10"/>
                        <a:pt x="549" y="8"/>
                      </a:cubicBezTo>
                      <a:cubicBezTo>
                        <a:pt x="551" y="7"/>
                        <a:pt x="551" y="4"/>
                        <a:pt x="549" y="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02" name="Google Shape;702;p20"/>
              <p:cNvGrpSpPr/>
              <p:nvPr/>
            </p:nvGrpSpPr>
            <p:grpSpPr>
              <a:xfrm rot="-2948850">
                <a:off x="8883770" y="3999529"/>
                <a:ext cx="300590" cy="310281"/>
                <a:chOff x="2682015" y="678665"/>
                <a:chExt cx="175585" cy="181246"/>
              </a:xfrm>
            </p:grpSpPr>
            <p:sp>
              <p:nvSpPr>
                <p:cNvPr id="703" name="Google Shape;703;p20"/>
                <p:cNvSpPr/>
                <p:nvPr/>
              </p:nvSpPr>
              <p:spPr>
                <a:xfrm>
                  <a:off x="2683400" y="678665"/>
                  <a:ext cx="174200" cy="179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558" extrusionOk="0">
                      <a:moveTo>
                        <a:pt x="512" y="121"/>
                      </a:moveTo>
                      <a:cubicBezTo>
                        <a:pt x="511" y="124"/>
                        <a:pt x="510" y="127"/>
                        <a:pt x="508" y="130"/>
                      </a:cubicBezTo>
                      <a:lnTo>
                        <a:pt x="508" y="130"/>
                      </a:lnTo>
                      <a:cubicBezTo>
                        <a:pt x="496" y="161"/>
                        <a:pt x="482" y="192"/>
                        <a:pt x="465" y="221"/>
                      </a:cubicBezTo>
                      <a:cubicBezTo>
                        <a:pt x="464" y="224"/>
                        <a:pt x="462" y="227"/>
                        <a:pt x="461" y="230"/>
                      </a:cubicBezTo>
                      <a:cubicBezTo>
                        <a:pt x="440" y="266"/>
                        <a:pt x="416" y="300"/>
                        <a:pt x="389" y="331"/>
                      </a:cubicBezTo>
                      <a:lnTo>
                        <a:pt x="389" y="331"/>
                      </a:lnTo>
                      <a:cubicBezTo>
                        <a:pt x="387" y="334"/>
                        <a:pt x="385" y="337"/>
                        <a:pt x="382" y="339"/>
                      </a:cubicBezTo>
                      <a:cubicBezTo>
                        <a:pt x="375" y="348"/>
                        <a:pt x="367" y="356"/>
                        <a:pt x="360" y="364"/>
                      </a:cubicBezTo>
                      <a:cubicBezTo>
                        <a:pt x="336" y="389"/>
                        <a:pt x="310" y="412"/>
                        <a:pt x="281" y="434"/>
                      </a:cubicBezTo>
                      <a:cubicBezTo>
                        <a:pt x="278" y="436"/>
                        <a:pt x="275" y="438"/>
                        <a:pt x="272" y="441"/>
                      </a:cubicBezTo>
                      <a:cubicBezTo>
                        <a:pt x="195" y="496"/>
                        <a:pt x="104" y="536"/>
                        <a:pt x="13" y="554"/>
                      </a:cubicBezTo>
                      <a:cubicBezTo>
                        <a:pt x="8" y="555"/>
                        <a:pt x="5" y="556"/>
                        <a:pt x="1" y="557"/>
                      </a:cubicBezTo>
                      <a:cubicBezTo>
                        <a:pt x="0" y="557"/>
                        <a:pt x="0" y="557"/>
                        <a:pt x="0" y="557"/>
                      </a:cubicBezTo>
                      <a:cubicBezTo>
                        <a:pt x="21" y="473"/>
                        <a:pt x="57" y="393"/>
                        <a:pt x="105" y="321"/>
                      </a:cubicBezTo>
                      <a:cubicBezTo>
                        <a:pt x="107" y="318"/>
                        <a:pt x="110" y="315"/>
                        <a:pt x="112" y="311"/>
                      </a:cubicBezTo>
                      <a:cubicBezTo>
                        <a:pt x="140" y="271"/>
                        <a:pt x="172" y="232"/>
                        <a:pt x="207" y="198"/>
                      </a:cubicBezTo>
                      <a:lnTo>
                        <a:pt x="207" y="198"/>
                      </a:lnTo>
                      <a:cubicBezTo>
                        <a:pt x="210" y="195"/>
                        <a:pt x="212" y="192"/>
                        <a:pt x="215" y="190"/>
                      </a:cubicBezTo>
                      <a:cubicBezTo>
                        <a:pt x="256" y="150"/>
                        <a:pt x="302" y="114"/>
                        <a:pt x="351" y="84"/>
                      </a:cubicBezTo>
                      <a:cubicBezTo>
                        <a:pt x="353" y="82"/>
                        <a:pt x="356" y="81"/>
                        <a:pt x="359" y="79"/>
                      </a:cubicBezTo>
                      <a:cubicBezTo>
                        <a:pt x="413" y="46"/>
                        <a:pt x="471" y="21"/>
                        <a:pt x="532" y="3"/>
                      </a:cubicBezTo>
                      <a:lnTo>
                        <a:pt x="532" y="3"/>
                      </a:lnTo>
                      <a:cubicBezTo>
                        <a:pt x="535" y="2"/>
                        <a:pt x="538" y="1"/>
                        <a:pt x="541" y="0"/>
                      </a:cubicBezTo>
                      <a:cubicBezTo>
                        <a:pt x="541" y="2"/>
                        <a:pt x="541" y="4"/>
                        <a:pt x="541" y="6"/>
                      </a:cubicBezTo>
                      <a:cubicBezTo>
                        <a:pt x="535" y="45"/>
                        <a:pt x="525" y="83"/>
                        <a:pt x="511" y="121"/>
                      </a:cubicBezTo>
                      <a:lnTo>
                        <a:pt x="512" y="121"/>
                      </a:ln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4" name="Google Shape;704;p20"/>
                <p:cNvSpPr/>
                <p:nvPr/>
              </p:nvSpPr>
              <p:spPr>
                <a:xfrm>
                  <a:off x="2682015" y="681562"/>
                  <a:ext cx="172819" cy="178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567" extrusionOk="0">
                      <a:moveTo>
                        <a:pt x="549" y="2"/>
                      </a:moveTo>
                      <a:cubicBezTo>
                        <a:pt x="547" y="0"/>
                        <a:pt x="545" y="0"/>
                        <a:pt x="543" y="2"/>
                      </a:cubicBezTo>
                      <a:cubicBezTo>
                        <a:pt x="541" y="3"/>
                        <a:pt x="463" y="73"/>
                        <a:pt x="364" y="169"/>
                      </a:cubicBezTo>
                      <a:lnTo>
                        <a:pt x="359" y="89"/>
                      </a:lnTo>
                      <a:cubicBezTo>
                        <a:pt x="359" y="86"/>
                        <a:pt x="357" y="84"/>
                        <a:pt x="355" y="85"/>
                      </a:cubicBezTo>
                      <a:cubicBezTo>
                        <a:pt x="352" y="85"/>
                        <a:pt x="350" y="87"/>
                        <a:pt x="350" y="89"/>
                      </a:cubicBezTo>
                      <a:lnTo>
                        <a:pt x="355" y="177"/>
                      </a:lnTo>
                      <a:cubicBezTo>
                        <a:pt x="313" y="219"/>
                        <a:pt x="267" y="264"/>
                        <a:pt x="221" y="311"/>
                      </a:cubicBezTo>
                      <a:lnTo>
                        <a:pt x="216" y="202"/>
                      </a:lnTo>
                      <a:cubicBezTo>
                        <a:pt x="216" y="200"/>
                        <a:pt x="214" y="198"/>
                        <a:pt x="211" y="198"/>
                      </a:cubicBezTo>
                      <a:cubicBezTo>
                        <a:pt x="208" y="198"/>
                        <a:pt x="206" y="200"/>
                        <a:pt x="207" y="203"/>
                      </a:cubicBezTo>
                      <a:lnTo>
                        <a:pt x="212" y="318"/>
                      </a:lnTo>
                      <a:cubicBezTo>
                        <a:pt x="212" y="318"/>
                        <a:pt x="212" y="319"/>
                        <a:pt x="213" y="319"/>
                      </a:cubicBezTo>
                      <a:cubicBezTo>
                        <a:pt x="201" y="331"/>
                        <a:pt x="190" y="342"/>
                        <a:pt x="179" y="354"/>
                      </a:cubicBezTo>
                      <a:lnTo>
                        <a:pt x="179" y="354"/>
                      </a:lnTo>
                      <a:cubicBezTo>
                        <a:pt x="159" y="375"/>
                        <a:pt x="139" y="396"/>
                        <a:pt x="120" y="417"/>
                      </a:cubicBezTo>
                      <a:lnTo>
                        <a:pt x="114" y="326"/>
                      </a:lnTo>
                      <a:cubicBezTo>
                        <a:pt x="114" y="324"/>
                        <a:pt x="111" y="322"/>
                        <a:pt x="109" y="322"/>
                      </a:cubicBezTo>
                      <a:cubicBezTo>
                        <a:pt x="106" y="322"/>
                        <a:pt x="104" y="324"/>
                        <a:pt x="105" y="327"/>
                      </a:cubicBezTo>
                      <a:lnTo>
                        <a:pt x="112" y="427"/>
                      </a:lnTo>
                      <a:cubicBezTo>
                        <a:pt x="70" y="473"/>
                        <a:pt x="31" y="518"/>
                        <a:pt x="1" y="559"/>
                      </a:cubicBezTo>
                      <a:cubicBezTo>
                        <a:pt x="0" y="561"/>
                        <a:pt x="0" y="564"/>
                        <a:pt x="2" y="565"/>
                      </a:cubicBezTo>
                      <a:cubicBezTo>
                        <a:pt x="3" y="566"/>
                        <a:pt x="4" y="566"/>
                        <a:pt x="5" y="566"/>
                      </a:cubicBezTo>
                      <a:cubicBezTo>
                        <a:pt x="6" y="566"/>
                        <a:pt x="7" y="565"/>
                        <a:pt x="8" y="564"/>
                      </a:cubicBezTo>
                      <a:cubicBezTo>
                        <a:pt x="37" y="526"/>
                        <a:pt x="73" y="483"/>
                        <a:pt x="114" y="438"/>
                      </a:cubicBezTo>
                      <a:lnTo>
                        <a:pt x="114" y="439"/>
                      </a:lnTo>
                      <a:cubicBezTo>
                        <a:pt x="115" y="439"/>
                        <a:pt x="116" y="440"/>
                        <a:pt x="118" y="440"/>
                      </a:cubicBezTo>
                      <a:cubicBezTo>
                        <a:pt x="118" y="440"/>
                        <a:pt x="208" y="427"/>
                        <a:pt x="284" y="443"/>
                      </a:cubicBezTo>
                      <a:cubicBezTo>
                        <a:pt x="285" y="443"/>
                        <a:pt x="285" y="443"/>
                        <a:pt x="285" y="443"/>
                      </a:cubicBezTo>
                      <a:cubicBezTo>
                        <a:pt x="287" y="443"/>
                        <a:pt x="289" y="441"/>
                        <a:pt x="290" y="439"/>
                      </a:cubicBezTo>
                      <a:cubicBezTo>
                        <a:pt x="290" y="437"/>
                        <a:pt x="289" y="435"/>
                        <a:pt x="286" y="434"/>
                      </a:cubicBezTo>
                      <a:cubicBezTo>
                        <a:pt x="218" y="420"/>
                        <a:pt x="141" y="428"/>
                        <a:pt x="121" y="430"/>
                      </a:cubicBezTo>
                      <a:lnTo>
                        <a:pt x="121" y="430"/>
                      </a:lnTo>
                      <a:cubicBezTo>
                        <a:pt x="142" y="407"/>
                        <a:pt x="163" y="384"/>
                        <a:pt x="185" y="361"/>
                      </a:cubicBezTo>
                      <a:cubicBezTo>
                        <a:pt x="200" y="358"/>
                        <a:pt x="313" y="338"/>
                        <a:pt x="393" y="340"/>
                      </a:cubicBezTo>
                      <a:cubicBezTo>
                        <a:pt x="396" y="340"/>
                        <a:pt x="398" y="339"/>
                        <a:pt x="398" y="336"/>
                      </a:cubicBezTo>
                      <a:cubicBezTo>
                        <a:pt x="398" y="334"/>
                        <a:pt x="396" y="332"/>
                        <a:pt x="394" y="332"/>
                      </a:cubicBezTo>
                      <a:cubicBezTo>
                        <a:pt x="324" y="329"/>
                        <a:pt x="231" y="344"/>
                        <a:pt x="196" y="350"/>
                      </a:cubicBezTo>
                      <a:cubicBezTo>
                        <a:pt x="227" y="318"/>
                        <a:pt x="258" y="286"/>
                        <a:pt x="289" y="255"/>
                      </a:cubicBezTo>
                      <a:lnTo>
                        <a:pt x="290" y="255"/>
                      </a:lnTo>
                      <a:lnTo>
                        <a:pt x="290" y="255"/>
                      </a:lnTo>
                      <a:lnTo>
                        <a:pt x="470" y="230"/>
                      </a:lnTo>
                      <a:cubicBezTo>
                        <a:pt x="473" y="230"/>
                        <a:pt x="474" y="228"/>
                        <a:pt x="474" y="225"/>
                      </a:cubicBezTo>
                      <a:cubicBezTo>
                        <a:pt x="474" y="223"/>
                        <a:pt x="472" y="221"/>
                        <a:pt x="469" y="221"/>
                      </a:cubicBezTo>
                      <a:lnTo>
                        <a:pt x="300" y="245"/>
                      </a:lnTo>
                      <a:cubicBezTo>
                        <a:pt x="331" y="214"/>
                        <a:pt x="361" y="185"/>
                        <a:pt x="389" y="158"/>
                      </a:cubicBezTo>
                      <a:cubicBezTo>
                        <a:pt x="390" y="159"/>
                        <a:pt x="391" y="160"/>
                        <a:pt x="392" y="160"/>
                      </a:cubicBezTo>
                      <a:lnTo>
                        <a:pt x="393" y="160"/>
                      </a:lnTo>
                      <a:lnTo>
                        <a:pt x="517" y="130"/>
                      </a:lnTo>
                      <a:cubicBezTo>
                        <a:pt x="519" y="130"/>
                        <a:pt x="521" y="127"/>
                        <a:pt x="520" y="125"/>
                      </a:cubicBezTo>
                      <a:cubicBezTo>
                        <a:pt x="520" y="122"/>
                        <a:pt x="517" y="121"/>
                        <a:pt x="515" y="122"/>
                      </a:cubicBezTo>
                      <a:lnTo>
                        <a:pt x="398" y="149"/>
                      </a:lnTo>
                      <a:cubicBezTo>
                        <a:pt x="483" y="67"/>
                        <a:pt x="547" y="10"/>
                        <a:pt x="549" y="8"/>
                      </a:cubicBezTo>
                      <a:cubicBezTo>
                        <a:pt x="551" y="7"/>
                        <a:pt x="551" y="4"/>
                        <a:pt x="549" y="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705" name="Google Shape;705;p20"/>
          <p:cNvGrpSpPr/>
          <p:nvPr/>
        </p:nvGrpSpPr>
        <p:grpSpPr>
          <a:xfrm>
            <a:off x="-102265" y="-101010"/>
            <a:ext cx="11976155" cy="3736931"/>
            <a:chOff x="-76889" y="-75757"/>
            <a:chExt cx="9004392" cy="2802698"/>
          </a:xfrm>
        </p:grpSpPr>
        <p:sp>
          <p:nvSpPr>
            <p:cNvPr id="706" name="Google Shape;706;p20"/>
            <p:cNvSpPr/>
            <p:nvPr/>
          </p:nvSpPr>
          <p:spPr>
            <a:xfrm rot="2227053">
              <a:off x="148541" y="-14990"/>
              <a:ext cx="509690" cy="918258"/>
            </a:xfrm>
            <a:custGeom>
              <a:avLst/>
              <a:gdLst/>
              <a:ahLst/>
              <a:cxnLst/>
              <a:rect l="l" t="t" r="r" b="b"/>
              <a:pathLst>
                <a:path w="57223" h="103093" extrusionOk="0">
                  <a:moveTo>
                    <a:pt x="151" y="0"/>
                  </a:moveTo>
                  <a:cubicBezTo>
                    <a:pt x="-209" y="6653"/>
                    <a:pt x="-109" y="15253"/>
                    <a:pt x="5140" y="19357"/>
                  </a:cubicBezTo>
                  <a:cubicBezTo>
                    <a:pt x="12913" y="25434"/>
                    <a:pt x="13441" y="24829"/>
                    <a:pt x="22501" y="28736"/>
                  </a:cubicBezTo>
                  <a:cubicBezTo>
                    <a:pt x="25125" y="29867"/>
                    <a:pt x="28862" y="28960"/>
                    <a:pt x="30882" y="26940"/>
                  </a:cubicBezTo>
                  <a:cubicBezTo>
                    <a:pt x="34086" y="23736"/>
                    <a:pt x="34791" y="16665"/>
                    <a:pt x="31680" y="13371"/>
                  </a:cubicBezTo>
                  <a:cubicBezTo>
                    <a:pt x="28310" y="9803"/>
                    <a:pt x="21615" y="17021"/>
                    <a:pt x="19308" y="21353"/>
                  </a:cubicBezTo>
                  <a:cubicBezTo>
                    <a:pt x="13279" y="32676"/>
                    <a:pt x="11086" y="46046"/>
                    <a:pt x="10727" y="58869"/>
                  </a:cubicBezTo>
                  <a:cubicBezTo>
                    <a:pt x="10130" y="80176"/>
                    <a:pt x="36197" y="106275"/>
                    <a:pt x="57223" y="10277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707" name="Google Shape;707;p20"/>
            <p:cNvGrpSpPr/>
            <p:nvPr/>
          </p:nvGrpSpPr>
          <p:grpSpPr>
            <a:xfrm rot="7158913">
              <a:off x="236828" y="888505"/>
              <a:ext cx="228001" cy="244536"/>
              <a:chOff x="1342665" y="2820442"/>
              <a:chExt cx="398404" cy="427296"/>
            </a:xfrm>
          </p:grpSpPr>
          <p:sp>
            <p:nvSpPr>
              <p:cNvPr id="708" name="Google Shape;708;p20"/>
              <p:cNvSpPr/>
              <p:nvPr/>
            </p:nvSpPr>
            <p:spPr>
              <a:xfrm rot="3721504" flipH="1">
                <a:off x="1430204" y="2868964"/>
                <a:ext cx="158108" cy="293277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09" name="Google Shape;709;p20"/>
              <p:cNvSpPr/>
              <p:nvPr/>
            </p:nvSpPr>
            <p:spPr>
              <a:xfrm rot="449445">
                <a:off x="1542128" y="2945409"/>
                <a:ext cx="158121" cy="293272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710" name="Google Shape;710;p20"/>
              <p:cNvGrpSpPr/>
              <p:nvPr/>
            </p:nvGrpSpPr>
            <p:grpSpPr>
              <a:xfrm>
                <a:off x="1484591" y="2820442"/>
                <a:ext cx="256478" cy="333770"/>
                <a:chOff x="7109229" y="898367"/>
                <a:chExt cx="256478" cy="333770"/>
              </a:xfrm>
            </p:grpSpPr>
            <p:grpSp>
              <p:nvGrpSpPr>
                <p:cNvPr id="711" name="Google Shape;711;p20"/>
                <p:cNvGrpSpPr/>
                <p:nvPr/>
              </p:nvGrpSpPr>
              <p:grpSpPr>
                <a:xfrm>
                  <a:off x="7109229" y="1053041"/>
                  <a:ext cx="150630" cy="179097"/>
                  <a:chOff x="2099590" y="2692989"/>
                  <a:chExt cx="179663" cy="213668"/>
                </a:xfrm>
              </p:grpSpPr>
              <p:sp>
                <p:nvSpPr>
                  <p:cNvPr id="712" name="Google Shape;712;p20"/>
                  <p:cNvSpPr/>
                  <p:nvPr/>
                </p:nvSpPr>
                <p:spPr>
                  <a:xfrm>
                    <a:off x="2099590" y="2692989"/>
                    <a:ext cx="179663" cy="213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" h="194" extrusionOk="0">
                        <a:moveTo>
                          <a:pt x="164" y="23"/>
                        </a:moveTo>
                        <a:cubicBezTo>
                          <a:pt x="159" y="45"/>
                          <a:pt x="152" y="67"/>
                          <a:pt x="143" y="87"/>
                        </a:cubicBezTo>
                        <a:cubicBezTo>
                          <a:pt x="141" y="93"/>
                          <a:pt x="138" y="99"/>
                          <a:pt x="135" y="104"/>
                        </a:cubicBezTo>
                        <a:cubicBezTo>
                          <a:pt x="129" y="115"/>
                          <a:pt x="123" y="125"/>
                          <a:pt x="115" y="135"/>
                        </a:cubicBezTo>
                        <a:cubicBezTo>
                          <a:pt x="115" y="136"/>
                          <a:pt x="114" y="137"/>
                          <a:pt x="114" y="137"/>
                        </a:cubicBezTo>
                        <a:cubicBezTo>
                          <a:pt x="111" y="141"/>
                          <a:pt x="107" y="145"/>
                          <a:pt x="104" y="148"/>
                        </a:cubicBezTo>
                        <a:cubicBezTo>
                          <a:pt x="78" y="175"/>
                          <a:pt x="41" y="193"/>
                          <a:pt x="4" y="193"/>
                        </a:cubicBezTo>
                        <a:cubicBezTo>
                          <a:pt x="0" y="165"/>
                          <a:pt x="3" y="135"/>
                          <a:pt x="11" y="108"/>
                        </a:cubicBezTo>
                        <a:cubicBezTo>
                          <a:pt x="13" y="102"/>
                          <a:pt x="15" y="97"/>
                          <a:pt x="18" y="91"/>
                        </a:cubicBezTo>
                        <a:cubicBezTo>
                          <a:pt x="19" y="88"/>
                          <a:pt x="20" y="85"/>
                          <a:pt x="22" y="82"/>
                        </a:cubicBezTo>
                        <a:cubicBezTo>
                          <a:pt x="26" y="73"/>
                          <a:pt x="32" y="64"/>
                          <a:pt x="38" y="55"/>
                        </a:cubicBezTo>
                        <a:cubicBezTo>
                          <a:pt x="42" y="50"/>
                          <a:pt x="46" y="44"/>
                          <a:pt x="51" y="39"/>
                        </a:cubicBezTo>
                        <a:cubicBezTo>
                          <a:pt x="65" y="24"/>
                          <a:pt x="80" y="11"/>
                          <a:pt x="98" y="0"/>
                        </a:cubicBezTo>
                        <a:cubicBezTo>
                          <a:pt x="120" y="3"/>
                          <a:pt x="146" y="11"/>
                          <a:pt x="164" y="23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3" name="Google Shape;713;p20"/>
                  <p:cNvSpPr/>
                  <p:nvPr/>
                </p:nvSpPr>
                <p:spPr>
                  <a:xfrm>
                    <a:off x="2114156" y="2790111"/>
                    <a:ext cx="116539" cy="631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" h="58" extrusionOk="0">
                        <a:moveTo>
                          <a:pt x="104" y="44"/>
                        </a:moveTo>
                        <a:cubicBezTo>
                          <a:pt x="104" y="44"/>
                          <a:pt x="103" y="45"/>
                          <a:pt x="103" y="46"/>
                        </a:cubicBezTo>
                        <a:cubicBezTo>
                          <a:pt x="100" y="50"/>
                          <a:pt x="96" y="53"/>
                          <a:pt x="93" y="57"/>
                        </a:cubicBezTo>
                        <a:cubicBezTo>
                          <a:pt x="69" y="32"/>
                          <a:pt x="35" y="17"/>
                          <a:pt x="0" y="17"/>
                        </a:cubicBezTo>
                        <a:cubicBezTo>
                          <a:pt x="2" y="11"/>
                          <a:pt x="4" y="5"/>
                          <a:pt x="6" y="0"/>
                        </a:cubicBezTo>
                        <a:cubicBezTo>
                          <a:pt x="43" y="1"/>
                          <a:pt x="79" y="17"/>
                          <a:pt x="104" y="4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4" name="Google Shape;714;p20"/>
                  <p:cNvSpPr/>
                  <p:nvPr/>
                </p:nvSpPr>
                <p:spPr>
                  <a:xfrm>
                    <a:off x="2143290" y="2731838"/>
                    <a:ext cx="116539" cy="72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" h="66" extrusionOk="0">
                        <a:moveTo>
                          <a:pt x="105" y="48"/>
                        </a:moveTo>
                        <a:cubicBezTo>
                          <a:pt x="103" y="54"/>
                          <a:pt x="100" y="60"/>
                          <a:pt x="97" y="65"/>
                        </a:cubicBezTo>
                        <a:cubicBezTo>
                          <a:pt x="74" y="35"/>
                          <a:pt x="37" y="17"/>
                          <a:pt x="0" y="16"/>
                        </a:cubicBezTo>
                        <a:cubicBezTo>
                          <a:pt x="4" y="10"/>
                          <a:pt x="8" y="5"/>
                          <a:pt x="13" y="0"/>
                        </a:cubicBezTo>
                        <a:cubicBezTo>
                          <a:pt x="48" y="4"/>
                          <a:pt x="82" y="21"/>
                          <a:pt x="105" y="4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15" name="Google Shape;715;p20"/>
                <p:cNvGrpSpPr/>
                <p:nvPr/>
              </p:nvGrpSpPr>
              <p:grpSpPr>
                <a:xfrm>
                  <a:off x="7186578" y="898367"/>
                  <a:ext cx="179128" cy="207586"/>
                  <a:chOff x="2191848" y="2508459"/>
                  <a:chExt cx="213655" cy="247657"/>
                </a:xfrm>
              </p:grpSpPr>
              <p:grpSp>
                <p:nvGrpSpPr>
                  <p:cNvPr id="716" name="Google Shape;716;p20"/>
                  <p:cNvGrpSpPr/>
                  <p:nvPr/>
                </p:nvGrpSpPr>
                <p:grpSpPr>
                  <a:xfrm>
                    <a:off x="2191848" y="2581301"/>
                    <a:ext cx="150531" cy="174814"/>
                    <a:chOff x="2191848" y="2581301"/>
                    <a:chExt cx="150531" cy="174814"/>
                  </a:xfrm>
                </p:grpSpPr>
                <p:sp>
                  <p:nvSpPr>
                    <p:cNvPr id="717" name="Google Shape;717;p20"/>
                    <p:cNvSpPr/>
                    <p:nvPr/>
                  </p:nvSpPr>
                  <p:spPr>
                    <a:xfrm>
                      <a:off x="2235552" y="2581301"/>
                      <a:ext cx="106827" cy="1068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" h="97" extrusionOk="0">
                          <a:moveTo>
                            <a:pt x="90" y="36"/>
                          </a:moveTo>
                          <a:cubicBezTo>
                            <a:pt x="97" y="59"/>
                            <a:pt x="84" y="83"/>
                            <a:pt x="61" y="90"/>
                          </a:cubicBezTo>
                          <a:cubicBezTo>
                            <a:pt x="38" y="96"/>
                            <a:pt x="14" y="83"/>
                            <a:pt x="7" y="60"/>
                          </a:cubicBezTo>
                          <a:cubicBezTo>
                            <a:pt x="0" y="37"/>
                            <a:pt x="14" y="13"/>
                            <a:pt x="36" y="7"/>
                          </a:cubicBezTo>
                          <a:cubicBezTo>
                            <a:pt x="59" y="0"/>
                            <a:pt x="83" y="13"/>
                            <a:pt x="90" y="36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18" name="Google Shape;718;p20"/>
                    <p:cNvSpPr/>
                    <p:nvPr/>
                  </p:nvSpPr>
                  <p:spPr>
                    <a:xfrm>
                      <a:off x="2191848" y="2634717"/>
                      <a:ext cx="121393" cy="1213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" h="110" extrusionOk="0">
                          <a:moveTo>
                            <a:pt x="101" y="41"/>
                          </a:moveTo>
                          <a:cubicBezTo>
                            <a:pt x="109" y="67"/>
                            <a:pt x="94" y="94"/>
                            <a:pt x="68" y="101"/>
                          </a:cubicBezTo>
                          <a:cubicBezTo>
                            <a:pt x="42" y="109"/>
                            <a:pt x="15" y="94"/>
                            <a:pt x="8" y="68"/>
                          </a:cubicBezTo>
                          <a:cubicBezTo>
                            <a:pt x="0" y="42"/>
                            <a:pt x="15" y="15"/>
                            <a:pt x="41" y="8"/>
                          </a:cubicBezTo>
                          <a:cubicBezTo>
                            <a:pt x="67" y="0"/>
                            <a:pt x="94" y="15"/>
                            <a:pt x="101" y="41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19" name="Google Shape;719;p20"/>
                  <p:cNvSpPr/>
                  <p:nvPr/>
                </p:nvSpPr>
                <p:spPr>
                  <a:xfrm>
                    <a:off x="2293821" y="2508459"/>
                    <a:ext cx="9712" cy="106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" h="98" extrusionOk="0">
                        <a:moveTo>
                          <a:pt x="0" y="97"/>
                        </a:moveTo>
                        <a:cubicBezTo>
                          <a:pt x="3" y="65"/>
                          <a:pt x="6" y="33"/>
                          <a:pt x="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0" name="Google Shape;720;p20"/>
                  <p:cNvSpPr/>
                  <p:nvPr/>
                </p:nvSpPr>
                <p:spPr>
                  <a:xfrm>
                    <a:off x="2318099" y="2566732"/>
                    <a:ext cx="87405" cy="437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" h="40" extrusionOk="0">
                        <a:moveTo>
                          <a:pt x="0" y="39"/>
                        </a:moveTo>
                        <a:cubicBezTo>
                          <a:pt x="26" y="26"/>
                          <a:pt x="52" y="13"/>
                          <a:pt x="7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721" name="Google Shape;721;p20"/>
              <p:cNvSpPr/>
              <p:nvPr/>
            </p:nvSpPr>
            <p:spPr>
              <a:xfrm>
                <a:off x="1533453" y="3052659"/>
                <a:ext cx="2286" cy="228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FFE67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2" name="Google Shape;722;p20"/>
            <p:cNvGrpSpPr/>
            <p:nvPr/>
          </p:nvGrpSpPr>
          <p:grpSpPr>
            <a:xfrm rot="-1271049">
              <a:off x="8663028" y="2449479"/>
              <a:ext cx="227995" cy="244530"/>
              <a:chOff x="1342665" y="2820442"/>
              <a:chExt cx="398404" cy="427296"/>
            </a:xfrm>
          </p:grpSpPr>
          <p:sp>
            <p:nvSpPr>
              <p:cNvPr id="723" name="Google Shape;723;p20"/>
              <p:cNvSpPr/>
              <p:nvPr/>
            </p:nvSpPr>
            <p:spPr>
              <a:xfrm rot="3721504" flipH="1">
                <a:off x="1430204" y="2868964"/>
                <a:ext cx="158108" cy="293277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24" name="Google Shape;724;p20"/>
              <p:cNvSpPr/>
              <p:nvPr/>
            </p:nvSpPr>
            <p:spPr>
              <a:xfrm rot="449445">
                <a:off x="1542128" y="2945409"/>
                <a:ext cx="158121" cy="293272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725" name="Google Shape;725;p20"/>
              <p:cNvGrpSpPr/>
              <p:nvPr/>
            </p:nvGrpSpPr>
            <p:grpSpPr>
              <a:xfrm>
                <a:off x="1484591" y="2820442"/>
                <a:ext cx="256478" cy="333770"/>
                <a:chOff x="7109229" y="898367"/>
                <a:chExt cx="256478" cy="333770"/>
              </a:xfrm>
            </p:grpSpPr>
            <p:grpSp>
              <p:nvGrpSpPr>
                <p:cNvPr id="726" name="Google Shape;726;p20"/>
                <p:cNvGrpSpPr/>
                <p:nvPr/>
              </p:nvGrpSpPr>
              <p:grpSpPr>
                <a:xfrm>
                  <a:off x="7109229" y="1053041"/>
                  <a:ext cx="150630" cy="179097"/>
                  <a:chOff x="2099590" y="2692989"/>
                  <a:chExt cx="179663" cy="213668"/>
                </a:xfrm>
              </p:grpSpPr>
              <p:sp>
                <p:nvSpPr>
                  <p:cNvPr id="727" name="Google Shape;727;p20"/>
                  <p:cNvSpPr/>
                  <p:nvPr/>
                </p:nvSpPr>
                <p:spPr>
                  <a:xfrm>
                    <a:off x="2099590" y="2692989"/>
                    <a:ext cx="179663" cy="213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" h="194" extrusionOk="0">
                        <a:moveTo>
                          <a:pt x="164" y="23"/>
                        </a:moveTo>
                        <a:cubicBezTo>
                          <a:pt x="159" y="45"/>
                          <a:pt x="152" y="67"/>
                          <a:pt x="143" y="87"/>
                        </a:cubicBezTo>
                        <a:cubicBezTo>
                          <a:pt x="141" y="93"/>
                          <a:pt x="138" y="99"/>
                          <a:pt x="135" y="104"/>
                        </a:cubicBezTo>
                        <a:cubicBezTo>
                          <a:pt x="129" y="115"/>
                          <a:pt x="123" y="125"/>
                          <a:pt x="115" y="135"/>
                        </a:cubicBezTo>
                        <a:cubicBezTo>
                          <a:pt x="115" y="136"/>
                          <a:pt x="114" y="137"/>
                          <a:pt x="114" y="137"/>
                        </a:cubicBezTo>
                        <a:cubicBezTo>
                          <a:pt x="111" y="141"/>
                          <a:pt x="107" y="145"/>
                          <a:pt x="104" y="148"/>
                        </a:cubicBezTo>
                        <a:cubicBezTo>
                          <a:pt x="78" y="175"/>
                          <a:pt x="41" y="193"/>
                          <a:pt x="4" y="193"/>
                        </a:cubicBezTo>
                        <a:cubicBezTo>
                          <a:pt x="0" y="165"/>
                          <a:pt x="3" y="135"/>
                          <a:pt x="11" y="108"/>
                        </a:cubicBezTo>
                        <a:cubicBezTo>
                          <a:pt x="13" y="102"/>
                          <a:pt x="15" y="97"/>
                          <a:pt x="18" y="91"/>
                        </a:cubicBezTo>
                        <a:cubicBezTo>
                          <a:pt x="19" y="88"/>
                          <a:pt x="20" y="85"/>
                          <a:pt x="22" y="82"/>
                        </a:cubicBezTo>
                        <a:cubicBezTo>
                          <a:pt x="26" y="73"/>
                          <a:pt x="32" y="64"/>
                          <a:pt x="38" y="55"/>
                        </a:cubicBezTo>
                        <a:cubicBezTo>
                          <a:pt x="42" y="50"/>
                          <a:pt x="46" y="44"/>
                          <a:pt x="51" y="39"/>
                        </a:cubicBezTo>
                        <a:cubicBezTo>
                          <a:pt x="65" y="24"/>
                          <a:pt x="80" y="11"/>
                          <a:pt x="98" y="0"/>
                        </a:cubicBezTo>
                        <a:cubicBezTo>
                          <a:pt x="120" y="3"/>
                          <a:pt x="146" y="11"/>
                          <a:pt x="164" y="23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8" name="Google Shape;728;p20"/>
                  <p:cNvSpPr/>
                  <p:nvPr/>
                </p:nvSpPr>
                <p:spPr>
                  <a:xfrm>
                    <a:off x="2114156" y="2790111"/>
                    <a:ext cx="116539" cy="631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" h="58" extrusionOk="0">
                        <a:moveTo>
                          <a:pt x="104" y="44"/>
                        </a:moveTo>
                        <a:cubicBezTo>
                          <a:pt x="104" y="44"/>
                          <a:pt x="103" y="45"/>
                          <a:pt x="103" y="46"/>
                        </a:cubicBezTo>
                        <a:cubicBezTo>
                          <a:pt x="100" y="50"/>
                          <a:pt x="96" y="53"/>
                          <a:pt x="93" y="57"/>
                        </a:cubicBezTo>
                        <a:cubicBezTo>
                          <a:pt x="69" y="32"/>
                          <a:pt x="35" y="17"/>
                          <a:pt x="0" y="17"/>
                        </a:cubicBezTo>
                        <a:cubicBezTo>
                          <a:pt x="2" y="11"/>
                          <a:pt x="4" y="5"/>
                          <a:pt x="6" y="0"/>
                        </a:cubicBezTo>
                        <a:cubicBezTo>
                          <a:pt x="43" y="1"/>
                          <a:pt x="79" y="17"/>
                          <a:pt x="104" y="4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9" name="Google Shape;729;p20"/>
                  <p:cNvSpPr/>
                  <p:nvPr/>
                </p:nvSpPr>
                <p:spPr>
                  <a:xfrm>
                    <a:off x="2143290" y="2731838"/>
                    <a:ext cx="116539" cy="72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" h="66" extrusionOk="0">
                        <a:moveTo>
                          <a:pt x="105" y="48"/>
                        </a:moveTo>
                        <a:cubicBezTo>
                          <a:pt x="103" y="54"/>
                          <a:pt x="100" y="60"/>
                          <a:pt x="97" y="65"/>
                        </a:cubicBezTo>
                        <a:cubicBezTo>
                          <a:pt x="74" y="35"/>
                          <a:pt x="37" y="17"/>
                          <a:pt x="0" y="16"/>
                        </a:cubicBezTo>
                        <a:cubicBezTo>
                          <a:pt x="4" y="10"/>
                          <a:pt x="8" y="5"/>
                          <a:pt x="13" y="0"/>
                        </a:cubicBezTo>
                        <a:cubicBezTo>
                          <a:pt x="48" y="4"/>
                          <a:pt x="82" y="21"/>
                          <a:pt x="105" y="4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30" name="Google Shape;730;p20"/>
                <p:cNvGrpSpPr/>
                <p:nvPr/>
              </p:nvGrpSpPr>
              <p:grpSpPr>
                <a:xfrm>
                  <a:off x="7186578" y="898367"/>
                  <a:ext cx="179128" cy="207586"/>
                  <a:chOff x="2191848" y="2508459"/>
                  <a:chExt cx="213655" cy="247657"/>
                </a:xfrm>
              </p:grpSpPr>
              <p:grpSp>
                <p:nvGrpSpPr>
                  <p:cNvPr id="731" name="Google Shape;731;p20"/>
                  <p:cNvGrpSpPr/>
                  <p:nvPr/>
                </p:nvGrpSpPr>
                <p:grpSpPr>
                  <a:xfrm>
                    <a:off x="2191848" y="2581301"/>
                    <a:ext cx="150531" cy="174814"/>
                    <a:chOff x="2191848" y="2581301"/>
                    <a:chExt cx="150531" cy="174814"/>
                  </a:xfrm>
                </p:grpSpPr>
                <p:sp>
                  <p:nvSpPr>
                    <p:cNvPr id="732" name="Google Shape;732;p20"/>
                    <p:cNvSpPr/>
                    <p:nvPr/>
                  </p:nvSpPr>
                  <p:spPr>
                    <a:xfrm>
                      <a:off x="2235552" y="2581301"/>
                      <a:ext cx="106827" cy="1068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" h="97" extrusionOk="0">
                          <a:moveTo>
                            <a:pt x="90" y="36"/>
                          </a:moveTo>
                          <a:cubicBezTo>
                            <a:pt x="97" y="59"/>
                            <a:pt x="84" y="83"/>
                            <a:pt x="61" y="90"/>
                          </a:cubicBezTo>
                          <a:cubicBezTo>
                            <a:pt x="38" y="96"/>
                            <a:pt x="14" y="83"/>
                            <a:pt x="7" y="60"/>
                          </a:cubicBezTo>
                          <a:cubicBezTo>
                            <a:pt x="0" y="37"/>
                            <a:pt x="14" y="13"/>
                            <a:pt x="36" y="7"/>
                          </a:cubicBezTo>
                          <a:cubicBezTo>
                            <a:pt x="59" y="0"/>
                            <a:pt x="83" y="13"/>
                            <a:pt x="90" y="36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33" name="Google Shape;733;p20"/>
                    <p:cNvSpPr/>
                    <p:nvPr/>
                  </p:nvSpPr>
                  <p:spPr>
                    <a:xfrm>
                      <a:off x="2191848" y="2634717"/>
                      <a:ext cx="121393" cy="1213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" h="110" extrusionOk="0">
                          <a:moveTo>
                            <a:pt x="101" y="41"/>
                          </a:moveTo>
                          <a:cubicBezTo>
                            <a:pt x="109" y="67"/>
                            <a:pt x="94" y="94"/>
                            <a:pt x="68" y="101"/>
                          </a:cubicBezTo>
                          <a:cubicBezTo>
                            <a:pt x="42" y="109"/>
                            <a:pt x="15" y="94"/>
                            <a:pt x="8" y="68"/>
                          </a:cubicBezTo>
                          <a:cubicBezTo>
                            <a:pt x="0" y="42"/>
                            <a:pt x="15" y="15"/>
                            <a:pt x="41" y="8"/>
                          </a:cubicBezTo>
                          <a:cubicBezTo>
                            <a:pt x="67" y="0"/>
                            <a:pt x="94" y="15"/>
                            <a:pt x="101" y="41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34" name="Google Shape;734;p20"/>
                  <p:cNvSpPr/>
                  <p:nvPr/>
                </p:nvSpPr>
                <p:spPr>
                  <a:xfrm>
                    <a:off x="2293821" y="2508459"/>
                    <a:ext cx="9712" cy="106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" h="98" extrusionOk="0">
                        <a:moveTo>
                          <a:pt x="0" y="97"/>
                        </a:moveTo>
                        <a:cubicBezTo>
                          <a:pt x="3" y="65"/>
                          <a:pt x="6" y="33"/>
                          <a:pt x="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5" name="Google Shape;735;p20"/>
                  <p:cNvSpPr/>
                  <p:nvPr/>
                </p:nvSpPr>
                <p:spPr>
                  <a:xfrm>
                    <a:off x="2318099" y="2566732"/>
                    <a:ext cx="87405" cy="437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" h="40" extrusionOk="0">
                        <a:moveTo>
                          <a:pt x="0" y="39"/>
                        </a:moveTo>
                        <a:cubicBezTo>
                          <a:pt x="26" y="26"/>
                          <a:pt x="52" y="13"/>
                          <a:pt x="7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736" name="Google Shape;736;p20"/>
              <p:cNvSpPr/>
              <p:nvPr/>
            </p:nvSpPr>
            <p:spPr>
              <a:xfrm>
                <a:off x="1533453" y="3052659"/>
                <a:ext cx="2286" cy="228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FFE67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37" name="Google Shape;737;p20"/>
          <p:cNvGrpSpPr/>
          <p:nvPr/>
        </p:nvGrpSpPr>
        <p:grpSpPr>
          <a:xfrm>
            <a:off x="-604334" y="59867"/>
            <a:ext cx="13708422" cy="4511667"/>
            <a:chOff x="-454375" y="44900"/>
            <a:chExt cx="10306815" cy="3383750"/>
          </a:xfrm>
        </p:grpSpPr>
        <p:sp>
          <p:nvSpPr>
            <p:cNvPr id="738" name="Google Shape;738;p20"/>
            <p:cNvSpPr/>
            <p:nvPr/>
          </p:nvSpPr>
          <p:spPr>
            <a:xfrm>
              <a:off x="8430766" y="1139546"/>
              <a:ext cx="1421674" cy="576415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0"/>
            <p:cNvSpPr/>
            <p:nvPr/>
          </p:nvSpPr>
          <p:spPr>
            <a:xfrm>
              <a:off x="-454375" y="3098850"/>
              <a:ext cx="813440" cy="329800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0"/>
            <p:cNvSpPr/>
            <p:nvPr/>
          </p:nvSpPr>
          <p:spPr>
            <a:xfrm>
              <a:off x="93550" y="2804525"/>
              <a:ext cx="619673" cy="251237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0"/>
            <p:cNvSpPr/>
            <p:nvPr/>
          </p:nvSpPr>
          <p:spPr>
            <a:xfrm>
              <a:off x="3307300" y="44900"/>
              <a:ext cx="878351" cy="329800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1106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2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4" name="Google Shape;744;p21"/>
          <p:cNvSpPr/>
          <p:nvPr/>
        </p:nvSpPr>
        <p:spPr>
          <a:xfrm>
            <a:off x="-59123" y="-111802"/>
            <a:ext cx="4062394" cy="598900"/>
          </a:xfrm>
          <a:custGeom>
            <a:avLst/>
            <a:gdLst/>
            <a:ahLst/>
            <a:cxnLst/>
            <a:rect l="l" t="t" r="r" b="b"/>
            <a:pathLst>
              <a:path w="1584" h="431" extrusionOk="0">
                <a:moveTo>
                  <a:pt x="10" y="196"/>
                </a:moveTo>
                <a:cubicBezTo>
                  <a:pt x="17" y="337"/>
                  <a:pt x="162" y="430"/>
                  <a:pt x="293" y="375"/>
                </a:cubicBezTo>
                <a:cubicBezTo>
                  <a:pt x="294" y="375"/>
                  <a:pt x="295" y="374"/>
                  <a:pt x="296" y="374"/>
                </a:cubicBezTo>
                <a:cubicBezTo>
                  <a:pt x="383" y="337"/>
                  <a:pt x="463" y="285"/>
                  <a:pt x="552" y="253"/>
                </a:cubicBezTo>
                <a:cubicBezTo>
                  <a:pt x="615" y="231"/>
                  <a:pt x="681" y="219"/>
                  <a:pt x="748" y="217"/>
                </a:cubicBezTo>
                <a:cubicBezTo>
                  <a:pt x="879" y="215"/>
                  <a:pt x="1008" y="255"/>
                  <a:pt x="1138" y="246"/>
                </a:cubicBezTo>
                <a:cubicBezTo>
                  <a:pt x="1221" y="240"/>
                  <a:pt x="1301" y="215"/>
                  <a:pt x="1379" y="185"/>
                </a:cubicBezTo>
                <a:cubicBezTo>
                  <a:pt x="1469" y="150"/>
                  <a:pt x="1567" y="95"/>
                  <a:pt x="1583" y="0"/>
                </a:cubicBezTo>
                <a:lnTo>
                  <a:pt x="0" y="0"/>
                </a:lnTo>
                <a:lnTo>
                  <a:pt x="10" y="196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60783" rIns="121598" bIns="60783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94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5" name="Google Shape;745;p21"/>
          <p:cNvGrpSpPr/>
          <p:nvPr/>
        </p:nvGrpSpPr>
        <p:grpSpPr>
          <a:xfrm>
            <a:off x="164213" y="236647"/>
            <a:ext cx="11552593" cy="3932804"/>
            <a:chOff x="123465" y="177485"/>
            <a:chExt cx="8685933" cy="2949603"/>
          </a:xfrm>
        </p:grpSpPr>
        <p:grpSp>
          <p:nvGrpSpPr>
            <p:cNvPr id="746" name="Google Shape;746;p21"/>
            <p:cNvGrpSpPr/>
            <p:nvPr/>
          </p:nvGrpSpPr>
          <p:grpSpPr>
            <a:xfrm>
              <a:off x="123465" y="2699792"/>
              <a:ext cx="398404" cy="427296"/>
              <a:chOff x="1342665" y="2820442"/>
              <a:chExt cx="398404" cy="427296"/>
            </a:xfrm>
          </p:grpSpPr>
          <p:sp>
            <p:nvSpPr>
              <p:cNvPr id="747" name="Google Shape;747;p21"/>
              <p:cNvSpPr/>
              <p:nvPr/>
            </p:nvSpPr>
            <p:spPr>
              <a:xfrm rot="3721504" flipH="1">
                <a:off x="1430204" y="2868964"/>
                <a:ext cx="158108" cy="293277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48" name="Google Shape;748;p21"/>
              <p:cNvSpPr/>
              <p:nvPr/>
            </p:nvSpPr>
            <p:spPr>
              <a:xfrm rot="449445">
                <a:off x="1542128" y="2945409"/>
                <a:ext cx="158121" cy="293272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749" name="Google Shape;749;p21"/>
              <p:cNvGrpSpPr/>
              <p:nvPr/>
            </p:nvGrpSpPr>
            <p:grpSpPr>
              <a:xfrm>
                <a:off x="1484591" y="2820442"/>
                <a:ext cx="256478" cy="333770"/>
                <a:chOff x="7109229" y="898367"/>
                <a:chExt cx="256478" cy="333770"/>
              </a:xfrm>
            </p:grpSpPr>
            <p:grpSp>
              <p:nvGrpSpPr>
                <p:cNvPr id="750" name="Google Shape;750;p21"/>
                <p:cNvGrpSpPr/>
                <p:nvPr/>
              </p:nvGrpSpPr>
              <p:grpSpPr>
                <a:xfrm>
                  <a:off x="7109229" y="1053041"/>
                  <a:ext cx="150630" cy="179097"/>
                  <a:chOff x="2099590" y="2692989"/>
                  <a:chExt cx="179663" cy="213668"/>
                </a:xfrm>
              </p:grpSpPr>
              <p:sp>
                <p:nvSpPr>
                  <p:cNvPr id="751" name="Google Shape;751;p21"/>
                  <p:cNvSpPr/>
                  <p:nvPr/>
                </p:nvSpPr>
                <p:spPr>
                  <a:xfrm>
                    <a:off x="2099590" y="2692989"/>
                    <a:ext cx="179663" cy="213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" h="194" extrusionOk="0">
                        <a:moveTo>
                          <a:pt x="164" y="23"/>
                        </a:moveTo>
                        <a:cubicBezTo>
                          <a:pt x="159" y="45"/>
                          <a:pt x="152" y="67"/>
                          <a:pt x="143" y="87"/>
                        </a:cubicBezTo>
                        <a:cubicBezTo>
                          <a:pt x="141" y="93"/>
                          <a:pt x="138" y="99"/>
                          <a:pt x="135" y="104"/>
                        </a:cubicBezTo>
                        <a:cubicBezTo>
                          <a:pt x="129" y="115"/>
                          <a:pt x="123" y="125"/>
                          <a:pt x="115" y="135"/>
                        </a:cubicBezTo>
                        <a:cubicBezTo>
                          <a:pt x="115" y="136"/>
                          <a:pt x="114" y="137"/>
                          <a:pt x="114" y="137"/>
                        </a:cubicBezTo>
                        <a:cubicBezTo>
                          <a:pt x="111" y="141"/>
                          <a:pt x="107" y="145"/>
                          <a:pt x="104" y="148"/>
                        </a:cubicBezTo>
                        <a:cubicBezTo>
                          <a:pt x="78" y="175"/>
                          <a:pt x="41" y="193"/>
                          <a:pt x="4" y="193"/>
                        </a:cubicBezTo>
                        <a:cubicBezTo>
                          <a:pt x="0" y="165"/>
                          <a:pt x="3" y="135"/>
                          <a:pt x="11" y="108"/>
                        </a:cubicBezTo>
                        <a:cubicBezTo>
                          <a:pt x="13" y="102"/>
                          <a:pt x="15" y="97"/>
                          <a:pt x="18" y="91"/>
                        </a:cubicBezTo>
                        <a:cubicBezTo>
                          <a:pt x="19" y="88"/>
                          <a:pt x="20" y="85"/>
                          <a:pt x="22" y="82"/>
                        </a:cubicBezTo>
                        <a:cubicBezTo>
                          <a:pt x="26" y="73"/>
                          <a:pt x="32" y="64"/>
                          <a:pt x="38" y="55"/>
                        </a:cubicBezTo>
                        <a:cubicBezTo>
                          <a:pt x="42" y="50"/>
                          <a:pt x="46" y="44"/>
                          <a:pt x="51" y="39"/>
                        </a:cubicBezTo>
                        <a:cubicBezTo>
                          <a:pt x="65" y="24"/>
                          <a:pt x="80" y="11"/>
                          <a:pt x="98" y="0"/>
                        </a:cubicBezTo>
                        <a:cubicBezTo>
                          <a:pt x="120" y="3"/>
                          <a:pt x="146" y="11"/>
                          <a:pt x="164" y="23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1"/>
                  <p:cNvSpPr/>
                  <p:nvPr/>
                </p:nvSpPr>
                <p:spPr>
                  <a:xfrm>
                    <a:off x="2114156" y="2790111"/>
                    <a:ext cx="116539" cy="631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" h="58" extrusionOk="0">
                        <a:moveTo>
                          <a:pt x="104" y="44"/>
                        </a:moveTo>
                        <a:cubicBezTo>
                          <a:pt x="104" y="44"/>
                          <a:pt x="103" y="45"/>
                          <a:pt x="103" y="46"/>
                        </a:cubicBezTo>
                        <a:cubicBezTo>
                          <a:pt x="100" y="50"/>
                          <a:pt x="96" y="53"/>
                          <a:pt x="93" y="57"/>
                        </a:cubicBezTo>
                        <a:cubicBezTo>
                          <a:pt x="69" y="32"/>
                          <a:pt x="35" y="17"/>
                          <a:pt x="0" y="17"/>
                        </a:cubicBezTo>
                        <a:cubicBezTo>
                          <a:pt x="2" y="11"/>
                          <a:pt x="4" y="5"/>
                          <a:pt x="6" y="0"/>
                        </a:cubicBezTo>
                        <a:cubicBezTo>
                          <a:pt x="43" y="1"/>
                          <a:pt x="79" y="17"/>
                          <a:pt x="104" y="4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1"/>
                  <p:cNvSpPr/>
                  <p:nvPr/>
                </p:nvSpPr>
                <p:spPr>
                  <a:xfrm>
                    <a:off x="2143290" y="2731838"/>
                    <a:ext cx="116539" cy="72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" h="66" extrusionOk="0">
                        <a:moveTo>
                          <a:pt x="105" y="48"/>
                        </a:moveTo>
                        <a:cubicBezTo>
                          <a:pt x="103" y="54"/>
                          <a:pt x="100" y="60"/>
                          <a:pt x="97" y="65"/>
                        </a:cubicBezTo>
                        <a:cubicBezTo>
                          <a:pt x="74" y="35"/>
                          <a:pt x="37" y="17"/>
                          <a:pt x="0" y="16"/>
                        </a:cubicBezTo>
                        <a:cubicBezTo>
                          <a:pt x="4" y="10"/>
                          <a:pt x="8" y="5"/>
                          <a:pt x="13" y="0"/>
                        </a:cubicBezTo>
                        <a:cubicBezTo>
                          <a:pt x="48" y="4"/>
                          <a:pt x="82" y="21"/>
                          <a:pt x="105" y="4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54" name="Google Shape;754;p21"/>
                <p:cNvGrpSpPr/>
                <p:nvPr/>
              </p:nvGrpSpPr>
              <p:grpSpPr>
                <a:xfrm>
                  <a:off x="7186578" y="898367"/>
                  <a:ext cx="179128" cy="207586"/>
                  <a:chOff x="2191848" y="2508459"/>
                  <a:chExt cx="213655" cy="247657"/>
                </a:xfrm>
              </p:grpSpPr>
              <p:grpSp>
                <p:nvGrpSpPr>
                  <p:cNvPr id="755" name="Google Shape;755;p21"/>
                  <p:cNvGrpSpPr/>
                  <p:nvPr/>
                </p:nvGrpSpPr>
                <p:grpSpPr>
                  <a:xfrm>
                    <a:off x="2191848" y="2581301"/>
                    <a:ext cx="150531" cy="174814"/>
                    <a:chOff x="2191848" y="2581301"/>
                    <a:chExt cx="150531" cy="174814"/>
                  </a:xfrm>
                </p:grpSpPr>
                <p:sp>
                  <p:nvSpPr>
                    <p:cNvPr id="756" name="Google Shape;756;p21"/>
                    <p:cNvSpPr/>
                    <p:nvPr/>
                  </p:nvSpPr>
                  <p:spPr>
                    <a:xfrm>
                      <a:off x="2235552" y="2581301"/>
                      <a:ext cx="106827" cy="1068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" h="97" extrusionOk="0">
                          <a:moveTo>
                            <a:pt x="90" y="36"/>
                          </a:moveTo>
                          <a:cubicBezTo>
                            <a:pt x="97" y="59"/>
                            <a:pt x="84" y="83"/>
                            <a:pt x="61" y="90"/>
                          </a:cubicBezTo>
                          <a:cubicBezTo>
                            <a:pt x="38" y="96"/>
                            <a:pt x="14" y="83"/>
                            <a:pt x="7" y="60"/>
                          </a:cubicBezTo>
                          <a:cubicBezTo>
                            <a:pt x="0" y="37"/>
                            <a:pt x="14" y="13"/>
                            <a:pt x="36" y="7"/>
                          </a:cubicBezTo>
                          <a:cubicBezTo>
                            <a:pt x="59" y="0"/>
                            <a:pt x="83" y="13"/>
                            <a:pt x="90" y="36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57" name="Google Shape;757;p21"/>
                    <p:cNvSpPr/>
                    <p:nvPr/>
                  </p:nvSpPr>
                  <p:spPr>
                    <a:xfrm>
                      <a:off x="2191848" y="2634717"/>
                      <a:ext cx="121393" cy="1213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" h="110" extrusionOk="0">
                          <a:moveTo>
                            <a:pt x="101" y="41"/>
                          </a:moveTo>
                          <a:cubicBezTo>
                            <a:pt x="109" y="67"/>
                            <a:pt x="94" y="94"/>
                            <a:pt x="68" y="101"/>
                          </a:cubicBezTo>
                          <a:cubicBezTo>
                            <a:pt x="42" y="109"/>
                            <a:pt x="15" y="94"/>
                            <a:pt x="8" y="68"/>
                          </a:cubicBezTo>
                          <a:cubicBezTo>
                            <a:pt x="0" y="42"/>
                            <a:pt x="15" y="15"/>
                            <a:pt x="41" y="8"/>
                          </a:cubicBezTo>
                          <a:cubicBezTo>
                            <a:pt x="67" y="0"/>
                            <a:pt x="94" y="15"/>
                            <a:pt x="101" y="41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58" name="Google Shape;758;p21"/>
                  <p:cNvSpPr/>
                  <p:nvPr/>
                </p:nvSpPr>
                <p:spPr>
                  <a:xfrm>
                    <a:off x="2293821" y="2508459"/>
                    <a:ext cx="9712" cy="106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" h="98" extrusionOk="0">
                        <a:moveTo>
                          <a:pt x="0" y="97"/>
                        </a:moveTo>
                        <a:cubicBezTo>
                          <a:pt x="3" y="65"/>
                          <a:pt x="6" y="33"/>
                          <a:pt x="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9" name="Google Shape;759;p21"/>
                  <p:cNvSpPr/>
                  <p:nvPr/>
                </p:nvSpPr>
                <p:spPr>
                  <a:xfrm>
                    <a:off x="2318099" y="2566732"/>
                    <a:ext cx="87405" cy="437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" h="40" extrusionOk="0">
                        <a:moveTo>
                          <a:pt x="0" y="39"/>
                        </a:moveTo>
                        <a:cubicBezTo>
                          <a:pt x="26" y="26"/>
                          <a:pt x="52" y="13"/>
                          <a:pt x="7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760" name="Google Shape;760;p21"/>
              <p:cNvSpPr/>
              <p:nvPr/>
            </p:nvSpPr>
            <p:spPr>
              <a:xfrm>
                <a:off x="1533453" y="3052659"/>
                <a:ext cx="2286" cy="228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FFE67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1"/>
            <p:cNvGrpSpPr/>
            <p:nvPr/>
          </p:nvGrpSpPr>
          <p:grpSpPr>
            <a:xfrm rot="-4888898">
              <a:off x="8588101" y="185031"/>
              <a:ext cx="200376" cy="214908"/>
              <a:chOff x="1342665" y="2820442"/>
              <a:chExt cx="398404" cy="427296"/>
            </a:xfrm>
          </p:grpSpPr>
          <p:sp>
            <p:nvSpPr>
              <p:cNvPr id="762" name="Google Shape;762;p21"/>
              <p:cNvSpPr/>
              <p:nvPr/>
            </p:nvSpPr>
            <p:spPr>
              <a:xfrm rot="3721504" flipH="1">
                <a:off x="1430204" y="2868964"/>
                <a:ext cx="158108" cy="293277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63" name="Google Shape;763;p21"/>
              <p:cNvSpPr/>
              <p:nvPr/>
            </p:nvSpPr>
            <p:spPr>
              <a:xfrm rot="449445">
                <a:off x="1542128" y="2945409"/>
                <a:ext cx="158121" cy="293272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764" name="Google Shape;764;p21"/>
              <p:cNvGrpSpPr/>
              <p:nvPr/>
            </p:nvGrpSpPr>
            <p:grpSpPr>
              <a:xfrm>
                <a:off x="1484591" y="2820442"/>
                <a:ext cx="256478" cy="333770"/>
                <a:chOff x="7109229" y="898367"/>
                <a:chExt cx="256478" cy="333770"/>
              </a:xfrm>
            </p:grpSpPr>
            <p:grpSp>
              <p:nvGrpSpPr>
                <p:cNvPr id="765" name="Google Shape;765;p21"/>
                <p:cNvGrpSpPr/>
                <p:nvPr/>
              </p:nvGrpSpPr>
              <p:grpSpPr>
                <a:xfrm>
                  <a:off x="7109229" y="1053041"/>
                  <a:ext cx="150630" cy="179097"/>
                  <a:chOff x="2099590" y="2692989"/>
                  <a:chExt cx="179663" cy="213668"/>
                </a:xfrm>
              </p:grpSpPr>
              <p:sp>
                <p:nvSpPr>
                  <p:cNvPr id="766" name="Google Shape;766;p21"/>
                  <p:cNvSpPr/>
                  <p:nvPr/>
                </p:nvSpPr>
                <p:spPr>
                  <a:xfrm>
                    <a:off x="2099590" y="2692989"/>
                    <a:ext cx="179663" cy="213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" h="194" extrusionOk="0">
                        <a:moveTo>
                          <a:pt x="164" y="23"/>
                        </a:moveTo>
                        <a:cubicBezTo>
                          <a:pt x="159" y="45"/>
                          <a:pt x="152" y="67"/>
                          <a:pt x="143" y="87"/>
                        </a:cubicBezTo>
                        <a:cubicBezTo>
                          <a:pt x="141" y="93"/>
                          <a:pt x="138" y="99"/>
                          <a:pt x="135" y="104"/>
                        </a:cubicBezTo>
                        <a:cubicBezTo>
                          <a:pt x="129" y="115"/>
                          <a:pt x="123" y="125"/>
                          <a:pt x="115" y="135"/>
                        </a:cubicBezTo>
                        <a:cubicBezTo>
                          <a:pt x="115" y="136"/>
                          <a:pt x="114" y="137"/>
                          <a:pt x="114" y="137"/>
                        </a:cubicBezTo>
                        <a:cubicBezTo>
                          <a:pt x="111" y="141"/>
                          <a:pt x="107" y="145"/>
                          <a:pt x="104" y="148"/>
                        </a:cubicBezTo>
                        <a:cubicBezTo>
                          <a:pt x="78" y="175"/>
                          <a:pt x="41" y="193"/>
                          <a:pt x="4" y="193"/>
                        </a:cubicBezTo>
                        <a:cubicBezTo>
                          <a:pt x="0" y="165"/>
                          <a:pt x="3" y="135"/>
                          <a:pt x="11" y="108"/>
                        </a:cubicBezTo>
                        <a:cubicBezTo>
                          <a:pt x="13" y="102"/>
                          <a:pt x="15" y="97"/>
                          <a:pt x="18" y="91"/>
                        </a:cubicBezTo>
                        <a:cubicBezTo>
                          <a:pt x="19" y="88"/>
                          <a:pt x="20" y="85"/>
                          <a:pt x="22" y="82"/>
                        </a:cubicBezTo>
                        <a:cubicBezTo>
                          <a:pt x="26" y="73"/>
                          <a:pt x="32" y="64"/>
                          <a:pt x="38" y="55"/>
                        </a:cubicBezTo>
                        <a:cubicBezTo>
                          <a:pt x="42" y="50"/>
                          <a:pt x="46" y="44"/>
                          <a:pt x="51" y="39"/>
                        </a:cubicBezTo>
                        <a:cubicBezTo>
                          <a:pt x="65" y="24"/>
                          <a:pt x="80" y="11"/>
                          <a:pt x="98" y="0"/>
                        </a:cubicBezTo>
                        <a:cubicBezTo>
                          <a:pt x="120" y="3"/>
                          <a:pt x="146" y="11"/>
                          <a:pt x="164" y="23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1"/>
                  <p:cNvSpPr/>
                  <p:nvPr/>
                </p:nvSpPr>
                <p:spPr>
                  <a:xfrm>
                    <a:off x="2114156" y="2790111"/>
                    <a:ext cx="116539" cy="631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" h="58" extrusionOk="0">
                        <a:moveTo>
                          <a:pt x="104" y="44"/>
                        </a:moveTo>
                        <a:cubicBezTo>
                          <a:pt x="104" y="44"/>
                          <a:pt x="103" y="45"/>
                          <a:pt x="103" y="46"/>
                        </a:cubicBezTo>
                        <a:cubicBezTo>
                          <a:pt x="100" y="50"/>
                          <a:pt x="96" y="53"/>
                          <a:pt x="93" y="57"/>
                        </a:cubicBezTo>
                        <a:cubicBezTo>
                          <a:pt x="69" y="32"/>
                          <a:pt x="35" y="17"/>
                          <a:pt x="0" y="17"/>
                        </a:cubicBezTo>
                        <a:cubicBezTo>
                          <a:pt x="2" y="11"/>
                          <a:pt x="4" y="5"/>
                          <a:pt x="6" y="0"/>
                        </a:cubicBezTo>
                        <a:cubicBezTo>
                          <a:pt x="43" y="1"/>
                          <a:pt x="79" y="17"/>
                          <a:pt x="104" y="4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1"/>
                  <p:cNvSpPr/>
                  <p:nvPr/>
                </p:nvSpPr>
                <p:spPr>
                  <a:xfrm>
                    <a:off x="2143290" y="2731838"/>
                    <a:ext cx="116539" cy="72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" h="66" extrusionOk="0">
                        <a:moveTo>
                          <a:pt x="105" y="48"/>
                        </a:moveTo>
                        <a:cubicBezTo>
                          <a:pt x="103" y="54"/>
                          <a:pt x="100" y="60"/>
                          <a:pt x="97" y="65"/>
                        </a:cubicBezTo>
                        <a:cubicBezTo>
                          <a:pt x="74" y="35"/>
                          <a:pt x="37" y="17"/>
                          <a:pt x="0" y="16"/>
                        </a:cubicBezTo>
                        <a:cubicBezTo>
                          <a:pt x="4" y="10"/>
                          <a:pt x="8" y="5"/>
                          <a:pt x="13" y="0"/>
                        </a:cubicBezTo>
                        <a:cubicBezTo>
                          <a:pt x="48" y="4"/>
                          <a:pt x="82" y="21"/>
                          <a:pt x="105" y="4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69" name="Google Shape;769;p21"/>
                <p:cNvGrpSpPr/>
                <p:nvPr/>
              </p:nvGrpSpPr>
              <p:grpSpPr>
                <a:xfrm>
                  <a:off x="7186578" y="898367"/>
                  <a:ext cx="179128" cy="207586"/>
                  <a:chOff x="2191848" y="2508459"/>
                  <a:chExt cx="213655" cy="247657"/>
                </a:xfrm>
              </p:grpSpPr>
              <p:grpSp>
                <p:nvGrpSpPr>
                  <p:cNvPr id="770" name="Google Shape;770;p21"/>
                  <p:cNvGrpSpPr/>
                  <p:nvPr/>
                </p:nvGrpSpPr>
                <p:grpSpPr>
                  <a:xfrm>
                    <a:off x="2191848" y="2581301"/>
                    <a:ext cx="150531" cy="174814"/>
                    <a:chOff x="2191848" y="2581301"/>
                    <a:chExt cx="150531" cy="174814"/>
                  </a:xfrm>
                </p:grpSpPr>
                <p:sp>
                  <p:nvSpPr>
                    <p:cNvPr id="771" name="Google Shape;771;p21"/>
                    <p:cNvSpPr/>
                    <p:nvPr/>
                  </p:nvSpPr>
                  <p:spPr>
                    <a:xfrm>
                      <a:off x="2235552" y="2581301"/>
                      <a:ext cx="106827" cy="1068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" h="97" extrusionOk="0">
                          <a:moveTo>
                            <a:pt x="90" y="36"/>
                          </a:moveTo>
                          <a:cubicBezTo>
                            <a:pt x="97" y="59"/>
                            <a:pt x="84" y="83"/>
                            <a:pt x="61" y="90"/>
                          </a:cubicBezTo>
                          <a:cubicBezTo>
                            <a:pt x="38" y="96"/>
                            <a:pt x="14" y="83"/>
                            <a:pt x="7" y="60"/>
                          </a:cubicBezTo>
                          <a:cubicBezTo>
                            <a:pt x="0" y="37"/>
                            <a:pt x="14" y="13"/>
                            <a:pt x="36" y="7"/>
                          </a:cubicBezTo>
                          <a:cubicBezTo>
                            <a:pt x="59" y="0"/>
                            <a:pt x="83" y="13"/>
                            <a:pt x="90" y="36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72" name="Google Shape;772;p21"/>
                    <p:cNvSpPr/>
                    <p:nvPr/>
                  </p:nvSpPr>
                  <p:spPr>
                    <a:xfrm>
                      <a:off x="2191848" y="2634717"/>
                      <a:ext cx="121393" cy="1213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" h="110" extrusionOk="0">
                          <a:moveTo>
                            <a:pt x="101" y="41"/>
                          </a:moveTo>
                          <a:cubicBezTo>
                            <a:pt x="109" y="67"/>
                            <a:pt x="94" y="94"/>
                            <a:pt x="68" y="101"/>
                          </a:cubicBezTo>
                          <a:cubicBezTo>
                            <a:pt x="42" y="109"/>
                            <a:pt x="15" y="94"/>
                            <a:pt x="8" y="68"/>
                          </a:cubicBezTo>
                          <a:cubicBezTo>
                            <a:pt x="0" y="42"/>
                            <a:pt x="15" y="15"/>
                            <a:pt x="41" y="8"/>
                          </a:cubicBezTo>
                          <a:cubicBezTo>
                            <a:pt x="67" y="0"/>
                            <a:pt x="94" y="15"/>
                            <a:pt x="101" y="41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73" name="Google Shape;773;p21"/>
                  <p:cNvSpPr/>
                  <p:nvPr/>
                </p:nvSpPr>
                <p:spPr>
                  <a:xfrm>
                    <a:off x="2293821" y="2508459"/>
                    <a:ext cx="9712" cy="106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" h="98" extrusionOk="0">
                        <a:moveTo>
                          <a:pt x="0" y="97"/>
                        </a:moveTo>
                        <a:cubicBezTo>
                          <a:pt x="3" y="65"/>
                          <a:pt x="6" y="33"/>
                          <a:pt x="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74" name="Google Shape;774;p21"/>
                  <p:cNvSpPr/>
                  <p:nvPr/>
                </p:nvSpPr>
                <p:spPr>
                  <a:xfrm>
                    <a:off x="2318099" y="2566732"/>
                    <a:ext cx="87405" cy="437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" h="40" extrusionOk="0">
                        <a:moveTo>
                          <a:pt x="0" y="39"/>
                        </a:moveTo>
                        <a:cubicBezTo>
                          <a:pt x="26" y="26"/>
                          <a:pt x="52" y="13"/>
                          <a:pt x="7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775" name="Google Shape;775;p21"/>
              <p:cNvSpPr/>
              <p:nvPr/>
            </p:nvSpPr>
            <p:spPr>
              <a:xfrm>
                <a:off x="1533453" y="3052659"/>
                <a:ext cx="2286" cy="228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FFE67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1913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2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5576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99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22"/>
          <p:cNvSpPr txBox="1">
            <a:spLocks noGrp="1"/>
          </p:cNvSpPr>
          <p:nvPr>
            <p:ph type="subTitle" idx="1"/>
          </p:nvPr>
        </p:nvSpPr>
        <p:spPr>
          <a:xfrm>
            <a:off x="5457099" y="1616567"/>
            <a:ext cx="5756125" cy="4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779" name="Google Shape;779;p22"/>
          <p:cNvSpPr>
            <a:spLocks noGrp="1"/>
          </p:cNvSpPr>
          <p:nvPr>
            <p:ph type="pic" idx="2"/>
          </p:nvPr>
        </p:nvSpPr>
        <p:spPr>
          <a:xfrm>
            <a:off x="1489140" y="1651367"/>
            <a:ext cx="3578326" cy="4278000"/>
          </a:xfrm>
          <a:prstGeom prst="roundRect">
            <a:avLst>
              <a:gd name="adj" fmla="val 6221"/>
            </a:avLst>
          </a:prstGeom>
          <a:noFill/>
          <a:ln>
            <a:noFill/>
          </a:ln>
        </p:spPr>
      </p:sp>
      <p:grpSp>
        <p:nvGrpSpPr>
          <p:cNvPr id="780" name="Google Shape;780;p22"/>
          <p:cNvGrpSpPr/>
          <p:nvPr/>
        </p:nvGrpSpPr>
        <p:grpSpPr>
          <a:xfrm>
            <a:off x="1153242" y="-12701"/>
            <a:ext cx="8816068" cy="6880601"/>
            <a:chOff x="867076" y="-9526"/>
            <a:chExt cx="6628449" cy="5160451"/>
          </a:xfrm>
        </p:grpSpPr>
        <p:sp>
          <p:nvSpPr>
            <p:cNvPr id="781" name="Google Shape;781;p22"/>
            <p:cNvSpPr/>
            <p:nvPr/>
          </p:nvSpPr>
          <p:spPr>
            <a:xfrm rot="28" flipH="1">
              <a:off x="5559727" y="-9518"/>
              <a:ext cx="1935798" cy="426510"/>
            </a:xfrm>
            <a:custGeom>
              <a:avLst/>
              <a:gdLst/>
              <a:ahLst/>
              <a:cxnLst/>
              <a:rect l="l" t="t" r="r" b="b"/>
              <a:pathLst>
                <a:path w="1584" h="431" extrusionOk="0">
                  <a:moveTo>
                    <a:pt x="10" y="196"/>
                  </a:moveTo>
                  <a:cubicBezTo>
                    <a:pt x="17" y="337"/>
                    <a:pt x="162" y="430"/>
                    <a:pt x="293" y="375"/>
                  </a:cubicBezTo>
                  <a:cubicBezTo>
                    <a:pt x="294" y="375"/>
                    <a:pt x="295" y="374"/>
                    <a:pt x="296" y="374"/>
                  </a:cubicBezTo>
                  <a:cubicBezTo>
                    <a:pt x="383" y="337"/>
                    <a:pt x="463" y="285"/>
                    <a:pt x="552" y="253"/>
                  </a:cubicBezTo>
                  <a:cubicBezTo>
                    <a:pt x="615" y="231"/>
                    <a:pt x="681" y="219"/>
                    <a:pt x="748" y="217"/>
                  </a:cubicBezTo>
                  <a:cubicBezTo>
                    <a:pt x="879" y="215"/>
                    <a:pt x="1008" y="255"/>
                    <a:pt x="1138" y="246"/>
                  </a:cubicBezTo>
                  <a:cubicBezTo>
                    <a:pt x="1221" y="240"/>
                    <a:pt x="1301" y="215"/>
                    <a:pt x="1379" y="185"/>
                  </a:cubicBezTo>
                  <a:cubicBezTo>
                    <a:pt x="1469" y="150"/>
                    <a:pt x="1567" y="95"/>
                    <a:pt x="1583" y="0"/>
                  </a:cubicBezTo>
                  <a:lnTo>
                    <a:pt x="0" y="0"/>
                  </a:lnTo>
                  <a:lnTo>
                    <a:pt x="10" y="19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2"/>
            <p:cNvSpPr/>
            <p:nvPr/>
          </p:nvSpPr>
          <p:spPr>
            <a:xfrm rot="-10799974" flipH="1">
              <a:off x="867076" y="4724407"/>
              <a:ext cx="1562426" cy="426512"/>
            </a:xfrm>
            <a:custGeom>
              <a:avLst/>
              <a:gdLst/>
              <a:ahLst/>
              <a:cxnLst/>
              <a:rect l="l" t="t" r="r" b="b"/>
              <a:pathLst>
                <a:path w="1584" h="431" extrusionOk="0">
                  <a:moveTo>
                    <a:pt x="10" y="196"/>
                  </a:moveTo>
                  <a:cubicBezTo>
                    <a:pt x="17" y="337"/>
                    <a:pt x="162" y="430"/>
                    <a:pt x="293" y="375"/>
                  </a:cubicBezTo>
                  <a:cubicBezTo>
                    <a:pt x="294" y="375"/>
                    <a:pt x="295" y="374"/>
                    <a:pt x="296" y="374"/>
                  </a:cubicBezTo>
                  <a:cubicBezTo>
                    <a:pt x="383" y="337"/>
                    <a:pt x="463" y="285"/>
                    <a:pt x="552" y="253"/>
                  </a:cubicBezTo>
                  <a:cubicBezTo>
                    <a:pt x="615" y="231"/>
                    <a:pt x="681" y="219"/>
                    <a:pt x="748" y="217"/>
                  </a:cubicBezTo>
                  <a:cubicBezTo>
                    <a:pt x="879" y="215"/>
                    <a:pt x="1008" y="255"/>
                    <a:pt x="1138" y="246"/>
                  </a:cubicBezTo>
                  <a:cubicBezTo>
                    <a:pt x="1221" y="240"/>
                    <a:pt x="1301" y="215"/>
                    <a:pt x="1379" y="185"/>
                  </a:cubicBezTo>
                  <a:cubicBezTo>
                    <a:pt x="1469" y="150"/>
                    <a:pt x="1567" y="95"/>
                    <a:pt x="1583" y="0"/>
                  </a:cubicBezTo>
                  <a:lnTo>
                    <a:pt x="0" y="0"/>
                  </a:lnTo>
                  <a:lnTo>
                    <a:pt x="10" y="19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3" name="Google Shape;783;p22"/>
          <p:cNvGrpSpPr/>
          <p:nvPr/>
        </p:nvGrpSpPr>
        <p:grpSpPr>
          <a:xfrm>
            <a:off x="9179168" y="5892799"/>
            <a:ext cx="4342250" cy="1832568"/>
            <a:chOff x="6901450" y="4419599"/>
            <a:chExt cx="3264764" cy="1374426"/>
          </a:xfrm>
        </p:grpSpPr>
        <p:sp>
          <p:nvSpPr>
            <p:cNvPr id="784" name="Google Shape;784;p22"/>
            <p:cNvSpPr/>
            <p:nvPr/>
          </p:nvSpPr>
          <p:spPr>
            <a:xfrm rot="288321" flipH="1">
              <a:off x="8640534" y="4480048"/>
              <a:ext cx="1485784" cy="1014803"/>
            </a:xfrm>
            <a:custGeom>
              <a:avLst/>
              <a:gdLst/>
              <a:ahLst/>
              <a:cxnLst/>
              <a:rect l="l" t="t" r="r" b="b"/>
              <a:pathLst>
                <a:path w="1120" h="1048" extrusionOk="0">
                  <a:moveTo>
                    <a:pt x="169" y="965"/>
                  </a:moveTo>
                  <a:cubicBezTo>
                    <a:pt x="303" y="986"/>
                    <a:pt x="434" y="1024"/>
                    <a:pt x="568" y="1029"/>
                  </a:cubicBezTo>
                  <a:cubicBezTo>
                    <a:pt x="647" y="1032"/>
                    <a:pt x="725" y="1047"/>
                    <a:pt x="804" y="1040"/>
                  </a:cubicBezTo>
                  <a:cubicBezTo>
                    <a:pt x="918" y="1030"/>
                    <a:pt x="1119" y="585"/>
                    <a:pt x="1115" y="423"/>
                  </a:cubicBezTo>
                  <a:cubicBezTo>
                    <a:pt x="1112" y="317"/>
                    <a:pt x="1095" y="212"/>
                    <a:pt x="1063" y="112"/>
                  </a:cubicBezTo>
                  <a:cubicBezTo>
                    <a:pt x="1052" y="77"/>
                    <a:pt x="1037" y="39"/>
                    <a:pt x="1008" y="23"/>
                  </a:cubicBezTo>
                  <a:cubicBezTo>
                    <a:pt x="987" y="12"/>
                    <a:pt x="963" y="13"/>
                    <a:pt x="941" y="19"/>
                  </a:cubicBezTo>
                  <a:cubicBezTo>
                    <a:pt x="856" y="42"/>
                    <a:pt x="793" y="145"/>
                    <a:pt x="803" y="244"/>
                  </a:cubicBezTo>
                  <a:cubicBezTo>
                    <a:pt x="782" y="187"/>
                    <a:pt x="780" y="119"/>
                    <a:pt x="747" y="69"/>
                  </a:cubicBezTo>
                  <a:cubicBezTo>
                    <a:pt x="745" y="66"/>
                    <a:pt x="743" y="62"/>
                    <a:pt x="741" y="59"/>
                  </a:cubicBezTo>
                  <a:cubicBezTo>
                    <a:pt x="713" y="24"/>
                    <a:pt x="671" y="4"/>
                    <a:pt x="630" y="8"/>
                  </a:cubicBezTo>
                  <a:cubicBezTo>
                    <a:pt x="571" y="13"/>
                    <a:pt x="474" y="104"/>
                    <a:pt x="494" y="182"/>
                  </a:cubicBezTo>
                  <a:cubicBezTo>
                    <a:pt x="477" y="115"/>
                    <a:pt x="448" y="35"/>
                    <a:pt x="387" y="26"/>
                  </a:cubicBezTo>
                  <a:cubicBezTo>
                    <a:pt x="353" y="21"/>
                    <a:pt x="320" y="40"/>
                    <a:pt x="299" y="70"/>
                  </a:cubicBezTo>
                  <a:cubicBezTo>
                    <a:pt x="277" y="99"/>
                    <a:pt x="265" y="137"/>
                    <a:pt x="257" y="173"/>
                  </a:cubicBezTo>
                  <a:cubicBezTo>
                    <a:pt x="249" y="134"/>
                    <a:pt x="241" y="95"/>
                    <a:pt x="222" y="61"/>
                  </a:cubicBezTo>
                  <a:cubicBezTo>
                    <a:pt x="203" y="28"/>
                    <a:pt x="171" y="1"/>
                    <a:pt x="137" y="0"/>
                  </a:cubicBezTo>
                  <a:cubicBezTo>
                    <a:pt x="99" y="0"/>
                    <a:pt x="65" y="29"/>
                    <a:pt x="46" y="67"/>
                  </a:cubicBezTo>
                  <a:cubicBezTo>
                    <a:pt x="27" y="104"/>
                    <a:pt x="21" y="149"/>
                    <a:pt x="16" y="191"/>
                  </a:cubicBezTo>
                  <a:cubicBezTo>
                    <a:pt x="7" y="260"/>
                    <a:pt x="0" y="693"/>
                    <a:pt x="10" y="762"/>
                  </a:cubicBezTo>
                  <a:cubicBezTo>
                    <a:pt x="25" y="860"/>
                    <a:pt x="78" y="951"/>
                    <a:pt x="169" y="96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2"/>
            <p:cNvSpPr/>
            <p:nvPr/>
          </p:nvSpPr>
          <p:spPr>
            <a:xfrm>
              <a:off x="7495513" y="4724399"/>
              <a:ext cx="2030175" cy="729300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2"/>
            <p:cNvSpPr/>
            <p:nvPr/>
          </p:nvSpPr>
          <p:spPr>
            <a:xfrm rot="288320" flipH="1">
              <a:off x="6940263" y="4771467"/>
              <a:ext cx="1164649" cy="975491"/>
            </a:xfrm>
            <a:custGeom>
              <a:avLst/>
              <a:gdLst/>
              <a:ahLst/>
              <a:cxnLst/>
              <a:rect l="l" t="t" r="r" b="b"/>
              <a:pathLst>
                <a:path w="1120" h="1048" extrusionOk="0">
                  <a:moveTo>
                    <a:pt x="169" y="965"/>
                  </a:moveTo>
                  <a:cubicBezTo>
                    <a:pt x="303" y="986"/>
                    <a:pt x="434" y="1024"/>
                    <a:pt x="568" y="1029"/>
                  </a:cubicBezTo>
                  <a:cubicBezTo>
                    <a:pt x="647" y="1032"/>
                    <a:pt x="725" y="1047"/>
                    <a:pt x="804" y="1040"/>
                  </a:cubicBezTo>
                  <a:cubicBezTo>
                    <a:pt x="918" y="1030"/>
                    <a:pt x="1119" y="585"/>
                    <a:pt x="1115" y="423"/>
                  </a:cubicBezTo>
                  <a:cubicBezTo>
                    <a:pt x="1112" y="317"/>
                    <a:pt x="1095" y="212"/>
                    <a:pt x="1063" y="112"/>
                  </a:cubicBezTo>
                  <a:cubicBezTo>
                    <a:pt x="1052" y="77"/>
                    <a:pt x="1037" y="39"/>
                    <a:pt x="1008" y="23"/>
                  </a:cubicBezTo>
                  <a:cubicBezTo>
                    <a:pt x="987" y="12"/>
                    <a:pt x="963" y="13"/>
                    <a:pt x="941" y="19"/>
                  </a:cubicBezTo>
                  <a:cubicBezTo>
                    <a:pt x="856" y="42"/>
                    <a:pt x="793" y="145"/>
                    <a:pt x="803" y="244"/>
                  </a:cubicBezTo>
                  <a:cubicBezTo>
                    <a:pt x="782" y="187"/>
                    <a:pt x="780" y="119"/>
                    <a:pt x="747" y="69"/>
                  </a:cubicBezTo>
                  <a:cubicBezTo>
                    <a:pt x="745" y="66"/>
                    <a:pt x="743" y="62"/>
                    <a:pt x="741" y="59"/>
                  </a:cubicBezTo>
                  <a:cubicBezTo>
                    <a:pt x="713" y="24"/>
                    <a:pt x="671" y="4"/>
                    <a:pt x="630" y="8"/>
                  </a:cubicBezTo>
                  <a:cubicBezTo>
                    <a:pt x="571" y="13"/>
                    <a:pt x="474" y="104"/>
                    <a:pt x="494" y="182"/>
                  </a:cubicBezTo>
                  <a:cubicBezTo>
                    <a:pt x="477" y="115"/>
                    <a:pt x="448" y="35"/>
                    <a:pt x="387" y="26"/>
                  </a:cubicBezTo>
                  <a:cubicBezTo>
                    <a:pt x="353" y="21"/>
                    <a:pt x="320" y="40"/>
                    <a:pt x="299" y="70"/>
                  </a:cubicBezTo>
                  <a:cubicBezTo>
                    <a:pt x="277" y="99"/>
                    <a:pt x="265" y="137"/>
                    <a:pt x="257" y="173"/>
                  </a:cubicBezTo>
                  <a:cubicBezTo>
                    <a:pt x="249" y="134"/>
                    <a:pt x="241" y="95"/>
                    <a:pt x="222" y="61"/>
                  </a:cubicBezTo>
                  <a:cubicBezTo>
                    <a:pt x="203" y="28"/>
                    <a:pt x="171" y="1"/>
                    <a:pt x="137" y="0"/>
                  </a:cubicBezTo>
                  <a:cubicBezTo>
                    <a:pt x="99" y="0"/>
                    <a:pt x="65" y="29"/>
                    <a:pt x="46" y="67"/>
                  </a:cubicBezTo>
                  <a:cubicBezTo>
                    <a:pt x="27" y="104"/>
                    <a:pt x="21" y="149"/>
                    <a:pt x="16" y="191"/>
                  </a:cubicBezTo>
                  <a:cubicBezTo>
                    <a:pt x="7" y="260"/>
                    <a:pt x="0" y="693"/>
                    <a:pt x="10" y="762"/>
                  </a:cubicBezTo>
                  <a:cubicBezTo>
                    <a:pt x="25" y="860"/>
                    <a:pt x="78" y="951"/>
                    <a:pt x="169" y="96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7" name="Google Shape;787;p22"/>
          <p:cNvSpPr/>
          <p:nvPr/>
        </p:nvSpPr>
        <p:spPr>
          <a:xfrm rot="6516533">
            <a:off x="-1053024" y="145222"/>
            <a:ext cx="2953975" cy="1381745"/>
          </a:xfrm>
          <a:custGeom>
            <a:avLst/>
            <a:gdLst/>
            <a:ahLst/>
            <a:cxnLst/>
            <a:rect l="l" t="t" r="r" b="b"/>
            <a:pathLst>
              <a:path w="88621" h="41556" extrusionOk="0">
                <a:moveTo>
                  <a:pt x="0" y="2610"/>
                </a:moveTo>
                <a:cubicBezTo>
                  <a:pt x="3418" y="8305"/>
                  <a:pt x="12988" y="8283"/>
                  <a:pt x="19473" y="6843"/>
                </a:cubicBezTo>
                <a:cubicBezTo>
                  <a:pt x="22023" y="6277"/>
                  <a:pt x="25288" y="4566"/>
                  <a:pt x="25612" y="1975"/>
                </a:cubicBezTo>
                <a:cubicBezTo>
                  <a:pt x="25773" y="690"/>
                  <a:pt x="23490" y="-211"/>
                  <a:pt x="22225" y="70"/>
                </a:cubicBezTo>
                <a:cubicBezTo>
                  <a:pt x="13351" y="2041"/>
                  <a:pt x="30206" y="19868"/>
                  <a:pt x="39158" y="21448"/>
                </a:cubicBezTo>
                <a:cubicBezTo>
                  <a:pt x="50081" y="23376"/>
                  <a:pt x="61502" y="17639"/>
                  <a:pt x="72390" y="19755"/>
                </a:cubicBezTo>
                <a:cubicBezTo>
                  <a:pt x="77605" y="20768"/>
                  <a:pt x="82828" y="23651"/>
                  <a:pt x="86148" y="27798"/>
                </a:cubicBezTo>
                <a:cubicBezTo>
                  <a:pt x="89055" y="31429"/>
                  <a:pt x="88477" y="36905"/>
                  <a:pt x="88477" y="41556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788" name="Google Shape;788;p22"/>
          <p:cNvGrpSpPr/>
          <p:nvPr/>
        </p:nvGrpSpPr>
        <p:grpSpPr>
          <a:xfrm>
            <a:off x="432761" y="4766535"/>
            <a:ext cx="423550" cy="398664"/>
            <a:chOff x="8722601" y="473576"/>
            <a:chExt cx="318450" cy="298998"/>
          </a:xfrm>
        </p:grpSpPr>
        <p:sp>
          <p:nvSpPr>
            <p:cNvPr id="789" name="Google Shape;789;p22"/>
            <p:cNvSpPr/>
            <p:nvPr/>
          </p:nvSpPr>
          <p:spPr>
            <a:xfrm>
              <a:off x="8722601" y="473576"/>
              <a:ext cx="140401" cy="131826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2"/>
            <p:cNvSpPr/>
            <p:nvPr/>
          </p:nvSpPr>
          <p:spPr>
            <a:xfrm>
              <a:off x="8862999" y="605398"/>
              <a:ext cx="178051" cy="167175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1" name="Google Shape;791;p22"/>
          <p:cNvGrpSpPr/>
          <p:nvPr/>
        </p:nvGrpSpPr>
        <p:grpSpPr>
          <a:xfrm>
            <a:off x="331530" y="1729584"/>
            <a:ext cx="12003771" cy="5437800"/>
            <a:chOff x="249264" y="1297188"/>
            <a:chExt cx="9025156" cy="4078350"/>
          </a:xfrm>
        </p:grpSpPr>
        <p:grpSp>
          <p:nvGrpSpPr>
            <p:cNvPr id="792" name="Google Shape;792;p22"/>
            <p:cNvGrpSpPr/>
            <p:nvPr/>
          </p:nvGrpSpPr>
          <p:grpSpPr>
            <a:xfrm>
              <a:off x="8294104" y="4187842"/>
              <a:ext cx="980316" cy="1187696"/>
              <a:chOff x="8240779" y="4164992"/>
              <a:chExt cx="980316" cy="1187696"/>
            </a:xfrm>
          </p:grpSpPr>
          <p:grpSp>
            <p:nvGrpSpPr>
              <p:cNvPr id="793" name="Google Shape;793;p22"/>
              <p:cNvGrpSpPr/>
              <p:nvPr/>
            </p:nvGrpSpPr>
            <p:grpSpPr>
              <a:xfrm rot="-163280">
                <a:off x="8259956" y="4461515"/>
                <a:ext cx="501308" cy="819725"/>
                <a:chOff x="8483458" y="1436450"/>
                <a:chExt cx="832213" cy="1360811"/>
              </a:xfrm>
            </p:grpSpPr>
            <p:sp>
              <p:nvSpPr>
                <p:cNvPr id="794" name="Google Shape;794;p22"/>
                <p:cNvSpPr/>
                <p:nvPr/>
              </p:nvSpPr>
              <p:spPr>
                <a:xfrm rot="1253622">
                  <a:off x="8704239" y="1858000"/>
                  <a:ext cx="469097" cy="88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948" extrusionOk="0">
                      <a:moveTo>
                        <a:pt x="0" y="0"/>
                      </a:moveTo>
                      <a:cubicBezTo>
                        <a:pt x="0" y="0"/>
                        <a:pt x="258" y="274"/>
                        <a:pt x="503" y="947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95" name="Google Shape;795;p22"/>
                <p:cNvGrpSpPr/>
                <p:nvPr/>
              </p:nvGrpSpPr>
              <p:grpSpPr>
                <a:xfrm>
                  <a:off x="8483458" y="1436450"/>
                  <a:ext cx="633890" cy="412030"/>
                  <a:chOff x="2458042" y="716126"/>
                  <a:chExt cx="165905" cy="107839"/>
                </a:xfrm>
              </p:grpSpPr>
              <p:sp>
                <p:nvSpPr>
                  <p:cNvPr id="796" name="Google Shape;796;p22"/>
                  <p:cNvSpPr/>
                  <p:nvPr/>
                </p:nvSpPr>
                <p:spPr>
                  <a:xfrm>
                    <a:off x="2458042" y="716126"/>
                    <a:ext cx="165905" cy="1009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9" h="320" extrusionOk="0">
                        <a:moveTo>
                          <a:pt x="333" y="319"/>
                        </a:moveTo>
                        <a:cubicBezTo>
                          <a:pt x="291" y="290"/>
                          <a:pt x="236" y="284"/>
                          <a:pt x="185" y="281"/>
                        </a:cubicBezTo>
                        <a:cubicBezTo>
                          <a:pt x="133" y="277"/>
                          <a:pt x="80" y="276"/>
                          <a:pt x="34" y="252"/>
                        </a:cubicBezTo>
                        <a:cubicBezTo>
                          <a:pt x="20" y="245"/>
                          <a:pt x="6" y="234"/>
                          <a:pt x="3" y="219"/>
                        </a:cubicBezTo>
                        <a:cubicBezTo>
                          <a:pt x="0" y="207"/>
                          <a:pt x="6" y="194"/>
                          <a:pt x="15" y="187"/>
                        </a:cubicBezTo>
                        <a:cubicBezTo>
                          <a:pt x="25" y="180"/>
                          <a:pt x="39" y="180"/>
                          <a:pt x="49" y="186"/>
                        </a:cubicBezTo>
                        <a:cubicBezTo>
                          <a:pt x="42" y="166"/>
                          <a:pt x="37" y="144"/>
                          <a:pt x="42" y="124"/>
                        </a:cubicBezTo>
                        <a:cubicBezTo>
                          <a:pt x="47" y="109"/>
                          <a:pt x="59" y="96"/>
                          <a:pt x="75" y="91"/>
                        </a:cubicBezTo>
                        <a:cubicBezTo>
                          <a:pt x="90" y="86"/>
                          <a:pt x="108" y="89"/>
                          <a:pt x="120" y="99"/>
                        </a:cubicBezTo>
                        <a:cubicBezTo>
                          <a:pt x="119" y="76"/>
                          <a:pt x="139" y="52"/>
                          <a:pt x="161" y="46"/>
                        </a:cubicBezTo>
                        <a:cubicBezTo>
                          <a:pt x="183" y="41"/>
                          <a:pt x="209" y="53"/>
                          <a:pt x="219" y="73"/>
                        </a:cubicBezTo>
                        <a:cubicBezTo>
                          <a:pt x="221" y="37"/>
                          <a:pt x="252" y="5"/>
                          <a:pt x="288" y="3"/>
                        </a:cubicBezTo>
                        <a:cubicBezTo>
                          <a:pt x="324" y="0"/>
                          <a:pt x="360" y="28"/>
                          <a:pt x="367" y="63"/>
                        </a:cubicBezTo>
                        <a:cubicBezTo>
                          <a:pt x="373" y="53"/>
                          <a:pt x="378" y="47"/>
                          <a:pt x="388" y="41"/>
                        </a:cubicBezTo>
                        <a:cubicBezTo>
                          <a:pt x="397" y="34"/>
                          <a:pt x="409" y="32"/>
                          <a:pt x="420" y="36"/>
                        </a:cubicBezTo>
                        <a:cubicBezTo>
                          <a:pt x="433" y="40"/>
                          <a:pt x="440" y="54"/>
                          <a:pt x="442" y="68"/>
                        </a:cubicBezTo>
                        <a:cubicBezTo>
                          <a:pt x="443" y="82"/>
                          <a:pt x="439" y="96"/>
                          <a:pt x="435" y="109"/>
                        </a:cubicBezTo>
                        <a:cubicBezTo>
                          <a:pt x="442" y="92"/>
                          <a:pt x="463" y="81"/>
                          <a:pt x="482" y="83"/>
                        </a:cubicBezTo>
                        <a:cubicBezTo>
                          <a:pt x="500" y="84"/>
                          <a:pt x="518" y="98"/>
                          <a:pt x="523" y="117"/>
                        </a:cubicBezTo>
                        <a:cubicBezTo>
                          <a:pt x="528" y="136"/>
                          <a:pt x="520" y="156"/>
                          <a:pt x="507" y="172"/>
                        </a:cubicBezTo>
                        <a:cubicBezTo>
                          <a:pt x="495" y="187"/>
                          <a:pt x="478" y="198"/>
                          <a:pt x="462" y="209"/>
                        </a:cubicBezTo>
                        <a:cubicBezTo>
                          <a:pt x="415" y="241"/>
                          <a:pt x="373" y="280"/>
                          <a:pt x="333" y="319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97" name="Google Shape;797;p22"/>
                  <p:cNvSpPr/>
                  <p:nvPr/>
                </p:nvSpPr>
                <p:spPr>
                  <a:xfrm>
                    <a:off x="2492606" y="731334"/>
                    <a:ext cx="84335" cy="92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" h="296" extrusionOk="0">
                        <a:moveTo>
                          <a:pt x="265" y="212"/>
                        </a:moveTo>
                        <a:cubicBezTo>
                          <a:pt x="263" y="209"/>
                          <a:pt x="260" y="207"/>
                          <a:pt x="257" y="208"/>
                        </a:cubicBezTo>
                        <a:cubicBezTo>
                          <a:pt x="253" y="208"/>
                          <a:pt x="251" y="210"/>
                          <a:pt x="248" y="212"/>
                        </a:cubicBezTo>
                        <a:cubicBezTo>
                          <a:pt x="242" y="216"/>
                          <a:pt x="236" y="220"/>
                          <a:pt x="232" y="226"/>
                        </a:cubicBezTo>
                        <a:cubicBezTo>
                          <a:pt x="237" y="155"/>
                          <a:pt x="244" y="81"/>
                          <a:pt x="261" y="4"/>
                        </a:cubicBezTo>
                        <a:cubicBezTo>
                          <a:pt x="262" y="2"/>
                          <a:pt x="261" y="0"/>
                          <a:pt x="259" y="0"/>
                        </a:cubicBezTo>
                        <a:cubicBezTo>
                          <a:pt x="257" y="0"/>
                          <a:pt x="255" y="1"/>
                          <a:pt x="255" y="2"/>
                        </a:cubicBezTo>
                        <a:cubicBezTo>
                          <a:pt x="238" y="77"/>
                          <a:pt x="231" y="148"/>
                          <a:pt x="226" y="217"/>
                        </a:cubicBezTo>
                        <a:cubicBezTo>
                          <a:pt x="225" y="212"/>
                          <a:pt x="222" y="207"/>
                          <a:pt x="218" y="205"/>
                        </a:cubicBezTo>
                        <a:cubicBezTo>
                          <a:pt x="213" y="202"/>
                          <a:pt x="207" y="201"/>
                          <a:pt x="203" y="205"/>
                        </a:cubicBezTo>
                        <a:cubicBezTo>
                          <a:pt x="199" y="208"/>
                          <a:pt x="198" y="213"/>
                          <a:pt x="198" y="217"/>
                        </a:cubicBezTo>
                        <a:cubicBezTo>
                          <a:pt x="198" y="222"/>
                          <a:pt x="198" y="227"/>
                          <a:pt x="198" y="232"/>
                        </a:cubicBezTo>
                        <a:cubicBezTo>
                          <a:pt x="142" y="161"/>
                          <a:pt x="77" y="97"/>
                          <a:pt x="5" y="42"/>
                        </a:cubicBezTo>
                        <a:cubicBezTo>
                          <a:pt x="4" y="41"/>
                          <a:pt x="2" y="42"/>
                          <a:pt x="1" y="43"/>
                        </a:cubicBezTo>
                        <a:cubicBezTo>
                          <a:pt x="0" y="44"/>
                          <a:pt x="0" y="46"/>
                          <a:pt x="1" y="48"/>
                        </a:cubicBezTo>
                        <a:cubicBezTo>
                          <a:pt x="75" y="104"/>
                          <a:pt x="141" y="170"/>
                          <a:pt x="199" y="244"/>
                        </a:cubicBezTo>
                        <a:cubicBezTo>
                          <a:pt x="191" y="239"/>
                          <a:pt x="182" y="235"/>
                          <a:pt x="173" y="232"/>
                        </a:cubicBezTo>
                        <a:cubicBezTo>
                          <a:pt x="169" y="231"/>
                          <a:pt x="165" y="231"/>
                          <a:pt x="162" y="234"/>
                        </a:cubicBezTo>
                        <a:cubicBezTo>
                          <a:pt x="158" y="236"/>
                          <a:pt x="159" y="242"/>
                          <a:pt x="162" y="245"/>
                        </a:cubicBezTo>
                        <a:cubicBezTo>
                          <a:pt x="164" y="249"/>
                          <a:pt x="168" y="250"/>
                          <a:pt x="172" y="252"/>
                        </a:cubicBezTo>
                        <a:cubicBezTo>
                          <a:pt x="194" y="263"/>
                          <a:pt x="214" y="278"/>
                          <a:pt x="230" y="295"/>
                        </a:cubicBezTo>
                        <a:cubicBezTo>
                          <a:pt x="241" y="273"/>
                          <a:pt x="253" y="247"/>
                          <a:pt x="263" y="225"/>
                        </a:cubicBezTo>
                        <a:cubicBezTo>
                          <a:pt x="265" y="221"/>
                          <a:pt x="267" y="215"/>
                          <a:pt x="265" y="212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798" name="Google Shape;798;p22"/>
              <p:cNvGrpSpPr/>
              <p:nvPr/>
            </p:nvGrpSpPr>
            <p:grpSpPr>
              <a:xfrm rot="1040814">
                <a:off x="8440974" y="4236480"/>
                <a:ext cx="638905" cy="1044719"/>
                <a:chOff x="8483458" y="1436450"/>
                <a:chExt cx="832213" cy="1360811"/>
              </a:xfrm>
            </p:grpSpPr>
            <p:sp>
              <p:nvSpPr>
                <p:cNvPr id="799" name="Google Shape;799;p22"/>
                <p:cNvSpPr/>
                <p:nvPr/>
              </p:nvSpPr>
              <p:spPr>
                <a:xfrm rot="1253622">
                  <a:off x="8704239" y="1858000"/>
                  <a:ext cx="469097" cy="88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948" extrusionOk="0">
                      <a:moveTo>
                        <a:pt x="0" y="0"/>
                      </a:moveTo>
                      <a:cubicBezTo>
                        <a:pt x="0" y="0"/>
                        <a:pt x="258" y="274"/>
                        <a:pt x="503" y="947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00" name="Google Shape;800;p22"/>
                <p:cNvGrpSpPr/>
                <p:nvPr/>
              </p:nvGrpSpPr>
              <p:grpSpPr>
                <a:xfrm>
                  <a:off x="8483458" y="1436450"/>
                  <a:ext cx="633890" cy="412030"/>
                  <a:chOff x="2458042" y="716126"/>
                  <a:chExt cx="165905" cy="107839"/>
                </a:xfrm>
              </p:grpSpPr>
              <p:sp>
                <p:nvSpPr>
                  <p:cNvPr id="801" name="Google Shape;801;p22"/>
                  <p:cNvSpPr/>
                  <p:nvPr/>
                </p:nvSpPr>
                <p:spPr>
                  <a:xfrm>
                    <a:off x="2458042" y="716126"/>
                    <a:ext cx="165905" cy="1009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9" h="320" extrusionOk="0">
                        <a:moveTo>
                          <a:pt x="333" y="319"/>
                        </a:moveTo>
                        <a:cubicBezTo>
                          <a:pt x="291" y="290"/>
                          <a:pt x="236" y="284"/>
                          <a:pt x="185" y="281"/>
                        </a:cubicBezTo>
                        <a:cubicBezTo>
                          <a:pt x="133" y="277"/>
                          <a:pt x="80" y="276"/>
                          <a:pt x="34" y="252"/>
                        </a:cubicBezTo>
                        <a:cubicBezTo>
                          <a:pt x="20" y="245"/>
                          <a:pt x="6" y="234"/>
                          <a:pt x="3" y="219"/>
                        </a:cubicBezTo>
                        <a:cubicBezTo>
                          <a:pt x="0" y="207"/>
                          <a:pt x="6" y="194"/>
                          <a:pt x="15" y="187"/>
                        </a:cubicBezTo>
                        <a:cubicBezTo>
                          <a:pt x="25" y="180"/>
                          <a:pt x="39" y="180"/>
                          <a:pt x="49" y="186"/>
                        </a:cubicBezTo>
                        <a:cubicBezTo>
                          <a:pt x="42" y="166"/>
                          <a:pt x="37" y="144"/>
                          <a:pt x="42" y="124"/>
                        </a:cubicBezTo>
                        <a:cubicBezTo>
                          <a:pt x="47" y="109"/>
                          <a:pt x="59" y="96"/>
                          <a:pt x="75" y="91"/>
                        </a:cubicBezTo>
                        <a:cubicBezTo>
                          <a:pt x="90" y="86"/>
                          <a:pt x="108" y="89"/>
                          <a:pt x="120" y="99"/>
                        </a:cubicBezTo>
                        <a:cubicBezTo>
                          <a:pt x="119" y="76"/>
                          <a:pt x="139" y="52"/>
                          <a:pt x="161" y="46"/>
                        </a:cubicBezTo>
                        <a:cubicBezTo>
                          <a:pt x="183" y="41"/>
                          <a:pt x="209" y="53"/>
                          <a:pt x="219" y="73"/>
                        </a:cubicBezTo>
                        <a:cubicBezTo>
                          <a:pt x="221" y="37"/>
                          <a:pt x="252" y="5"/>
                          <a:pt x="288" y="3"/>
                        </a:cubicBezTo>
                        <a:cubicBezTo>
                          <a:pt x="324" y="0"/>
                          <a:pt x="360" y="28"/>
                          <a:pt x="367" y="63"/>
                        </a:cubicBezTo>
                        <a:cubicBezTo>
                          <a:pt x="373" y="53"/>
                          <a:pt x="378" y="47"/>
                          <a:pt x="388" y="41"/>
                        </a:cubicBezTo>
                        <a:cubicBezTo>
                          <a:pt x="397" y="34"/>
                          <a:pt x="409" y="32"/>
                          <a:pt x="420" y="36"/>
                        </a:cubicBezTo>
                        <a:cubicBezTo>
                          <a:pt x="433" y="40"/>
                          <a:pt x="440" y="54"/>
                          <a:pt x="442" y="68"/>
                        </a:cubicBezTo>
                        <a:cubicBezTo>
                          <a:pt x="443" y="82"/>
                          <a:pt x="439" y="96"/>
                          <a:pt x="435" y="109"/>
                        </a:cubicBezTo>
                        <a:cubicBezTo>
                          <a:pt x="442" y="92"/>
                          <a:pt x="463" y="81"/>
                          <a:pt x="482" y="83"/>
                        </a:cubicBezTo>
                        <a:cubicBezTo>
                          <a:pt x="500" y="84"/>
                          <a:pt x="518" y="98"/>
                          <a:pt x="523" y="117"/>
                        </a:cubicBezTo>
                        <a:cubicBezTo>
                          <a:pt x="528" y="136"/>
                          <a:pt x="520" y="156"/>
                          <a:pt x="507" y="172"/>
                        </a:cubicBezTo>
                        <a:cubicBezTo>
                          <a:pt x="495" y="187"/>
                          <a:pt x="478" y="198"/>
                          <a:pt x="462" y="209"/>
                        </a:cubicBezTo>
                        <a:cubicBezTo>
                          <a:pt x="415" y="241"/>
                          <a:pt x="373" y="280"/>
                          <a:pt x="333" y="319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2" name="Google Shape;802;p22"/>
                  <p:cNvSpPr/>
                  <p:nvPr/>
                </p:nvSpPr>
                <p:spPr>
                  <a:xfrm>
                    <a:off x="2492606" y="731334"/>
                    <a:ext cx="84335" cy="92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" h="296" extrusionOk="0">
                        <a:moveTo>
                          <a:pt x="265" y="212"/>
                        </a:moveTo>
                        <a:cubicBezTo>
                          <a:pt x="263" y="209"/>
                          <a:pt x="260" y="207"/>
                          <a:pt x="257" y="208"/>
                        </a:cubicBezTo>
                        <a:cubicBezTo>
                          <a:pt x="253" y="208"/>
                          <a:pt x="251" y="210"/>
                          <a:pt x="248" y="212"/>
                        </a:cubicBezTo>
                        <a:cubicBezTo>
                          <a:pt x="242" y="216"/>
                          <a:pt x="236" y="220"/>
                          <a:pt x="232" y="226"/>
                        </a:cubicBezTo>
                        <a:cubicBezTo>
                          <a:pt x="237" y="155"/>
                          <a:pt x="244" y="81"/>
                          <a:pt x="261" y="4"/>
                        </a:cubicBezTo>
                        <a:cubicBezTo>
                          <a:pt x="262" y="2"/>
                          <a:pt x="261" y="0"/>
                          <a:pt x="259" y="0"/>
                        </a:cubicBezTo>
                        <a:cubicBezTo>
                          <a:pt x="257" y="0"/>
                          <a:pt x="255" y="1"/>
                          <a:pt x="255" y="2"/>
                        </a:cubicBezTo>
                        <a:cubicBezTo>
                          <a:pt x="238" y="77"/>
                          <a:pt x="231" y="148"/>
                          <a:pt x="226" y="217"/>
                        </a:cubicBezTo>
                        <a:cubicBezTo>
                          <a:pt x="225" y="212"/>
                          <a:pt x="222" y="207"/>
                          <a:pt x="218" y="205"/>
                        </a:cubicBezTo>
                        <a:cubicBezTo>
                          <a:pt x="213" y="202"/>
                          <a:pt x="207" y="201"/>
                          <a:pt x="203" y="205"/>
                        </a:cubicBezTo>
                        <a:cubicBezTo>
                          <a:pt x="199" y="208"/>
                          <a:pt x="198" y="213"/>
                          <a:pt x="198" y="217"/>
                        </a:cubicBezTo>
                        <a:cubicBezTo>
                          <a:pt x="198" y="222"/>
                          <a:pt x="198" y="227"/>
                          <a:pt x="198" y="232"/>
                        </a:cubicBezTo>
                        <a:cubicBezTo>
                          <a:pt x="142" y="161"/>
                          <a:pt x="77" y="97"/>
                          <a:pt x="5" y="42"/>
                        </a:cubicBezTo>
                        <a:cubicBezTo>
                          <a:pt x="4" y="41"/>
                          <a:pt x="2" y="42"/>
                          <a:pt x="1" y="43"/>
                        </a:cubicBezTo>
                        <a:cubicBezTo>
                          <a:pt x="0" y="44"/>
                          <a:pt x="0" y="46"/>
                          <a:pt x="1" y="48"/>
                        </a:cubicBezTo>
                        <a:cubicBezTo>
                          <a:pt x="75" y="104"/>
                          <a:pt x="141" y="170"/>
                          <a:pt x="199" y="244"/>
                        </a:cubicBezTo>
                        <a:cubicBezTo>
                          <a:pt x="191" y="239"/>
                          <a:pt x="182" y="235"/>
                          <a:pt x="173" y="232"/>
                        </a:cubicBezTo>
                        <a:cubicBezTo>
                          <a:pt x="169" y="231"/>
                          <a:pt x="165" y="231"/>
                          <a:pt x="162" y="234"/>
                        </a:cubicBezTo>
                        <a:cubicBezTo>
                          <a:pt x="158" y="236"/>
                          <a:pt x="159" y="242"/>
                          <a:pt x="162" y="245"/>
                        </a:cubicBezTo>
                        <a:cubicBezTo>
                          <a:pt x="164" y="249"/>
                          <a:pt x="168" y="250"/>
                          <a:pt x="172" y="252"/>
                        </a:cubicBezTo>
                        <a:cubicBezTo>
                          <a:pt x="194" y="263"/>
                          <a:pt x="214" y="278"/>
                          <a:pt x="230" y="295"/>
                        </a:cubicBezTo>
                        <a:cubicBezTo>
                          <a:pt x="241" y="273"/>
                          <a:pt x="253" y="247"/>
                          <a:pt x="263" y="225"/>
                        </a:cubicBezTo>
                        <a:cubicBezTo>
                          <a:pt x="265" y="221"/>
                          <a:pt x="267" y="215"/>
                          <a:pt x="265" y="212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803" name="Google Shape;803;p22"/>
            <p:cNvGrpSpPr/>
            <p:nvPr/>
          </p:nvGrpSpPr>
          <p:grpSpPr>
            <a:xfrm>
              <a:off x="7960458" y="4667848"/>
              <a:ext cx="640196" cy="539631"/>
              <a:chOff x="7994433" y="4604048"/>
              <a:chExt cx="640196" cy="539631"/>
            </a:xfrm>
          </p:grpSpPr>
          <p:grpSp>
            <p:nvGrpSpPr>
              <p:cNvPr id="804" name="Google Shape;804;p22"/>
              <p:cNvGrpSpPr/>
              <p:nvPr/>
            </p:nvGrpSpPr>
            <p:grpSpPr>
              <a:xfrm rot="-1596418">
                <a:off x="8280483" y="4782524"/>
                <a:ext cx="300582" cy="310273"/>
                <a:chOff x="2682015" y="678665"/>
                <a:chExt cx="175585" cy="181246"/>
              </a:xfrm>
            </p:grpSpPr>
            <p:sp>
              <p:nvSpPr>
                <p:cNvPr id="805" name="Google Shape;805;p22"/>
                <p:cNvSpPr/>
                <p:nvPr/>
              </p:nvSpPr>
              <p:spPr>
                <a:xfrm>
                  <a:off x="2683400" y="678665"/>
                  <a:ext cx="174200" cy="179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558" extrusionOk="0">
                      <a:moveTo>
                        <a:pt x="512" y="121"/>
                      </a:moveTo>
                      <a:cubicBezTo>
                        <a:pt x="511" y="124"/>
                        <a:pt x="510" y="127"/>
                        <a:pt x="508" y="130"/>
                      </a:cubicBezTo>
                      <a:lnTo>
                        <a:pt x="508" y="130"/>
                      </a:lnTo>
                      <a:cubicBezTo>
                        <a:pt x="496" y="161"/>
                        <a:pt x="482" y="192"/>
                        <a:pt x="465" y="221"/>
                      </a:cubicBezTo>
                      <a:cubicBezTo>
                        <a:pt x="464" y="224"/>
                        <a:pt x="462" y="227"/>
                        <a:pt x="461" y="230"/>
                      </a:cubicBezTo>
                      <a:cubicBezTo>
                        <a:pt x="440" y="266"/>
                        <a:pt x="416" y="300"/>
                        <a:pt x="389" y="331"/>
                      </a:cubicBezTo>
                      <a:lnTo>
                        <a:pt x="389" y="331"/>
                      </a:lnTo>
                      <a:cubicBezTo>
                        <a:pt x="387" y="334"/>
                        <a:pt x="385" y="337"/>
                        <a:pt x="382" y="339"/>
                      </a:cubicBezTo>
                      <a:cubicBezTo>
                        <a:pt x="375" y="348"/>
                        <a:pt x="367" y="356"/>
                        <a:pt x="360" y="364"/>
                      </a:cubicBezTo>
                      <a:cubicBezTo>
                        <a:pt x="336" y="389"/>
                        <a:pt x="310" y="412"/>
                        <a:pt x="281" y="434"/>
                      </a:cubicBezTo>
                      <a:cubicBezTo>
                        <a:pt x="278" y="436"/>
                        <a:pt x="275" y="438"/>
                        <a:pt x="272" y="441"/>
                      </a:cubicBezTo>
                      <a:cubicBezTo>
                        <a:pt x="195" y="496"/>
                        <a:pt x="104" y="536"/>
                        <a:pt x="13" y="554"/>
                      </a:cubicBezTo>
                      <a:cubicBezTo>
                        <a:pt x="8" y="555"/>
                        <a:pt x="5" y="556"/>
                        <a:pt x="1" y="557"/>
                      </a:cubicBezTo>
                      <a:cubicBezTo>
                        <a:pt x="0" y="557"/>
                        <a:pt x="0" y="557"/>
                        <a:pt x="0" y="557"/>
                      </a:cubicBezTo>
                      <a:cubicBezTo>
                        <a:pt x="21" y="473"/>
                        <a:pt x="57" y="393"/>
                        <a:pt x="105" y="321"/>
                      </a:cubicBezTo>
                      <a:cubicBezTo>
                        <a:pt x="107" y="318"/>
                        <a:pt x="110" y="315"/>
                        <a:pt x="112" y="311"/>
                      </a:cubicBezTo>
                      <a:cubicBezTo>
                        <a:pt x="140" y="271"/>
                        <a:pt x="172" y="232"/>
                        <a:pt x="207" y="198"/>
                      </a:cubicBezTo>
                      <a:lnTo>
                        <a:pt x="207" y="198"/>
                      </a:lnTo>
                      <a:cubicBezTo>
                        <a:pt x="210" y="195"/>
                        <a:pt x="212" y="192"/>
                        <a:pt x="215" y="190"/>
                      </a:cubicBezTo>
                      <a:cubicBezTo>
                        <a:pt x="256" y="150"/>
                        <a:pt x="302" y="114"/>
                        <a:pt x="351" y="84"/>
                      </a:cubicBezTo>
                      <a:cubicBezTo>
                        <a:pt x="353" y="82"/>
                        <a:pt x="356" y="81"/>
                        <a:pt x="359" y="79"/>
                      </a:cubicBezTo>
                      <a:cubicBezTo>
                        <a:pt x="413" y="46"/>
                        <a:pt x="471" y="21"/>
                        <a:pt x="532" y="3"/>
                      </a:cubicBezTo>
                      <a:lnTo>
                        <a:pt x="532" y="3"/>
                      </a:lnTo>
                      <a:cubicBezTo>
                        <a:pt x="535" y="2"/>
                        <a:pt x="538" y="1"/>
                        <a:pt x="541" y="0"/>
                      </a:cubicBezTo>
                      <a:cubicBezTo>
                        <a:pt x="541" y="2"/>
                        <a:pt x="541" y="4"/>
                        <a:pt x="541" y="6"/>
                      </a:cubicBezTo>
                      <a:cubicBezTo>
                        <a:pt x="535" y="45"/>
                        <a:pt x="525" y="83"/>
                        <a:pt x="511" y="121"/>
                      </a:cubicBezTo>
                      <a:lnTo>
                        <a:pt x="512" y="121"/>
                      </a:ln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6" name="Google Shape;806;p22"/>
                <p:cNvSpPr/>
                <p:nvPr/>
              </p:nvSpPr>
              <p:spPr>
                <a:xfrm>
                  <a:off x="2682015" y="681562"/>
                  <a:ext cx="172819" cy="178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567" extrusionOk="0">
                      <a:moveTo>
                        <a:pt x="549" y="2"/>
                      </a:moveTo>
                      <a:cubicBezTo>
                        <a:pt x="547" y="0"/>
                        <a:pt x="545" y="0"/>
                        <a:pt x="543" y="2"/>
                      </a:cubicBezTo>
                      <a:cubicBezTo>
                        <a:pt x="541" y="3"/>
                        <a:pt x="463" y="73"/>
                        <a:pt x="364" y="169"/>
                      </a:cubicBezTo>
                      <a:lnTo>
                        <a:pt x="359" y="89"/>
                      </a:lnTo>
                      <a:cubicBezTo>
                        <a:pt x="359" y="86"/>
                        <a:pt x="357" y="84"/>
                        <a:pt x="355" y="85"/>
                      </a:cubicBezTo>
                      <a:cubicBezTo>
                        <a:pt x="352" y="85"/>
                        <a:pt x="350" y="87"/>
                        <a:pt x="350" y="89"/>
                      </a:cubicBezTo>
                      <a:lnTo>
                        <a:pt x="355" y="177"/>
                      </a:lnTo>
                      <a:cubicBezTo>
                        <a:pt x="313" y="219"/>
                        <a:pt x="267" y="264"/>
                        <a:pt x="221" y="311"/>
                      </a:cubicBezTo>
                      <a:lnTo>
                        <a:pt x="216" y="202"/>
                      </a:lnTo>
                      <a:cubicBezTo>
                        <a:pt x="216" y="200"/>
                        <a:pt x="214" y="198"/>
                        <a:pt x="211" y="198"/>
                      </a:cubicBezTo>
                      <a:cubicBezTo>
                        <a:pt x="208" y="198"/>
                        <a:pt x="206" y="200"/>
                        <a:pt x="207" y="203"/>
                      </a:cubicBezTo>
                      <a:lnTo>
                        <a:pt x="212" y="318"/>
                      </a:lnTo>
                      <a:cubicBezTo>
                        <a:pt x="212" y="318"/>
                        <a:pt x="212" y="319"/>
                        <a:pt x="213" y="319"/>
                      </a:cubicBezTo>
                      <a:cubicBezTo>
                        <a:pt x="201" y="331"/>
                        <a:pt x="190" y="342"/>
                        <a:pt x="179" y="354"/>
                      </a:cubicBezTo>
                      <a:lnTo>
                        <a:pt x="179" y="354"/>
                      </a:lnTo>
                      <a:cubicBezTo>
                        <a:pt x="159" y="375"/>
                        <a:pt x="139" y="396"/>
                        <a:pt x="120" y="417"/>
                      </a:cubicBezTo>
                      <a:lnTo>
                        <a:pt x="114" y="326"/>
                      </a:lnTo>
                      <a:cubicBezTo>
                        <a:pt x="114" y="324"/>
                        <a:pt x="111" y="322"/>
                        <a:pt x="109" y="322"/>
                      </a:cubicBezTo>
                      <a:cubicBezTo>
                        <a:pt x="106" y="322"/>
                        <a:pt x="104" y="324"/>
                        <a:pt x="105" y="327"/>
                      </a:cubicBezTo>
                      <a:lnTo>
                        <a:pt x="112" y="427"/>
                      </a:lnTo>
                      <a:cubicBezTo>
                        <a:pt x="70" y="473"/>
                        <a:pt x="31" y="518"/>
                        <a:pt x="1" y="559"/>
                      </a:cubicBezTo>
                      <a:cubicBezTo>
                        <a:pt x="0" y="561"/>
                        <a:pt x="0" y="564"/>
                        <a:pt x="2" y="565"/>
                      </a:cubicBezTo>
                      <a:cubicBezTo>
                        <a:pt x="3" y="566"/>
                        <a:pt x="4" y="566"/>
                        <a:pt x="5" y="566"/>
                      </a:cubicBezTo>
                      <a:cubicBezTo>
                        <a:pt x="6" y="566"/>
                        <a:pt x="7" y="565"/>
                        <a:pt x="8" y="564"/>
                      </a:cubicBezTo>
                      <a:cubicBezTo>
                        <a:pt x="37" y="526"/>
                        <a:pt x="73" y="483"/>
                        <a:pt x="114" y="438"/>
                      </a:cubicBezTo>
                      <a:lnTo>
                        <a:pt x="114" y="439"/>
                      </a:lnTo>
                      <a:cubicBezTo>
                        <a:pt x="115" y="439"/>
                        <a:pt x="116" y="440"/>
                        <a:pt x="118" y="440"/>
                      </a:cubicBezTo>
                      <a:cubicBezTo>
                        <a:pt x="118" y="440"/>
                        <a:pt x="208" y="427"/>
                        <a:pt x="284" y="443"/>
                      </a:cubicBezTo>
                      <a:cubicBezTo>
                        <a:pt x="285" y="443"/>
                        <a:pt x="285" y="443"/>
                        <a:pt x="285" y="443"/>
                      </a:cubicBezTo>
                      <a:cubicBezTo>
                        <a:pt x="287" y="443"/>
                        <a:pt x="289" y="441"/>
                        <a:pt x="290" y="439"/>
                      </a:cubicBezTo>
                      <a:cubicBezTo>
                        <a:pt x="290" y="437"/>
                        <a:pt x="289" y="435"/>
                        <a:pt x="286" y="434"/>
                      </a:cubicBezTo>
                      <a:cubicBezTo>
                        <a:pt x="218" y="420"/>
                        <a:pt x="141" y="428"/>
                        <a:pt x="121" y="430"/>
                      </a:cubicBezTo>
                      <a:lnTo>
                        <a:pt x="121" y="430"/>
                      </a:lnTo>
                      <a:cubicBezTo>
                        <a:pt x="142" y="407"/>
                        <a:pt x="163" y="384"/>
                        <a:pt x="185" y="361"/>
                      </a:cubicBezTo>
                      <a:cubicBezTo>
                        <a:pt x="200" y="358"/>
                        <a:pt x="313" y="338"/>
                        <a:pt x="393" y="340"/>
                      </a:cubicBezTo>
                      <a:cubicBezTo>
                        <a:pt x="396" y="340"/>
                        <a:pt x="398" y="339"/>
                        <a:pt x="398" y="336"/>
                      </a:cubicBezTo>
                      <a:cubicBezTo>
                        <a:pt x="398" y="334"/>
                        <a:pt x="396" y="332"/>
                        <a:pt x="394" y="332"/>
                      </a:cubicBezTo>
                      <a:cubicBezTo>
                        <a:pt x="324" y="329"/>
                        <a:pt x="231" y="344"/>
                        <a:pt x="196" y="350"/>
                      </a:cubicBezTo>
                      <a:cubicBezTo>
                        <a:pt x="227" y="318"/>
                        <a:pt x="258" y="286"/>
                        <a:pt x="289" y="255"/>
                      </a:cubicBezTo>
                      <a:lnTo>
                        <a:pt x="290" y="255"/>
                      </a:lnTo>
                      <a:lnTo>
                        <a:pt x="290" y="255"/>
                      </a:lnTo>
                      <a:lnTo>
                        <a:pt x="470" y="230"/>
                      </a:lnTo>
                      <a:cubicBezTo>
                        <a:pt x="473" y="230"/>
                        <a:pt x="474" y="228"/>
                        <a:pt x="474" y="225"/>
                      </a:cubicBezTo>
                      <a:cubicBezTo>
                        <a:pt x="474" y="223"/>
                        <a:pt x="472" y="221"/>
                        <a:pt x="469" y="221"/>
                      </a:cubicBezTo>
                      <a:lnTo>
                        <a:pt x="300" y="245"/>
                      </a:lnTo>
                      <a:cubicBezTo>
                        <a:pt x="331" y="214"/>
                        <a:pt x="361" y="185"/>
                        <a:pt x="389" y="158"/>
                      </a:cubicBezTo>
                      <a:cubicBezTo>
                        <a:pt x="390" y="159"/>
                        <a:pt x="391" y="160"/>
                        <a:pt x="392" y="160"/>
                      </a:cubicBezTo>
                      <a:lnTo>
                        <a:pt x="393" y="160"/>
                      </a:lnTo>
                      <a:lnTo>
                        <a:pt x="517" y="130"/>
                      </a:lnTo>
                      <a:cubicBezTo>
                        <a:pt x="519" y="130"/>
                        <a:pt x="521" y="127"/>
                        <a:pt x="520" y="125"/>
                      </a:cubicBezTo>
                      <a:cubicBezTo>
                        <a:pt x="520" y="122"/>
                        <a:pt x="517" y="121"/>
                        <a:pt x="515" y="122"/>
                      </a:cubicBezTo>
                      <a:lnTo>
                        <a:pt x="398" y="149"/>
                      </a:lnTo>
                      <a:cubicBezTo>
                        <a:pt x="483" y="67"/>
                        <a:pt x="547" y="10"/>
                        <a:pt x="549" y="8"/>
                      </a:cubicBezTo>
                      <a:cubicBezTo>
                        <a:pt x="551" y="7"/>
                        <a:pt x="551" y="4"/>
                        <a:pt x="549" y="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07" name="Google Shape;807;p22"/>
              <p:cNvGrpSpPr/>
              <p:nvPr/>
            </p:nvGrpSpPr>
            <p:grpSpPr>
              <a:xfrm rot="-3397589">
                <a:off x="8086503" y="4663155"/>
                <a:ext cx="366814" cy="418118"/>
                <a:chOff x="3376062" y="655528"/>
                <a:chExt cx="214275" cy="244244"/>
              </a:xfrm>
            </p:grpSpPr>
            <p:sp>
              <p:nvSpPr>
                <p:cNvPr id="808" name="Google Shape;808;p22"/>
                <p:cNvSpPr/>
                <p:nvPr/>
              </p:nvSpPr>
              <p:spPr>
                <a:xfrm>
                  <a:off x="3376062" y="655528"/>
                  <a:ext cx="214275" cy="244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718" extrusionOk="0">
                      <a:moveTo>
                        <a:pt x="631" y="0"/>
                      </a:moveTo>
                      <a:cubicBezTo>
                        <a:pt x="631" y="1"/>
                        <a:pt x="630" y="2"/>
                        <a:pt x="630" y="4"/>
                      </a:cubicBezTo>
                      <a:cubicBezTo>
                        <a:pt x="624" y="43"/>
                        <a:pt x="616" y="82"/>
                        <a:pt x="606" y="120"/>
                      </a:cubicBezTo>
                      <a:cubicBezTo>
                        <a:pt x="604" y="126"/>
                        <a:pt x="603" y="132"/>
                        <a:pt x="601" y="138"/>
                      </a:cubicBezTo>
                      <a:cubicBezTo>
                        <a:pt x="591" y="173"/>
                        <a:pt x="579" y="207"/>
                        <a:pt x="564" y="241"/>
                      </a:cubicBezTo>
                      <a:cubicBezTo>
                        <a:pt x="564" y="242"/>
                        <a:pt x="563" y="244"/>
                        <a:pt x="563" y="245"/>
                      </a:cubicBezTo>
                      <a:cubicBezTo>
                        <a:pt x="545" y="287"/>
                        <a:pt x="524" y="327"/>
                        <a:pt x="500" y="365"/>
                      </a:cubicBezTo>
                      <a:cubicBezTo>
                        <a:pt x="498" y="367"/>
                        <a:pt x="496" y="370"/>
                        <a:pt x="495" y="372"/>
                      </a:cubicBezTo>
                      <a:cubicBezTo>
                        <a:pt x="474" y="404"/>
                        <a:pt x="452" y="434"/>
                        <a:pt x="427" y="462"/>
                      </a:cubicBezTo>
                      <a:cubicBezTo>
                        <a:pt x="421" y="469"/>
                        <a:pt x="414" y="476"/>
                        <a:pt x="407" y="483"/>
                      </a:cubicBezTo>
                      <a:cubicBezTo>
                        <a:pt x="406" y="484"/>
                        <a:pt x="405" y="485"/>
                        <a:pt x="404" y="487"/>
                      </a:cubicBezTo>
                      <a:cubicBezTo>
                        <a:pt x="395" y="496"/>
                        <a:pt x="385" y="506"/>
                        <a:pt x="376" y="514"/>
                      </a:cubicBezTo>
                      <a:cubicBezTo>
                        <a:pt x="374" y="516"/>
                        <a:pt x="373" y="517"/>
                        <a:pt x="371" y="518"/>
                      </a:cubicBezTo>
                      <a:cubicBezTo>
                        <a:pt x="331" y="556"/>
                        <a:pt x="286" y="589"/>
                        <a:pt x="239" y="617"/>
                      </a:cubicBezTo>
                      <a:cubicBezTo>
                        <a:pt x="238" y="618"/>
                        <a:pt x="236" y="619"/>
                        <a:pt x="235" y="619"/>
                      </a:cubicBezTo>
                      <a:cubicBezTo>
                        <a:pt x="216" y="630"/>
                        <a:pt x="196" y="641"/>
                        <a:pt x="177" y="651"/>
                      </a:cubicBezTo>
                      <a:cubicBezTo>
                        <a:pt x="175" y="652"/>
                        <a:pt x="173" y="653"/>
                        <a:pt x="171" y="654"/>
                      </a:cubicBezTo>
                      <a:cubicBezTo>
                        <a:pt x="130" y="674"/>
                        <a:pt x="87" y="690"/>
                        <a:pt x="43" y="704"/>
                      </a:cubicBezTo>
                      <a:cubicBezTo>
                        <a:pt x="41" y="705"/>
                        <a:pt x="39" y="706"/>
                        <a:pt x="38" y="706"/>
                      </a:cubicBezTo>
                      <a:cubicBezTo>
                        <a:pt x="28" y="709"/>
                        <a:pt x="19" y="712"/>
                        <a:pt x="9" y="715"/>
                      </a:cubicBezTo>
                      <a:cubicBezTo>
                        <a:pt x="6" y="716"/>
                        <a:pt x="3" y="717"/>
                        <a:pt x="0" y="717"/>
                      </a:cubicBezTo>
                      <a:lnTo>
                        <a:pt x="0" y="716"/>
                      </a:lnTo>
                      <a:cubicBezTo>
                        <a:pt x="35" y="585"/>
                        <a:pt x="97" y="462"/>
                        <a:pt x="178" y="353"/>
                      </a:cubicBezTo>
                      <a:cubicBezTo>
                        <a:pt x="179" y="351"/>
                        <a:pt x="181" y="349"/>
                        <a:pt x="182" y="348"/>
                      </a:cubicBezTo>
                      <a:cubicBezTo>
                        <a:pt x="188" y="340"/>
                        <a:pt x="194" y="333"/>
                        <a:pt x="199" y="326"/>
                      </a:cubicBezTo>
                      <a:cubicBezTo>
                        <a:pt x="201" y="323"/>
                        <a:pt x="203" y="321"/>
                        <a:pt x="205" y="319"/>
                      </a:cubicBezTo>
                      <a:cubicBezTo>
                        <a:pt x="234" y="283"/>
                        <a:pt x="265" y="250"/>
                        <a:pt x="298" y="218"/>
                      </a:cubicBezTo>
                      <a:cubicBezTo>
                        <a:pt x="300" y="215"/>
                        <a:pt x="303" y="213"/>
                        <a:pt x="305" y="211"/>
                      </a:cubicBezTo>
                      <a:cubicBezTo>
                        <a:pt x="306" y="210"/>
                        <a:pt x="306" y="210"/>
                        <a:pt x="307" y="209"/>
                      </a:cubicBezTo>
                      <a:cubicBezTo>
                        <a:pt x="309" y="207"/>
                        <a:pt x="311" y="206"/>
                        <a:pt x="312" y="204"/>
                      </a:cubicBezTo>
                      <a:cubicBezTo>
                        <a:pt x="341" y="178"/>
                        <a:pt x="371" y="153"/>
                        <a:pt x="402" y="129"/>
                      </a:cubicBezTo>
                      <a:cubicBezTo>
                        <a:pt x="406" y="127"/>
                        <a:pt x="410" y="124"/>
                        <a:pt x="414" y="121"/>
                      </a:cubicBezTo>
                      <a:cubicBezTo>
                        <a:pt x="435" y="106"/>
                        <a:pt x="456" y="92"/>
                        <a:pt x="477" y="78"/>
                      </a:cubicBezTo>
                      <a:cubicBezTo>
                        <a:pt x="479" y="77"/>
                        <a:pt x="481" y="76"/>
                        <a:pt x="482" y="75"/>
                      </a:cubicBezTo>
                      <a:cubicBezTo>
                        <a:pt x="502" y="63"/>
                        <a:pt x="521" y="52"/>
                        <a:pt x="541" y="42"/>
                      </a:cubicBezTo>
                      <a:cubicBezTo>
                        <a:pt x="543" y="41"/>
                        <a:pt x="545" y="40"/>
                        <a:pt x="546" y="39"/>
                      </a:cubicBezTo>
                      <a:cubicBezTo>
                        <a:pt x="565" y="29"/>
                        <a:pt x="584" y="20"/>
                        <a:pt x="604" y="11"/>
                      </a:cubicBezTo>
                      <a:cubicBezTo>
                        <a:pt x="606" y="10"/>
                        <a:pt x="607" y="10"/>
                        <a:pt x="609" y="9"/>
                      </a:cubicBezTo>
                      <a:cubicBezTo>
                        <a:pt x="612" y="7"/>
                        <a:pt x="616" y="6"/>
                        <a:pt x="620" y="4"/>
                      </a:cubicBezTo>
                      <a:cubicBezTo>
                        <a:pt x="623" y="3"/>
                        <a:pt x="627" y="1"/>
                        <a:pt x="631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9" name="Google Shape;809;p22"/>
                <p:cNvSpPr/>
                <p:nvPr/>
              </p:nvSpPr>
              <p:spPr>
                <a:xfrm>
                  <a:off x="3384351" y="664972"/>
                  <a:ext cx="197704" cy="225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718" extrusionOk="0">
                      <a:moveTo>
                        <a:pt x="0" y="717"/>
                      </a:moveTo>
                      <a:cubicBezTo>
                        <a:pt x="0" y="717"/>
                        <a:pt x="371" y="206"/>
                        <a:pt x="631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10" name="Google Shape;810;p22"/>
            <p:cNvGrpSpPr/>
            <p:nvPr/>
          </p:nvGrpSpPr>
          <p:grpSpPr>
            <a:xfrm>
              <a:off x="249264" y="1297188"/>
              <a:ext cx="8674922" cy="1210999"/>
              <a:chOff x="249264" y="1297188"/>
              <a:chExt cx="8674922" cy="1210999"/>
            </a:xfrm>
          </p:grpSpPr>
          <p:grpSp>
            <p:nvGrpSpPr>
              <p:cNvPr id="811" name="Google Shape;811;p22"/>
              <p:cNvGrpSpPr/>
              <p:nvPr/>
            </p:nvGrpSpPr>
            <p:grpSpPr>
              <a:xfrm rot="2146804">
                <a:off x="8613008" y="2257973"/>
                <a:ext cx="284011" cy="184608"/>
                <a:chOff x="2458042" y="716126"/>
                <a:chExt cx="165905" cy="107839"/>
              </a:xfrm>
            </p:grpSpPr>
            <p:sp>
              <p:nvSpPr>
                <p:cNvPr id="812" name="Google Shape;812;p22"/>
                <p:cNvSpPr/>
                <p:nvPr/>
              </p:nvSpPr>
              <p:spPr>
                <a:xfrm>
                  <a:off x="2458042" y="716126"/>
                  <a:ext cx="165905" cy="100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320" extrusionOk="0">
                      <a:moveTo>
                        <a:pt x="333" y="319"/>
                      </a:moveTo>
                      <a:cubicBezTo>
                        <a:pt x="291" y="290"/>
                        <a:pt x="236" y="284"/>
                        <a:pt x="185" y="281"/>
                      </a:cubicBezTo>
                      <a:cubicBezTo>
                        <a:pt x="133" y="277"/>
                        <a:pt x="80" y="276"/>
                        <a:pt x="34" y="252"/>
                      </a:cubicBezTo>
                      <a:cubicBezTo>
                        <a:pt x="20" y="245"/>
                        <a:pt x="6" y="234"/>
                        <a:pt x="3" y="219"/>
                      </a:cubicBezTo>
                      <a:cubicBezTo>
                        <a:pt x="0" y="207"/>
                        <a:pt x="6" y="194"/>
                        <a:pt x="15" y="187"/>
                      </a:cubicBezTo>
                      <a:cubicBezTo>
                        <a:pt x="25" y="180"/>
                        <a:pt x="39" y="180"/>
                        <a:pt x="49" y="186"/>
                      </a:cubicBezTo>
                      <a:cubicBezTo>
                        <a:pt x="42" y="166"/>
                        <a:pt x="37" y="144"/>
                        <a:pt x="42" y="124"/>
                      </a:cubicBezTo>
                      <a:cubicBezTo>
                        <a:pt x="47" y="109"/>
                        <a:pt x="59" y="96"/>
                        <a:pt x="75" y="91"/>
                      </a:cubicBezTo>
                      <a:cubicBezTo>
                        <a:pt x="90" y="86"/>
                        <a:pt x="108" y="89"/>
                        <a:pt x="120" y="99"/>
                      </a:cubicBezTo>
                      <a:cubicBezTo>
                        <a:pt x="119" y="76"/>
                        <a:pt x="139" y="52"/>
                        <a:pt x="161" y="46"/>
                      </a:cubicBezTo>
                      <a:cubicBezTo>
                        <a:pt x="183" y="41"/>
                        <a:pt x="209" y="53"/>
                        <a:pt x="219" y="73"/>
                      </a:cubicBezTo>
                      <a:cubicBezTo>
                        <a:pt x="221" y="37"/>
                        <a:pt x="252" y="5"/>
                        <a:pt x="288" y="3"/>
                      </a:cubicBezTo>
                      <a:cubicBezTo>
                        <a:pt x="324" y="0"/>
                        <a:pt x="360" y="28"/>
                        <a:pt x="367" y="63"/>
                      </a:cubicBezTo>
                      <a:cubicBezTo>
                        <a:pt x="373" y="53"/>
                        <a:pt x="378" y="47"/>
                        <a:pt x="388" y="41"/>
                      </a:cubicBezTo>
                      <a:cubicBezTo>
                        <a:pt x="397" y="34"/>
                        <a:pt x="409" y="32"/>
                        <a:pt x="420" y="36"/>
                      </a:cubicBezTo>
                      <a:cubicBezTo>
                        <a:pt x="433" y="40"/>
                        <a:pt x="440" y="54"/>
                        <a:pt x="442" y="68"/>
                      </a:cubicBezTo>
                      <a:cubicBezTo>
                        <a:pt x="443" y="82"/>
                        <a:pt x="439" y="96"/>
                        <a:pt x="435" y="109"/>
                      </a:cubicBezTo>
                      <a:cubicBezTo>
                        <a:pt x="442" y="92"/>
                        <a:pt x="463" y="81"/>
                        <a:pt x="482" y="83"/>
                      </a:cubicBezTo>
                      <a:cubicBezTo>
                        <a:pt x="500" y="84"/>
                        <a:pt x="518" y="98"/>
                        <a:pt x="523" y="117"/>
                      </a:cubicBezTo>
                      <a:cubicBezTo>
                        <a:pt x="528" y="136"/>
                        <a:pt x="520" y="156"/>
                        <a:pt x="507" y="172"/>
                      </a:cubicBezTo>
                      <a:cubicBezTo>
                        <a:pt x="495" y="187"/>
                        <a:pt x="478" y="198"/>
                        <a:pt x="462" y="209"/>
                      </a:cubicBezTo>
                      <a:cubicBezTo>
                        <a:pt x="415" y="241"/>
                        <a:pt x="373" y="280"/>
                        <a:pt x="333" y="319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3" name="Google Shape;813;p22"/>
                <p:cNvSpPr/>
                <p:nvPr/>
              </p:nvSpPr>
              <p:spPr>
                <a:xfrm>
                  <a:off x="2492606" y="731334"/>
                  <a:ext cx="84335" cy="92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96" extrusionOk="0">
                      <a:moveTo>
                        <a:pt x="265" y="212"/>
                      </a:moveTo>
                      <a:cubicBezTo>
                        <a:pt x="263" y="209"/>
                        <a:pt x="260" y="207"/>
                        <a:pt x="257" y="208"/>
                      </a:cubicBezTo>
                      <a:cubicBezTo>
                        <a:pt x="253" y="208"/>
                        <a:pt x="251" y="210"/>
                        <a:pt x="248" y="212"/>
                      </a:cubicBezTo>
                      <a:cubicBezTo>
                        <a:pt x="242" y="216"/>
                        <a:pt x="236" y="220"/>
                        <a:pt x="232" y="226"/>
                      </a:cubicBezTo>
                      <a:cubicBezTo>
                        <a:pt x="237" y="155"/>
                        <a:pt x="244" y="81"/>
                        <a:pt x="261" y="4"/>
                      </a:cubicBezTo>
                      <a:cubicBezTo>
                        <a:pt x="262" y="2"/>
                        <a:pt x="261" y="0"/>
                        <a:pt x="259" y="0"/>
                      </a:cubicBezTo>
                      <a:cubicBezTo>
                        <a:pt x="257" y="0"/>
                        <a:pt x="255" y="1"/>
                        <a:pt x="255" y="2"/>
                      </a:cubicBezTo>
                      <a:cubicBezTo>
                        <a:pt x="238" y="77"/>
                        <a:pt x="231" y="148"/>
                        <a:pt x="226" y="217"/>
                      </a:cubicBezTo>
                      <a:cubicBezTo>
                        <a:pt x="225" y="212"/>
                        <a:pt x="222" y="207"/>
                        <a:pt x="218" y="205"/>
                      </a:cubicBezTo>
                      <a:cubicBezTo>
                        <a:pt x="213" y="202"/>
                        <a:pt x="207" y="201"/>
                        <a:pt x="203" y="205"/>
                      </a:cubicBezTo>
                      <a:cubicBezTo>
                        <a:pt x="199" y="208"/>
                        <a:pt x="198" y="213"/>
                        <a:pt x="198" y="217"/>
                      </a:cubicBezTo>
                      <a:cubicBezTo>
                        <a:pt x="198" y="222"/>
                        <a:pt x="198" y="227"/>
                        <a:pt x="198" y="232"/>
                      </a:cubicBezTo>
                      <a:cubicBezTo>
                        <a:pt x="142" y="161"/>
                        <a:pt x="77" y="97"/>
                        <a:pt x="5" y="42"/>
                      </a:cubicBezTo>
                      <a:cubicBezTo>
                        <a:pt x="4" y="41"/>
                        <a:pt x="2" y="42"/>
                        <a:pt x="1" y="43"/>
                      </a:cubicBezTo>
                      <a:cubicBezTo>
                        <a:pt x="0" y="44"/>
                        <a:pt x="0" y="46"/>
                        <a:pt x="1" y="48"/>
                      </a:cubicBezTo>
                      <a:cubicBezTo>
                        <a:pt x="75" y="104"/>
                        <a:pt x="141" y="170"/>
                        <a:pt x="199" y="244"/>
                      </a:cubicBezTo>
                      <a:cubicBezTo>
                        <a:pt x="191" y="239"/>
                        <a:pt x="182" y="235"/>
                        <a:pt x="173" y="232"/>
                      </a:cubicBezTo>
                      <a:cubicBezTo>
                        <a:pt x="169" y="231"/>
                        <a:pt x="165" y="231"/>
                        <a:pt x="162" y="234"/>
                      </a:cubicBezTo>
                      <a:cubicBezTo>
                        <a:pt x="158" y="236"/>
                        <a:pt x="159" y="242"/>
                        <a:pt x="162" y="245"/>
                      </a:cubicBezTo>
                      <a:cubicBezTo>
                        <a:pt x="164" y="249"/>
                        <a:pt x="168" y="250"/>
                        <a:pt x="172" y="252"/>
                      </a:cubicBezTo>
                      <a:cubicBezTo>
                        <a:pt x="194" y="263"/>
                        <a:pt x="214" y="278"/>
                        <a:pt x="230" y="295"/>
                      </a:cubicBezTo>
                      <a:cubicBezTo>
                        <a:pt x="241" y="273"/>
                        <a:pt x="253" y="247"/>
                        <a:pt x="263" y="225"/>
                      </a:cubicBezTo>
                      <a:cubicBezTo>
                        <a:pt x="265" y="221"/>
                        <a:pt x="267" y="215"/>
                        <a:pt x="265" y="21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14" name="Google Shape;814;p22"/>
              <p:cNvGrpSpPr/>
              <p:nvPr/>
            </p:nvGrpSpPr>
            <p:grpSpPr>
              <a:xfrm rot="9126519">
                <a:off x="275947" y="1352894"/>
                <a:ext cx="284005" cy="184604"/>
                <a:chOff x="2458042" y="716126"/>
                <a:chExt cx="165905" cy="107839"/>
              </a:xfrm>
            </p:grpSpPr>
            <p:sp>
              <p:nvSpPr>
                <p:cNvPr id="815" name="Google Shape;815;p22"/>
                <p:cNvSpPr/>
                <p:nvPr/>
              </p:nvSpPr>
              <p:spPr>
                <a:xfrm>
                  <a:off x="2458042" y="716126"/>
                  <a:ext cx="165905" cy="100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320" extrusionOk="0">
                      <a:moveTo>
                        <a:pt x="333" y="319"/>
                      </a:moveTo>
                      <a:cubicBezTo>
                        <a:pt x="291" y="290"/>
                        <a:pt x="236" y="284"/>
                        <a:pt x="185" y="281"/>
                      </a:cubicBezTo>
                      <a:cubicBezTo>
                        <a:pt x="133" y="277"/>
                        <a:pt x="80" y="276"/>
                        <a:pt x="34" y="252"/>
                      </a:cubicBezTo>
                      <a:cubicBezTo>
                        <a:pt x="20" y="245"/>
                        <a:pt x="6" y="234"/>
                        <a:pt x="3" y="219"/>
                      </a:cubicBezTo>
                      <a:cubicBezTo>
                        <a:pt x="0" y="207"/>
                        <a:pt x="6" y="194"/>
                        <a:pt x="15" y="187"/>
                      </a:cubicBezTo>
                      <a:cubicBezTo>
                        <a:pt x="25" y="180"/>
                        <a:pt x="39" y="180"/>
                        <a:pt x="49" y="186"/>
                      </a:cubicBezTo>
                      <a:cubicBezTo>
                        <a:pt x="42" y="166"/>
                        <a:pt x="37" y="144"/>
                        <a:pt x="42" y="124"/>
                      </a:cubicBezTo>
                      <a:cubicBezTo>
                        <a:pt x="47" y="109"/>
                        <a:pt x="59" y="96"/>
                        <a:pt x="75" y="91"/>
                      </a:cubicBezTo>
                      <a:cubicBezTo>
                        <a:pt x="90" y="86"/>
                        <a:pt x="108" y="89"/>
                        <a:pt x="120" y="99"/>
                      </a:cubicBezTo>
                      <a:cubicBezTo>
                        <a:pt x="119" y="76"/>
                        <a:pt x="139" y="52"/>
                        <a:pt x="161" y="46"/>
                      </a:cubicBezTo>
                      <a:cubicBezTo>
                        <a:pt x="183" y="41"/>
                        <a:pt x="209" y="53"/>
                        <a:pt x="219" y="73"/>
                      </a:cubicBezTo>
                      <a:cubicBezTo>
                        <a:pt x="221" y="37"/>
                        <a:pt x="252" y="5"/>
                        <a:pt x="288" y="3"/>
                      </a:cubicBezTo>
                      <a:cubicBezTo>
                        <a:pt x="324" y="0"/>
                        <a:pt x="360" y="28"/>
                        <a:pt x="367" y="63"/>
                      </a:cubicBezTo>
                      <a:cubicBezTo>
                        <a:pt x="373" y="53"/>
                        <a:pt x="378" y="47"/>
                        <a:pt x="388" y="41"/>
                      </a:cubicBezTo>
                      <a:cubicBezTo>
                        <a:pt x="397" y="34"/>
                        <a:pt x="409" y="32"/>
                        <a:pt x="420" y="36"/>
                      </a:cubicBezTo>
                      <a:cubicBezTo>
                        <a:pt x="433" y="40"/>
                        <a:pt x="440" y="54"/>
                        <a:pt x="442" y="68"/>
                      </a:cubicBezTo>
                      <a:cubicBezTo>
                        <a:pt x="443" y="82"/>
                        <a:pt x="439" y="96"/>
                        <a:pt x="435" y="109"/>
                      </a:cubicBezTo>
                      <a:cubicBezTo>
                        <a:pt x="442" y="92"/>
                        <a:pt x="463" y="81"/>
                        <a:pt x="482" y="83"/>
                      </a:cubicBezTo>
                      <a:cubicBezTo>
                        <a:pt x="500" y="84"/>
                        <a:pt x="518" y="98"/>
                        <a:pt x="523" y="117"/>
                      </a:cubicBezTo>
                      <a:cubicBezTo>
                        <a:pt x="528" y="136"/>
                        <a:pt x="520" y="156"/>
                        <a:pt x="507" y="172"/>
                      </a:cubicBezTo>
                      <a:cubicBezTo>
                        <a:pt x="495" y="187"/>
                        <a:pt x="478" y="198"/>
                        <a:pt x="462" y="209"/>
                      </a:cubicBezTo>
                      <a:cubicBezTo>
                        <a:pt x="415" y="241"/>
                        <a:pt x="373" y="280"/>
                        <a:pt x="333" y="319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6" name="Google Shape;816;p22"/>
                <p:cNvSpPr/>
                <p:nvPr/>
              </p:nvSpPr>
              <p:spPr>
                <a:xfrm>
                  <a:off x="2492606" y="731334"/>
                  <a:ext cx="84335" cy="92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96" extrusionOk="0">
                      <a:moveTo>
                        <a:pt x="265" y="212"/>
                      </a:moveTo>
                      <a:cubicBezTo>
                        <a:pt x="263" y="209"/>
                        <a:pt x="260" y="207"/>
                        <a:pt x="257" y="208"/>
                      </a:cubicBezTo>
                      <a:cubicBezTo>
                        <a:pt x="253" y="208"/>
                        <a:pt x="251" y="210"/>
                        <a:pt x="248" y="212"/>
                      </a:cubicBezTo>
                      <a:cubicBezTo>
                        <a:pt x="242" y="216"/>
                        <a:pt x="236" y="220"/>
                        <a:pt x="232" y="226"/>
                      </a:cubicBezTo>
                      <a:cubicBezTo>
                        <a:pt x="237" y="155"/>
                        <a:pt x="244" y="81"/>
                        <a:pt x="261" y="4"/>
                      </a:cubicBezTo>
                      <a:cubicBezTo>
                        <a:pt x="262" y="2"/>
                        <a:pt x="261" y="0"/>
                        <a:pt x="259" y="0"/>
                      </a:cubicBezTo>
                      <a:cubicBezTo>
                        <a:pt x="257" y="0"/>
                        <a:pt x="255" y="1"/>
                        <a:pt x="255" y="2"/>
                      </a:cubicBezTo>
                      <a:cubicBezTo>
                        <a:pt x="238" y="77"/>
                        <a:pt x="231" y="148"/>
                        <a:pt x="226" y="217"/>
                      </a:cubicBezTo>
                      <a:cubicBezTo>
                        <a:pt x="225" y="212"/>
                        <a:pt x="222" y="207"/>
                        <a:pt x="218" y="205"/>
                      </a:cubicBezTo>
                      <a:cubicBezTo>
                        <a:pt x="213" y="202"/>
                        <a:pt x="207" y="201"/>
                        <a:pt x="203" y="205"/>
                      </a:cubicBezTo>
                      <a:cubicBezTo>
                        <a:pt x="199" y="208"/>
                        <a:pt x="198" y="213"/>
                        <a:pt x="198" y="217"/>
                      </a:cubicBezTo>
                      <a:cubicBezTo>
                        <a:pt x="198" y="222"/>
                        <a:pt x="198" y="227"/>
                        <a:pt x="198" y="232"/>
                      </a:cubicBezTo>
                      <a:cubicBezTo>
                        <a:pt x="142" y="161"/>
                        <a:pt x="77" y="97"/>
                        <a:pt x="5" y="42"/>
                      </a:cubicBezTo>
                      <a:cubicBezTo>
                        <a:pt x="4" y="41"/>
                        <a:pt x="2" y="42"/>
                        <a:pt x="1" y="43"/>
                      </a:cubicBezTo>
                      <a:cubicBezTo>
                        <a:pt x="0" y="44"/>
                        <a:pt x="0" y="46"/>
                        <a:pt x="1" y="48"/>
                      </a:cubicBezTo>
                      <a:cubicBezTo>
                        <a:pt x="75" y="104"/>
                        <a:pt x="141" y="170"/>
                        <a:pt x="199" y="244"/>
                      </a:cubicBezTo>
                      <a:cubicBezTo>
                        <a:pt x="191" y="239"/>
                        <a:pt x="182" y="235"/>
                        <a:pt x="173" y="232"/>
                      </a:cubicBezTo>
                      <a:cubicBezTo>
                        <a:pt x="169" y="231"/>
                        <a:pt x="165" y="231"/>
                        <a:pt x="162" y="234"/>
                      </a:cubicBezTo>
                      <a:cubicBezTo>
                        <a:pt x="158" y="236"/>
                        <a:pt x="159" y="242"/>
                        <a:pt x="162" y="245"/>
                      </a:cubicBezTo>
                      <a:cubicBezTo>
                        <a:pt x="164" y="249"/>
                        <a:pt x="168" y="250"/>
                        <a:pt x="172" y="252"/>
                      </a:cubicBezTo>
                      <a:cubicBezTo>
                        <a:pt x="194" y="263"/>
                        <a:pt x="214" y="278"/>
                        <a:pt x="230" y="295"/>
                      </a:cubicBezTo>
                      <a:cubicBezTo>
                        <a:pt x="241" y="273"/>
                        <a:pt x="253" y="247"/>
                        <a:pt x="263" y="225"/>
                      </a:cubicBezTo>
                      <a:cubicBezTo>
                        <a:pt x="265" y="221"/>
                        <a:pt x="267" y="215"/>
                        <a:pt x="265" y="21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817" name="Google Shape;817;p22"/>
          <p:cNvGrpSpPr/>
          <p:nvPr/>
        </p:nvGrpSpPr>
        <p:grpSpPr>
          <a:xfrm>
            <a:off x="-386965" y="5498918"/>
            <a:ext cx="2019402" cy="1772429"/>
            <a:chOff x="-290961" y="3926971"/>
            <a:chExt cx="1743779" cy="1526728"/>
          </a:xfrm>
        </p:grpSpPr>
        <p:grpSp>
          <p:nvGrpSpPr>
            <p:cNvPr id="818" name="Google Shape;818;p22"/>
            <p:cNvGrpSpPr/>
            <p:nvPr/>
          </p:nvGrpSpPr>
          <p:grpSpPr>
            <a:xfrm>
              <a:off x="-290961" y="3926971"/>
              <a:ext cx="1117629" cy="1354050"/>
              <a:chOff x="6506574" y="1672358"/>
              <a:chExt cx="643907" cy="780207"/>
            </a:xfrm>
          </p:grpSpPr>
          <p:sp>
            <p:nvSpPr>
              <p:cNvPr id="819" name="Google Shape;819;p22"/>
              <p:cNvSpPr/>
              <p:nvPr/>
            </p:nvSpPr>
            <p:spPr>
              <a:xfrm rot="235455">
                <a:off x="6531243" y="1691835"/>
                <a:ext cx="594569" cy="741254"/>
              </a:xfrm>
              <a:custGeom>
                <a:avLst/>
                <a:gdLst/>
                <a:ahLst/>
                <a:cxnLst/>
                <a:rect l="l" t="t" r="r" b="b"/>
                <a:pathLst>
                  <a:path w="984" h="1224" extrusionOk="0">
                    <a:moveTo>
                      <a:pt x="976" y="744"/>
                    </a:moveTo>
                    <a:cubicBezTo>
                      <a:pt x="970" y="1012"/>
                      <a:pt x="747" y="1223"/>
                      <a:pt x="480" y="1217"/>
                    </a:cubicBezTo>
                    <a:cubicBezTo>
                      <a:pt x="212" y="1210"/>
                      <a:pt x="0" y="988"/>
                      <a:pt x="7" y="720"/>
                    </a:cubicBezTo>
                    <a:cubicBezTo>
                      <a:pt x="14" y="454"/>
                      <a:pt x="242" y="0"/>
                      <a:pt x="510" y="6"/>
                    </a:cubicBezTo>
                    <a:cubicBezTo>
                      <a:pt x="777" y="13"/>
                      <a:pt x="983" y="477"/>
                      <a:pt x="976" y="744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22"/>
              <p:cNvSpPr/>
              <p:nvPr/>
            </p:nvSpPr>
            <p:spPr>
              <a:xfrm rot="235449">
                <a:off x="6519054" y="2125489"/>
                <a:ext cx="575908" cy="3066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505" extrusionOk="0">
                    <a:moveTo>
                      <a:pt x="477" y="499"/>
                    </a:moveTo>
                    <a:cubicBezTo>
                      <a:pt x="698" y="504"/>
                      <a:pt x="888" y="360"/>
                      <a:pt x="951" y="159"/>
                    </a:cubicBezTo>
                    <a:cubicBezTo>
                      <a:pt x="948" y="148"/>
                      <a:pt x="946" y="138"/>
                      <a:pt x="942" y="127"/>
                    </a:cubicBezTo>
                    <a:cubicBezTo>
                      <a:pt x="932" y="92"/>
                      <a:pt x="918" y="55"/>
                      <a:pt x="890" y="39"/>
                    </a:cubicBezTo>
                    <a:cubicBezTo>
                      <a:pt x="870" y="27"/>
                      <a:pt x="846" y="28"/>
                      <a:pt x="824" y="33"/>
                    </a:cubicBezTo>
                    <a:cubicBezTo>
                      <a:pt x="740" y="55"/>
                      <a:pt x="677" y="154"/>
                      <a:pt x="685" y="252"/>
                    </a:cubicBezTo>
                    <a:cubicBezTo>
                      <a:pt x="666" y="195"/>
                      <a:pt x="664" y="129"/>
                      <a:pt x="633" y="79"/>
                    </a:cubicBezTo>
                    <a:cubicBezTo>
                      <a:pt x="631" y="76"/>
                      <a:pt x="629" y="73"/>
                      <a:pt x="627" y="69"/>
                    </a:cubicBezTo>
                    <a:cubicBezTo>
                      <a:pt x="601" y="34"/>
                      <a:pt x="559" y="14"/>
                      <a:pt x="519" y="17"/>
                    </a:cubicBezTo>
                    <a:cubicBezTo>
                      <a:pt x="461" y="21"/>
                      <a:pt x="364" y="108"/>
                      <a:pt x="382" y="185"/>
                    </a:cubicBezTo>
                    <a:cubicBezTo>
                      <a:pt x="367" y="119"/>
                      <a:pt x="340" y="40"/>
                      <a:pt x="280" y="31"/>
                    </a:cubicBezTo>
                    <a:cubicBezTo>
                      <a:pt x="248" y="25"/>
                      <a:pt x="215" y="45"/>
                      <a:pt x="193" y="73"/>
                    </a:cubicBezTo>
                    <a:cubicBezTo>
                      <a:pt x="171" y="102"/>
                      <a:pt x="159" y="137"/>
                      <a:pt x="150" y="173"/>
                    </a:cubicBezTo>
                    <a:cubicBezTo>
                      <a:pt x="143" y="135"/>
                      <a:pt x="135" y="95"/>
                      <a:pt x="118" y="62"/>
                    </a:cubicBezTo>
                    <a:cubicBezTo>
                      <a:pt x="100" y="29"/>
                      <a:pt x="69" y="2"/>
                      <a:pt x="35" y="1"/>
                    </a:cubicBezTo>
                    <a:cubicBezTo>
                      <a:pt x="24" y="0"/>
                      <a:pt x="14" y="3"/>
                      <a:pt x="4" y="7"/>
                    </a:cubicBezTo>
                    <a:cubicBezTo>
                      <a:pt x="0" y="272"/>
                      <a:pt x="211" y="492"/>
                      <a:pt x="477" y="49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22"/>
              <p:cNvSpPr/>
              <p:nvPr/>
            </p:nvSpPr>
            <p:spPr>
              <a:xfrm rot="235459">
                <a:off x="6523318" y="1967830"/>
                <a:ext cx="482587" cy="458618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57" extrusionOk="0">
                    <a:moveTo>
                      <a:pt x="61" y="0"/>
                    </a:moveTo>
                    <a:cubicBezTo>
                      <a:pt x="28" y="91"/>
                      <a:pt x="8" y="181"/>
                      <a:pt x="6" y="256"/>
                    </a:cubicBezTo>
                    <a:cubicBezTo>
                      <a:pt x="0" y="524"/>
                      <a:pt x="211" y="746"/>
                      <a:pt x="479" y="753"/>
                    </a:cubicBezTo>
                    <a:cubicBezTo>
                      <a:pt x="599" y="756"/>
                      <a:pt x="710" y="715"/>
                      <a:pt x="796" y="645"/>
                    </a:cubicBezTo>
                    <a:cubicBezTo>
                      <a:pt x="758" y="653"/>
                      <a:pt x="718" y="657"/>
                      <a:pt x="678" y="656"/>
                    </a:cubicBezTo>
                    <a:cubicBezTo>
                      <a:pt x="367" y="650"/>
                      <a:pt x="112" y="368"/>
                      <a:pt x="61" y="0"/>
                    </a:cubicBezTo>
                  </a:path>
                </a:pathLst>
              </a:custGeom>
              <a:solidFill>
                <a:srgbClr val="FAC163">
                  <a:alpha val="540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22" name="Google Shape;822;p22"/>
              <p:cNvGrpSpPr/>
              <p:nvPr/>
            </p:nvGrpSpPr>
            <p:grpSpPr>
              <a:xfrm rot="355394">
                <a:off x="6707768" y="1749282"/>
                <a:ext cx="345430" cy="193715"/>
                <a:chOff x="6709855" y="1749484"/>
                <a:chExt cx="345417" cy="193707"/>
              </a:xfrm>
            </p:grpSpPr>
            <p:sp>
              <p:nvSpPr>
                <p:cNvPr id="823" name="Google Shape;823;p22"/>
                <p:cNvSpPr/>
                <p:nvPr/>
              </p:nvSpPr>
              <p:spPr>
                <a:xfrm>
                  <a:off x="6709855" y="1788226"/>
                  <a:ext cx="151725" cy="103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142" extrusionOk="0">
                      <a:moveTo>
                        <a:pt x="201" y="134"/>
                      </a:moveTo>
                      <a:cubicBezTo>
                        <a:pt x="207" y="134"/>
                        <a:pt x="207" y="127"/>
                        <a:pt x="203" y="124"/>
                      </a:cubicBezTo>
                      <a:cubicBezTo>
                        <a:pt x="176" y="102"/>
                        <a:pt x="149" y="84"/>
                        <a:pt x="119" y="66"/>
                      </a:cubicBezTo>
                      <a:cubicBezTo>
                        <a:pt x="92" y="49"/>
                        <a:pt x="68" y="17"/>
                        <a:pt x="38" y="8"/>
                      </a:cubicBezTo>
                      <a:cubicBezTo>
                        <a:pt x="15" y="0"/>
                        <a:pt x="0" y="23"/>
                        <a:pt x="7" y="43"/>
                      </a:cubicBezTo>
                      <a:cubicBezTo>
                        <a:pt x="19" y="76"/>
                        <a:pt x="68" y="101"/>
                        <a:pt x="97" y="117"/>
                      </a:cubicBezTo>
                      <a:cubicBezTo>
                        <a:pt x="132" y="135"/>
                        <a:pt x="163" y="141"/>
                        <a:pt x="201" y="135"/>
                      </a:cubicBezTo>
                      <a:lnTo>
                        <a:pt x="201" y="134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4" name="Google Shape;824;p22"/>
                <p:cNvSpPr/>
                <p:nvPr/>
              </p:nvSpPr>
              <p:spPr>
                <a:xfrm>
                  <a:off x="6777646" y="1759171"/>
                  <a:ext cx="200149" cy="93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27" extrusionOk="0">
                      <a:moveTo>
                        <a:pt x="139" y="115"/>
                      </a:moveTo>
                      <a:cubicBezTo>
                        <a:pt x="181" y="126"/>
                        <a:pt x="231" y="125"/>
                        <a:pt x="268" y="104"/>
                      </a:cubicBezTo>
                      <a:cubicBezTo>
                        <a:pt x="274" y="100"/>
                        <a:pt x="273" y="92"/>
                        <a:pt x="267" y="89"/>
                      </a:cubicBezTo>
                      <a:cubicBezTo>
                        <a:pt x="233" y="74"/>
                        <a:pt x="196" y="65"/>
                        <a:pt x="160" y="54"/>
                      </a:cubicBezTo>
                      <a:cubicBezTo>
                        <a:pt x="142" y="47"/>
                        <a:pt x="123" y="41"/>
                        <a:pt x="106" y="31"/>
                      </a:cubicBezTo>
                      <a:cubicBezTo>
                        <a:pt x="89" y="22"/>
                        <a:pt x="74" y="9"/>
                        <a:pt x="56" y="5"/>
                      </a:cubicBezTo>
                      <a:cubicBezTo>
                        <a:pt x="32" y="0"/>
                        <a:pt x="0" y="24"/>
                        <a:pt x="17" y="50"/>
                      </a:cubicBezTo>
                      <a:cubicBezTo>
                        <a:pt x="43" y="86"/>
                        <a:pt x="97" y="105"/>
                        <a:pt x="139" y="115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5" name="Google Shape;825;p22"/>
                <p:cNvSpPr/>
                <p:nvPr/>
              </p:nvSpPr>
              <p:spPr>
                <a:xfrm>
                  <a:off x="6981024" y="1810826"/>
                  <a:ext cx="74248" cy="7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98" extrusionOk="0">
                      <a:moveTo>
                        <a:pt x="2" y="51"/>
                      </a:moveTo>
                      <a:cubicBezTo>
                        <a:pt x="0" y="61"/>
                        <a:pt x="2" y="70"/>
                        <a:pt x="11" y="77"/>
                      </a:cubicBezTo>
                      <a:cubicBezTo>
                        <a:pt x="38" y="97"/>
                        <a:pt x="76" y="76"/>
                        <a:pt x="102" y="56"/>
                      </a:cubicBezTo>
                      <a:cubicBezTo>
                        <a:pt x="91" y="36"/>
                        <a:pt x="79" y="18"/>
                        <a:pt x="66" y="0"/>
                      </a:cubicBezTo>
                      <a:cubicBezTo>
                        <a:pt x="41" y="12"/>
                        <a:pt x="8" y="24"/>
                        <a:pt x="2" y="50"/>
                      </a:cubicBezTo>
                      <a:lnTo>
                        <a:pt x="2" y="51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6" name="Google Shape;826;p22"/>
                <p:cNvSpPr/>
                <p:nvPr/>
              </p:nvSpPr>
              <p:spPr>
                <a:xfrm>
                  <a:off x="6922917" y="1749484"/>
                  <a:ext cx="87161" cy="54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" h="76" extrusionOk="0">
                      <a:moveTo>
                        <a:pt x="13" y="51"/>
                      </a:moveTo>
                      <a:cubicBezTo>
                        <a:pt x="43" y="75"/>
                        <a:pt x="84" y="65"/>
                        <a:pt x="118" y="52"/>
                      </a:cubicBezTo>
                      <a:cubicBezTo>
                        <a:pt x="100" y="32"/>
                        <a:pt x="80" y="14"/>
                        <a:pt x="59" y="0"/>
                      </a:cubicBezTo>
                      <a:cubicBezTo>
                        <a:pt x="42" y="3"/>
                        <a:pt x="25" y="8"/>
                        <a:pt x="11" y="19"/>
                      </a:cubicBezTo>
                      <a:cubicBezTo>
                        <a:pt x="0" y="28"/>
                        <a:pt x="4" y="44"/>
                        <a:pt x="13" y="5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7" name="Google Shape;827;p22"/>
                <p:cNvSpPr/>
                <p:nvPr/>
              </p:nvSpPr>
              <p:spPr>
                <a:xfrm>
                  <a:off x="6832527" y="1888309"/>
                  <a:ext cx="122672" cy="54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" h="73" extrusionOk="0">
                      <a:moveTo>
                        <a:pt x="157" y="1"/>
                      </a:moveTo>
                      <a:cubicBezTo>
                        <a:pt x="130" y="6"/>
                        <a:pt x="103" y="9"/>
                        <a:pt x="76" y="12"/>
                      </a:cubicBezTo>
                      <a:cubicBezTo>
                        <a:pt x="52" y="14"/>
                        <a:pt x="26" y="8"/>
                        <a:pt x="7" y="26"/>
                      </a:cubicBezTo>
                      <a:cubicBezTo>
                        <a:pt x="1" y="32"/>
                        <a:pt x="0" y="42"/>
                        <a:pt x="6" y="49"/>
                      </a:cubicBezTo>
                      <a:cubicBezTo>
                        <a:pt x="25" y="72"/>
                        <a:pt x="59" y="64"/>
                        <a:pt x="85" y="57"/>
                      </a:cubicBezTo>
                      <a:cubicBezTo>
                        <a:pt x="117" y="50"/>
                        <a:pt x="140" y="36"/>
                        <a:pt x="163" y="13"/>
                      </a:cubicBezTo>
                      <a:cubicBezTo>
                        <a:pt x="168" y="8"/>
                        <a:pt x="164" y="0"/>
                        <a:pt x="157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28" name="Google Shape;828;p22"/>
              <p:cNvSpPr/>
              <p:nvPr/>
            </p:nvSpPr>
            <p:spPr>
              <a:xfrm>
                <a:off x="6588375" y="1906876"/>
                <a:ext cx="512825" cy="229199"/>
              </a:xfrm>
              <a:custGeom>
                <a:avLst/>
                <a:gdLst/>
                <a:ahLst/>
                <a:cxnLst/>
                <a:rect l="l" t="t" r="r" b="b"/>
                <a:pathLst>
                  <a:path w="725" h="315" extrusionOk="0">
                    <a:moveTo>
                      <a:pt x="371" y="292"/>
                    </a:moveTo>
                    <a:cubicBezTo>
                      <a:pt x="330" y="285"/>
                      <a:pt x="298" y="259"/>
                      <a:pt x="276" y="217"/>
                    </a:cubicBezTo>
                    <a:cubicBezTo>
                      <a:pt x="206" y="78"/>
                      <a:pt x="92" y="22"/>
                      <a:pt x="10" y="0"/>
                    </a:cubicBezTo>
                    <a:cubicBezTo>
                      <a:pt x="7" y="5"/>
                      <a:pt x="3" y="11"/>
                      <a:pt x="0" y="16"/>
                    </a:cubicBezTo>
                    <a:cubicBezTo>
                      <a:pt x="78" y="37"/>
                      <a:pt x="190" y="89"/>
                      <a:pt x="260" y="226"/>
                    </a:cubicBezTo>
                    <a:cubicBezTo>
                      <a:pt x="284" y="273"/>
                      <a:pt x="320" y="301"/>
                      <a:pt x="367" y="310"/>
                    </a:cubicBezTo>
                    <a:cubicBezTo>
                      <a:pt x="378" y="312"/>
                      <a:pt x="389" y="313"/>
                      <a:pt x="401" y="313"/>
                    </a:cubicBezTo>
                    <a:cubicBezTo>
                      <a:pt x="516" y="313"/>
                      <a:pt x="656" y="217"/>
                      <a:pt x="724" y="163"/>
                    </a:cubicBezTo>
                    <a:cubicBezTo>
                      <a:pt x="723" y="156"/>
                      <a:pt x="722" y="150"/>
                      <a:pt x="720" y="143"/>
                    </a:cubicBezTo>
                    <a:cubicBezTo>
                      <a:pt x="650" y="198"/>
                      <a:pt x="486" y="314"/>
                      <a:pt x="371" y="29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22"/>
              <p:cNvSpPr/>
              <p:nvPr/>
            </p:nvSpPr>
            <p:spPr>
              <a:xfrm>
                <a:off x="6622770" y="1855225"/>
                <a:ext cx="469047" cy="222742"/>
              </a:xfrm>
              <a:custGeom>
                <a:avLst/>
                <a:gdLst/>
                <a:ahLst/>
                <a:cxnLst/>
                <a:rect l="l" t="t" r="r" b="b"/>
                <a:pathLst>
                  <a:path w="661" h="303" extrusionOk="0">
                    <a:moveTo>
                      <a:pt x="226" y="214"/>
                    </a:moveTo>
                    <a:cubicBezTo>
                      <a:pt x="250" y="261"/>
                      <a:pt x="286" y="290"/>
                      <a:pt x="333" y="299"/>
                    </a:cubicBezTo>
                    <a:cubicBezTo>
                      <a:pt x="344" y="301"/>
                      <a:pt x="356" y="302"/>
                      <a:pt x="367" y="302"/>
                    </a:cubicBezTo>
                    <a:cubicBezTo>
                      <a:pt x="467" y="302"/>
                      <a:pt x="586" y="229"/>
                      <a:pt x="660" y="175"/>
                    </a:cubicBezTo>
                    <a:cubicBezTo>
                      <a:pt x="658" y="168"/>
                      <a:pt x="657" y="162"/>
                      <a:pt x="655" y="155"/>
                    </a:cubicBezTo>
                    <a:cubicBezTo>
                      <a:pt x="575" y="214"/>
                      <a:pt x="438" y="300"/>
                      <a:pt x="337" y="281"/>
                    </a:cubicBezTo>
                    <a:cubicBezTo>
                      <a:pt x="296" y="273"/>
                      <a:pt x="264" y="248"/>
                      <a:pt x="242" y="206"/>
                    </a:cubicBezTo>
                    <a:cubicBezTo>
                      <a:pt x="182" y="86"/>
                      <a:pt x="89" y="28"/>
                      <a:pt x="12" y="0"/>
                    </a:cubicBezTo>
                    <a:cubicBezTo>
                      <a:pt x="8" y="5"/>
                      <a:pt x="4" y="10"/>
                      <a:pt x="0" y="15"/>
                    </a:cubicBezTo>
                    <a:cubicBezTo>
                      <a:pt x="75" y="42"/>
                      <a:pt x="166" y="97"/>
                      <a:pt x="226" y="21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0" name="Google Shape;830;p22"/>
            <p:cNvGrpSpPr/>
            <p:nvPr/>
          </p:nvGrpSpPr>
          <p:grpSpPr>
            <a:xfrm rot="-885205">
              <a:off x="398085" y="4275849"/>
              <a:ext cx="933004" cy="1076801"/>
              <a:chOff x="5942278" y="1968572"/>
              <a:chExt cx="1260469" cy="1454735"/>
            </a:xfrm>
          </p:grpSpPr>
          <p:sp>
            <p:nvSpPr>
              <p:cNvPr id="831" name="Google Shape;831;p22"/>
              <p:cNvSpPr/>
              <p:nvPr/>
            </p:nvSpPr>
            <p:spPr>
              <a:xfrm>
                <a:off x="6163323" y="3174898"/>
                <a:ext cx="15905" cy="15904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0" y="0"/>
                    </a:moveTo>
                    <a:cubicBezTo>
                      <a:pt x="3" y="3"/>
                      <a:pt x="6" y="6"/>
                      <a:pt x="9" y="9"/>
                    </a:cubicBezTo>
                    <a:cubicBezTo>
                      <a:pt x="6" y="6"/>
                      <a:pt x="3" y="3"/>
                      <a:pt x="0" y="0"/>
                    </a:cubicBezTo>
                  </a:path>
                </a:pathLst>
              </a:custGeom>
              <a:solidFill>
                <a:srgbClr val="FFE6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22"/>
              <p:cNvSpPr/>
              <p:nvPr/>
            </p:nvSpPr>
            <p:spPr>
              <a:xfrm>
                <a:off x="6139463" y="3135141"/>
                <a:ext cx="15905" cy="23853"/>
              </a:xfrm>
              <a:custGeom>
                <a:avLst/>
                <a:gdLst/>
                <a:ahLst/>
                <a:cxnLst/>
                <a:rect l="l" t="t" r="r" b="b"/>
                <a:pathLst>
                  <a:path w="9" h="12" extrusionOk="0">
                    <a:moveTo>
                      <a:pt x="0" y="0"/>
                    </a:moveTo>
                    <a:cubicBezTo>
                      <a:pt x="2" y="4"/>
                      <a:pt x="5" y="7"/>
                      <a:pt x="8" y="11"/>
                    </a:cubicBezTo>
                    <a:cubicBezTo>
                      <a:pt x="5" y="7"/>
                      <a:pt x="2" y="4"/>
                      <a:pt x="0" y="0"/>
                    </a:cubicBezTo>
                  </a:path>
                </a:pathLst>
              </a:custGeom>
              <a:solidFill>
                <a:srgbClr val="FFE6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22"/>
              <p:cNvSpPr/>
              <p:nvPr/>
            </p:nvSpPr>
            <p:spPr>
              <a:xfrm>
                <a:off x="6155368" y="3151045"/>
                <a:ext cx="15905" cy="15904"/>
              </a:xfrm>
              <a:custGeom>
                <a:avLst/>
                <a:gdLst/>
                <a:ahLst/>
                <a:cxnLst/>
                <a:rect l="l" t="t" r="r" b="b"/>
                <a:pathLst>
                  <a:path w="8" h="10" extrusionOk="0">
                    <a:moveTo>
                      <a:pt x="0" y="0"/>
                    </a:moveTo>
                    <a:cubicBezTo>
                      <a:pt x="3" y="3"/>
                      <a:pt x="5" y="6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ED9AC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22"/>
              <p:cNvSpPr/>
              <p:nvPr/>
            </p:nvSpPr>
            <p:spPr>
              <a:xfrm>
                <a:off x="6179228" y="3190802"/>
                <a:ext cx="15905" cy="15904"/>
              </a:xfrm>
              <a:custGeom>
                <a:avLst/>
                <a:gdLst/>
                <a:ahLst/>
                <a:cxnLst/>
                <a:rect l="l" t="t" r="r" b="b"/>
                <a:pathLst>
                  <a:path w="9" h="9" extrusionOk="0">
                    <a:moveTo>
                      <a:pt x="8" y="8"/>
                    </a:moveTo>
                    <a:cubicBezTo>
                      <a:pt x="5" y="6"/>
                      <a:pt x="2" y="3"/>
                      <a:pt x="0" y="0"/>
                    </a:cubicBezTo>
                    <a:cubicBezTo>
                      <a:pt x="2" y="3"/>
                      <a:pt x="5" y="5"/>
                      <a:pt x="8" y="8"/>
                    </a:cubicBezTo>
                  </a:path>
                </a:pathLst>
              </a:custGeom>
              <a:solidFill>
                <a:srgbClr val="ED9AC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22"/>
              <p:cNvSpPr/>
              <p:nvPr/>
            </p:nvSpPr>
            <p:spPr>
              <a:xfrm rot="714761">
                <a:off x="6062537" y="2060148"/>
                <a:ext cx="1019951" cy="1271582"/>
              </a:xfrm>
              <a:custGeom>
                <a:avLst/>
                <a:gdLst/>
                <a:ahLst/>
                <a:cxnLst/>
                <a:rect l="l" t="t" r="r" b="b"/>
                <a:pathLst>
                  <a:path w="984" h="1224" extrusionOk="0">
                    <a:moveTo>
                      <a:pt x="976" y="744"/>
                    </a:moveTo>
                    <a:cubicBezTo>
                      <a:pt x="970" y="1012"/>
                      <a:pt x="747" y="1223"/>
                      <a:pt x="480" y="1217"/>
                    </a:cubicBezTo>
                    <a:cubicBezTo>
                      <a:pt x="212" y="1210"/>
                      <a:pt x="0" y="988"/>
                      <a:pt x="7" y="720"/>
                    </a:cubicBezTo>
                    <a:cubicBezTo>
                      <a:pt x="14" y="454"/>
                      <a:pt x="242" y="0"/>
                      <a:pt x="510" y="6"/>
                    </a:cubicBezTo>
                    <a:cubicBezTo>
                      <a:pt x="777" y="13"/>
                      <a:pt x="983" y="477"/>
                      <a:pt x="976" y="74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22"/>
              <p:cNvSpPr/>
              <p:nvPr/>
            </p:nvSpPr>
            <p:spPr>
              <a:xfrm rot="714757">
                <a:off x="5990409" y="2795328"/>
                <a:ext cx="987940" cy="52601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505" extrusionOk="0">
                    <a:moveTo>
                      <a:pt x="477" y="499"/>
                    </a:moveTo>
                    <a:cubicBezTo>
                      <a:pt x="698" y="504"/>
                      <a:pt x="888" y="360"/>
                      <a:pt x="951" y="159"/>
                    </a:cubicBezTo>
                    <a:cubicBezTo>
                      <a:pt x="948" y="148"/>
                      <a:pt x="946" y="138"/>
                      <a:pt x="942" y="127"/>
                    </a:cubicBezTo>
                    <a:cubicBezTo>
                      <a:pt x="932" y="92"/>
                      <a:pt x="918" y="55"/>
                      <a:pt x="890" y="39"/>
                    </a:cubicBezTo>
                    <a:cubicBezTo>
                      <a:pt x="870" y="27"/>
                      <a:pt x="846" y="28"/>
                      <a:pt x="824" y="33"/>
                    </a:cubicBezTo>
                    <a:cubicBezTo>
                      <a:pt x="740" y="55"/>
                      <a:pt x="677" y="154"/>
                      <a:pt x="685" y="252"/>
                    </a:cubicBezTo>
                    <a:cubicBezTo>
                      <a:pt x="666" y="195"/>
                      <a:pt x="664" y="129"/>
                      <a:pt x="633" y="79"/>
                    </a:cubicBezTo>
                    <a:cubicBezTo>
                      <a:pt x="631" y="76"/>
                      <a:pt x="629" y="73"/>
                      <a:pt x="627" y="69"/>
                    </a:cubicBezTo>
                    <a:cubicBezTo>
                      <a:pt x="601" y="34"/>
                      <a:pt x="559" y="14"/>
                      <a:pt x="519" y="17"/>
                    </a:cubicBezTo>
                    <a:cubicBezTo>
                      <a:pt x="461" y="21"/>
                      <a:pt x="364" y="108"/>
                      <a:pt x="382" y="185"/>
                    </a:cubicBezTo>
                    <a:cubicBezTo>
                      <a:pt x="367" y="119"/>
                      <a:pt x="340" y="40"/>
                      <a:pt x="280" y="31"/>
                    </a:cubicBezTo>
                    <a:cubicBezTo>
                      <a:pt x="248" y="25"/>
                      <a:pt x="215" y="45"/>
                      <a:pt x="193" y="73"/>
                    </a:cubicBezTo>
                    <a:cubicBezTo>
                      <a:pt x="171" y="102"/>
                      <a:pt x="159" y="137"/>
                      <a:pt x="150" y="173"/>
                    </a:cubicBezTo>
                    <a:cubicBezTo>
                      <a:pt x="143" y="135"/>
                      <a:pt x="135" y="95"/>
                      <a:pt x="118" y="62"/>
                    </a:cubicBezTo>
                    <a:cubicBezTo>
                      <a:pt x="100" y="29"/>
                      <a:pt x="69" y="2"/>
                      <a:pt x="35" y="1"/>
                    </a:cubicBezTo>
                    <a:cubicBezTo>
                      <a:pt x="24" y="0"/>
                      <a:pt x="14" y="3"/>
                      <a:pt x="4" y="7"/>
                    </a:cubicBezTo>
                    <a:cubicBezTo>
                      <a:pt x="0" y="272"/>
                      <a:pt x="211" y="492"/>
                      <a:pt x="477" y="49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22"/>
              <p:cNvSpPr/>
              <p:nvPr/>
            </p:nvSpPr>
            <p:spPr>
              <a:xfrm rot="714765">
                <a:off x="6017899" y="2516124"/>
                <a:ext cx="827852" cy="786734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57" extrusionOk="0">
                    <a:moveTo>
                      <a:pt x="61" y="0"/>
                    </a:moveTo>
                    <a:cubicBezTo>
                      <a:pt x="28" y="91"/>
                      <a:pt x="8" y="181"/>
                      <a:pt x="6" y="256"/>
                    </a:cubicBezTo>
                    <a:cubicBezTo>
                      <a:pt x="0" y="524"/>
                      <a:pt x="211" y="746"/>
                      <a:pt x="479" y="753"/>
                    </a:cubicBezTo>
                    <a:cubicBezTo>
                      <a:pt x="599" y="756"/>
                      <a:pt x="710" y="715"/>
                      <a:pt x="796" y="645"/>
                    </a:cubicBezTo>
                    <a:cubicBezTo>
                      <a:pt x="758" y="653"/>
                      <a:pt x="718" y="657"/>
                      <a:pt x="678" y="656"/>
                    </a:cubicBezTo>
                    <a:cubicBezTo>
                      <a:pt x="367" y="650"/>
                      <a:pt x="112" y="368"/>
                      <a:pt x="61" y="0"/>
                    </a:cubicBezTo>
                  </a:path>
                </a:pathLst>
              </a:custGeom>
              <a:solidFill>
                <a:srgbClr val="4D8B3F">
                  <a:alpha val="668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38" name="Google Shape;838;p22"/>
              <p:cNvGrpSpPr/>
              <p:nvPr/>
            </p:nvGrpSpPr>
            <p:grpSpPr>
              <a:xfrm rot="-252243">
                <a:off x="6178190" y="2178107"/>
                <a:ext cx="851729" cy="708285"/>
                <a:chOff x="6195122" y="2276343"/>
                <a:chExt cx="829204" cy="682393"/>
              </a:xfrm>
            </p:grpSpPr>
            <p:sp>
              <p:nvSpPr>
                <p:cNvPr id="839" name="Google Shape;839;p22"/>
                <p:cNvSpPr/>
                <p:nvPr/>
              </p:nvSpPr>
              <p:spPr>
                <a:xfrm>
                  <a:off x="6401898" y="2276343"/>
                  <a:ext cx="588485" cy="230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126" extrusionOk="0">
                      <a:moveTo>
                        <a:pt x="281" y="89"/>
                      </a:moveTo>
                      <a:cubicBezTo>
                        <a:pt x="244" y="88"/>
                        <a:pt x="207" y="91"/>
                        <a:pt x="170" y="92"/>
                      </a:cubicBezTo>
                      <a:cubicBezTo>
                        <a:pt x="140" y="94"/>
                        <a:pt x="114" y="87"/>
                        <a:pt x="90" y="69"/>
                      </a:cubicBezTo>
                      <a:cubicBezTo>
                        <a:pt x="64" y="49"/>
                        <a:pt x="43" y="26"/>
                        <a:pt x="25" y="0"/>
                      </a:cubicBezTo>
                      <a:cubicBezTo>
                        <a:pt x="16" y="5"/>
                        <a:pt x="8" y="11"/>
                        <a:pt x="0" y="18"/>
                      </a:cubicBezTo>
                      <a:cubicBezTo>
                        <a:pt x="20" y="50"/>
                        <a:pt x="46" y="77"/>
                        <a:pt x="78" y="99"/>
                      </a:cubicBezTo>
                      <a:cubicBezTo>
                        <a:pt x="98" y="113"/>
                        <a:pt x="120" y="122"/>
                        <a:pt x="145" y="121"/>
                      </a:cubicBezTo>
                      <a:cubicBezTo>
                        <a:pt x="158" y="120"/>
                        <a:pt x="171" y="119"/>
                        <a:pt x="184" y="119"/>
                      </a:cubicBezTo>
                      <a:cubicBezTo>
                        <a:pt x="227" y="117"/>
                        <a:pt x="269" y="113"/>
                        <a:pt x="312" y="122"/>
                      </a:cubicBezTo>
                      <a:cubicBezTo>
                        <a:pt x="317" y="122"/>
                        <a:pt x="321" y="124"/>
                        <a:pt x="325" y="125"/>
                      </a:cubicBezTo>
                      <a:cubicBezTo>
                        <a:pt x="322" y="114"/>
                        <a:pt x="319" y="103"/>
                        <a:pt x="315" y="93"/>
                      </a:cubicBezTo>
                      <a:cubicBezTo>
                        <a:pt x="304" y="91"/>
                        <a:pt x="293" y="89"/>
                        <a:pt x="281" y="8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0" name="Google Shape;840;p22"/>
                <p:cNvSpPr/>
                <p:nvPr/>
              </p:nvSpPr>
              <p:spPr>
                <a:xfrm>
                  <a:off x="6338278" y="2332003"/>
                  <a:ext cx="668007" cy="294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" h="164" extrusionOk="0">
                      <a:moveTo>
                        <a:pt x="284" y="121"/>
                      </a:moveTo>
                      <a:cubicBezTo>
                        <a:pt x="260" y="124"/>
                        <a:pt x="236" y="126"/>
                        <a:pt x="212" y="128"/>
                      </a:cubicBezTo>
                      <a:cubicBezTo>
                        <a:pt x="179" y="130"/>
                        <a:pt x="148" y="121"/>
                        <a:pt x="119" y="106"/>
                      </a:cubicBezTo>
                      <a:cubicBezTo>
                        <a:pt x="97" y="94"/>
                        <a:pt x="77" y="80"/>
                        <a:pt x="62" y="59"/>
                      </a:cubicBezTo>
                      <a:cubicBezTo>
                        <a:pt x="47" y="39"/>
                        <a:pt x="32" y="19"/>
                        <a:pt x="16" y="0"/>
                      </a:cubicBezTo>
                      <a:cubicBezTo>
                        <a:pt x="11" y="4"/>
                        <a:pt x="5" y="9"/>
                        <a:pt x="0" y="14"/>
                      </a:cubicBezTo>
                      <a:cubicBezTo>
                        <a:pt x="14" y="31"/>
                        <a:pt x="28" y="49"/>
                        <a:pt x="41" y="67"/>
                      </a:cubicBezTo>
                      <a:cubicBezTo>
                        <a:pt x="58" y="93"/>
                        <a:pt x="81" y="112"/>
                        <a:pt x="108" y="126"/>
                      </a:cubicBezTo>
                      <a:cubicBezTo>
                        <a:pt x="143" y="144"/>
                        <a:pt x="180" y="154"/>
                        <a:pt x="220" y="148"/>
                      </a:cubicBezTo>
                      <a:cubicBezTo>
                        <a:pt x="242" y="145"/>
                        <a:pt x="264" y="143"/>
                        <a:pt x="287" y="141"/>
                      </a:cubicBezTo>
                      <a:cubicBezTo>
                        <a:pt x="318" y="139"/>
                        <a:pt x="347" y="144"/>
                        <a:pt x="371" y="163"/>
                      </a:cubicBezTo>
                      <a:cubicBezTo>
                        <a:pt x="370" y="154"/>
                        <a:pt x="368" y="145"/>
                        <a:pt x="367" y="136"/>
                      </a:cubicBezTo>
                      <a:cubicBezTo>
                        <a:pt x="363" y="134"/>
                        <a:pt x="359" y="132"/>
                        <a:pt x="355" y="130"/>
                      </a:cubicBezTo>
                      <a:cubicBezTo>
                        <a:pt x="333" y="122"/>
                        <a:pt x="309" y="119"/>
                        <a:pt x="285" y="121"/>
                      </a:cubicBezTo>
                      <a:lnTo>
                        <a:pt x="284" y="121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1" name="Google Shape;841;p22"/>
                <p:cNvSpPr/>
                <p:nvPr/>
              </p:nvSpPr>
              <p:spPr>
                <a:xfrm>
                  <a:off x="6266703" y="2395618"/>
                  <a:ext cx="747532" cy="405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227" extrusionOk="0">
                      <a:moveTo>
                        <a:pt x="289" y="142"/>
                      </a:moveTo>
                      <a:cubicBezTo>
                        <a:pt x="268" y="146"/>
                        <a:pt x="246" y="146"/>
                        <a:pt x="225" y="148"/>
                      </a:cubicBezTo>
                      <a:cubicBezTo>
                        <a:pt x="173" y="151"/>
                        <a:pt x="128" y="134"/>
                        <a:pt x="91" y="99"/>
                      </a:cubicBezTo>
                      <a:cubicBezTo>
                        <a:pt x="72" y="81"/>
                        <a:pt x="57" y="59"/>
                        <a:pt x="43" y="38"/>
                      </a:cubicBezTo>
                      <a:cubicBezTo>
                        <a:pt x="34" y="24"/>
                        <a:pt x="24" y="12"/>
                        <a:pt x="14" y="0"/>
                      </a:cubicBezTo>
                      <a:cubicBezTo>
                        <a:pt x="9" y="4"/>
                        <a:pt x="4" y="9"/>
                        <a:pt x="0" y="14"/>
                      </a:cubicBezTo>
                      <a:cubicBezTo>
                        <a:pt x="20" y="41"/>
                        <a:pt x="40" y="69"/>
                        <a:pt x="60" y="96"/>
                      </a:cubicBezTo>
                      <a:cubicBezTo>
                        <a:pt x="96" y="145"/>
                        <a:pt x="145" y="170"/>
                        <a:pt x="205" y="169"/>
                      </a:cubicBezTo>
                      <a:cubicBezTo>
                        <a:pt x="233" y="169"/>
                        <a:pt x="262" y="166"/>
                        <a:pt x="290" y="163"/>
                      </a:cubicBezTo>
                      <a:cubicBezTo>
                        <a:pt x="319" y="160"/>
                        <a:pt x="345" y="163"/>
                        <a:pt x="367" y="184"/>
                      </a:cubicBezTo>
                      <a:cubicBezTo>
                        <a:pt x="381" y="197"/>
                        <a:pt x="393" y="211"/>
                        <a:pt x="404" y="226"/>
                      </a:cubicBezTo>
                      <a:cubicBezTo>
                        <a:pt x="407" y="220"/>
                        <a:pt x="411" y="215"/>
                        <a:pt x="414" y="209"/>
                      </a:cubicBezTo>
                      <a:lnTo>
                        <a:pt x="414" y="209"/>
                      </a:lnTo>
                      <a:cubicBezTo>
                        <a:pt x="408" y="200"/>
                        <a:pt x="401" y="191"/>
                        <a:pt x="394" y="182"/>
                      </a:cubicBezTo>
                      <a:cubicBezTo>
                        <a:pt x="367" y="150"/>
                        <a:pt x="332" y="135"/>
                        <a:pt x="289" y="142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2" name="Google Shape;842;p22"/>
                <p:cNvSpPr/>
                <p:nvPr/>
              </p:nvSpPr>
              <p:spPr>
                <a:xfrm>
                  <a:off x="6195122" y="2483094"/>
                  <a:ext cx="829204" cy="475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231" extrusionOk="0">
                      <a:moveTo>
                        <a:pt x="102" y="150"/>
                      </a:moveTo>
                      <a:cubicBezTo>
                        <a:pt x="125" y="169"/>
                        <a:pt x="151" y="181"/>
                        <a:pt x="181" y="185"/>
                      </a:cubicBezTo>
                      <a:cubicBezTo>
                        <a:pt x="213" y="188"/>
                        <a:pt x="246" y="185"/>
                        <a:pt x="277" y="180"/>
                      </a:cubicBezTo>
                      <a:cubicBezTo>
                        <a:pt x="294" y="178"/>
                        <a:pt x="310" y="179"/>
                        <a:pt x="325" y="183"/>
                      </a:cubicBezTo>
                      <a:cubicBezTo>
                        <a:pt x="358" y="192"/>
                        <a:pt x="385" y="208"/>
                        <a:pt x="407" y="230"/>
                      </a:cubicBezTo>
                      <a:cubicBezTo>
                        <a:pt x="410" y="226"/>
                        <a:pt x="413" y="223"/>
                        <a:pt x="416" y="219"/>
                      </a:cubicBezTo>
                      <a:cubicBezTo>
                        <a:pt x="413" y="216"/>
                        <a:pt x="411" y="213"/>
                        <a:pt x="407" y="210"/>
                      </a:cubicBezTo>
                      <a:cubicBezTo>
                        <a:pt x="393" y="199"/>
                        <a:pt x="378" y="188"/>
                        <a:pt x="363" y="179"/>
                      </a:cubicBezTo>
                      <a:cubicBezTo>
                        <a:pt x="335" y="162"/>
                        <a:pt x="304" y="155"/>
                        <a:pt x="271" y="161"/>
                      </a:cubicBezTo>
                      <a:cubicBezTo>
                        <a:pt x="242" y="167"/>
                        <a:pt x="212" y="167"/>
                        <a:pt x="182" y="164"/>
                      </a:cubicBezTo>
                      <a:cubicBezTo>
                        <a:pt x="133" y="158"/>
                        <a:pt x="100" y="131"/>
                        <a:pt x="73" y="91"/>
                      </a:cubicBezTo>
                      <a:cubicBezTo>
                        <a:pt x="56" y="65"/>
                        <a:pt x="39" y="39"/>
                        <a:pt x="21" y="13"/>
                      </a:cubicBezTo>
                      <a:cubicBezTo>
                        <a:pt x="17" y="9"/>
                        <a:pt x="14" y="5"/>
                        <a:pt x="10" y="0"/>
                      </a:cubicBezTo>
                      <a:cubicBezTo>
                        <a:pt x="7" y="5"/>
                        <a:pt x="3" y="9"/>
                        <a:pt x="0" y="14"/>
                      </a:cubicBezTo>
                      <a:cubicBezTo>
                        <a:pt x="21" y="38"/>
                        <a:pt x="41" y="64"/>
                        <a:pt x="57" y="92"/>
                      </a:cubicBezTo>
                      <a:cubicBezTo>
                        <a:pt x="68" y="114"/>
                        <a:pt x="84" y="133"/>
                        <a:pt x="102" y="149"/>
                      </a:cubicBezTo>
                      <a:lnTo>
                        <a:pt x="102" y="150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87813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3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845" name="Google Shape;845;p23"/>
          <p:cNvSpPr txBox="1">
            <a:spLocks noGrp="1"/>
          </p:cNvSpPr>
          <p:nvPr>
            <p:ph type="body" idx="1"/>
          </p:nvPr>
        </p:nvSpPr>
        <p:spPr>
          <a:xfrm>
            <a:off x="957625" y="1519399"/>
            <a:ext cx="10246588" cy="14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●"/>
              <a:defRPr/>
            </a:lvl1pPr>
            <a:lvl2pPr marL="1216152" lvl="1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○"/>
              <a:defRPr/>
            </a:lvl2pPr>
            <a:lvl3pPr marL="1824228" lvl="2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■"/>
              <a:defRPr/>
            </a:lvl3pPr>
            <a:lvl4pPr marL="2432304" lvl="3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●"/>
              <a:defRPr/>
            </a:lvl4pPr>
            <a:lvl5pPr marL="3040380" lvl="4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○"/>
              <a:defRPr/>
            </a:lvl5pPr>
            <a:lvl6pPr marL="3648456" lvl="5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■"/>
              <a:defRPr/>
            </a:lvl6pPr>
            <a:lvl7pPr marL="4256532" lvl="6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●"/>
              <a:defRPr/>
            </a:lvl7pPr>
            <a:lvl8pPr marL="4864608" lvl="7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○"/>
              <a:defRPr/>
            </a:lvl8pPr>
            <a:lvl9pPr marL="5472684" lvl="8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■"/>
              <a:defRPr/>
            </a:lvl9pPr>
          </a:lstStyle>
          <a:p>
            <a:endParaRPr/>
          </a:p>
        </p:txBody>
      </p:sp>
      <p:grpSp>
        <p:nvGrpSpPr>
          <p:cNvPr id="846" name="Google Shape;846;p23"/>
          <p:cNvGrpSpPr/>
          <p:nvPr/>
        </p:nvGrpSpPr>
        <p:grpSpPr>
          <a:xfrm>
            <a:off x="-106036" y="5412023"/>
            <a:ext cx="12495909" cy="1571308"/>
            <a:chOff x="-79725" y="4059017"/>
            <a:chExt cx="9395175" cy="1178481"/>
          </a:xfrm>
        </p:grpSpPr>
        <p:sp>
          <p:nvSpPr>
            <p:cNvPr id="847" name="Google Shape;847;p23"/>
            <p:cNvSpPr/>
            <p:nvPr/>
          </p:nvSpPr>
          <p:spPr>
            <a:xfrm rot="-8100000">
              <a:off x="8476398" y="4137528"/>
              <a:ext cx="502102" cy="676075"/>
            </a:xfrm>
            <a:custGeom>
              <a:avLst/>
              <a:gdLst/>
              <a:ahLst/>
              <a:cxnLst/>
              <a:rect l="l" t="t" r="r" b="b"/>
              <a:pathLst>
                <a:path w="1006" h="1352" extrusionOk="0">
                  <a:moveTo>
                    <a:pt x="994" y="1262"/>
                  </a:moveTo>
                  <a:cubicBezTo>
                    <a:pt x="976" y="1212"/>
                    <a:pt x="952" y="1165"/>
                    <a:pt x="923" y="1120"/>
                  </a:cubicBezTo>
                  <a:cubicBezTo>
                    <a:pt x="909" y="1098"/>
                    <a:pt x="893" y="1076"/>
                    <a:pt x="876" y="1056"/>
                  </a:cubicBezTo>
                  <a:cubicBezTo>
                    <a:pt x="863" y="1040"/>
                    <a:pt x="847" y="1024"/>
                    <a:pt x="828" y="1006"/>
                  </a:cubicBezTo>
                  <a:lnTo>
                    <a:pt x="828" y="1006"/>
                  </a:lnTo>
                  <a:cubicBezTo>
                    <a:pt x="821" y="970"/>
                    <a:pt x="807" y="931"/>
                    <a:pt x="787" y="891"/>
                  </a:cubicBezTo>
                  <a:cubicBezTo>
                    <a:pt x="745" y="808"/>
                    <a:pt x="687" y="735"/>
                    <a:pt x="622" y="670"/>
                  </a:cubicBezTo>
                  <a:lnTo>
                    <a:pt x="622" y="670"/>
                  </a:lnTo>
                  <a:cubicBezTo>
                    <a:pt x="655" y="697"/>
                    <a:pt x="689" y="722"/>
                    <a:pt x="724" y="746"/>
                  </a:cubicBezTo>
                  <a:cubicBezTo>
                    <a:pt x="756" y="769"/>
                    <a:pt x="788" y="792"/>
                    <a:pt x="820" y="815"/>
                  </a:cubicBezTo>
                  <a:cubicBezTo>
                    <a:pt x="836" y="826"/>
                    <a:pt x="853" y="842"/>
                    <a:pt x="873" y="843"/>
                  </a:cubicBezTo>
                  <a:cubicBezTo>
                    <a:pt x="890" y="845"/>
                    <a:pt x="909" y="834"/>
                    <a:pt x="907" y="815"/>
                  </a:cubicBezTo>
                  <a:cubicBezTo>
                    <a:pt x="906" y="807"/>
                    <a:pt x="902" y="800"/>
                    <a:pt x="897" y="794"/>
                  </a:cubicBezTo>
                  <a:cubicBezTo>
                    <a:pt x="890" y="785"/>
                    <a:pt x="881" y="777"/>
                    <a:pt x="871" y="770"/>
                  </a:cubicBezTo>
                  <a:cubicBezTo>
                    <a:pt x="860" y="763"/>
                    <a:pt x="849" y="757"/>
                    <a:pt x="838" y="751"/>
                  </a:cubicBezTo>
                  <a:cubicBezTo>
                    <a:pt x="814" y="737"/>
                    <a:pt x="789" y="724"/>
                    <a:pt x="764" y="712"/>
                  </a:cubicBezTo>
                  <a:cubicBezTo>
                    <a:pt x="713" y="688"/>
                    <a:pt x="660" y="669"/>
                    <a:pt x="606" y="654"/>
                  </a:cubicBezTo>
                  <a:lnTo>
                    <a:pt x="606" y="654"/>
                  </a:lnTo>
                  <a:cubicBezTo>
                    <a:pt x="566" y="614"/>
                    <a:pt x="524" y="578"/>
                    <a:pt x="482" y="542"/>
                  </a:cubicBezTo>
                  <a:cubicBezTo>
                    <a:pt x="458" y="522"/>
                    <a:pt x="434" y="503"/>
                    <a:pt x="411" y="484"/>
                  </a:cubicBezTo>
                  <a:cubicBezTo>
                    <a:pt x="362" y="444"/>
                    <a:pt x="313" y="404"/>
                    <a:pt x="266" y="361"/>
                  </a:cubicBezTo>
                  <a:lnTo>
                    <a:pt x="266" y="361"/>
                  </a:lnTo>
                  <a:cubicBezTo>
                    <a:pt x="347" y="414"/>
                    <a:pt x="432" y="452"/>
                    <a:pt x="529" y="468"/>
                  </a:cubicBezTo>
                  <a:cubicBezTo>
                    <a:pt x="543" y="470"/>
                    <a:pt x="557" y="472"/>
                    <a:pt x="570" y="469"/>
                  </a:cubicBezTo>
                  <a:cubicBezTo>
                    <a:pt x="583" y="465"/>
                    <a:pt x="595" y="455"/>
                    <a:pt x="598" y="442"/>
                  </a:cubicBezTo>
                  <a:cubicBezTo>
                    <a:pt x="601" y="425"/>
                    <a:pt x="588" y="409"/>
                    <a:pt x="572" y="403"/>
                  </a:cubicBezTo>
                  <a:cubicBezTo>
                    <a:pt x="556" y="396"/>
                    <a:pt x="539" y="397"/>
                    <a:pt x="522" y="397"/>
                  </a:cubicBezTo>
                  <a:cubicBezTo>
                    <a:pt x="473" y="398"/>
                    <a:pt x="423" y="394"/>
                    <a:pt x="375" y="384"/>
                  </a:cubicBezTo>
                  <a:cubicBezTo>
                    <a:pt x="336" y="377"/>
                    <a:pt x="292" y="368"/>
                    <a:pt x="255" y="351"/>
                  </a:cubicBezTo>
                  <a:lnTo>
                    <a:pt x="255" y="351"/>
                  </a:lnTo>
                  <a:cubicBezTo>
                    <a:pt x="213" y="313"/>
                    <a:pt x="174" y="273"/>
                    <a:pt x="138" y="231"/>
                  </a:cubicBezTo>
                  <a:cubicBezTo>
                    <a:pt x="92" y="176"/>
                    <a:pt x="55" y="118"/>
                    <a:pt x="28" y="60"/>
                  </a:cubicBezTo>
                  <a:cubicBezTo>
                    <a:pt x="26" y="54"/>
                    <a:pt x="23" y="48"/>
                    <a:pt x="20" y="42"/>
                  </a:cubicBezTo>
                  <a:cubicBezTo>
                    <a:pt x="14" y="28"/>
                    <a:pt x="9" y="14"/>
                    <a:pt x="4" y="0"/>
                  </a:cubicBezTo>
                  <a:lnTo>
                    <a:pt x="0" y="14"/>
                  </a:lnTo>
                  <a:cubicBezTo>
                    <a:pt x="22" y="75"/>
                    <a:pt x="56" y="137"/>
                    <a:pt x="100" y="197"/>
                  </a:cubicBezTo>
                  <a:lnTo>
                    <a:pt x="100" y="197"/>
                  </a:lnTo>
                  <a:cubicBezTo>
                    <a:pt x="99" y="218"/>
                    <a:pt x="101" y="246"/>
                    <a:pt x="103" y="267"/>
                  </a:cubicBezTo>
                  <a:cubicBezTo>
                    <a:pt x="106" y="294"/>
                    <a:pt x="109" y="321"/>
                    <a:pt x="114" y="348"/>
                  </a:cubicBezTo>
                  <a:cubicBezTo>
                    <a:pt x="124" y="400"/>
                    <a:pt x="139" y="452"/>
                    <a:pt x="159" y="502"/>
                  </a:cubicBezTo>
                  <a:cubicBezTo>
                    <a:pt x="164" y="514"/>
                    <a:pt x="169" y="527"/>
                    <a:pt x="179" y="537"/>
                  </a:cubicBezTo>
                  <a:cubicBezTo>
                    <a:pt x="188" y="547"/>
                    <a:pt x="202" y="553"/>
                    <a:pt x="215" y="550"/>
                  </a:cubicBezTo>
                  <a:cubicBezTo>
                    <a:pt x="236" y="544"/>
                    <a:pt x="243" y="517"/>
                    <a:pt x="243" y="496"/>
                  </a:cubicBezTo>
                  <a:cubicBezTo>
                    <a:pt x="241" y="443"/>
                    <a:pt x="216" y="395"/>
                    <a:pt x="190" y="348"/>
                  </a:cubicBezTo>
                  <a:cubicBezTo>
                    <a:pt x="175" y="320"/>
                    <a:pt x="160" y="290"/>
                    <a:pt x="141" y="260"/>
                  </a:cubicBezTo>
                  <a:cubicBezTo>
                    <a:pt x="136" y="251"/>
                    <a:pt x="127" y="235"/>
                    <a:pt x="119" y="220"/>
                  </a:cubicBezTo>
                  <a:cubicBezTo>
                    <a:pt x="123" y="226"/>
                    <a:pt x="127" y="231"/>
                    <a:pt x="131" y="236"/>
                  </a:cubicBezTo>
                  <a:cubicBezTo>
                    <a:pt x="194" y="311"/>
                    <a:pt x="267" y="376"/>
                    <a:pt x="342" y="438"/>
                  </a:cubicBezTo>
                  <a:cubicBezTo>
                    <a:pt x="348" y="453"/>
                    <a:pt x="352" y="468"/>
                    <a:pt x="356" y="485"/>
                  </a:cubicBezTo>
                  <a:cubicBezTo>
                    <a:pt x="374" y="561"/>
                    <a:pt x="372" y="643"/>
                    <a:pt x="398" y="717"/>
                  </a:cubicBezTo>
                  <a:cubicBezTo>
                    <a:pt x="403" y="732"/>
                    <a:pt x="410" y="747"/>
                    <a:pt x="422" y="758"/>
                  </a:cubicBezTo>
                  <a:cubicBezTo>
                    <a:pt x="435" y="768"/>
                    <a:pt x="454" y="771"/>
                    <a:pt x="467" y="761"/>
                  </a:cubicBezTo>
                  <a:cubicBezTo>
                    <a:pt x="474" y="755"/>
                    <a:pt x="478" y="746"/>
                    <a:pt x="479" y="737"/>
                  </a:cubicBezTo>
                  <a:cubicBezTo>
                    <a:pt x="480" y="728"/>
                    <a:pt x="479" y="719"/>
                    <a:pt x="477" y="710"/>
                  </a:cubicBezTo>
                  <a:cubicBezTo>
                    <a:pt x="473" y="686"/>
                    <a:pt x="467" y="663"/>
                    <a:pt x="460" y="640"/>
                  </a:cubicBezTo>
                  <a:cubicBezTo>
                    <a:pt x="447" y="600"/>
                    <a:pt x="430" y="561"/>
                    <a:pt x="409" y="524"/>
                  </a:cubicBezTo>
                  <a:cubicBezTo>
                    <a:pt x="399" y="506"/>
                    <a:pt x="387" y="489"/>
                    <a:pt x="375" y="472"/>
                  </a:cubicBezTo>
                  <a:cubicBezTo>
                    <a:pt x="370" y="466"/>
                    <a:pt x="366" y="461"/>
                    <a:pt x="361" y="455"/>
                  </a:cubicBezTo>
                  <a:lnTo>
                    <a:pt x="361" y="455"/>
                  </a:lnTo>
                  <a:cubicBezTo>
                    <a:pt x="376" y="467"/>
                    <a:pt x="390" y="479"/>
                    <a:pt x="405" y="491"/>
                  </a:cubicBezTo>
                  <a:cubicBezTo>
                    <a:pt x="429" y="510"/>
                    <a:pt x="453" y="530"/>
                    <a:pt x="476" y="549"/>
                  </a:cubicBezTo>
                  <a:cubicBezTo>
                    <a:pt x="500" y="569"/>
                    <a:pt x="524" y="590"/>
                    <a:pt x="547" y="611"/>
                  </a:cubicBezTo>
                  <a:lnTo>
                    <a:pt x="547" y="611"/>
                  </a:lnTo>
                  <a:cubicBezTo>
                    <a:pt x="550" y="618"/>
                    <a:pt x="557" y="634"/>
                    <a:pt x="561" y="648"/>
                  </a:cubicBezTo>
                  <a:cubicBezTo>
                    <a:pt x="575" y="698"/>
                    <a:pt x="574" y="728"/>
                    <a:pt x="575" y="766"/>
                  </a:cubicBezTo>
                  <a:cubicBezTo>
                    <a:pt x="576" y="826"/>
                    <a:pt x="571" y="886"/>
                    <a:pt x="580" y="945"/>
                  </a:cubicBezTo>
                  <a:cubicBezTo>
                    <a:pt x="582" y="960"/>
                    <a:pt x="585" y="974"/>
                    <a:pt x="593" y="986"/>
                  </a:cubicBezTo>
                  <a:cubicBezTo>
                    <a:pt x="601" y="998"/>
                    <a:pt x="616" y="1007"/>
                    <a:pt x="630" y="1005"/>
                  </a:cubicBezTo>
                  <a:cubicBezTo>
                    <a:pt x="642" y="1003"/>
                    <a:pt x="652" y="994"/>
                    <a:pt x="657" y="983"/>
                  </a:cubicBezTo>
                  <a:cubicBezTo>
                    <a:pt x="663" y="973"/>
                    <a:pt x="665" y="960"/>
                    <a:pt x="666" y="949"/>
                  </a:cubicBezTo>
                  <a:cubicBezTo>
                    <a:pt x="671" y="909"/>
                    <a:pt x="669" y="869"/>
                    <a:pt x="662" y="830"/>
                  </a:cubicBezTo>
                  <a:cubicBezTo>
                    <a:pt x="650" y="762"/>
                    <a:pt x="622" y="697"/>
                    <a:pt x="581" y="642"/>
                  </a:cubicBezTo>
                  <a:cubicBezTo>
                    <a:pt x="659" y="715"/>
                    <a:pt x="730" y="798"/>
                    <a:pt x="779" y="895"/>
                  </a:cubicBezTo>
                  <a:cubicBezTo>
                    <a:pt x="782" y="900"/>
                    <a:pt x="784" y="905"/>
                    <a:pt x="786" y="910"/>
                  </a:cubicBezTo>
                  <a:lnTo>
                    <a:pt x="786" y="910"/>
                  </a:lnTo>
                  <a:cubicBezTo>
                    <a:pt x="786" y="956"/>
                    <a:pt x="780" y="998"/>
                    <a:pt x="755" y="1038"/>
                  </a:cubicBezTo>
                  <a:cubicBezTo>
                    <a:pt x="730" y="1080"/>
                    <a:pt x="690" y="1112"/>
                    <a:pt x="644" y="1129"/>
                  </a:cubicBezTo>
                  <a:cubicBezTo>
                    <a:pt x="632" y="1133"/>
                    <a:pt x="618" y="1136"/>
                    <a:pt x="607" y="1143"/>
                  </a:cubicBezTo>
                  <a:cubicBezTo>
                    <a:pt x="595" y="1149"/>
                    <a:pt x="585" y="1161"/>
                    <a:pt x="583" y="1174"/>
                  </a:cubicBezTo>
                  <a:cubicBezTo>
                    <a:pt x="580" y="1195"/>
                    <a:pt x="601" y="1214"/>
                    <a:pt x="622" y="1217"/>
                  </a:cubicBezTo>
                  <a:cubicBezTo>
                    <a:pt x="644" y="1219"/>
                    <a:pt x="665" y="1209"/>
                    <a:pt x="682" y="1197"/>
                  </a:cubicBezTo>
                  <a:cubicBezTo>
                    <a:pt x="729" y="1166"/>
                    <a:pt x="766" y="1119"/>
                    <a:pt x="784" y="1066"/>
                  </a:cubicBezTo>
                  <a:cubicBezTo>
                    <a:pt x="799" y="1023"/>
                    <a:pt x="804" y="972"/>
                    <a:pt x="794" y="927"/>
                  </a:cubicBezTo>
                  <a:cubicBezTo>
                    <a:pt x="818" y="983"/>
                    <a:pt x="829" y="1037"/>
                    <a:pt x="827" y="1086"/>
                  </a:cubicBezTo>
                  <a:cubicBezTo>
                    <a:pt x="824" y="1153"/>
                    <a:pt x="793" y="1216"/>
                    <a:pt x="745" y="1250"/>
                  </a:cubicBezTo>
                  <a:cubicBezTo>
                    <a:pt x="679" y="1274"/>
                    <a:pt x="607" y="1259"/>
                    <a:pt x="543" y="1285"/>
                  </a:cubicBezTo>
                  <a:cubicBezTo>
                    <a:pt x="533" y="1289"/>
                    <a:pt x="523" y="1294"/>
                    <a:pt x="517" y="1303"/>
                  </a:cubicBezTo>
                  <a:cubicBezTo>
                    <a:pt x="510" y="1311"/>
                    <a:pt x="507" y="1323"/>
                    <a:pt x="511" y="1333"/>
                  </a:cubicBezTo>
                  <a:cubicBezTo>
                    <a:pt x="519" y="1350"/>
                    <a:pt x="543" y="1351"/>
                    <a:pt x="561" y="1348"/>
                  </a:cubicBezTo>
                  <a:cubicBezTo>
                    <a:pt x="598" y="1343"/>
                    <a:pt x="634" y="1330"/>
                    <a:pt x="667" y="1313"/>
                  </a:cubicBezTo>
                  <a:cubicBezTo>
                    <a:pt x="689" y="1302"/>
                    <a:pt x="724" y="1283"/>
                    <a:pt x="743" y="1262"/>
                  </a:cubicBezTo>
                  <a:cubicBezTo>
                    <a:pt x="744" y="1262"/>
                    <a:pt x="744" y="1262"/>
                    <a:pt x="744" y="1261"/>
                  </a:cubicBezTo>
                  <a:cubicBezTo>
                    <a:pt x="798" y="1226"/>
                    <a:pt x="832" y="1160"/>
                    <a:pt x="836" y="1086"/>
                  </a:cubicBezTo>
                  <a:cubicBezTo>
                    <a:pt x="836" y="1072"/>
                    <a:pt x="836" y="1058"/>
                    <a:pt x="834" y="1044"/>
                  </a:cubicBezTo>
                  <a:cubicBezTo>
                    <a:pt x="837" y="1053"/>
                    <a:pt x="840" y="1063"/>
                    <a:pt x="842" y="1069"/>
                  </a:cubicBezTo>
                  <a:cubicBezTo>
                    <a:pt x="850" y="1094"/>
                    <a:pt x="859" y="1119"/>
                    <a:pt x="867" y="1144"/>
                  </a:cubicBezTo>
                  <a:cubicBezTo>
                    <a:pt x="884" y="1193"/>
                    <a:pt x="901" y="1242"/>
                    <a:pt x="919" y="1290"/>
                  </a:cubicBezTo>
                  <a:cubicBezTo>
                    <a:pt x="924" y="1303"/>
                    <a:pt x="930" y="1317"/>
                    <a:pt x="939" y="1328"/>
                  </a:cubicBezTo>
                  <a:cubicBezTo>
                    <a:pt x="949" y="1339"/>
                    <a:pt x="964" y="1346"/>
                    <a:pt x="978" y="1342"/>
                  </a:cubicBezTo>
                  <a:cubicBezTo>
                    <a:pt x="992" y="1338"/>
                    <a:pt x="1002" y="1322"/>
                    <a:pt x="1003" y="1307"/>
                  </a:cubicBezTo>
                  <a:cubicBezTo>
                    <a:pt x="1005" y="1292"/>
                    <a:pt x="1000" y="1277"/>
                    <a:pt x="995" y="1263"/>
                  </a:cubicBezTo>
                  <a:lnTo>
                    <a:pt x="994" y="1262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3"/>
            <p:cNvSpPr/>
            <p:nvPr/>
          </p:nvSpPr>
          <p:spPr>
            <a:xfrm rot="-1178135">
              <a:off x="242538" y="4773229"/>
              <a:ext cx="594596" cy="312711"/>
            </a:xfrm>
            <a:custGeom>
              <a:avLst/>
              <a:gdLst/>
              <a:ahLst/>
              <a:cxnLst/>
              <a:rect l="l" t="t" r="r" b="b"/>
              <a:pathLst>
                <a:path w="1192" h="625" extrusionOk="0">
                  <a:moveTo>
                    <a:pt x="1173" y="11"/>
                  </a:moveTo>
                  <a:cubicBezTo>
                    <a:pt x="948" y="32"/>
                    <a:pt x="738" y="102"/>
                    <a:pt x="551" y="229"/>
                  </a:cubicBezTo>
                  <a:cubicBezTo>
                    <a:pt x="467" y="269"/>
                    <a:pt x="385" y="316"/>
                    <a:pt x="306" y="367"/>
                  </a:cubicBezTo>
                  <a:lnTo>
                    <a:pt x="305" y="367"/>
                  </a:lnTo>
                  <a:cubicBezTo>
                    <a:pt x="417" y="268"/>
                    <a:pt x="511" y="151"/>
                    <a:pt x="582" y="20"/>
                  </a:cubicBezTo>
                  <a:cubicBezTo>
                    <a:pt x="588" y="11"/>
                    <a:pt x="579" y="0"/>
                    <a:pt x="568" y="3"/>
                  </a:cubicBezTo>
                  <a:cubicBezTo>
                    <a:pt x="466" y="34"/>
                    <a:pt x="371" y="86"/>
                    <a:pt x="302" y="166"/>
                  </a:cubicBezTo>
                  <a:cubicBezTo>
                    <a:pt x="228" y="251"/>
                    <a:pt x="173" y="360"/>
                    <a:pt x="158" y="472"/>
                  </a:cubicBezTo>
                  <a:lnTo>
                    <a:pt x="158" y="472"/>
                  </a:lnTo>
                  <a:cubicBezTo>
                    <a:pt x="103" y="514"/>
                    <a:pt x="51" y="559"/>
                    <a:pt x="1" y="606"/>
                  </a:cubicBezTo>
                  <a:lnTo>
                    <a:pt x="0" y="624"/>
                  </a:lnTo>
                  <a:cubicBezTo>
                    <a:pt x="156" y="476"/>
                    <a:pt x="334" y="351"/>
                    <a:pt x="526" y="254"/>
                  </a:cubicBezTo>
                  <a:lnTo>
                    <a:pt x="526" y="254"/>
                  </a:lnTo>
                  <a:cubicBezTo>
                    <a:pt x="762" y="260"/>
                    <a:pt x="998" y="179"/>
                    <a:pt x="1182" y="32"/>
                  </a:cubicBezTo>
                  <a:cubicBezTo>
                    <a:pt x="1191" y="25"/>
                    <a:pt x="1185" y="10"/>
                    <a:pt x="1173" y="1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3"/>
            <p:cNvSpPr/>
            <p:nvPr/>
          </p:nvSpPr>
          <p:spPr>
            <a:xfrm rot="10800000">
              <a:off x="-79725" y="4476748"/>
              <a:ext cx="9395175" cy="760749"/>
            </a:xfrm>
            <a:custGeom>
              <a:avLst/>
              <a:gdLst/>
              <a:ahLst/>
              <a:cxnLst/>
              <a:rect l="l" t="t" r="r" b="b"/>
              <a:pathLst>
                <a:path w="1584" h="431" extrusionOk="0">
                  <a:moveTo>
                    <a:pt x="10" y="196"/>
                  </a:moveTo>
                  <a:cubicBezTo>
                    <a:pt x="17" y="337"/>
                    <a:pt x="162" y="430"/>
                    <a:pt x="293" y="375"/>
                  </a:cubicBezTo>
                  <a:cubicBezTo>
                    <a:pt x="294" y="375"/>
                    <a:pt x="295" y="374"/>
                    <a:pt x="296" y="374"/>
                  </a:cubicBezTo>
                  <a:cubicBezTo>
                    <a:pt x="383" y="337"/>
                    <a:pt x="463" y="285"/>
                    <a:pt x="552" y="253"/>
                  </a:cubicBezTo>
                  <a:cubicBezTo>
                    <a:pt x="615" y="231"/>
                    <a:pt x="681" y="219"/>
                    <a:pt x="748" y="217"/>
                  </a:cubicBezTo>
                  <a:cubicBezTo>
                    <a:pt x="879" y="215"/>
                    <a:pt x="1008" y="255"/>
                    <a:pt x="1138" y="246"/>
                  </a:cubicBezTo>
                  <a:cubicBezTo>
                    <a:pt x="1221" y="240"/>
                    <a:pt x="1301" y="215"/>
                    <a:pt x="1379" y="185"/>
                  </a:cubicBezTo>
                  <a:cubicBezTo>
                    <a:pt x="1469" y="150"/>
                    <a:pt x="1567" y="95"/>
                    <a:pt x="1583" y="0"/>
                  </a:cubicBezTo>
                  <a:lnTo>
                    <a:pt x="0" y="0"/>
                  </a:lnTo>
                  <a:lnTo>
                    <a:pt x="10" y="196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0" name="Google Shape;850;p23"/>
          <p:cNvGrpSpPr/>
          <p:nvPr/>
        </p:nvGrpSpPr>
        <p:grpSpPr>
          <a:xfrm>
            <a:off x="-8" y="5875678"/>
            <a:ext cx="12020117" cy="1107660"/>
            <a:chOff x="-6" y="4406758"/>
            <a:chExt cx="9037446" cy="830745"/>
          </a:xfrm>
        </p:grpSpPr>
        <p:grpSp>
          <p:nvGrpSpPr>
            <p:cNvPr id="851" name="Google Shape;851;p23"/>
            <p:cNvGrpSpPr/>
            <p:nvPr/>
          </p:nvGrpSpPr>
          <p:grpSpPr>
            <a:xfrm>
              <a:off x="8746326" y="4406758"/>
              <a:ext cx="291114" cy="830745"/>
              <a:chOff x="2854835" y="335925"/>
              <a:chExt cx="170053" cy="485277"/>
            </a:xfrm>
          </p:grpSpPr>
          <p:sp>
            <p:nvSpPr>
              <p:cNvPr id="852" name="Google Shape;852;p23"/>
              <p:cNvSpPr/>
              <p:nvPr/>
            </p:nvSpPr>
            <p:spPr>
              <a:xfrm>
                <a:off x="2854835" y="335925"/>
                <a:ext cx="118900" cy="107839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42" extrusionOk="0">
                    <a:moveTo>
                      <a:pt x="374" y="221"/>
                    </a:moveTo>
                    <a:cubicBezTo>
                      <a:pt x="370" y="233"/>
                      <a:pt x="363" y="243"/>
                      <a:pt x="354" y="253"/>
                    </a:cubicBezTo>
                    <a:cubicBezTo>
                      <a:pt x="340" y="269"/>
                      <a:pt x="320" y="282"/>
                      <a:pt x="298" y="292"/>
                    </a:cubicBezTo>
                    <a:cubicBezTo>
                      <a:pt x="276" y="303"/>
                      <a:pt x="252" y="312"/>
                      <a:pt x="230" y="320"/>
                    </a:cubicBezTo>
                    <a:cubicBezTo>
                      <a:pt x="227" y="322"/>
                      <a:pt x="223" y="323"/>
                      <a:pt x="220" y="325"/>
                    </a:cubicBezTo>
                    <a:cubicBezTo>
                      <a:pt x="188" y="337"/>
                      <a:pt x="152" y="341"/>
                      <a:pt x="118" y="335"/>
                    </a:cubicBezTo>
                    <a:cubicBezTo>
                      <a:pt x="107" y="333"/>
                      <a:pt x="96" y="331"/>
                      <a:pt x="86" y="327"/>
                    </a:cubicBezTo>
                    <a:cubicBezTo>
                      <a:pt x="84" y="326"/>
                      <a:pt x="82" y="325"/>
                      <a:pt x="80" y="325"/>
                    </a:cubicBezTo>
                    <a:cubicBezTo>
                      <a:pt x="78" y="324"/>
                      <a:pt x="75" y="323"/>
                      <a:pt x="73" y="322"/>
                    </a:cubicBezTo>
                    <a:cubicBezTo>
                      <a:pt x="45" y="309"/>
                      <a:pt x="20" y="288"/>
                      <a:pt x="10" y="259"/>
                    </a:cubicBezTo>
                    <a:cubicBezTo>
                      <a:pt x="0" y="228"/>
                      <a:pt x="13" y="187"/>
                      <a:pt x="45" y="176"/>
                    </a:cubicBezTo>
                    <a:cubicBezTo>
                      <a:pt x="20" y="137"/>
                      <a:pt x="29" y="82"/>
                      <a:pt x="62" y="50"/>
                    </a:cubicBezTo>
                    <a:cubicBezTo>
                      <a:pt x="95" y="18"/>
                      <a:pt x="150" y="13"/>
                      <a:pt x="188" y="39"/>
                    </a:cubicBezTo>
                    <a:cubicBezTo>
                      <a:pt x="204" y="12"/>
                      <a:pt x="247" y="0"/>
                      <a:pt x="277" y="10"/>
                    </a:cubicBezTo>
                    <a:cubicBezTo>
                      <a:pt x="307" y="19"/>
                      <a:pt x="329" y="47"/>
                      <a:pt x="339" y="77"/>
                    </a:cubicBezTo>
                    <a:cubicBezTo>
                      <a:pt x="344" y="93"/>
                      <a:pt x="345" y="110"/>
                      <a:pt x="344" y="126"/>
                    </a:cubicBezTo>
                    <a:cubicBezTo>
                      <a:pt x="344" y="128"/>
                      <a:pt x="344" y="131"/>
                      <a:pt x="344" y="133"/>
                    </a:cubicBezTo>
                    <a:cubicBezTo>
                      <a:pt x="343" y="145"/>
                      <a:pt x="341" y="158"/>
                      <a:pt x="337" y="170"/>
                    </a:cubicBezTo>
                    <a:cubicBezTo>
                      <a:pt x="350" y="166"/>
                      <a:pt x="365" y="174"/>
                      <a:pt x="371" y="184"/>
                    </a:cubicBezTo>
                    <a:cubicBezTo>
                      <a:pt x="378" y="195"/>
                      <a:pt x="378" y="209"/>
                      <a:pt x="374" y="22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23"/>
              <p:cNvSpPr/>
              <p:nvPr/>
            </p:nvSpPr>
            <p:spPr>
              <a:xfrm>
                <a:off x="2871425" y="364958"/>
                <a:ext cx="91249" cy="74658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36" extrusionOk="0">
                    <a:moveTo>
                      <a:pt x="290" y="41"/>
                    </a:moveTo>
                    <a:cubicBezTo>
                      <a:pt x="266" y="39"/>
                      <a:pt x="242" y="48"/>
                      <a:pt x="226" y="66"/>
                    </a:cubicBezTo>
                    <a:cubicBezTo>
                      <a:pt x="225" y="67"/>
                      <a:pt x="224" y="67"/>
                      <a:pt x="223" y="67"/>
                    </a:cubicBezTo>
                    <a:cubicBezTo>
                      <a:pt x="222" y="67"/>
                      <a:pt x="221" y="66"/>
                      <a:pt x="221" y="65"/>
                    </a:cubicBezTo>
                    <a:cubicBezTo>
                      <a:pt x="211" y="39"/>
                      <a:pt x="188" y="18"/>
                      <a:pt x="162" y="13"/>
                    </a:cubicBezTo>
                    <a:cubicBezTo>
                      <a:pt x="135" y="7"/>
                      <a:pt x="105" y="18"/>
                      <a:pt x="89" y="39"/>
                    </a:cubicBezTo>
                    <a:cubicBezTo>
                      <a:pt x="72" y="62"/>
                      <a:pt x="71" y="97"/>
                      <a:pt x="86" y="117"/>
                    </a:cubicBezTo>
                    <a:cubicBezTo>
                      <a:pt x="87" y="118"/>
                      <a:pt x="87" y="119"/>
                      <a:pt x="87" y="121"/>
                    </a:cubicBezTo>
                    <a:cubicBezTo>
                      <a:pt x="86" y="122"/>
                      <a:pt x="85" y="122"/>
                      <a:pt x="84" y="122"/>
                    </a:cubicBezTo>
                    <a:cubicBezTo>
                      <a:pt x="62" y="119"/>
                      <a:pt x="40" y="128"/>
                      <a:pt x="26" y="144"/>
                    </a:cubicBezTo>
                    <a:cubicBezTo>
                      <a:pt x="12" y="161"/>
                      <a:pt x="7" y="185"/>
                      <a:pt x="13" y="205"/>
                    </a:cubicBezTo>
                    <a:cubicBezTo>
                      <a:pt x="16" y="216"/>
                      <a:pt x="23" y="227"/>
                      <a:pt x="32" y="235"/>
                    </a:cubicBezTo>
                    <a:cubicBezTo>
                      <a:pt x="30" y="234"/>
                      <a:pt x="28" y="233"/>
                      <a:pt x="26" y="233"/>
                    </a:cubicBezTo>
                    <a:cubicBezTo>
                      <a:pt x="23" y="232"/>
                      <a:pt x="21" y="230"/>
                      <a:pt x="18" y="229"/>
                    </a:cubicBezTo>
                    <a:cubicBezTo>
                      <a:pt x="13" y="223"/>
                      <a:pt x="9" y="215"/>
                      <a:pt x="7" y="207"/>
                    </a:cubicBezTo>
                    <a:cubicBezTo>
                      <a:pt x="0" y="184"/>
                      <a:pt x="6" y="158"/>
                      <a:pt x="21" y="140"/>
                    </a:cubicBezTo>
                    <a:cubicBezTo>
                      <a:pt x="35" y="124"/>
                      <a:pt x="56" y="115"/>
                      <a:pt x="78" y="115"/>
                    </a:cubicBezTo>
                    <a:cubicBezTo>
                      <a:pt x="64" y="92"/>
                      <a:pt x="67" y="58"/>
                      <a:pt x="84" y="35"/>
                    </a:cubicBezTo>
                    <a:cubicBezTo>
                      <a:pt x="101" y="12"/>
                      <a:pt x="134" y="0"/>
                      <a:pt x="163" y="6"/>
                    </a:cubicBezTo>
                    <a:cubicBezTo>
                      <a:pt x="189" y="12"/>
                      <a:pt x="213" y="32"/>
                      <a:pt x="224" y="58"/>
                    </a:cubicBezTo>
                    <a:cubicBezTo>
                      <a:pt x="241" y="41"/>
                      <a:pt x="265" y="32"/>
                      <a:pt x="290" y="34"/>
                    </a:cubicBezTo>
                    <a:cubicBezTo>
                      <a:pt x="290" y="36"/>
                      <a:pt x="290" y="39"/>
                      <a:pt x="290" y="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23"/>
              <p:cNvSpPr/>
              <p:nvPr/>
            </p:nvSpPr>
            <p:spPr>
              <a:xfrm>
                <a:off x="2890781" y="409200"/>
                <a:ext cx="58067" cy="35946"/>
              </a:xfrm>
              <a:custGeom>
                <a:avLst/>
                <a:gdLst/>
                <a:ahLst/>
                <a:cxnLst/>
                <a:rect l="l" t="t" r="r" b="b"/>
                <a:pathLst>
                  <a:path w="186" h="116" extrusionOk="0">
                    <a:moveTo>
                      <a:pt x="115" y="88"/>
                    </a:moveTo>
                    <a:cubicBezTo>
                      <a:pt x="90" y="105"/>
                      <a:pt x="61" y="114"/>
                      <a:pt x="31" y="115"/>
                    </a:cubicBezTo>
                    <a:cubicBezTo>
                      <a:pt x="24" y="115"/>
                      <a:pt x="17" y="115"/>
                      <a:pt x="11" y="112"/>
                    </a:cubicBezTo>
                    <a:cubicBezTo>
                      <a:pt x="5" y="108"/>
                      <a:pt x="0" y="101"/>
                      <a:pt x="2" y="95"/>
                    </a:cubicBezTo>
                    <a:cubicBezTo>
                      <a:pt x="4" y="87"/>
                      <a:pt x="13" y="83"/>
                      <a:pt x="21" y="81"/>
                    </a:cubicBezTo>
                    <a:cubicBezTo>
                      <a:pt x="39" y="76"/>
                      <a:pt x="58" y="76"/>
                      <a:pt x="76" y="78"/>
                    </a:cubicBezTo>
                    <a:cubicBezTo>
                      <a:pt x="66" y="63"/>
                      <a:pt x="58" y="42"/>
                      <a:pt x="58" y="24"/>
                    </a:cubicBezTo>
                    <a:cubicBezTo>
                      <a:pt x="58" y="17"/>
                      <a:pt x="59" y="8"/>
                      <a:pt x="66" y="4"/>
                    </a:cubicBezTo>
                    <a:cubicBezTo>
                      <a:pt x="73" y="0"/>
                      <a:pt x="82" y="3"/>
                      <a:pt x="89" y="9"/>
                    </a:cubicBezTo>
                    <a:cubicBezTo>
                      <a:pt x="107" y="22"/>
                      <a:pt x="118" y="44"/>
                      <a:pt x="117" y="67"/>
                    </a:cubicBezTo>
                    <a:cubicBezTo>
                      <a:pt x="129" y="56"/>
                      <a:pt x="146" y="47"/>
                      <a:pt x="162" y="44"/>
                    </a:cubicBezTo>
                    <a:cubicBezTo>
                      <a:pt x="170" y="42"/>
                      <a:pt x="180" y="43"/>
                      <a:pt x="183" y="50"/>
                    </a:cubicBezTo>
                    <a:cubicBezTo>
                      <a:pt x="185" y="54"/>
                      <a:pt x="184" y="59"/>
                      <a:pt x="181" y="63"/>
                    </a:cubicBezTo>
                    <a:cubicBezTo>
                      <a:pt x="179" y="67"/>
                      <a:pt x="175" y="70"/>
                      <a:pt x="171" y="72"/>
                    </a:cubicBezTo>
                    <a:cubicBezTo>
                      <a:pt x="155" y="82"/>
                      <a:pt x="134" y="87"/>
                      <a:pt x="115" y="8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23"/>
              <p:cNvSpPr/>
              <p:nvPr/>
            </p:nvSpPr>
            <p:spPr>
              <a:xfrm>
                <a:off x="2926727" y="435468"/>
                <a:ext cx="98161" cy="38573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232" extrusionOk="0">
                    <a:moveTo>
                      <a:pt x="0" y="0"/>
                    </a:moveTo>
                    <a:cubicBezTo>
                      <a:pt x="133" y="402"/>
                      <a:pt x="237" y="814"/>
                      <a:pt x="311" y="123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6" name="Google Shape;856;p23"/>
            <p:cNvGrpSpPr/>
            <p:nvPr/>
          </p:nvGrpSpPr>
          <p:grpSpPr>
            <a:xfrm>
              <a:off x="8632720" y="4584266"/>
              <a:ext cx="388153" cy="653233"/>
              <a:chOff x="2788472" y="439616"/>
              <a:chExt cx="226738" cy="381584"/>
            </a:xfrm>
          </p:grpSpPr>
          <p:sp>
            <p:nvSpPr>
              <p:cNvPr id="857" name="Google Shape;857;p23"/>
              <p:cNvSpPr/>
              <p:nvPr/>
            </p:nvSpPr>
            <p:spPr>
              <a:xfrm>
                <a:off x="2788472" y="439616"/>
                <a:ext cx="116134" cy="113369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61" extrusionOk="0">
                    <a:moveTo>
                      <a:pt x="371" y="172"/>
                    </a:moveTo>
                    <a:cubicBezTo>
                      <a:pt x="371" y="184"/>
                      <a:pt x="367" y="197"/>
                      <a:pt x="362" y="208"/>
                    </a:cubicBezTo>
                    <a:cubicBezTo>
                      <a:pt x="353" y="228"/>
                      <a:pt x="337" y="246"/>
                      <a:pt x="320" y="263"/>
                    </a:cubicBezTo>
                    <a:cubicBezTo>
                      <a:pt x="302" y="280"/>
                      <a:pt x="282" y="295"/>
                      <a:pt x="264" y="310"/>
                    </a:cubicBezTo>
                    <a:cubicBezTo>
                      <a:pt x="261" y="312"/>
                      <a:pt x="258" y="315"/>
                      <a:pt x="255" y="317"/>
                    </a:cubicBezTo>
                    <a:cubicBezTo>
                      <a:pt x="228" y="339"/>
                      <a:pt x="195" y="353"/>
                      <a:pt x="161" y="358"/>
                    </a:cubicBezTo>
                    <a:cubicBezTo>
                      <a:pt x="150" y="359"/>
                      <a:pt x="139" y="360"/>
                      <a:pt x="128" y="360"/>
                    </a:cubicBezTo>
                    <a:cubicBezTo>
                      <a:pt x="126" y="360"/>
                      <a:pt x="124" y="359"/>
                      <a:pt x="122" y="359"/>
                    </a:cubicBezTo>
                    <a:cubicBezTo>
                      <a:pt x="119" y="359"/>
                      <a:pt x="117" y="359"/>
                      <a:pt x="114" y="358"/>
                    </a:cubicBezTo>
                    <a:cubicBezTo>
                      <a:pt x="83" y="355"/>
                      <a:pt x="53" y="342"/>
                      <a:pt x="35" y="317"/>
                    </a:cubicBezTo>
                    <a:cubicBezTo>
                      <a:pt x="16" y="291"/>
                      <a:pt x="16" y="248"/>
                      <a:pt x="43" y="228"/>
                    </a:cubicBezTo>
                    <a:cubicBezTo>
                      <a:pt x="8" y="199"/>
                      <a:pt x="0" y="143"/>
                      <a:pt x="22" y="103"/>
                    </a:cubicBezTo>
                    <a:cubicBezTo>
                      <a:pt x="43" y="63"/>
                      <a:pt x="95" y="41"/>
                      <a:pt x="138" y="54"/>
                    </a:cubicBezTo>
                    <a:cubicBezTo>
                      <a:pt x="145" y="23"/>
                      <a:pt x="182" y="0"/>
                      <a:pt x="214" y="0"/>
                    </a:cubicBezTo>
                    <a:cubicBezTo>
                      <a:pt x="246" y="0"/>
                      <a:pt x="275" y="19"/>
                      <a:pt x="293" y="44"/>
                    </a:cubicBezTo>
                    <a:cubicBezTo>
                      <a:pt x="303" y="58"/>
                      <a:pt x="310" y="74"/>
                      <a:pt x="314" y="90"/>
                    </a:cubicBezTo>
                    <a:cubicBezTo>
                      <a:pt x="314" y="92"/>
                      <a:pt x="315" y="94"/>
                      <a:pt x="315" y="96"/>
                    </a:cubicBezTo>
                    <a:cubicBezTo>
                      <a:pt x="318" y="109"/>
                      <a:pt x="320" y="121"/>
                      <a:pt x="320" y="134"/>
                    </a:cubicBezTo>
                    <a:cubicBezTo>
                      <a:pt x="331" y="127"/>
                      <a:pt x="347" y="128"/>
                      <a:pt x="357" y="137"/>
                    </a:cubicBezTo>
                    <a:cubicBezTo>
                      <a:pt x="366" y="145"/>
                      <a:pt x="371" y="159"/>
                      <a:pt x="371" y="171"/>
                    </a:cubicBezTo>
                    <a:lnTo>
                      <a:pt x="371" y="17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23"/>
              <p:cNvSpPr/>
              <p:nvPr/>
            </p:nvSpPr>
            <p:spPr>
              <a:xfrm>
                <a:off x="2813358" y="468650"/>
                <a:ext cx="74658" cy="84335"/>
              </a:xfrm>
              <a:custGeom>
                <a:avLst/>
                <a:gdLst/>
                <a:ahLst/>
                <a:cxnLst/>
                <a:rect l="l" t="t" r="r" b="b"/>
                <a:pathLst>
                  <a:path w="237" h="270" extrusionOk="0">
                    <a:moveTo>
                      <a:pt x="236" y="6"/>
                    </a:moveTo>
                    <a:cubicBezTo>
                      <a:pt x="212" y="12"/>
                      <a:pt x="192" y="28"/>
                      <a:pt x="182" y="50"/>
                    </a:cubicBezTo>
                    <a:cubicBezTo>
                      <a:pt x="182" y="51"/>
                      <a:pt x="181" y="51"/>
                      <a:pt x="180" y="52"/>
                    </a:cubicBezTo>
                    <a:cubicBezTo>
                      <a:pt x="178" y="52"/>
                      <a:pt x="177" y="51"/>
                      <a:pt x="177" y="51"/>
                    </a:cubicBezTo>
                    <a:cubicBezTo>
                      <a:pt x="160" y="28"/>
                      <a:pt x="131" y="16"/>
                      <a:pt x="105" y="18"/>
                    </a:cubicBezTo>
                    <a:cubicBezTo>
                      <a:pt x="78" y="21"/>
                      <a:pt x="52" y="40"/>
                      <a:pt x="44" y="65"/>
                    </a:cubicBezTo>
                    <a:cubicBezTo>
                      <a:pt x="35" y="92"/>
                      <a:pt x="44" y="126"/>
                      <a:pt x="65" y="140"/>
                    </a:cubicBezTo>
                    <a:cubicBezTo>
                      <a:pt x="66" y="141"/>
                      <a:pt x="67" y="143"/>
                      <a:pt x="66" y="144"/>
                    </a:cubicBezTo>
                    <a:cubicBezTo>
                      <a:pt x="66" y="145"/>
                      <a:pt x="65" y="146"/>
                      <a:pt x="64" y="146"/>
                    </a:cubicBezTo>
                    <a:cubicBezTo>
                      <a:pt x="43" y="150"/>
                      <a:pt x="24" y="165"/>
                      <a:pt x="15" y="185"/>
                    </a:cubicBezTo>
                    <a:cubicBezTo>
                      <a:pt x="7" y="205"/>
                      <a:pt x="9" y="229"/>
                      <a:pt x="21" y="247"/>
                    </a:cubicBezTo>
                    <a:cubicBezTo>
                      <a:pt x="28" y="257"/>
                      <a:pt x="37" y="264"/>
                      <a:pt x="48" y="269"/>
                    </a:cubicBezTo>
                    <a:cubicBezTo>
                      <a:pt x="46" y="269"/>
                      <a:pt x="44" y="269"/>
                      <a:pt x="42" y="269"/>
                    </a:cubicBezTo>
                    <a:cubicBezTo>
                      <a:pt x="39" y="269"/>
                      <a:pt x="37" y="269"/>
                      <a:pt x="34" y="268"/>
                    </a:cubicBezTo>
                    <a:cubicBezTo>
                      <a:pt x="27" y="263"/>
                      <a:pt x="21" y="257"/>
                      <a:pt x="16" y="250"/>
                    </a:cubicBezTo>
                    <a:cubicBezTo>
                      <a:pt x="3" y="230"/>
                      <a:pt x="0" y="204"/>
                      <a:pt x="9" y="182"/>
                    </a:cubicBezTo>
                    <a:cubicBezTo>
                      <a:pt x="18" y="163"/>
                      <a:pt x="36" y="147"/>
                      <a:pt x="56" y="141"/>
                    </a:cubicBezTo>
                    <a:cubicBezTo>
                      <a:pt x="37" y="123"/>
                      <a:pt x="29" y="90"/>
                      <a:pt x="38" y="63"/>
                    </a:cubicBezTo>
                    <a:cubicBezTo>
                      <a:pt x="47" y="36"/>
                      <a:pt x="75" y="14"/>
                      <a:pt x="105" y="12"/>
                    </a:cubicBezTo>
                    <a:cubicBezTo>
                      <a:pt x="131" y="9"/>
                      <a:pt x="160" y="21"/>
                      <a:pt x="179" y="42"/>
                    </a:cubicBezTo>
                    <a:cubicBezTo>
                      <a:pt x="190" y="21"/>
                      <a:pt x="210" y="6"/>
                      <a:pt x="234" y="0"/>
                    </a:cubicBezTo>
                    <a:cubicBezTo>
                      <a:pt x="235" y="2"/>
                      <a:pt x="235" y="4"/>
                      <a:pt x="236" y="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23"/>
              <p:cNvSpPr/>
              <p:nvPr/>
            </p:nvSpPr>
            <p:spPr>
              <a:xfrm>
                <a:off x="2838244" y="514273"/>
                <a:ext cx="51154" cy="40093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27" extrusionOk="0">
                    <a:moveTo>
                      <a:pt x="107" y="72"/>
                    </a:moveTo>
                    <a:cubicBezTo>
                      <a:pt x="88" y="95"/>
                      <a:pt x="63" y="113"/>
                      <a:pt x="34" y="123"/>
                    </a:cubicBezTo>
                    <a:cubicBezTo>
                      <a:pt x="28" y="125"/>
                      <a:pt x="20" y="126"/>
                      <a:pt x="14" y="125"/>
                    </a:cubicBezTo>
                    <a:cubicBezTo>
                      <a:pt x="7" y="123"/>
                      <a:pt x="1" y="119"/>
                      <a:pt x="1" y="112"/>
                    </a:cubicBezTo>
                    <a:cubicBezTo>
                      <a:pt x="0" y="104"/>
                      <a:pt x="7" y="97"/>
                      <a:pt x="14" y="93"/>
                    </a:cubicBezTo>
                    <a:cubicBezTo>
                      <a:pt x="30" y="83"/>
                      <a:pt x="48" y="77"/>
                      <a:pt x="66" y="74"/>
                    </a:cubicBezTo>
                    <a:cubicBezTo>
                      <a:pt x="52" y="62"/>
                      <a:pt x="39" y="45"/>
                      <a:pt x="33" y="28"/>
                    </a:cubicBezTo>
                    <a:cubicBezTo>
                      <a:pt x="31" y="20"/>
                      <a:pt x="29" y="12"/>
                      <a:pt x="34" y="6"/>
                    </a:cubicBezTo>
                    <a:cubicBezTo>
                      <a:pt x="40" y="0"/>
                      <a:pt x="50" y="1"/>
                      <a:pt x="57" y="3"/>
                    </a:cubicBezTo>
                    <a:cubicBezTo>
                      <a:pt x="78" y="11"/>
                      <a:pt x="96" y="29"/>
                      <a:pt x="102" y="50"/>
                    </a:cubicBezTo>
                    <a:cubicBezTo>
                      <a:pt x="110" y="36"/>
                      <a:pt x="124" y="23"/>
                      <a:pt x="138" y="15"/>
                    </a:cubicBezTo>
                    <a:cubicBezTo>
                      <a:pt x="145" y="11"/>
                      <a:pt x="155" y="9"/>
                      <a:pt x="160" y="15"/>
                    </a:cubicBezTo>
                    <a:cubicBezTo>
                      <a:pt x="163" y="18"/>
                      <a:pt x="163" y="23"/>
                      <a:pt x="162" y="28"/>
                    </a:cubicBezTo>
                    <a:cubicBezTo>
                      <a:pt x="161" y="32"/>
                      <a:pt x="158" y="36"/>
                      <a:pt x="155" y="39"/>
                    </a:cubicBezTo>
                    <a:cubicBezTo>
                      <a:pt x="143" y="53"/>
                      <a:pt x="124" y="65"/>
                      <a:pt x="107" y="7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23"/>
              <p:cNvSpPr/>
              <p:nvPr/>
            </p:nvSpPr>
            <p:spPr>
              <a:xfrm>
                <a:off x="2857600" y="523952"/>
                <a:ext cx="157611" cy="297248"/>
              </a:xfrm>
              <a:custGeom>
                <a:avLst/>
                <a:gdLst/>
                <a:ahLst/>
                <a:cxnLst/>
                <a:rect l="l" t="t" r="r" b="b"/>
                <a:pathLst>
                  <a:path w="504" h="948" extrusionOk="0">
                    <a:moveTo>
                      <a:pt x="0" y="0"/>
                    </a:moveTo>
                    <a:cubicBezTo>
                      <a:pt x="0" y="0"/>
                      <a:pt x="258" y="274"/>
                      <a:pt x="503" y="94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1" name="Google Shape;861;p23"/>
            <p:cNvGrpSpPr/>
            <p:nvPr/>
          </p:nvGrpSpPr>
          <p:grpSpPr>
            <a:xfrm>
              <a:off x="-6" y="4562966"/>
              <a:ext cx="407087" cy="674533"/>
              <a:chOff x="3009680" y="427173"/>
              <a:chExt cx="237798" cy="394026"/>
            </a:xfrm>
          </p:grpSpPr>
          <p:sp>
            <p:nvSpPr>
              <p:cNvPr id="862" name="Google Shape;862;p23"/>
              <p:cNvSpPr/>
              <p:nvPr/>
            </p:nvSpPr>
            <p:spPr>
              <a:xfrm>
                <a:off x="3092633" y="611052"/>
                <a:ext cx="12442" cy="210147"/>
              </a:xfrm>
              <a:custGeom>
                <a:avLst/>
                <a:gdLst/>
                <a:ahLst/>
                <a:cxnLst/>
                <a:rect l="l" t="t" r="r" b="b"/>
                <a:pathLst>
                  <a:path w="39" h="671" extrusionOk="0">
                    <a:moveTo>
                      <a:pt x="38" y="0"/>
                    </a:moveTo>
                    <a:cubicBezTo>
                      <a:pt x="38" y="0"/>
                      <a:pt x="0" y="315"/>
                      <a:pt x="16" y="6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23"/>
              <p:cNvSpPr/>
              <p:nvPr/>
            </p:nvSpPr>
            <p:spPr>
              <a:xfrm>
                <a:off x="3027653" y="613817"/>
                <a:ext cx="141020" cy="52537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69" extrusionOk="0">
                    <a:moveTo>
                      <a:pt x="235" y="30"/>
                    </a:moveTo>
                    <a:cubicBezTo>
                      <a:pt x="169" y="19"/>
                      <a:pt x="89" y="0"/>
                      <a:pt x="22" y="4"/>
                    </a:cubicBezTo>
                    <a:cubicBezTo>
                      <a:pt x="17" y="5"/>
                      <a:pt x="12" y="5"/>
                      <a:pt x="8" y="7"/>
                    </a:cubicBezTo>
                    <a:cubicBezTo>
                      <a:pt x="3" y="10"/>
                      <a:pt x="0" y="14"/>
                      <a:pt x="0" y="19"/>
                    </a:cubicBezTo>
                    <a:cubicBezTo>
                      <a:pt x="0" y="28"/>
                      <a:pt x="11" y="32"/>
                      <a:pt x="20" y="33"/>
                    </a:cubicBezTo>
                    <a:cubicBezTo>
                      <a:pt x="80" y="45"/>
                      <a:pt x="141" y="52"/>
                      <a:pt x="202" y="54"/>
                    </a:cubicBezTo>
                    <a:cubicBezTo>
                      <a:pt x="144" y="63"/>
                      <a:pt x="89" y="89"/>
                      <a:pt x="47" y="129"/>
                    </a:cubicBezTo>
                    <a:cubicBezTo>
                      <a:pt x="40" y="137"/>
                      <a:pt x="32" y="147"/>
                      <a:pt x="35" y="156"/>
                    </a:cubicBezTo>
                    <a:cubicBezTo>
                      <a:pt x="38" y="164"/>
                      <a:pt x="47" y="168"/>
                      <a:pt x="55" y="168"/>
                    </a:cubicBezTo>
                    <a:cubicBezTo>
                      <a:pt x="63" y="168"/>
                      <a:pt x="70" y="164"/>
                      <a:pt x="77" y="161"/>
                    </a:cubicBezTo>
                    <a:cubicBezTo>
                      <a:pt x="125" y="137"/>
                      <a:pt x="169" y="107"/>
                      <a:pt x="209" y="71"/>
                    </a:cubicBezTo>
                    <a:cubicBezTo>
                      <a:pt x="245" y="116"/>
                      <a:pt x="294" y="148"/>
                      <a:pt x="349" y="165"/>
                    </a:cubicBezTo>
                    <a:cubicBezTo>
                      <a:pt x="354" y="166"/>
                      <a:pt x="359" y="168"/>
                      <a:pt x="364" y="165"/>
                    </a:cubicBezTo>
                    <a:cubicBezTo>
                      <a:pt x="369" y="162"/>
                      <a:pt x="370" y="154"/>
                      <a:pt x="367" y="148"/>
                    </a:cubicBezTo>
                    <a:cubicBezTo>
                      <a:pt x="365" y="143"/>
                      <a:pt x="359" y="139"/>
                      <a:pt x="354" y="135"/>
                    </a:cubicBezTo>
                    <a:cubicBezTo>
                      <a:pt x="320" y="111"/>
                      <a:pt x="284" y="89"/>
                      <a:pt x="247" y="70"/>
                    </a:cubicBezTo>
                    <a:cubicBezTo>
                      <a:pt x="304" y="88"/>
                      <a:pt x="364" y="92"/>
                      <a:pt x="422" y="84"/>
                    </a:cubicBezTo>
                    <a:cubicBezTo>
                      <a:pt x="428" y="83"/>
                      <a:pt x="434" y="82"/>
                      <a:pt x="439" y="79"/>
                    </a:cubicBezTo>
                    <a:cubicBezTo>
                      <a:pt x="443" y="76"/>
                      <a:pt x="447" y="71"/>
                      <a:pt x="446" y="65"/>
                    </a:cubicBezTo>
                    <a:cubicBezTo>
                      <a:pt x="445" y="56"/>
                      <a:pt x="433" y="52"/>
                      <a:pt x="424" y="51"/>
                    </a:cubicBezTo>
                    <a:cubicBezTo>
                      <a:pt x="356" y="41"/>
                      <a:pt x="300" y="40"/>
                      <a:pt x="235" y="29"/>
                    </a:cubicBezTo>
                    <a:lnTo>
                      <a:pt x="235" y="3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23"/>
              <p:cNvSpPr/>
              <p:nvPr/>
            </p:nvSpPr>
            <p:spPr>
              <a:xfrm>
                <a:off x="3009680" y="427173"/>
                <a:ext cx="237798" cy="212913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80" extrusionOk="0">
                    <a:moveTo>
                      <a:pt x="751" y="500"/>
                    </a:moveTo>
                    <a:cubicBezTo>
                      <a:pt x="745" y="530"/>
                      <a:pt x="722" y="554"/>
                      <a:pt x="697" y="573"/>
                    </a:cubicBezTo>
                    <a:cubicBezTo>
                      <a:pt x="589" y="660"/>
                      <a:pt x="427" y="679"/>
                      <a:pt x="296" y="631"/>
                    </a:cubicBezTo>
                    <a:lnTo>
                      <a:pt x="296" y="631"/>
                    </a:lnTo>
                    <a:cubicBezTo>
                      <a:pt x="295" y="631"/>
                      <a:pt x="294" y="630"/>
                      <a:pt x="294" y="630"/>
                    </a:cubicBezTo>
                    <a:cubicBezTo>
                      <a:pt x="293" y="630"/>
                      <a:pt x="292" y="629"/>
                      <a:pt x="291" y="629"/>
                    </a:cubicBezTo>
                    <a:cubicBezTo>
                      <a:pt x="290" y="629"/>
                      <a:pt x="289" y="630"/>
                      <a:pt x="288" y="630"/>
                    </a:cubicBezTo>
                    <a:lnTo>
                      <a:pt x="288" y="630"/>
                    </a:lnTo>
                    <a:lnTo>
                      <a:pt x="287" y="630"/>
                    </a:lnTo>
                    <a:cubicBezTo>
                      <a:pt x="194" y="655"/>
                      <a:pt x="87" y="618"/>
                      <a:pt x="30" y="541"/>
                    </a:cubicBezTo>
                    <a:cubicBezTo>
                      <a:pt x="13" y="518"/>
                      <a:pt x="0" y="491"/>
                      <a:pt x="3" y="463"/>
                    </a:cubicBezTo>
                    <a:cubicBezTo>
                      <a:pt x="6" y="436"/>
                      <a:pt x="30" y="411"/>
                      <a:pt x="56" y="412"/>
                    </a:cubicBezTo>
                    <a:lnTo>
                      <a:pt x="56" y="412"/>
                    </a:lnTo>
                    <a:cubicBezTo>
                      <a:pt x="57" y="412"/>
                      <a:pt x="59" y="412"/>
                      <a:pt x="60" y="412"/>
                    </a:cubicBezTo>
                    <a:cubicBezTo>
                      <a:pt x="57" y="410"/>
                      <a:pt x="53" y="407"/>
                      <a:pt x="50" y="404"/>
                    </a:cubicBezTo>
                    <a:cubicBezTo>
                      <a:pt x="39" y="394"/>
                      <a:pt x="31" y="381"/>
                      <a:pt x="32" y="365"/>
                    </a:cubicBezTo>
                    <a:cubicBezTo>
                      <a:pt x="33" y="348"/>
                      <a:pt x="43" y="331"/>
                      <a:pt x="57" y="321"/>
                    </a:cubicBezTo>
                    <a:lnTo>
                      <a:pt x="57" y="321"/>
                    </a:lnTo>
                    <a:cubicBezTo>
                      <a:pt x="59" y="320"/>
                      <a:pt x="61" y="319"/>
                      <a:pt x="63" y="318"/>
                    </a:cubicBezTo>
                    <a:cubicBezTo>
                      <a:pt x="62" y="316"/>
                      <a:pt x="61" y="315"/>
                      <a:pt x="60" y="313"/>
                    </a:cubicBezTo>
                    <a:cubicBezTo>
                      <a:pt x="34" y="270"/>
                      <a:pt x="32" y="216"/>
                      <a:pt x="57" y="173"/>
                    </a:cubicBezTo>
                    <a:cubicBezTo>
                      <a:pt x="83" y="127"/>
                      <a:pt x="135" y="99"/>
                      <a:pt x="187" y="101"/>
                    </a:cubicBezTo>
                    <a:cubicBezTo>
                      <a:pt x="187" y="100"/>
                      <a:pt x="188" y="100"/>
                      <a:pt x="188" y="99"/>
                    </a:cubicBezTo>
                    <a:cubicBezTo>
                      <a:pt x="189" y="97"/>
                      <a:pt x="190" y="95"/>
                      <a:pt x="191" y="93"/>
                    </a:cubicBezTo>
                    <a:cubicBezTo>
                      <a:pt x="231" y="30"/>
                      <a:pt x="323" y="0"/>
                      <a:pt x="391" y="32"/>
                    </a:cubicBezTo>
                    <a:cubicBezTo>
                      <a:pt x="420" y="46"/>
                      <a:pt x="445" y="69"/>
                      <a:pt x="477" y="73"/>
                    </a:cubicBezTo>
                    <a:cubicBezTo>
                      <a:pt x="504" y="76"/>
                      <a:pt x="530" y="65"/>
                      <a:pt x="557" y="62"/>
                    </a:cubicBezTo>
                    <a:cubicBezTo>
                      <a:pt x="604" y="56"/>
                      <a:pt x="654" y="76"/>
                      <a:pt x="684" y="113"/>
                    </a:cubicBezTo>
                    <a:cubicBezTo>
                      <a:pt x="690" y="121"/>
                      <a:pt x="695" y="129"/>
                      <a:pt x="700" y="138"/>
                    </a:cubicBezTo>
                    <a:cubicBezTo>
                      <a:pt x="701" y="140"/>
                      <a:pt x="702" y="143"/>
                      <a:pt x="703" y="145"/>
                    </a:cubicBezTo>
                    <a:lnTo>
                      <a:pt x="703" y="145"/>
                    </a:lnTo>
                    <a:cubicBezTo>
                      <a:pt x="717" y="177"/>
                      <a:pt x="720" y="214"/>
                      <a:pt x="709" y="247"/>
                    </a:cubicBezTo>
                    <a:lnTo>
                      <a:pt x="709" y="248"/>
                    </a:lnTo>
                    <a:cubicBezTo>
                      <a:pt x="710" y="250"/>
                      <a:pt x="711" y="251"/>
                      <a:pt x="712" y="253"/>
                    </a:cubicBezTo>
                    <a:cubicBezTo>
                      <a:pt x="739" y="300"/>
                      <a:pt x="742" y="367"/>
                      <a:pt x="717" y="415"/>
                    </a:cubicBezTo>
                    <a:cubicBezTo>
                      <a:pt x="716" y="417"/>
                      <a:pt x="715" y="419"/>
                      <a:pt x="714" y="422"/>
                    </a:cubicBezTo>
                    <a:lnTo>
                      <a:pt x="715" y="422"/>
                    </a:lnTo>
                    <a:cubicBezTo>
                      <a:pt x="745" y="430"/>
                      <a:pt x="758" y="470"/>
                      <a:pt x="751" y="50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23"/>
              <p:cNvSpPr/>
              <p:nvPr/>
            </p:nvSpPr>
            <p:spPr>
              <a:xfrm>
                <a:off x="3024888" y="456206"/>
                <a:ext cx="210148" cy="170054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2" extrusionOk="0">
                    <a:moveTo>
                      <a:pt x="668" y="322"/>
                    </a:moveTo>
                    <a:cubicBezTo>
                      <a:pt x="603" y="341"/>
                      <a:pt x="544" y="381"/>
                      <a:pt x="503" y="435"/>
                    </a:cubicBezTo>
                    <a:cubicBezTo>
                      <a:pt x="497" y="420"/>
                      <a:pt x="481" y="412"/>
                      <a:pt x="467" y="410"/>
                    </a:cubicBezTo>
                    <a:cubicBezTo>
                      <a:pt x="450" y="408"/>
                      <a:pt x="434" y="413"/>
                      <a:pt x="419" y="418"/>
                    </a:cubicBezTo>
                    <a:cubicBezTo>
                      <a:pt x="376" y="433"/>
                      <a:pt x="336" y="454"/>
                      <a:pt x="302" y="478"/>
                    </a:cubicBezTo>
                    <a:lnTo>
                      <a:pt x="302" y="478"/>
                    </a:lnTo>
                    <a:cubicBezTo>
                      <a:pt x="327" y="448"/>
                      <a:pt x="342" y="418"/>
                      <a:pt x="350" y="387"/>
                    </a:cubicBezTo>
                    <a:cubicBezTo>
                      <a:pt x="359" y="353"/>
                      <a:pt x="356" y="320"/>
                      <a:pt x="339" y="296"/>
                    </a:cubicBezTo>
                    <a:cubicBezTo>
                      <a:pt x="336" y="292"/>
                      <a:pt x="333" y="288"/>
                      <a:pt x="329" y="285"/>
                    </a:cubicBezTo>
                    <a:lnTo>
                      <a:pt x="330" y="284"/>
                    </a:lnTo>
                    <a:cubicBezTo>
                      <a:pt x="353" y="260"/>
                      <a:pt x="385" y="246"/>
                      <a:pt x="418" y="244"/>
                    </a:cubicBezTo>
                    <a:cubicBezTo>
                      <a:pt x="451" y="242"/>
                      <a:pt x="485" y="252"/>
                      <a:pt x="510" y="274"/>
                    </a:cubicBezTo>
                    <a:cubicBezTo>
                      <a:pt x="511" y="274"/>
                      <a:pt x="512" y="275"/>
                      <a:pt x="513" y="274"/>
                    </a:cubicBezTo>
                    <a:cubicBezTo>
                      <a:pt x="514" y="274"/>
                      <a:pt x="515" y="274"/>
                      <a:pt x="515" y="273"/>
                    </a:cubicBezTo>
                    <a:cubicBezTo>
                      <a:pt x="516" y="271"/>
                      <a:pt x="517" y="269"/>
                      <a:pt x="519" y="267"/>
                    </a:cubicBezTo>
                    <a:lnTo>
                      <a:pt x="519" y="266"/>
                    </a:lnTo>
                    <a:cubicBezTo>
                      <a:pt x="521" y="264"/>
                      <a:pt x="523" y="261"/>
                      <a:pt x="524" y="258"/>
                    </a:cubicBezTo>
                    <a:lnTo>
                      <a:pt x="524" y="258"/>
                    </a:lnTo>
                    <a:cubicBezTo>
                      <a:pt x="556" y="209"/>
                      <a:pt x="606" y="174"/>
                      <a:pt x="662" y="160"/>
                    </a:cubicBezTo>
                    <a:cubicBezTo>
                      <a:pt x="662" y="158"/>
                      <a:pt x="660" y="157"/>
                      <a:pt x="659" y="155"/>
                    </a:cubicBezTo>
                    <a:lnTo>
                      <a:pt x="659" y="154"/>
                    </a:lnTo>
                    <a:cubicBezTo>
                      <a:pt x="607" y="167"/>
                      <a:pt x="561" y="199"/>
                      <a:pt x="528" y="241"/>
                    </a:cubicBezTo>
                    <a:lnTo>
                      <a:pt x="528" y="241"/>
                    </a:lnTo>
                    <a:cubicBezTo>
                      <a:pt x="528" y="231"/>
                      <a:pt x="525" y="221"/>
                      <a:pt x="519" y="214"/>
                    </a:cubicBezTo>
                    <a:cubicBezTo>
                      <a:pt x="512" y="207"/>
                      <a:pt x="502" y="202"/>
                      <a:pt x="492" y="201"/>
                    </a:cubicBezTo>
                    <a:cubicBezTo>
                      <a:pt x="483" y="201"/>
                      <a:pt x="475" y="202"/>
                      <a:pt x="469" y="206"/>
                    </a:cubicBezTo>
                    <a:cubicBezTo>
                      <a:pt x="469" y="174"/>
                      <a:pt x="445" y="143"/>
                      <a:pt x="412" y="137"/>
                    </a:cubicBezTo>
                    <a:cubicBezTo>
                      <a:pt x="407" y="136"/>
                      <a:pt x="402" y="136"/>
                      <a:pt x="396" y="137"/>
                    </a:cubicBezTo>
                    <a:lnTo>
                      <a:pt x="396" y="136"/>
                    </a:lnTo>
                    <a:cubicBezTo>
                      <a:pt x="394" y="129"/>
                      <a:pt x="390" y="122"/>
                      <a:pt x="385" y="114"/>
                    </a:cubicBezTo>
                    <a:cubicBezTo>
                      <a:pt x="400" y="97"/>
                      <a:pt x="422" y="84"/>
                      <a:pt x="445" y="81"/>
                    </a:cubicBezTo>
                    <a:cubicBezTo>
                      <a:pt x="468" y="77"/>
                      <a:pt x="492" y="82"/>
                      <a:pt x="512" y="94"/>
                    </a:cubicBezTo>
                    <a:cubicBezTo>
                      <a:pt x="513" y="95"/>
                      <a:pt x="515" y="95"/>
                      <a:pt x="516" y="94"/>
                    </a:cubicBezTo>
                    <a:cubicBezTo>
                      <a:pt x="535" y="73"/>
                      <a:pt x="560" y="58"/>
                      <a:pt x="589" y="51"/>
                    </a:cubicBezTo>
                    <a:cubicBezTo>
                      <a:pt x="610" y="46"/>
                      <a:pt x="633" y="47"/>
                      <a:pt x="654" y="52"/>
                    </a:cubicBezTo>
                    <a:cubicBezTo>
                      <a:pt x="653" y="49"/>
                      <a:pt x="651" y="47"/>
                      <a:pt x="650" y="45"/>
                    </a:cubicBezTo>
                    <a:cubicBezTo>
                      <a:pt x="630" y="40"/>
                      <a:pt x="608" y="40"/>
                      <a:pt x="588" y="45"/>
                    </a:cubicBezTo>
                    <a:cubicBezTo>
                      <a:pt x="558" y="52"/>
                      <a:pt x="532" y="66"/>
                      <a:pt x="513" y="87"/>
                    </a:cubicBezTo>
                    <a:cubicBezTo>
                      <a:pt x="492" y="75"/>
                      <a:pt x="467" y="70"/>
                      <a:pt x="444" y="74"/>
                    </a:cubicBezTo>
                    <a:cubicBezTo>
                      <a:pt x="420" y="78"/>
                      <a:pt x="397" y="91"/>
                      <a:pt x="381" y="109"/>
                    </a:cubicBezTo>
                    <a:cubicBezTo>
                      <a:pt x="370" y="94"/>
                      <a:pt x="354" y="81"/>
                      <a:pt x="337" y="76"/>
                    </a:cubicBezTo>
                    <a:cubicBezTo>
                      <a:pt x="312" y="68"/>
                      <a:pt x="283" y="73"/>
                      <a:pt x="260" y="89"/>
                    </a:cubicBezTo>
                    <a:cubicBezTo>
                      <a:pt x="237" y="43"/>
                      <a:pt x="192" y="9"/>
                      <a:pt x="141" y="0"/>
                    </a:cubicBezTo>
                    <a:cubicBezTo>
                      <a:pt x="140" y="2"/>
                      <a:pt x="139" y="4"/>
                      <a:pt x="138" y="6"/>
                    </a:cubicBezTo>
                    <a:cubicBezTo>
                      <a:pt x="189" y="15"/>
                      <a:pt x="234" y="49"/>
                      <a:pt x="256" y="95"/>
                    </a:cubicBezTo>
                    <a:cubicBezTo>
                      <a:pt x="257" y="96"/>
                      <a:pt x="258" y="97"/>
                      <a:pt x="258" y="97"/>
                    </a:cubicBezTo>
                    <a:cubicBezTo>
                      <a:pt x="259" y="97"/>
                      <a:pt x="260" y="97"/>
                      <a:pt x="261" y="96"/>
                    </a:cubicBezTo>
                    <a:cubicBezTo>
                      <a:pt x="282" y="80"/>
                      <a:pt x="311" y="75"/>
                      <a:pt x="335" y="82"/>
                    </a:cubicBezTo>
                    <a:cubicBezTo>
                      <a:pt x="360" y="89"/>
                      <a:pt x="381" y="115"/>
                      <a:pt x="390" y="137"/>
                    </a:cubicBezTo>
                    <a:lnTo>
                      <a:pt x="390" y="137"/>
                    </a:lnTo>
                    <a:cubicBezTo>
                      <a:pt x="365" y="142"/>
                      <a:pt x="343" y="160"/>
                      <a:pt x="336" y="185"/>
                    </a:cubicBezTo>
                    <a:cubicBezTo>
                      <a:pt x="324" y="174"/>
                      <a:pt x="308" y="169"/>
                      <a:pt x="293" y="171"/>
                    </a:cubicBezTo>
                    <a:cubicBezTo>
                      <a:pt x="277" y="173"/>
                      <a:pt x="261" y="183"/>
                      <a:pt x="253" y="197"/>
                    </a:cubicBezTo>
                    <a:lnTo>
                      <a:pt x="253" y="197"/>
                    </a:lnTo>
                    <a:cubicBezTo>
                      <a:pt x="250" y="182"/>
                      <a:pt x="246" y="167"/>
                      <a:pt x="239" y="152"/>
                    </a:cubicBezTo>
                    <a:cubicBezTo>
                      <a:pt x="223" y="117"/>
                      <a:pt x="187" y="83"/>
                      <a:pt x="143" y="85"/>
                    </a:cubicBezTo>
                    <a:cubicBezTo>
                      <a:pt x="114" y="87"/>
                      <a:pt x="85" y="105"/>
                      <a:pt x="69" y="134"/>
                    </a:cubicBezTo>
                    <a:cubicBezTo>
                      <a:pt x="52" y="163"/>
                      <a:pt x="51" y="194"/>
                      <a:pt x="53" y="218"/>
                    </a:cubicBezTo>
                    <a:cubicBezTo>
                      <a:pt x="39" y="214"/>
                      <a:pt x="24" y="216"/>
                      <a:pt x="10" y="220"/>
                    </a:cubicBezTo>
                    <a:cubicBezTo>
                      <a:pt x="11" y="222"/>
                      <a:pt x="12" y="223"/>
                      <a:pt x="13" y="225"/>
                    </a:cubicBezTo>
                    <a:cubicBezTo>
                      <a:pt x="10" y="226"/>
                      <a:pt x="9" y="227"/>
                      <a:pt x="7" y="228"/>
                    </a:cubicBezTo>
                    <a:cubicBezTo>
                      <a:pt x="22" y="222"/>
                      <a:pt x="40" y="220"/>
                      <a:pt x="56" y="225"/>
                    </a:cubicBezTo>
                    <a:cubicBezTo>
                      <a:pt x="57" y="225"/>
                      <a:pt x="58" y="224"/>
                      <a:pt x="59" y="224"/>
                    </a:cubicBezTo>
                    <a:cubicBezTo>
                      <a:pt x="60" y="223"/>
                      <a:pt x="60" y="223"/>
                      <a:pt x="60" y="221"/>
                    </a:cubicBezTo>
                    <a:cubicBezTo>
                      <a:pt x="57" y="199"/>
                      <a:pt x="58" y="166"/>
                      <a:pt x="74" y="137"/>
                    </a:cubicBezTo>
                    <a:cubicBezTo>
                      <a:pt x="90" y="111"/>
                      <a:pt x="116" y="93"/>
                      <a:pt x="143" y="92"/>
                    </a:cubicBezTo>
                    <a:cubicBezTo>
                      <a:pt x="184" y="90"/>
                      <a:pt x="218" y="122"/>
                      <a:pt x="233" y="155"/>
                    </a:cubicBezTo>
                    <a:cubicBezTo>
                      <a:pt x="250" y="192"/>
                      <a:pt x="252" y="234"/>
                      <a:pt x="253" y="272"/>
                    </a:cubicBezTo>
                    <a:cubicBezTo>
                      <a:pt x="253" y="273"/>
                      <a:pt x="254" y="274"/>
                      <a:pt x="254" y="275"/>
                    </a:cubicBezTo>
                    <a:cubicBezTo>
                      <a:pt x="255" y="275"/>
                      <a:pt x="256" y="275"/>
                      <a:pt x="257" y="275"/>
                    </a:cubicBezTo>
                    <a:cubicBezTo>
                      <a:pt x="282" y="263"/>
                      <a:pt x="316" y="274"/>
                      <a:pt x="333" y="300"/>
                    </a:cubicBezTo>
                    <a:cubicBezTo>
                      <a:pt x="348" y="322"/>
                      <a:pt x="352" y="353"/>
                      <a:pt x="344" y="386"/>
                    </a:cubicBezTo>
                    <a:cubicBezTo>
                      <a:pt x="334" y="422"/>
                      <a:pt x="313" y="458"/>
                      <a:pt x="278" y="496"/>
                    </a:cubicBezTo>
                    <a:lnTo>
                      <a:pt x="278" y="496"/>
                    </a:lnTo>
                    <a:cubicBezTo>
                      <a:pt x="267" y="506"/>
                      <a:pt x="256" y="515"/>
                      <a:pt x="247" y="525"/>
                    </a:cubicBezTo>
                    <a:cubicBezTo>
                      <a:pt x="257" y="499"/>
                      <a:pt x="265" y="471"/>
                      <a:pt x="256" y="444"/>
                    </a:cubicBezTo>
                    <a:cubicBezTo>
                      <a:pt x="245" y="411"/>
                      <a:pt x="221" y="384"/>
                      <a:pt x="190" y="373"/>
                    </a:cubicBezTo>
                    <a:cubicBezTo>
                      <a:pt x="158" y="360"/>
                      <a:pt x="121" y="364"/>
                      <a:pt x="97" y="382"/>
                    </a:cubicBezTo>
                    <a:cubicBezTo>
                      <a:pt x="76" y="348"/>
                      <a:pt x="41" y="321"/>
                      <a:pt x="2" y="311"/>
                    </a:cubicBezTo>
                    <a:cubicBezTo>
                      <a:pt x="2" y="311"/>
                      <a:pt x="1" y="311"/>
                      <a:pt x="0" y="311"/>
                    </a:cubicBezTo>
                    <a:cubicBezTo>
                      <a:pt x="3" y="314"/>
                      <a:pt x="6" y="316"/>
                      <a:pt x="10" y="319"/>
                    </a:cubicBezTo>
                    <a:cubicBezTo>
                      <a:pt x="8" y="319"/>
                      <a:pt x="7" y="318"/>
                      <a:pt x="6" y="318"/>
                    </a:cubicBezTo>
                    <a:cubicBezTo>
                      <a:pt x="42" y="330"/>
                      <a:pt x="74" y="355"/>
                      <a:pt x="93" y="389"/>
                    </a:cubicBezTo>
                    <a:cubicBezTo>
                      <a:pt x="94" y="390"/>
                      <a:pt x="94" y="390"/>
                      <a:pt x="95" y="390"/>
                    </a:cubicBezTo>
                    <a:cubicBezTo>
                      <a:pt x="96" y="390"/>
                      <a:pt x="97" y="390"/>
                      <a:pt x="98" y="389"/>
                    </a:cubicBezTo>
                    <a:cubicBezTo>
                      <a:pt x="123" y="368"/>
                      <a:pt x="162" y="368"/>
                      <a:pt x="188" y="379"/>
                    </a:cubicBezTo>
                    <a:cubicBezTo>
                      <a:pt x="217" y="390"/>
                      <a:pt x="240" y="415"/>
                      <a:pt x="250" y="446"/>
                    </a:cubicBezTo>
                    <a:cubicBezTo>
                      <a:pt x="260" y="474"/>
                      <a:pt x="248" y="504"/>
                      <a:pt x="237" y="533"/>
                    </a:cubicBezTo>
                    <a:lnTo>
                      <a:pt x="236" y="537"/>
                    </a:lnTo>
                    <a:cubicBezTo>
                      <a:pt x="235" y="539"/>
                      <a:pt x="236" y="541"/>
                      <a:pt x="238" y="541"/>
                    </a:cubicBezTo>
                    <a:lnTo>
                      <a:pt x="239" y="541"/>
                    </a:lnTo>
                    <a:lnTo>
                      <a:pt x="240" y="541"/>
                    </a:lnTo>
                    <a:lnTo>
                      <a:pt x="240" y="541"/>
                    </a:lnTo>
                    <a:cubicBezTo>
                      <a:pt x="241" y="541"/>
                      <a:pt x="242" y="541"/>
                      <a:pt x="243" y="540"/>
                    </a:cubicBezTo>
                    <a:cubicBezTo>
                      <a:pt x="243" y="539"/>
                      <a:pt x="243" y="539"/>
                      <a:pt x="243" y="540"/>
                    </a:cubicBezTo>
                    <a:lnTo>
                      <a:pt x="243" y="540"/>
                    </a:lnTo>
                    <a:cubicBezTo>
                      <a:pt x="243" y="540"/>
                      <a:pt x="244" y="538"/>
                      <a:pt x="245" y="538"/>
                    </a:cubicBezTo>
                    <a:cubicBezTo>
                      <a:pt x="258" y="526"/>
                      <a:pt x="270" y="514"/>
                      <a:pt x="281" y="502"/>
                    </a:cubicBezTo>
                    <a:cubicBezTo>
                      <a:pt x="319" y="470"/>
                      <a:pt x="368" y="443"/>
                      <a:pt x="420" y="424"/>
                    </a:cubicBezTo>
                    <a:cubicBezTo>
                      <a:pt x="435" y="419"/>
                      <a:pt x="450" y="414"/>
                      <a:pt x="465" y="416"/>
                    </a:cubicBezTo>
                    <a:cubicBezTo>
                      <a:pt x="479" y="418"/>
                      <a:pt x="494" y="427"/>
                      <a:pt x="498" y="442"/>
                    </a:cubicBezTo>
                    <a:cubicBezTo>
                      <a:pt x="498" y="443"/>
                      <a:pt x="499" y="444"/>
                      <a:pt x="501" y="445"/>
                    </a:cubicBezTo>
                    <a:cubicBezTo>
                      <a:pt x="502" y="445"/>
                      <a:pt x="503" y="444"/>
                      <a:pt x="504" y="443"/>
                    </a:cubicBezTo>
                    <a:cubicBezTo>
                      <a:pt x="543" y="390"/>
                      <a:pt x="601" y="349"/>
                      <a:pt x="665" y="329"/>
                    </a:cubicBezTo>
                    <a:cubicBezTo>
                      <a:pt x="664" y="329"/>
                      <a:pt x="664" y="329"/>
                      <a:pt x="663" y="329"/>
                    </a:cubicBezTo>
                    <a:cubicBezTo>
                      <a:pt x="664" y="326"/>
                      <a:pt x="666" y="324"/>
                      <a:pt x="667" y="322"/>
                    </a:cubicBezTo>
                    <a:lnTo>
                      <a:pt x="668" y="322"/>
                    </a:lnTo>
                    <a:close/>
                    <a:moveTo>
                      <a:pt x="260" y="267"/>
                    </a:moveTo>
                    <a:cubicBezTo>
                      <a:pt x="259" y="247"/>
                      <a:pt x="258" y="225"/>
                      <a:pt x="255" y="204"/>
                    </a:cubicBezTo>
                    <a:lnTo>
                      <a:pt x="255" y="203"/>
                    </a:lnTo>
                    <a:cubicBezTo>
                      <a:pt x="256" y="203"/>
                      <a:pt x="257" y="203"/>
                      <a:pt x="258" y="202"/>
                    </a:cubicBezTo>
                    <a:cubicBezTo>
                      <a:pt x="265" y="189"/>
                      <a:pt x="278" y="179"/>
                      <a:pt x="294" y="178"/>
                    </a:cubicBezTo>
                    <a:cubicBezTo>
                      <a:pt x="309" y="176"/>
                      <a:pt x="325" y="182"/>
                      <a:pt x="336" y="193"/>
                    </a:cubicBezTo>
                    <a:cubicBezTo>
                      <a:pt x="336" y="194"/>
                      <a:pt x="338" y="194"/>
                      <a:pt x="339" y="194"/>
                    </a:cubicBezTo>
                    <a:cubicBezTo>
                      <a:pt x="340" y="194"/>
                      <a:pt x="341" y="193"/>
                      <a:pt x="341" y="192"/>
                    </a:cubicBezTo>
                    <a:cubicBezTo>
                      <a:pt x="347" y="161"/>
                      <a:pt x="381" y="138"/>
                      <a:pt x="412" y="143"/>
                    </a:cubicBezTo>
                    <a:cubicBezTo>
                      <a:pt x="442" y="149"/>
                      <a:pt x="466" y="182"/>
                      <a:pt x="462" y="213"/>
                    </a:cubicBezTo>
                    <a:cubicBezTo>
                      <a:pt x="462" y="214"/>
                      <a:pt x="463" y="215"/>
                      <a:pt x="464" y="216"/>
                    </a:cubicBezTo>
                    <a:cubicBezTo>
                      <a:pt x="465" y="216"/>
                      <a:pt x="466" y="216"/>
                      <a:pt x="467" y="215"/>
                    </a:cubicBezTo>
                    <a:cubicBezTo>
                      <a:pt x="474" y="210"/>
                      <a:pt x="482" y="207"/>
                      <a:pt x="491" y="208"/>
                    </a:cubicBezTo>
                    <a:cubicBezTo>
                      <a:pt x="501" y="208"/>
                      <a:pt x="509" y="213"/>
                      <a:pt x="514" y="219"/>
                    </a:cubicBezTo>
                    <a:cubicBezTo>
                      <a:pt x="520" y="225"/>
                      <a:pt x="522" y="234"/>
                      <a:pt x="522" y="243"/>
                    </a:cubicBezTo>
                    <a:cubicBezTo>
                      <a:pt x="521" y="247"/>
                      <a:pt x="520" y="251"/>
                      <a:pt x="519" y="254"/>
                    </a:cubicBezTo>
                    <a:cubicBezTo>
                      <a:pt x="517" y="257"/>
                      <a:pt x="515" y="260"/>
                      <a:pt x="513" y="263"/>
                    </a:cubicBezTo>
                    <a:cubicBezTo>
                      <a:pt x="513" y="264"/>
                      <a:pt x="512" y="265"/>
                      <a:pt x="511" y="266"/>
                    </a:cubicBezTo>
                    <a:lnTo>
                      <a:pt x="511" y="266"/>
                    </a:lnTo>
                    <a:lnTo>
                      <a:pt x="511" y="266"/>
                    </a:lnTo>
                    <a:cubicBezTo>
                      <a:pt x="485" y="245"/>
                      <a:pt x="451" y="235"/>
                      <a:pt x="418" y="237"/>
                    </a:cubicBezTo>
                    <a:cubicBezTo>
                      <a:pt x="383" y="239"/>
                      <a:pt x="349" y="254"/>
                      <a:pt x="325" y="280"/>
                    </a:cubicBezTo>
                    <a:lnTo>
                      <a:pt x="325" y="280"/>
                    </a:lnTo>
                    <a:cubicBezTo>
                      <a:pt x="306" y="265"/>
                      <a:pt x="280" y="259"/>
                      <a:pt x="260" y="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66" name="Google Shape;866;p23"/>
          <p:cNvGrpSpPr/>
          <p:nvPr/>
        </p:nvGrpSpPr>
        <p:grpSpPr>
          <a:xfrm>
            <a:off x="-664159" y="237604"/>
            <a:ext cx="12315033" cy="3449627"/>
            <a:chOff x="-499355" y="178203"/>
            <a:chExt cx="9259181" cy="2587220"/>
          </a:xfrm>
        </p:grpSpPr>
        <p:sp>
          <p:nvSpPr>
            <p:cNvPr id="867" name="Google Shape;867;p23"/>
            <p:cNvSpPr/>
            <p:nvPr/>
          </p:nvSpPr>
          <p:spPr>
            <a:xfrm>
              <a:off x="8101733" y="178203"/>
              <a:ext cx="658093" cy="266832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3"/>
            <p:cNvSpPr/>
            <p:nvPr/>
          </p:nvSpPr>
          <p:spPr>
            <a:xfrm>
              <a:off x="-499355" y="2323173"/>
              <a:ext cx="1090771" cy="442251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9" name="Google Shape;869;p23"/>
          <p:cNvGrpSpPr/>
          <p:nvPr/>
        </p:nvGrpSpPr>
        <p:grpSpPr>
          <a:xfrm>
            <a:off x="7070841" y="255049"/>
            <a:ext cx="299598" cy="257243"/>
            <a:chOff x="868096" y="2572495"/>
            <a:chExt cx="493874" cy="423003"/>
          </a:xfrm>
        </p:grpSpPr>
        <p:sp>
          <p:nvSpPr>
            <p:cNvPr id="870" name="Google Shape;870;p23"/>
            <p:cNvSpPr/>
            <p:nvPr/>
          </p:nvSpPr>
          <p:spPr>
            <a:xfrm>
              <a:off x="996137" y="2645663"/>
              <a:ext cx="169196" cy="217217"/>
            </a:xfrm>
            <a:custGeom>
              <a:avLst/>
              <a:gdLst/>
              <a:ahLst/>
              <a:cxnLst/>
              <a:rect l="l" t="t" r="r" b="b"/>
              <a:pathLst>
                <a:path w="327" h="417" extrusionOk="0">
                  <a:moveTo>
                    <a:pt x="11" y="87"/>
                  </a:moveTo>
                  <a:cubicBezTo>
                    <a:pt x="16" y="114"/>
                    <a:pt x="34" y="135"/>
                    <a:pt x="52" y="156"/>
                  </a:cubicBezTo>
                  <a:cubicBezTo>
                    <a:pt x="125" y="241"/>
                    <a:pt x="201" y="326"/>
                    <a:pt x="286" y="401"/>
                  </a:cubicBezTo>
                  <a:cubicBezTo>
                    <a:pt x="295" y="408"/>
                    <a:pt x="308" y="416"/>
                    <a:pt x="317" y="409"/>
                  </a:cubicBezTo>
                  <a:cubicBezTo>
                    <a:pt x="326" y="402"/>
                    <a:pt x="321" y="388"/>
                    <a:pt x="316" y="377"/>
                  </a:cubicBezTo>
                  <a:cubicBezTo>
                    <a:pt x="283" y="310"/>
                    <a:pt x="250" y="243"/>
                    <a:pt x="216" y="177"/>
                  </a:cubicBezTo>
                  <a:cubicBezTo>
                    <a:pt x="195" y="134"/>
                    <a:pt x="174" y="91"/>
                    <a:pt x="142" y="56"/>
                  </a:cubicBezTo>
                  <a:cubicBezTo>
                    <a:pt x="130" y="42"/>
                    <a:pt x="116" y="29"/>
                    <a:pt x="99" y="21"/>
                  </a:cubicBezTo>
                  <a:cubicBezTo>
                    <a:pt x="53" y="0"/>
                    <a:pt x="0" y="36"/>
                    <a:pt x="11" y="8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1037293" y="2737122"/>
              <a:ext cx="116608" cy="189779"/>
            </a:xfrm>
            <a:custGeom>
              <a:avLst/>
              <a:gdLst/>
              <a:ahLst/>
              <a:cxnLst/>
              <a:rect l="l" t="t" r="r" b="b"/>
              <a:pathLst>
                <a:path w="227" h="368" extrusionOk="0">
                  <a:moveTo>
                    <a:pt x="223" y="266"/>
                  </a:moveTo>
                  <a:cubicBezTo>
                    <a:pt x="221" y="276"/>
                    <a:pt x="216" y="285"/>
                    <a:pt x="209" y="292"/>
                  </a:cubicBezTo>
                  <a:cubicBezTo>
                    <a:pt x="208" y="293"/>
                    <a:pt x="207" y="295"/>
                    <a:pt x="206" y="296"/>
                  </a:cubicBezTo>
                  <a:cubicBezTo>
                    <a:pt x="202" y="300"/>
                    <a:pt x="198" y="304"/>
                    <a:pt x="194" y="307"/>
                  </a:cubicBezTo>
                  <a:cubicBezTo>
                    <a:pt x="183" y="316"/>
                    <a:pt x="172" y="324"/>
                    <a:pt x="161" y="331"/>
                  </a:cubicBezTo>
                  <a:cubicBezTo>
                    <a:pt x="159" y="332"/>
                    <a:pt x="158" y="333"/>
                    <a:pt x="157" y="333"/>
                  </a:cubicBezTo>
                  <a:cubicBezTo>
                    <a:pt x="147" y="340"/>
                    <a:pt x="137" y="345"/>
                    <a:pt x="127" y="351"/>
                  </a:cubicBezTo>
                  <a:cubicBezTo>
                    <a:pt x="120" y="354"/>
                    <a:pt x="112" y="357"/>
                    <a:pt x="105" y="360"/>
                  </a:cubicBezTo>
                  <a:cubicBezTo>
                    <a:pt x="104" y="360"/>
                    <a:pt x="102" y="361"/>
                    <a:pt x="101" y="361"/>
                  </a:cubicBezTo>
                  <a:cubicBezTo>
                    <a:pt x="79" y="367"/>
                    <a:pt x="57" y="366"/>
                    <a:pt x="37" y="349"/>
                  </a:cubicBezTo>
                  <a:cubicBezTo>
                    <a:pt x="19" y="334"/>
                    <a:pt x="16" y="317"/>
                    <a:pt x="15" y="294"/>
                  </a:cubicBezTo>
                  <a:cubicBezTo>
                    <a:pt x="12" y="261"/>
                    <a:pt x="10" y="229"/>
                    <a:pt x="8" y="196"/>
                  </a:cubicBezTo>
                  <a:cubicBezTo>
                    <a:pt x="6" y="163"/>
                    <a:pt x="4" y="130"/>
                    <a:pt x="3" y="97"/>
                  </a:cubicBezTo>
                  <a:cubicBezTo>
                    <a:pt x="2" y="80"/>
                    <a:pt x="2" y="63"/>
                    <a:pt x="1" y="46"/>
                  </a:cubicBezTo>
                  <a:cubicBezTo>
                    <a:pt x="1" y="38"/>
                    <a:pt x="1" y="30"/>
                    <a:pt x="1" y="22"/>
                  </a:cubicBezTo>
                  <a:cubicBezTo>
                    <a:pt x="1" y="20"/>
                    <a:pt x="1" y="17"/>
                    <a:pt x="1" y="13"/>
                  </a:cubicBezTo>
                  <a:lnTo>
                    <a:pt x="1" y="12"/>
                  </a:lnTo>
                  <a:cubicBezTo>
                    <a:pt x="2" y="7"/>
                    <a:pt x="2" y="1"/>
                    <a:pt x="0" y="0"/>
                  </a:cubicBezTo>
                  <a:cubicBezTo>
                    <a:pt x="1" y="1"/>
                    <a:pt x="2" y="2"/>
                    <a:pt x="4" y="3"/>
                  </a:cubicBezTo>
                  <a:cubicBezTo>
                    <a:pt x="6" y="5"/>
                    <a:pt x="8" y="7"/>
                    <a:pt x="10" y="10"/>
                  </a:cubicBezTo>
                  <a:cubicBezTo>
                    <a:pt x="77" y="71"/>
                    <a:pt x="139" y="137"/>
                    <a:pt x="198" y="207"/>
                  </a:cubicBezTo>
                  <a:cubicBezTo>
                    <a:pt x="212" y="224"/>
                    <a:pt x="226" y="244"/>
                    <a:pt x="223" y="26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3"/>
            <p:cNvSpPr/>
            <p:nvPr/>
          </p:nvSpPr>
          <p:spPr>
            <a:xfrm>
              <a:off x="1035007" y="2732549"/>
              <a:ext cx="54875" cy="189779"/>
            </a:xfrm>
            <a:custGeom>
              <a:avLst/>
              <a:gdLst/>
              <a:ahLst/>
              <a:cxnLst/>
              <a:rect l="l" t="t" r="r" b="b"/>
              <a:pathLst>
                <a:path w="108" h="367" extrusionOk="0">
                  <a:moveTo>
                    <a:pt x="4" y="2"/>
                  </a:moveTo>
                  <a:lnTo>
                    <a:pt x="4" y="4"/>
                  </a:lnTo>
                  <a:lnTo>
                    <a:pt x="6" y="8"/>
                  </a:lnTo>
                  <a:lnTo>
                    <a:pt x="7" y="16"/>
                  </a:lnTo>
                  <a:lnTo>
                    <a:pt x="8" y="19"/>
                  </a:lnTo>
                  <a:lnTo>
                    <a:pt x="9" y="24"/>
                  </a:lnTo>
                  <a:cubicBezTo>
                    <a:pt x="11" y="31"/>
                    <a:pt x="13" y="40"/>
                    <a:pt x="15" y="49"/>
                  </a:cubicBezTo>
                  <a:lnTo>
                    <a:pt x="15" y="49"/>
                  </a:lnTo>
                  <a:cubicBezTo>
                    <a:pt x="40" y="156"/>
                    <a:pt x="66" y="264"/>
                    <a:pt x="107" y="365"/>
                  </a:cubicBezTo>
                  <a:cubicBezTo>
                    <a:pt x="106" y="365"/>
                    <a:pt x="104" y="366"/>
                    <a:pt x="103" y="366"/>
                  </a:cubicBezTo>
                  <a:cubicBezTo>
                    <a:pt x="58" y="257"/>
                    <a:pt x="31" y="139"/>
                    <a:pt x="5" y="25"/>
                  </a:cubicBezTo>
                  <a:lnTo>
                    <a:pt x="4" y="20"/>
                  </a:lnTo>
                  <a:lnTo>
                    <a:pt x="3" y="18"/>
                  </a:lnTo>
                  <a:lnTo>
                    <a:pt x="0" y="3"/>
                  </a:lnTo>
                  <a:cubicBezTo>
                    <a:pt x="0" y="2"/>
                    <a:pt x="0" y="1"/>
                    <a:pt x="2" y="0"/>
                  </a:cubicBezTo>
                  <a:lnTo>
                    <a:pt x="2" y="0"/>
                  </a:lnTo>
                  <a:lnTo>
                    <a:pt x="2" y="0"/>
                  </a:lnTo>
                  <a:cubicBezTo>
                    <a:pt x="2" y="0"/>
                    <a:pt x="4" y="1"/>
                    <a:pt x="4" y="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3"/>
            <p:cNvSpPr/>
            <p:nvPr/>
          </p:nvSpPr>
          <p:spPr>
            <a:xfrm>
              <a:off x="1032720" y="2732549"/>
              <a:ext cx="112035" cy="178345"/>
            </a:xfrm>
            <a:custGeom>
              <a:avLst/>
              <a:gdLst/>
              <a:ahLst/>
              <a:cxnLst/>
              <a:rect l="l" t="t" r="r" b="b"/>
              <a:pathLst>
                <a:path w="216" h="343" extrusionOk="0">
                  <a:moveTo>
                    <a:pt x="215" y="301"/>
                  </a:moveTo>
                  <a:cubicBezTo>
                    <a:pt x="214" y="302"/>
                    <a:pt x="213" y="304"/>
                    <a:pt x="212" y="305"/>
                  </a:cubicBezTo>
                  <a:cubicBezTo>
                    <a:pt x="180" y="259"/>
                    <a:pt x="149" y="214"/>
                    <a:pt x="117" y="169"/>
                  </a:cubicBezTo>
                  <a:cubicBezTo>
                    <a:pt x="82" y="119"/>
                    <a:pt x="47" y="69"/>
                    <a:pt x="11" y="19"/>
                  </a:cubicBezTo>
                  <a:cubicBezTo>
                    <a:pt x="11" y="19"/>
                    <a:pt x="11" y="18"/>
                    <a:pt x="10" y="18"/>
                  </a:cubicBezTo>
                  <a:cubicBezTo>
                    <a:pt x="11" y="20"/>
                    <a:pt x="11" y="21"/>
                    <a:pt x="12" y="23"/>
                  </a:cubicBezTo>
                  <a:cubicBezTo>
                    <a:pt x="53" y="132"/>
                    <a:pt x="105" y="239"/>
                    <a:pt x="167" y="340"/>
                  </a:cubicBezTo>
                  <a:cubicBezTo>
                    <a:pt x="165" y="341"/>
                    <a:pt x="164" y="342"/>
                    <a:pt x="163" y="342"/>
                  </a:cubicBezTo>
                  <a:cubicBezTo>
                    <a:pt x="107" y="251"/>
                    <a:pt x="59" y="154"/>
                    <a:pt x="19" y="53"/>
                  </a:cubicBezTo>
                  <a:lnTo>
                    <a:pt x="19" y="53"/>
                  </a:lnTo>
                  <a:cubicBezTo>
                    <a:pt x="15" y="43"/>
                    <a:pt x="11" y="33"/>
                    <a:pt x="8" y="24"/>
                  </a:cubicBezTo>
                  <a:cubicBezTo>
                    <a:pt x="8" y="23"/>
                    <a:pt x="7" y="23"/>
                    <a:pt x="7" y="22"/>
                  </a:cubicBezTo>
                  <a:cubicBezTo>
                    <a:pt x="5" y="16"/>
                    <a:pt x="2" y="10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6" y="3"/>
                    <a:pt x="6" y="4"/>
                  </a:cubicBezTo>
                  <a:lnTo>
                    <a:pt x="6" y="4"/>
                  </a:lnTo>
                  <a:cubicBezTo>
                    <a:pt x="7" y="5"/>
                    <a:pt x="8" y="6"/>
                    <a:pt x="8" y="7"/>
                  </a:cubicBezTo>
                  <a:cubicBezTo>
                    <a:pt x="11" y="11"/>
                    <a:pt x="14" y="15"/>
                    <a:pt x="16" y="19"/>
                  </a:cubicBezTo>
                  <a:cubicBezTo>
                    <a:pt x="52" y="68"/>
                    <a:pt x="86" y="117"/>
                    <a:pt x="121" y="167"/>
                  </a:cubicBezTo>
                  <a:cubicBezTo>
                    <a:pt x="152" y="211"/>
                    <a:pt x="183" y="256"/>
                    <a:pt x="215" y="30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3"/>
            <p:cNvSpPr/>
            <p:nvPr/>
          </p:nvSpPr>
          <p:spPr>
            <a:xfrm>
              <a:off x="868096" y="2670813"/>
              <a:ext cx="194347" cy="324684"/>
            </a:xfrm>
            <a:custGeom>
              <a:avLst/>
              <a:gdLst/>
              <a:ahLst/>
              <a:cxnLst/>
              <a:rect l="l" t="t" r="r" b="b"/>
              <a:pathLst>
                <a:path w="377" h="627" extrusionOk="0">
                  <a:moveTo>
                    <a:pt x="355" y="195"/>
                  </a:moveTo>
                  <a:cubicBezTo>
                    <a:pt x="367" y="255"/>
                    <a:pt x="372" y="316"/>
                    <a:pt x="374" y="377"/>
                  </a:cubicBezTo>
                  <a:cubicBezTo>
                    <a:pt x="375" y="399"/>
                    <a:pt x="376" y="421"/>
                    <a:pt x="373" y="443"/>
                  </a:cubicBezTo>
                  <a:cubicBezTo>
                    <a:pt x="373" y="447"/>
                    <a:pt x="372" y="450"/>
                    <a:pt x="372" y="454"/>
                  </a:cubicBezTo>
                  <a:cubicBezTo>
                    <a:pt x="369" y="469"/>
                    <a:pt x="366" y="483"/>
                    <a:pt x="359" y="497"/>
                  </a:cubicBezTo>
                  <a:cubicBezTo>
                    <a:pt x="342" y="536"/>
                    <a:pt x="308" y="565"/>
                    <a:pt x="271" y="583"/>
                  </a:cubicBezTo>
                  <a:cubicBezTo>
                    <a:pt x="233" y="602"/>
                    <a:pt x="191" y="611"/>
                    <a:pt x="150" y="618"/>
                  </a:cubicBezTo>
                  <a:cubicBezTo>
                    <a:pt x="127" y="622"/>
                    <a:pt x="103" y="626"/>
                    <a:pt x="80" y="623"/>
                  </a:cubicBezTo>
                  <a:cubicBezTo>
                    <a:pt x="57" y="621"/>
                    <a:pt x="34" y="610"/>
                    <a:pt x="19" y="592"/>
                  </a:cubicBezTo>
                  <a:cubicBezTo>
                    <a:pt x="4" y="572"/>
                    <a:pt x="0" y="546"/>
                    <a:pt x="3" y="522"/>
                  </a:cubicBezTo>
                  <a:cubicBezTo>
                    <a:pt x="3" y="521"/>
                    <a:pt x="3" y="521"/>
                    <a:pt x="4" y="521"/>
                  </a:cubicBezTo>
                  <a:cubicBezTo>
                    <a:pt x="5" y="512"/>
                    <a:pt x="7" y="503"/>
                    <a:pt x="9" y="495"/>
                  </a:cubicBezTo>
                  <a:lnTo>
                    <a:pt x="9" y="495"/>
                  </a:lnTo>
                  <a:cubicBezTo>
                    <a:pt x="14" y="480"/>
                    <a:pt x="20" y="466"/>
                    <a:pt x="26" y="452"/>
                  </a:cubicBezTo>
                  <a:cubicBezTo>
                    <a:pt x="42" y="416"/>
                    <a:pt x="59" y="380"/>
                    <a:pt x="76" y="344"/>
                  </a:cubicBezTo>
                  <a:cubicBezTo>
                    <a:pt x="106" y="281"/>
                    <a:pt x="138" y="217"/>
                    <a:pt x="171" y="155"/>
                  </a:cubicBezTo>
                  <a:cubicBezTo>
                    <a:pt x="180" y="138"/>
                    <a:pt x="190" y="121"/>
                    <a:pt x="199" y="103"/>
                  </a:cubicBezTo>
                  <a:cubicBezTo>
                    <a:pt x="202" y="99"/>
                    <a:pt x="204" y="94"/>
                    <a:pt x="207" y="90"/>
                  </a:cubicBezTo>
                  <a:cubicBezTo>
                    <a:pt x="212" y="81"/>
                    <a:pt x="217" y="71"/>
                    <a:pt x="223" y="62"/>
                  </a:cubicBezTo>
                  <a:cubicBezTo>
                    <a:pt x="231" y="46"/>
                    <a:pt x="241" y="29"/>
                    <a:pt x="255" y="17"/>
                  </a:cubicBezTo>
                  <a:cubicBezTo>
                    <a:pt x="273" y="0"/>
                    <a:pt x="286" y="17"/>
                    <a:pt x="297" y="33"/>
                  </a:cubicBezTo>
                  <a:cubicBezTo>
                    <a:pt x="302" y="41"/>
                    <a:pt x="306" y="49"/>
                    <a:pt x="310" y="57"/>
                  </a:cubicBezTo>
                  <a:cubicBezTo>
                    <a:pt x="312" y="60"/>
                    <a:pt x="312" y="62"/>
                    <a:pt x="313" y="64"/>
                  </a:cubicBezTo>
                  <a:cubicBezTo>
                    <a:pt x="334" y="105"/>
                    <a:pt x="346" y="149"/>
                    <a:pt x="355" y="19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3"/>
            <p:cNvSpPr/>
            <p:nvPr/>
          </p:nvSpPr>
          <p:spPr>
            <a:xfrm>
              <a:off x="1071590" y="2716543"/>
              <a:ext cx="130327" cy="180633"/>
            </a:xfrm>
            <a:custGeom>
              <a:avLst/>
              <a:gdLst/>
              <a:ahLst/>
              <a:cxnLst/>
              <a:rect l="l" t="t" r="r" b="b"/>
              <a:pathLst>
                <a:path w="250" h="348" extrusionOk="0">
                  <a:moveTo>
                    <a:pt x="66" y="341"/>
                  </a:moveTo>
                  <a:cubicBezTo>
                    <a:pt x="75" y="346"/>
                    <a:pt x="85" y="347"/>
                    <a:pt x="95" y="347"/>
                  </a:cubicBezTo>
                  <a:cubicBezTo>
                    <a:pt x="97" y="347"/>
                    <a:pt x="98" y="347"/>
                    <a:pt x="100" y="346"/>
                  </a:cubicBezTo>
                  <a:cubicBezTo>
                    <a:pt x="106" y="346"/>
                    <a:pt x="111" y="345"/>
                    <a:pt x="117" y="344"/>
                  </a:cubicBezTo>
                  <a:cubicBezTo>
                    <a:pt x="130" y="341"/>
                    <a:pt x="143" y="338"/>
                    <a:pt x="156" y="334"/>
                  </a:cubicBezTo>
                  <a:cubicBezTo>
                    <a:pt x="157" y="333"/>
                    <a:pt x="159" y="333"/>
                    <a:pt x="160" y="332"/>
                  </a:cubicBezTo>
                  <a:cubicBezTo>
                    <a:pt x="171" y="329"/>
                    <a:pt x="182" y="324"/>
                    <a:pt x="193" y="319"/>
                  </a:cubicBezTo>
                  <a:cubicBezTo>
                    <a:pt x="200" y="316"/>
                    <a:pt x="207" y="313"/>
                    <a:pt x="213" y="309"/>
                  </a:cubicBezTo>
                  <a:cubicBezTo>
                    <a:pt x="214" y="308"/>
                    <a:pt x="216" y="307"/>
                    <a:pt x="217" y="306"/>
                  </a:cubicBezTo>
                  <a:cubicBezTo>
                    <a:pt x="236" y="293"/>
                    <a:pt x="249" y="275"/>
                    <a:pt x="248" y="249"/>
                  </a:cubicBezTo>
                  <a:cubicBezTo>
                    <a:pt x="248" y="225"/>
                    <a:pt x="236" y="213"/>
                    <a:pt x="219" y="197"/>
                  </a:cubicBezTo>
                  <a:cubicBezTo>
                    <a:pt x="196" y="174"/>
                    <a:pt x="172" y="152"/>
                    <a:pt x="148" y="129"/>
                  </a:cubicBezTo>
                  <a:cubicBezTo>
                    <a:pt x="123" y="107"/>
                    <a:pt x="99" y="85"/>
                    <a:pt x="74" y="63"/>
                  </a:cubicBezTo>
                  <a:cubicBezTo>
                    <a:pt x="61" y="53"/>
                    <a:pt x="49" y="42"/>
                    <a:pt x="36" y="31"/>
                  </a:cubicBezTo>
                  <a:cubicBezTo>
                    <a:pt x="30" y="26"/>
                    <a:pt x="23" y="20"/>
                    <a:pt x="17" y="15"/>
                  </a:cubicBezTo>
                  <a:cubicBezTo>
                    <a:pt x="16" y="14"/>
                    <a:pt x="13" y="12"/>
                    <a:pt x="9" y="9"/>
                  </a:cubicBezTo>
                  <a:lnTo>
                    <a:pt x="9" y="9"/>
                  </a:lnTo>
                  <a:cubicBezTo>
                    <a:pt x="4" y="5"/>
                    <a:pt x="0" y="2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8"/>
                    <a:pt x="0" y="11"/>
                    <a:pt x="0" y="14"/>
                  </a:cubicBezTo>
                  <a:cubicBezTo>
                    <a:pt x="7" y="104"/>
                    <a:pt x="19" y="194"/>
                    <a:pt x="36" y="283"/>
                  </a:cubicBezTo>
                  <a:cubicBezTo>
                    <a:pt x="40" y="305"/>
                    <a:pt x="47" y="329"/>
                    <a:pt x="66" y="340"/>
                  </a:cubicBezTo>
                  <a:lnTo>
                    <a:pt x="66" y="341"/>
                  </a:lnTo>
                </a:path>
              </a:pathLst>
            </a:custGeom>
            <a:solidFill>
              <a:srgbClr val="FFE6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3"/>
            <p:cNvSpPr/>
            <p:nvPr/>
          </p:nvSpPr>
          <p:spPr>
            <a:xfrm>
              <a:off x="1071590" y="2716543"/>
              <a:ext cx="130327" cy="180633"/>
            </a:xfrm>
            <a:custGeom>
              <a:avLst/>
              <a:gdLst/>
              <a:ahLst/>
              <a:cxnLst/>
              <a:rect l="l" t="t" r="r" b="b"/>
              <a:pathLst>
                <a:path w="250" h="348" extrusionOk="0">
                  <a:moveTo>
                    <a:pt x="66" y="341"/>
                  </a:moveTo>
                  <a:cubicBezTo>
                    <a:pt x="75" y="346"/>
                    <a:pt x="85" y="347"/>
                    <a:pt x="95" y="347"/>
                  </a:cubicBezTo>
                  <a:cubicBezTo>
                    <a:pt x="97" y="347"/>
                    <a:pt x="98" y="347"/>
                    <a:pt x="100" y="346"/>
                  </a:cubicBezTo>
                  <a:cubicBezTo>
                    <a:pt x="106" y="346"/>
                    <a:pt x="111" y="345"/>
                    <a:pt x="117" y="344"/>
                  </a:cubicBezTo>
                  <a:cubicBezTo>
                    <a:pt x="130" y="341"/>
                    <a:pt x="143" y="338"/>
                    <a:pt x="156" y="334"/>
                  </a:cubicBezTo>
                  <a:cubicBezTo>
                    <a:pt x="157" y="333"/>
                    <a:pt x="159" y="333"/>
                    <a:pt x="160" y="332"/>
                  </a:cubicBezTo>
                  <a:cubicBezTo>
                    <a:pt x="171" y="329"/>
                    <a:pt x="182" y="324"/>
                    <a:pt x="193" y="319"/>
                  </a:cubicBezTo>
                  <a:cubicBezTo>
                    <a:pt x="200" y="316"/>
                    <a:pt x="207" y="313"/>
                    <a:pt x="213" y="309"/>
                  </a:cubicBezTo>
                  <a:cubicBezTo>
                    <a:pt x="214" y="308"/>
                    <a:pt x="216" y="307"/>
                    <a:pt x="217" y="306"/>
                  </a:cubicBezTo>
                  <a:cubicBezTo>
                    <a:pt x="236" y="293"/>
                    <a:pt x="249" y="275"/>
                    <a:pt x="248" y="249"/>
                  </a:cubicBezTo>
                  <a:cubicBezTo>
                    <a:pt x="248" y="225"/>
                    <a:pt x="236" y="213"/>
                    <a:pt x="219" y="197"/>
                  </a:cubicBezTo>
                  <a:cubicBezTo>
                    <a:pt x="196" y="174"/>
                    <a:pt x="172" y="152"/>
                    <a:pt x="148" y="129"/>
                  </a:cubicBezTo>
                  <a:cubicBezTo>
                    <a:pt x="123" y="107"/>
                    <a:pt x="99" y="85"/>
                    <a:pt x="74" y="63"/>
                  </a:cubicBezTo>
                  <a:cubicBezTo>
                    <a:pt x="61" y="53"/>
                    <a:pt x="49" y="42"/>
                    <a:pt x="36" y="31"/>
                  </a:cubicBezTo>
                  <a:cubicBezTo>
                    <a:pt x="30" y="26"/>
                    <a:pt x="23" y="20"/>
                    <a:pt x="17" y="15"/>
                  </a:cubicBezTo>
                  <a:cubicBezTo>
                    <a:pt x="16" y="14"/>
                    <a:pt x="13" y="12"/>
                    <a:pt x="9" y="9"/>
                  </a:cubicBezTo>
                  <a:lnTo>
                    <a:pt x="9" y="9"/>
                  </a:lnTo>
                  <a:cubicBezTo>
                    <a:pt x="4" y="5"/>
                    <a:pt x="0" y="2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8"/>
                    <a:pt x="0" y="11"/>
                    <a:pt x="0" y="14"/>
                  </a:cubicBezTo>
                  <a:cubicBezTo>
                    <a:pt x="7" y="104"/>
                    <a:pt x="19" y="194"/>
                    <a:pt x="36" y="283"/>
                  </a:cubicBezTo>
                  <a:cubicBezTo>
                    <a:pt x="40" y="305"/>
                    <a:pt x="47" y="329"/>
                    <a:pt x="66" y="340"/>
                  </a:cubicBezTo>
                  <a:lnTo>
                    <a:pt x="66" y="34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3"/>
            <p:cNvSpPr/>
            <p:nvPr/>
          </p:nvSpPr>
          <p:spPr>
            <a:xfrm>
              <a:off x="1069303" y="2714257"/>
              <a:ext cx="114322" cy="162340"/>
            </a:xfrm>
            <a:custGeom>
              <a:avLst/>
              <a:gdLst/>
              <a:ahLst/>
              <a:cxnLst/>
              <a:rect l="l" t="t" r="r" b="b"/>
              <a:pathLst>
                <a:path w="222" h="314" extrusionOk="0">
                  <a:moveTo>
                    <a:pt x="0" y="4"/>
                  </a:moveTo>
                  <a:lnTo>
                    <a:pt x="1" y="6"/>
                  </a:lnTo>
                  <a:lnTo>
                    <a:pt x="4" y="9"/>
                  </a:lnTo>
                  <a:lnTo>
                    <a:pt x="9" y="15"/>
                  </a:lnTo>
                  <a:lnTo>
                    <a:pt x="11" y="18"/>
                  </a:lnTo>
                  <a:lnTo>
                    <a:pt x="14" y="22"/>
                  </a:lnTo>
                  <a:cubicBezTo>
                    <a:pt x="19" y="29"/>
                    <a:pt x="25" y="36"/>
                    <a:pt x="31" y="43"/>
                  </a:cubicBezTo>
                  <a:lnTo>
                    <a:pt x="31" y="43"/>
                  </a:lnTo>
                  <a:cubicBezTo>
                    <a:pt x="98" y="129"/>
                    <a:pt x="165" y="218"/>
                    <a:pt x="217" y="313"/>
                  </a:cubicBezTo>
                  <a:cubicBezTo>
                    <a:pt x="219" y="312"/>
                    <a:pt x="220" y="311"/>
                    <a:pt x="221" y="310"/>
                  </a:cubicBezTo>
                  <a:cubicBezTo>
                    <a:pt x="165" y="207"/>
                    <a:pt x="90" y="111"/>
                    <a:pt x="17" y="19"/>
                  </a:cubicBezTo>
                  <a:lnTo>
                    <a:pt x="15" y="15"/>
                  </a:lnTo>
                  <a:lnTo>
                    <a:pt x="13" y="13"/>
                  </a:lnTo>
                  <a:lnTo>
                    <a:pt x="4" y="2"/>
                  </a:lnTo>
                  <a:cubicBezTo>
                    <a:pt x="3" y="0"/>
                    <a:pt x="2" y="0"/>
                    <a:pt x="1" y="1"/>
                  </a:cubicBez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3"/>
            <p:cNvSpPr/>
            <p:nvPr/>
          </p:nvSpPr>
          <p:spPr>
            <a:xfrm>
              <a:off x="1069303" y="2711970"/>
              <a:ext cx="86885" cy="185206"/>
            </a:xfrm>
            <a:custGeom>
              <a:avLst/>
              <a:gdLst/>
              <a:ahLst/>
              <a:cxnLst/>
              <a:rect l="l" t="t" r="r" b="b"/>
              <a:pathLst>
                <a:path w="166" h="357" extrusionOk="0">
                  <a:moveTo>
                    <a:pt x="100" y="356"/>
                  </a:moveTo>
                  <a:cubicBezTo>
                    <a:pt x="102" y="356"/>
                    <a:pt x="103" y="356"/>
                    <a:pt x="105" y="355"/>
                  </a:cubicBezTo>
                  <a:cubicBezTo>
                    <a:pt x="90" y="302"/>
                    <a:pt x="75" y="249"/>
                    <a:pt x="60" y="196"/>
                  </a:cubicBezTo>
                  <a:cubicBezTo>
                    <a:pt x="43" y="138"/>
                    <a:pt x="27" y="79"/>
                    <a:pt x="10" y="20"/>
                  </a:cubicBezTo>
                  <a:cubicBezTo>
                    <a:pt x="10" y="19"/>
                    <a:pt x="9" y="19"/>
                    <a:pt x="9" y="18"/>
                  </a:cubicBezTo>
                  <a:cubicBezTo>
                    <a:pt x="10" y="20"/>
                    <a:pt x="11" y="21"/>
                    <a:pt x="12" y="23"/>
                  </a:cubicBezTo>
                  <a:cubicBezTo>
                    <a:pt x="72" y="123"/>
                    <a:pt x="122" y="231"/>
                    <a:pt x="161" y="343"/>
                  </a:cubicBezTo>
                  <a:cubicBezTo>
                    <a:pt x="163" y="342"/>
                    <a:pt x="164" y="342"/>
                    <a:pt x="165" y="341"/>
                  </a:cubicBezTo>
                  <a:cubicBezTo>
                    <a:pt x="130" y="240"/>
                    <a:pt x="85" y="141"/>
                    <a:pt x="32" y="48"/>
                  </a:cubicBezTo>
                  <a:lnTo>
                    <a:pt x="32" y="48"/>
                  </a:lnTo>
                  <a:cubicBezTo>
                    <a:pt x="27" y="39"/>
                    <a:pt x="21" y="30"/>
                    <a:pt x="16" y="20"/>
                  </a:cubicBezTo>
                  <a:lnTo>
                    <a:pt x="15" y="19"/>
                  </a:lnTo>
                  <a:cubicBezTo>
                    <a:pt x="12" y="13"/>
                    <a:pt x="8" y="7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1"/>
                    <a:pt x="0" y="1"/>
                    <a:pt x="1" y="3"/>
                  </a:cubicBezTo>
                  <a:cubicBezTo>
                    <a:pt x="1" y="4"/>
                    <a:pt x="1" y="5"/>
                    <a:pt x="2" y="6"/>
                  </a:cubicBezTo>
                  <a:lnTo>
                    <a:pt x="2" y="6"/>
                  </a:lnTo>
                  <a:cubicBezTo>
                    <a:pt x="2" y="8"/>
                    <a:pt x="2" y="9"/>
                    <a:pt x="3" y="10"/>
                  </a:cubicBezTo>
                  <a:cubicBezTo>
                    <a:pt x="4" y="15"/>
                    <a:pt x="5" y="19"/>
                    <a:pt x="7" y="23"/>
                  </a:cubicBezTo>
                  <a:cubicBezTo>
                    <a:pt x="23" y="82"/>
                    <a:pt x="40" y="139"/>
                    <a:pt x="56" y="198"/>
                  </a:cubicBezTo>
                  <a:cubicBezTo>
                    <a:pt x="71" y="250"/>
                    <a:pt x="86" y="302"/>
                    <a:pt x="101" y="356"/>
                  </a:cubicBezTo>
                  <a:lnTo>
                    <a:pt x="100" y="356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3"/>
            <p:cNvSpPr/>
            <p:nvPr/>
          </p:nvSpPr>
          <p:spPr>
            <a:xfrm>
              <a:off x="1037293" y="2652521"/>
              <a:ext cx="324676" cy="205785"/>
            </a:xfrm>
            <a:custGeom>
              <a:avLst/>
              <a:gdLst/>
              <a:ahLst/>
              <a:cxnLst/>
              <a:rect l="l" t="t" r="r" b="b"/>
              <a:pathLst>
                <a:path w="626" h="398" extrusionOk="0">
                  <a:moveTo>
                    <a:pt x="100" y="192"/>
                  </a:moveTo>
                  <a:cubicBezTo>
                    <a:pt x="139" y="239"/>
                    <a:pt x="183" y="282"/>
                    <a:pt x="229" y="322"/>
                  </a:cubicBezTo>
                  <a:cubicBezTo>
                    <a:pt x="246" y="336"/>
                    <a:pt x="263" y="351"/>
                    <a:pt x="281" y="363"/>
                  </a:cubicBezTo>
                  <a:cubicBezTo>
                    <a:pt x="284" y="365"/>
                    <a:pt x="287" y="367"/>
                    <a:pt x="290" y="368"/>
                  </a:cubicBezTo>
                  <a:cubicBezTo>
                    <a:pt x="303" y="376"/>
                    <a:pt x="317" y="382"/>
                    <a:pt x="332" y="386"/>
                  </a:cubicBezTo>
                  <a:cubicBezTo>
                    <a:pt x="372" y="397"/>
                    <a:pt x="417" y="389"/>
                    <a:pt x="455" y="372"/>
                  </a:cubicBezTo>
                  <a:cubicBezTo>
                    <a:pt x="493" y="354"/>
                    <a:pt x="527" y="327"/>
                    <a:pt x="558" y="300"/>
                  </a:cubicBezTo>
                  <a:cubicBezTo>
                    <a:pt x="576" y="284"/>
                    <a:pt x="593" y="268"/>
                    <a:pt x="606" y="249"/>
                  </a:cubicBezTo>
                  <a:cubicBezTo>
                    <a:pt x="618" y="229"/>
                    <a:pt x="625" y="205"/>
                    <a:pt x="620" y="183"/>
                  </a:cubicBezTo>
                  <a:cubicBezTo>
                    <a:pt x="615" y="159"/>
                    <a:pt x="597" y="139"/>
                    <a:pt x="576" y="127"/>
                  </a:cubicBezTo>
                  <a:cubicBezTo>
                    <a:pt x="576" y="126"/>
                    <a:pt x="575" y="126"/>
                    <a:pt x="575" y="126"/>
                  </a:cubicBezTo>
                  <a:cubicBezTo>
                    <a:pt x="567" y="121"/>
                    <a:pt x="559" y="118"/>
                    <a:pt x="551" y="114"/>
                  </a:cubicBezTo>
                  <a:lnTo>
                    <a:pt x="551" y="114"/>
                  </a:lnTo>
                  <a:cubicBezTo>
                    <a:pt x="537" y="109"/>
                    <a:pt x="522" y="104"/>
                    <a:pt x="507" y="100"/>
                  </a:cubicBezTo>
                  <a:cubicBezTo>
                    <a:pt x="469" y="90"/>
                    <a:pt x="431" y="80"/>
                    <a:pt x="393" y="71"/>
                  </a:cubicBezTo>
                  <a:cubicBezTo>
                    <a:pt x="324" y="54"/>
                    <a:pt x="255" y="39"/>
                    <a:pt x="186" y="25"/>
                  </a:cubicBezTo>
                  <a:cubicBezTo>
                    <a:pt x="166" y="21"/>
                    <a:pt x="146" y="17"/>
                    <a:pt x="127" y="14"/>
                  </a:cubicBezTo>
                  <a:cubicBezTo>
                    <a:pt x="122" y="13"/>
                    <a:pt x="117" y="12"/>
                    <a:pt x="112" y="11"/>
                  </a:cubicBezTo>
                  <a:cubicBezTo>
                    <a:pt x="101" y="9"/>
                    <a:pt x="91" y="7"/>
                    <a:pt x="80" y="6"/>
                  </a:cubicBezTo>
                  <a:cubicBezTo>
                    <a:pt x="62" y="2"/>
                    <a:pt x="43" y="0"/>
                    <a:pt x="25" y="2"/>
                  </a:cubicBezTo>
                  <a:cubicBezTo>
                    <a:pt x="0" y="6"/>
                    <a:pt x="5" y="26"/>
                    <a:pt x="11" y="45"/>
                  </a:cubicBezTo>
                  <a:cubicBezTo>
                    <a:pt x="14" y="54"/>
                    <a:pt x="18" y="63"/>
                    <a:pt x="21" y="71"/>
                  </a:cubicBezTo>
                  <a:cubicBezTo>
                    <a:pt x="22" y="73"/>
                    <a:pt x="23" y="75"/>
                    <a:pt x="24" y="77"/>
                  </a:cubicBezTo>
                  <a:cubicBezTo>
                    <a:pt x="44" y="119"/>
                    <a:pt x="71" y="157"/>
                    <a:pt x="101" y="192"/>
                  </a:cubicBezTo>
                  <a:lnTo>
                    <a:pt x="100" y="19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3"/>
            <p:cNvSpPr/>
            <p:nvPr/>
          </p:nvSpPr>
          <p:spPr>
            <a:xfrm>
              <a:off x="870383" y="2657094"/>
              <a:ext cx="468719" cy="308677"/>
            </a:xfrm>
            <a:custGeom>
              <a:avLst/>
              <a:gdLst/>
              <a:ahLst/>
              <a:cxnLst/>
              <a:rect l="l" t="t" r="r" b="b"/>
              <a:pathLst>
                <a:path w="904" h="595" extrusionOk="0">
                  <a:moveTo>
                    <a:pt x="151" y="386"/>
                  </a:moveTo>
                  <a:cubicBezTo>
                    <a:pt x="163" y="389"/>
                    <a:pt x="174" y="380"/>
                    <a:pt x="182" y="370"/>
                  </a:cubicBezTo>
                  <a:cubicBezTo>
                    <a:pt x="202" y="345"/>
                    <a:pt x="215" y="313"/>
                    <a:pt x="219" y="280"/>
                  </a:cubicBezTo>
                  <a:cubicBezTo>
                    <a:pt x="221" y="258"/>
                    <a:pt x="210" y="230"/>
                    <a:pt x="184" y="246"/>
                  </a:cubicBezTo>
                  <a:cubicBezTo>
                    <a:pt x="164" y="260"/>
                    <a:pt x="151" y="288"/>
                    <a:pt x="144" y="310"/>
                  </a:cubicBezTo>
                  <a:cubicBezTo>
                    <a:pt x="140" y="324"/>
                    <a:pt x="137" y="338"/>
                    <a:pt x="137" y="353"/>
                  </a:cubicBezTo>
                  <a:cubicBezTo>
                    <a:pt x="136" y="360"/>
                    <a:pt x="137" y="366"/>
                    <a:pt x="139" y="372"/>
                  </a:cubicBezTo>
                  <a:cubicBezTo>
                    <a:pt x="141" y="378"/>
                    <a:pt x="145" y="384"/>
                    <a:pt x="151" y="386"/>
                  </a:cubicBezTo>
                  <a:close/>
                  <a:moveTo>
                    <a:pt x="253" y="116"/>
                  </a:moveTo>
                  <a:cubicBezTo>
                    <a:pt x="255" y="117"/>
                    <a:pt x="257" y="118"/>
                    <a:pt x="259" y="119"/>
                  </a:cubicBezTo>
                  <a:cubicBezTo>
                    <a:pt x="252" y="129"/>
                    <a:pt x="248" y="140"/>
                    <a:pt x="247" y="152"/>
                  </a:cubicBezTo>
                  <a:cubicBezTo>
                    <a:pt x="245" y="164"/>
                    <a:pt x="249" y="178"/>
                    <a:pt x="261" y="181"/>
                  </a:cubicBezTo>
                  <a:cubicBezTo>
                    <a:pt x="265" y="182"/>
                    <a:pt x="269" y="182"/>
                    <a:pt x="272" y="181"/>
                  </a:cubicBezTo>
                  <a:cubicBezTo>
                    <a:pt x="273" y="180"/>
                    <a:pt x="274" y="180"/>
                    <a:pt x="275" y="179"/>
                  </a:cubicBezTo>
                  <a:cubicBezTo>
                    <a:pt x="282" y="175"/>
                    <a:pt x="287" y="168"/>
                    <a:pt x="288" y="159"/>
                  </a:cubicBezTo>
                  <a:cubicBezTo>
                    <a:pt x="289" y="143"/>
                    <a:pt x="281" y="127"/>
                    <a:pt x="268" y="117"/>
                  </a:cubicBezTo>
                  <a:cubicBezTo>
                    <a:pt x="279" y="103"/>
                    <a:pt x="294" y="93"/>
                    <a:pt x="310" y="88"/>
                  </a:cubicBezTo>
                  <a:cubicBezTo>
                    <a:pt x="309" y="86"/>
                    <a:pt x="308" y="84"/>
                    <a:pt x="307" y="82"/>
                  </a:cubicBezTo>
                  <a:cubicBezTo>
                    <a:pt x="290" y="87"/>
                    <a:pt x="274" y="99"/>
                    <a:pt x="263" y="113"/>
                  </a:cubicBezTo>
                  <a:cubicBezTo>
                    <a:pt x="260" y="112"/>
                    <a:pt x="258" y="111"/>
                    <a:pt x="255" y="110"/>
                  </a:cubicBezTo>
                  <a:cubicBezTo>
                    <a:pt x="239" y="104"/>
                    <a:pt x="220" y="106"/>
                    <a:pt x="204" y="115"/>
                  </a:cubicBezTo>
                  <a:cubicBezTo>
                    <a:pt x="201" y="119"/>
                    <a:pt x="199" y="123"/>
                    <a:pt x="196" y="128"/>
                  </a:cubicBezTo>
                  <a:cubicBezTo>
                    <a:pt x="198" y="127"/>
                    <a:pt x="199" y="126"/>
                    <a:pt x="200" y="125"/>
                  </a:cubicBezTo>
                  <a:cubicBezTo>
                    <a:pt x="216" y="113"/>
                    <a:pt x="236" y="110"/>
                    <a:pt x="253" y="116"/>
                  </a:cubicBezTo>
                  <a:close/>
                  <a:moveTo>
                    <a:pt x="264" y="123"/>
                  </a:moveTo>
                  <a:cubicBezTo>
                    <a:pt x="275" y="131"/>
                    <a:pt x="282" y="145"/>
                    <a:pt x="281" y="158"/>
                  </a:cubicBezTo>
                  <a:cubicBezTo>
                    <a:pt x="280" y="165"/>
                    <a:pt x="276" y="171"/>
                    <a:pt x="272" y="173"/>
                  </a:cubicBezTo>
                  <a:cubicBezTo>
                    <a:pt x="269" y="175"/>
                    <a:pt x="266" y="176"/>
                    <a:pt x="263" y="175"/>
                  </a:cubicBezTo>
                  <a:cubicBezTo>
                    <a:pt x="255" y="173"/>
                    <a:pt x="252" y="162"/>
                    <a:pt x="253" y="153"/>
                  </a:cubicBezTo>
                  <a:cubicBezTo>
                    <a:pt x="255" y="142"/>
                    <a:pt x="258" y="132"/>
                    <a:pt x="264" y="123"/>
                  </a:cubicBezTo>
                  <a:close/>
                  <a:moveTo>
                    <a:pt x="255" y="329"/>
                  </a:moveTo>
                  <a:cubicBezTo>
                    <a:pt x="255" y="334"/>
                    <a:pt x="257" y="340"/>
                    <a:pt x="261" y="344"/>
                  </a:cubicBezTo>
                  <a:cubicBezTo>
                    <a:pt x="264" y="349"/>
                    <a:pt x="269" y="351"/>
                    <a:pt x="275" y="350"/>
                  </a:cubicBezTo>
                  <a:cubicBezTo>
                    <a:pt x="280" y="350"/>
                    <a:pt x="284" y="347"/>
                    <a:pt x="287" y="343"/>
                  </a:cubicBezTo>
                  <a:cubicBezTo>
                    <a:pt x="290" y="339"/>
                    <a:pt x="292" y="335"/>
                    <a:pt x="293" y="330"/>
                  </a:cubicBezTo>
                  <a:cubicBezTo>
                    <a:pt x="296" y="323"/>
                    <a:pt x="298" y="315"/>
                    <a:pt x="298" y="307"/>
                  </a:cubicBezTo>
                  <a:cubicBezTo>
                    <a:pt x="298" y="299"/>
                    <a:pt x="295" y="291"/>
                    <a:pt x="289" y="286"/>
                  </a:cubicBezTo>
                  <a:cubicBezTo>
                    <a:pt x="264" y="266"/>
                    <a:pt x="252" y="312"/>
                    <a:pt x="255" y="329"/>
                  </a:cubicBezTo>
                  <a:close/>
                  <a:moveTo>
                    <a:pt x="262" y="502"/>
                  </a:moveTo>
                  <a:cubicBezTo>
                    <a:pt x="246" y="504"/>
                    <a:pt x="245" y="533"/>
                    <a:pt x="258" y="540"/>
                  </a:cubicBezTo>
                  <a:cubicBezTo>
                    <a:pt x="265" y="544"/>
                    <a:pt x="274" y="542"/>
                    <a:pt x="279" y="535"/>
                  </a:cubicBezTo>
                  <a:cubicBezTo>
                    <a:pt x="289" y="523"/>
                    <a:pt x="279" y="501"/>
                    <a:pt x="262" y="502"/>
                  </a:cubicBezTo>
                  <a:close/>
                  <a:moveTo>
                    <a:pt x="67" y="547"/>
                  </a:moveTo>
                  <a:cubicBezTo>
                    <a:pt x="54" y="559"/>
                    <a:pt x="54" y="594"/>
                    <a:pt x="79" y="591"/>
                  </a:cubicBezTo>
                  <a:cubicBezTo>
                    <a:pt x="86" y="590"/>
                    <a:pt x="92" y="584"/>
                    <a:pt x="95" y="578"/>
                  </a:cubicBezTo>
                  <a:cubicBezTo>
                    <a:pt x="100" y="568"/>
                    <a:pt x="101" y="556"/>
                    <a:pt x="93" y="548"/>
                  </a:cubicBezTo>
                  <a:cubicBezTo>
                    <a:pt x="86" y="540"/>
                    <a:pt x="74" y="539"/>
                    <a:pt x="67" y="547"/>
                  </a:cubicBezTo>
                  <a:close/>
                  <a:moveTo>
                    <a:pt x="311" y="430"/>
                  </a:moveTo>
                  <a:cubicBezTo>
                    <a:pt x="280" y="425"/>
                    <a:pt x="245" y="438"/>
                    <a:pt x="217" y="465"/>
                  </a:cubicBezTo>
                  <a:cubicBezTo>
                    <a:pt x="194" y="487"/>
                    <a:pt x="178" y="515"/>
                    <a:pt x="162" y="542"/>
                  </a:cubicBezTo>
                  <a:cubicBezTo>
                    <a:pt x="153" y="517"/>
                    <a:pt x="132" y="496"/>
                    <a:pt x="106" y="487"/>
                  </a:cubicBezTo>
                  <a:cubicBezTo>
                    <a:pt x="78" y="478"/>
                    <a:pt x="45" y="484"/>
                    <a:pt x="22" y="503"/>
                  </a:cubicBezTo>
                  <a:cubicBezTo>
                    <a:pt x="16" y="507"/>
                    <a:pt x="11" y="513"/>
                    <a:pt x="6" y="519"/>
                  </a:cubicBezTo>
                  <a:lnTo>
                    <a:pt x="6" y="519"/>
                  </a:lnTo>
                  <a:cubicBezTo>
                    <a:pt x="3" y="528"/>
                    <a:pt x="1" y="536"/>
                    <a:pt x="0" y="545"/>
                  </a:cubicBezTo>
                  <a:cubicBezTo>
                    <a:pt x="5" y="531"/>
                    <a:pt x="14" y="518"/>
                    <a:pt x="26" y="508"/>
                  </a:cubicBezTo>
                  <a:cubicBezTo>
                    <a:pt x="47" y="491"/>
                    <a:pt x="78" y="485"/>
                    <a:pt x="104" y="494"/>
                  </a:cubicBezTo>
                  <a:cubicBezTo>
                    <a:pt x="130" y="503"/>
                    <a:pt x="151" y="525"/>
                    <a:pt x="158" y="552"/>
                  </a:cubicBezTo>
                  <a:cubicBezTo>
                    <a:pt x="159" y="553"/>
                    <a:pt x="160" y="554"/>
                    <a:pt x="161" y="554"/>
                  </a:cubicBezTo>
                  <a:cubicBezTo>
                    <a:pt x="162" y="554"/>
                    <a:pt x="164" y="554"/>
                    <a:pt x="164" y="552"/>
                  </a:cubicBezTo>
                  <a:cubicBezTo>
                    <a:pt x="180" y="523"/>
                    <a:pt x="197" y="493"/>
                    <a:pt x="221" y="470"/>
                  </a:cubicBezTo>
                  <a:cubicBezTo>
                    <a:pt x="248" y="445"/>
                    <a:pt x="281" y="432"/>
                    <a:pt x="310" y="437"/>
                  </a:cubicBezTo>
                  <a:cubicBezTo>
                    <a:pt x="335" y="440"/>
                    <a:pt x="356" y="456"/>
                    <a:pt x="369" y="478"/>
                  </a:cubicBezTo>
                  <a:cubicBezTo>
                    <a:pt x="369" y="474"/>
                    <a:pt x="370" y="471"/>
                    <a:pt x="370" y="467"/>
                  </a:cubicBezTo>
                  <a:cubicBezTo>
                    <a:pt x="356" y="448"/>
                    <a:pt x="335" y="434"/>
                    <a:pt x="311" y="430"/>
                  </a:cubicBezTo>
                  <a:close/>
                  <a:moveTo>
                    <a:pt x="854" y="111"/>
                  </a:moveTo>
                  <a:cubicBezTo>
                    <a:pt x="869" y="108"/>
                    <a:pt x="884" y="109"/>
                    <a:pt x="899" y="114"/>
                  </a:cubicBezTo>
                  <a:cubicBezTo>
                    <a:pt x="891" y="109"/>
                    <a:pt x="883" y="106"/>
                    <a:pt x="875" y="102"/>
                  </a:cubicBezTo>
                  <a:lnTo>
                    <a:pt x="875" y="102"/>
                  </a:lnTo>
                  <a:cubicBezTo>
                    <a:pt x="868" y="102"/>
                    <a:pt x="860" y="102"/>
                    <a:pt x="853" y="104"/>
                  </a:cubicBezTo>
                  <a:cubicBezTo>
                    <a:pt x="824" y="110"/>
                    <a:pt x="798" y="132"/>
                    <a:pt x="788" y="160"/>
                  </a:cubicBezTo>
                  <a:cubicBezTo>
                    <a:pt x="778" y="184"/>
                    <a:pt x="781" y="214"/>
                    <a:pt x="795" y="237"/>
                  </a:cubicBezTo>
                  <a:cubicBezTo>
                    <a:pt x="764" y="232"/>
                    <a:pt x="732" y="226"/>
                    <a:pt x="700" y="231"/>
                  </a:cubicBezTo>
                  <a:cubicBezTo>
                    <a:pt x="662" y="235"/>
                    <a:pt x="629" y="254"/>
                    <a:pt x="613" y="282"/>
                  </a:cubicBezTo>
                  <a:cubicBezTo>
                    <a:pt x="601" y="302"/>
                    <a:pt x="599" y="328"/>
                    <a:pt x="605" y="351"/>
                  </a:cubicBezTo>
                  <a:cubicBezTo>
                    <a:pt x="608" y="353"/>
                    <a:pt x="611" y="355"/>
                    <a:pt x="614" y="356"/>
                  </a:cubicBezTo>
                  <a:cubicBezTo>
                    <a:pt x="605" y="333"/>
                    <a:pt x="606" y="306"/>
                    <a:pt x="619" y="285"/>
                  </a:cubicBezTo>
                  <a:cubicBezTo>
                    <a:pt x="634" y="260"/>
                    <a:pt x="665" y="242"/>
                    <a:pt x="701" y="237"/>
                  </a:cubicBezTo>
                  <a:cubicBezTo>
                    <a:pt x="735" y="233"/>
                    <a:pt x="768" y="239"/>
                    <a:pt x="801" y="245"/>
                  </a:cubicBezTo>
                  <a:cubicBezTo>
                    <a:pt x="802" y="245"/>
                    <a:pt x="804" y="245"/>
                    <a:pt x="805" y="243"/>
                  </a:cubicBezTo>
                  <a:cubicBezTo>
                    <a:pt x="805" y="242"/>
                    <a:pt x="805" y="241"/>
                    <a:pt x="805" y="240"/>
                  </a:cubicBezTo>
                  <a:cubicBezTo>
                    <a:pt x="789" y="218"/>
                    <a:pt x="784" y="187"/>
                    <a:pt x="794" y="162"/>
                  </a:cubicBezTo>
                  <a:cubicBezTo>
                    <a:pt x="804" y="136"/>
                    <a:pt x="827" y="117"/>
                    <a:pt x="854" y="111"/>
                  </a:cubicBezTo>
                  <a:close/>
                  <a:moveTo>
                    <a:pt x="858" y="167"/>
                  </a:moveTo>
                  <a:cubicBezTo>
                    <a:pt x="848" y="168"/>
                    <a:pt x="841" y="176"/>
                    <a:pt x="842" y="187"/>
                  </a:cubicBezTo>
                  <a:cubicBezTo>
                    <a:pt x="844" y="198"/>
                    <a:pt x="854" y="205"/>
                    <a:pt x="865" y="207"/>
                  </a:cubicBezTo>
                  <a:cubicBezTo>
                    <a:pt x="872" y="209"/>
                    <a:pt x="879" y="208"/>
                    <a:pt x="885" y="203"/>
                  </a:cubicBezTo>
                  <a:cubicBezTo>
                    <a:pt x="903" y="186"/>
                    <a:pt x="876" y="165"/>
                    <a:pt x="858" y="167"/>
                  </a:cubicBezTo>
                  <a:close/>
                  <a:moveTo>
                    <a:pt x="556" y="117"/>
                  </a:moveTo>
                  <a:cubicBezTo>
                    <a:pt x="583" y="135"/>
                    <a:pt x="616" y="144"/>
                    <a:pt x="649" y="145"/>
                  </a:cubicBezTo>
                  <a:cubicBezTo>
                    <a:pt x="661" y="145"/>
                    <a:pt x="676" y="142"/>
                    <a:pt x="680" y="131"/>
                  </a:cubicBezTo>
                  <a:cubicBezTo>
                    <a:pt x="682" y="125"/>
                    <a:pt x="680" y="117"/>
                    <a:pt x="677" y="112"/>
                  </a:cubicBezTo>
                  <a:cubicBezTo>
                    <a:pt x="673" y="106"/>
                    <a:pt x="669" y="103"/>
                    <a:pt x="664" y="99"/>
                  </a:cubicBezTo>
                  <a:cubicBezTo>
                    <a:pt x="652" y="90"/>
                    <a:pt x="639" y="83"/>
                    <a:pt x="625" y="77"/>
                  </a:cubicBezTo>
                  <a:cubicBezTo>
                    <a:pt x="604" y="69"/>
                    <a:pt x="574" y="61"/>
                    <a:pt x="551" y="68"/>
                  </a:cubicBezTo>
                  <a:cubicBezTo>
                    <a:pt x="522" y="77"/>
                    <a:pt x="537" y="104"/>
                    <a:pt x="556" y="117"/>
                  </a:cubicBezTo>
                  <a:close/>
                  <a:moveTo>
                    <a:pt x="700" y="289"/>
                  </a:moveTo>
                  <a:cubicBezTo>
                    <a:pt x="689" y="301"/>
                    <a:pt x="700" y="323"/>
                    <a:pt x="716" y="323"/>
                  </a:cubicBezTo>
                  <a:cubicBezTo>
                    <a:pt x="724" y="323"/>
                    <a:pt x="731" y="317"/>
                    <a:pt x="733" y="310"/>
                  </a:cubicBezTo>
                  <a:cubicBezTo>
                    <a:pt x="735" y="295"/>
                    <a:pt x="712" y="277"/>
                    <a:pt x="700" y="289"/>
                  </a:cubicBezTo>
                  <a:close/>
                  <a:moveTo>
                    <a:pt x="571" y="174"/>
                  </a:moveTo>
                  <a:cubicBezTo>
                    <a:pt x="559" y="163"/>
                    <a:pt x="516" y="142"/>
                    <a:pt x="516" y="173"/>
                  </a:cubicBezTo>
                  <a:cubicBezTo>
                    <a:pt x="516" y="181"/>
                    <a:pt x="521" y="189"/>
                    <a:pt x="527" y="194"/>
                  </a:cubicBezTo>
                  <a:cubicBezTo>
                    <a:pt x="533" y="199"/>
                    <a:pt x="540" y="202"/>
                    <a:pt x="548" y="205"/>
                  </a:cubicBezTo>
                  <a:cubicBezTo>
                    <a:pt x="552" y="206"/>
                    <a:pt x="557" y="208"/>
                    <a:pt x="562" y="208"/>
                  </a:cubicBezTo>
                  <a:cubicBezTo>
                    <a:pt x="567" y="208"/>
                    <a:pt x="572" y="207"/>
                    <a:pt x="575" y="203"/>
                  </a:cubicBezTo>
                  <a:cubicBezTo>
                    <a:pt x="579" y="199"/>
                    <a:pt x="580" y="194"/>
                    <a:pt x="579" y="188"/>
                  </a:cubicBezTo>
                  <a:cubicBezTo>
                    <a:pt x="578" y="183"/>
                    <a:pt x="574" y="178"/>
                    <a:pt x="571" y="174"/>
                  </a:cubicBezTo>
                  <a:close/>
                  <a:moveTo>
                    <a:pt x="438" y="56"/>
                  </a:moveTo>
                  <a:cubicBezTo>
                    <a:pt x="428" y="50"/>
                    <a:pt x="416" y="46"/>
                    <a:pt x="405" y="45"/>
                  </a:cubicBezTo>
                  <a:cubicBezTo>
                    <a:pt x="405" y="43"/>
                    <a:pt x="406" y="41"/>
                    <a:pt x="406" y="39"/>
                  </a:cubicBezTo>
                  <a:cubicBezTo>
                    <a:pt x="412" y="22"/>
                    <a:pt x="427" y="8"/>
                    <a:pt x="447" y="3"/>
                  </a:cubicBezTo>
                  <a:cubicBezTo>
                    <a:pt x="448" y="3"/>
                    <a:pt x="449" y="2"/>
                    <a:pt x="451" y="2"/>
                  </a:cubicBezTo>
                  <a:cubicBezTo>
                    <a:pt x="446" y="1"/>
                    <a:pt x="441" y="0"/>
                    <a:pt x="436" y="0"/>
                  </a:cubicBezTo>
                  <a:cubicBezTo>
                    <a:pt x="419" y="7"/>
                    <a:pt x="405" y="20"/>
                    <a:pt x="400" y="36"/>
                  </a:cubicBezTo>
                  <a:cubicBezTo>
                    <a:pt x="399" y="39"/>
                    <a:pt x="399" y="42"/>
                    <a:pt x="398" y="44"/>
                  </a:cubicBezTo>
                  <a:cubicBezTo>
                    <a:pt x="380" y="44"/>
                    <a:pt x="361" y="49"/>
                    <a:pt x="346" y="59"/>
                  </a:cubicBezTo>
                  <a:cubicBezTo>
                    <a:pt x="347" y="61"/>
                    <a:pt x="348" y="63"/>
                    <a:pt x="348" y="65"/>
                  </a:cubicBezTo>
                  <a:cubicBezTo>
                    <a:pt x="363" y="55"/>
                    <a:pt x="380" y="50"/>
                    <a:pt x="397" y="51"/>
                  </a:cubicBezTo>
                  <a:cubicBezTo>
                    <a:pt x="397" y="68"/>
                    <a:pt x="405" y="84"/>
                    <a:pt x="418" y="93"/>
                  </a:cubicBezTo>
                  <a:cubicBezTo>
                    <a:pt x="425" y="97"/>
                    <a:pt x="434" y="98"/>
                    <a:pt x="442" y="96"/>
                  </a:cubicBezTo>
                  <a:cubicBezTo>
                    <a:pt x="443" y="96"/>
                    <a:pt x="444" y="95"/>
                    <a:pt x="445" y="95"/>
                  </a:cubicBezTo>
                  <a:cubicBezTo>
                    <a:pt x="449" y="93"/>
                    <a:pt x="451" y="90"/>
                    <a:pt x="453" y="87"/>
                  </a:cubicBezTo>
                  <a:cubicBezTo>
                    <a:pt x="458" y="75"/>
                    <a:pt x="449" y="63"/>
                    <a:pt x="438" y="56"/>
                  </a:cubicBezTo>
                  <a:close/>
                  <a:moveTo>
                    <a:pt x="446" y="84"/>
                  </a:moveTo>
                  <a:cubicBezTo>
                    <a:pt x="445" y="87"/>
                    <a:pt x="443" y="89"/>
                    <a:pt x="439" y="90"/>
                  </a:cubicBezTo>
                  <a:cubicBezTo>
                    <a:pt x="434" y="92"/>
                    <a:pt x="427" y="90"/>
                    <a:pt x="421" y="87"/>
                  </a:cubicBezTo>
                  <a:cubicBezTo>
                    <a:pt x="410" y="80"/>
                    <a:pt x="404" y="66"/>
                    <a:pt x="404" y="52"/>
                  </a:cubicBezTo>
                  <a:cubicBezTo>
                    <a:pt x="414" y="53"/>
                    <a:pt x="425" y="56"/>
                    <a:pt x="434" y="62"/>
                  </a:cubicBezTo>
                  <a:cubicBezTo>
                    <a:pt x="442" y="67"/>
                    <a:pt x="449" y="76"/>
                    <a:pt x="446" y="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3"/>
            <p:cNvSpPr/>
            <p:nvPr/>
          </p:nvSpPr>
          <p:spPr>
            <a:xfrm>
              <a:off x="895533" y="2657094"/>
              <a:ext cx="118896" cy="68595"/>
            </a:xfrm>
            <a:custGeom>
              <a:avLst/>
              <a:gdLst/>
              <a:ahLst/>
              <a:cxnLst/>
              <a:rect l="l" t="t" r="r" b="b"/>
              <a:pathLst>
                <a:path w="229" h="134" extrusionOk="0">
                  <a:moveTo>
                    <a:pt x="228" y="23"/>
                  </a:moveTo>
                  <a:cubicBezTo>
                    <a:pt x="185" y="1"/>
                    <a:pt x="131" y="0"/>
                    <a:pt x="87" y="22"/>
                  </a:cubicBezTo>
                  <a:cubicBezTo>
                    <a:pt x="43" y="43"/>
                    <a:pt x="9" y="86"/>
                    <a:pt x="0" y="13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1025861" y="2572495"/>
              <a:ext cx="98316" cy="93746"/>
            </a:xfrm>
            <a:custGeom>
              <a:avLst/>
              <a:gdLst/>
              <a:ahLst/>
              <a:cxnLst/>
              <a:rect l="l" t="t" r="r" b="b"/>
              <a:pathLst>
                <a:path w="191" h="183" extrusionOk="0">
                  <a:moveTo>
                    <a:pt x="6" y="182"/>
                  </a:moveTo>
                  <a:cubicBezTo>
                    <a:pt x="0" y="133"/>
                    <a:pt x="19" y="83"/>
                    <a:pt x="55" y="49"/>
                  </a:cubicBezTo>
                  <a:cubicBezTo>
                    <a:pt x="90" y="16"/>
                    <a:pt x="142" y="0"/>
                    <a:pt x="190" y="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3" name="Google Shape;883;p23"/>
          <p:cNvSpPr/>
          <p:nvPr/>
        </p:nvSpPr>
        <p:spPr>
          <a:xfrm rot="-4777996">
            <a:off x="-694226" y="-167338"/>
            <a:ext cx="2053844" cy="1607684"/>
          </a:xfrm>
          <a:custGeom>
            <a:avLst/>
            <a:gdLst/>
            <a:ahLst/>
            <a:cxnLst/>
            <a:rect l="l" t="t" r="r" b="b"/>
            <a:pathLst>
              <a:path w="40216" h="25206" extrusionOk="0">
                <a:moveTo>
                  <a:pt x="0" y="0"/>
                </a:moveTo>
                <a:cubicBezTo>
                  <a:pt x="2874" y="9578"/>
                  <a:pt x="14959" y="18892"/>
                  <a:pt x="24765" y="16933"/>
                </a:cubicBezTo>
                <a:cubicBezTo>
                  <a:pt x="27395" y="16407"/>
                  <a:pt x="30828" y="10792"/>
                  <a:pt x="28363" y="9736"/>
                </a:cubicBezTo>
                <a:cubicBezTo>
                  <a:pt x="24931" y="8265"/>
                  <a:pt x="22949" y="16566"/>
                  <a:pt x="24130" y="20108"/>
                </a:cubicBezTo>
                <a:cubicBezTo>
                  <a:pt x="25847" y="25258"/>
                  <a:pt x="37206" y="27166"/>
                  <a:pt x="40216" y="22648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38147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5" name="Google Shape;885;p24"/>
          <p:cNvGrpSpPr/>
          <p:nvPr/>
        </p:nvGrpSpPr>
        <p:grpSpPr>
          <a:xfrm>
            <a:off x="-395174" y="5738239"/>
            <a:ext cx="13877605" cy="1856877"/>
            <a:chOff x="-297116" y="4303679"/>
            <a:chExt cx="10434017" cy="1392658"/>
          </a:xfrm>
        </p:grpSpPr>
        <p:sp>
          <p:nvSpPr>
            <p:cNvPr id="886" name="Google Shape;886;p24"/>
            <p:cNvSpPr/>
            <p:nvPr/>
          </p:nvSpPr>
          <p:spPr>
            <a:xfrm rot="-307954">
              <a:off x="6419849" y="4465995"/>
              <a:ext cx="3676650" cy="1068025"/>
            </a:xfrm>
            <a:custGeom>
              <a:avLst/>
              <a:gdLst/>
              <a:ahLst/>
              <a:cxnLst/>
              <a:rect l="l" t="t" r="r" b="b"/>
              <a:pathLst>
                <a:path w="3850" h="1232" extrusionOk="0">
                  <a:moveTo>
                    <a:pt x="3845" y="606"/>
                  </a:moveTo>
                  <a:cubicBezTo>
                    <a:pt x="3842" y="501"/>
                    <a:pt x="3825" y="395"/>
                    <a:pt x="3794" y="296"/>
                  </a:cubicBezTo>
                  <a:cubicBezTo>
                    <a:pt x="3783" y="260"/>
                    <a:pt x="3768" y="223"/>
                    <a:pt x="3738" y="207"/>
                  </a:cubicBezTo>
                  <a:cubicBezTo>
                    <a:pt x="3718" y="195"/>
                    <a:pt x="3693" y="196"/>
                    <a:pt x="3671" y="202"/>
                  </a:cubicBezTo>
                  <a:cubicBezTo>
                    <a:pt x="3586" y="226"/>
                    <a:pt x="3523" y="328"/>
                    <a:pt x="3534" y="428"/>
                  </a:cubicBezTo>
                  <a:cubicBezTo>
                    <a:pt x="3513" y="370"/>
                    <a:pt x="3510" y="303"/>
                    <a:pt x="3478" y="253"/>
                  </a:cubicBezTo>
                  <a:cubicBezTo>
                    <a:pt x="3475" y="249"/>
                    <a:pt x="3473" y="246"/>
                    <a:pt x="3471" y="243"/>
                  </a:cubicBezTo>
                  <a:cubicBezTo>
                    <a:pt x="3443" y="207"/>
                    <a:pt x="3401" y="187"/>
                    <a:pt x="3360" y="191"/>
                  </a:cubicBezTo>
                  <a:cubicBezTo>
                    <a:pt x="3302" y="196"/>
                    <a:pt x="3204" y="287"/>
                    <a:pt x="3224" y="365"/>
                  </a:cubicBezTo>
                  <a:cubicBezTo>
                    <a:pt x="3207" y="298"/>
                    <a:pt x="3178" y="219"/>
                    <a:pt x="3117" y="210"/>
                  </a:cubicBezTo>
                  <a:cubicBezTo>
                    <a:pt x="3084" y="205"/>
                    <a:pt x="3051" y="225"/>
                    <a:pt x="3029" y="254"/>
                  </a:cubicBezTo>
                  <a:cubicBezTo>
                    <a:pt x="3007" y="283"/>
                    <a:pt x="2996" y="320"/>
                    <a:pt x="2987" y="357"/>
                  </a:cubicBezTo>
                  <a:cubicBezTo>
                    <a:pt x="2981" y="328"/>
                    <a:pt x="2975" y="298"/>
                    <a:pt x="2964" y="271"/>
                  </a:cubicBezTo>
                  <a:cubicBezTo>
                    <a:pt x="2953" y="237"/>
                    <a:pt x="2938" y="202"/>
                    <a:pt x="2910" y="186"/>
                  </a:cubicBezTo>
                  <a:cubicBezTo>
                    <a:pt x="2890" y="175"/>
                    <a:pt x="2865" y="176"/>
                    <a:pt x="2843" y="182"/>
                  </a:cubicBezTo>
                  <a:cubicBezTo>
                    <a:pt x="2758" y="205"/>
                    <a:pt x="2696" y="308"/>
                    <a:pt x="2706" y="407"/>
                  </a:cubicBezTo>
                  <a:cubicBezTo>
                    <a:pt x="2685" y="350"/>
                    <a:pt x="2682" y="282"/>
                    <a:pt x="2650" y="232"/>
                  </a:cubicBezTo>
                  <a:cubicBezTo>
                    <a:pt x="2648" y="229"/>
                    <a:pt x="2645" y="225"/>
                    <a:pt x="2643" y="222"/>
                  </a:cubicBezTo>
                  <a:cubicBezTo>
                    <a:pt x="2615" y="187"/>
                    <a:pt x="2573" y="167"/>
                    <a:pt x="2532" y="171"/>
                  </a:cubicBezTo>
                  <a:cubicBezTo>
                    <a:pt x="2474" y="176"/>
                    <a:pt x="2376" y="267"/>
                    <a:pt x="2396" y="345"/>
                  </a:cubicBezTo>
                  <a:cubicBezTo>
                    <a:pt x="2379" y="278"/>
                    <a:pt x="2350" y="198"/>
                    <a:pt x="2289" y="189"/>
                  </a:cubicBezTo>
                  <a:cubicBezTo>
                    <a:pt x="2256" y="184"/>
                    <a:pt x="2223" y="204"/>
                    <a:pt x="2201" y="233"/>
                  </a:cubicBezTo>
                  <a:cubicBezTo>
                    <a:pt x="2185" y="256"/>
                    <a:pt x="2174" y="282"/>
                    <a:pt x="2166" y="309"/>
                  </a:cubicBezTo>
                  <a:cubicBezTo>
                    <a:pt x="2163" y="289"/>
                    <a:pt x="2159" y="273"/>
                    <a:pt x="2156" y="261"/>
                  </a:cubicBezTo>
                  <a:cubicBezTo>
                    <a:pt x="2144" y="224"/>
                    <a:pt x="2128" y="184"/>
                    <a:pt x="2097" y="167"/>
                  </a:cubicBezTo>
                  <a:cubicBezTo>
                    <a:pt x="2075" y="155"/>
                    <a:pt x="2050" y="156"/>
                    <a:pt x="2026" y="163"/>
                  </a:cubicBezTo>
                  <a:cubicBezTo>
                    <a:pt x="1936" y="188"/>
                    <a:pt x="1870" y="296"/>
                    <a:pt x="1881" y="401"/>
                  </a:cubicBezTo>
                  <a:cubicBezTo>
                    <a:pt x="1858" y="340"/>
                    <a:pt x="1856" y="269"/>
                    <a:pt x="1821" y="216"/>
                  </a:cubicBezTo>
                  <a:cubicBezTo>
                    <a:pt x="1819" y="212"/>
                    <a:pt x="1817" y="209"/>
                    <a:pt x="1814" y="205"/>
                  </a:cubicBezTo>
                  <a:cubicBezTo>
                    <a:pt x="1785" y="168"/>
                    <a:pt x="1740" y="147"/>
                    <a:pt x="1696" y="151"/>
                  </a:cubicBezTo>
                  <a:cubicBezTo>
                    <a:pt x="1635" y="156"/>
                    <a:pt x="1532" y="253"/>
                    <a:pt x="1553" y="335"/>
                  </a:cubicBezTo>
                  <a:cubicBezTo>
                    <a:pt x="1534" y="264"/>
                    <a:pt x="1504" y="180"/>
                    <a:pt x="1439" y="171"/>
                  </a:cubicBezTo>
                  <a:cubicBezTo>
                    <a:pt x="1404" y="166"/>
                    <a:pt x="1369" y="187"/>
                    <a:pt x="1346" y="218"/>
                  </a:cubicBezTo>
                  <a:cubicBezTo>
                    <a:pt x="1323" y="248"/>
                    <a:pt x="1311" y="288"/>
                    <a:pt x="1302" y="327"/>
                  </a:cubicBezTo>
                  <a:cubicBezTo>
                    <a:pt x="1294" y="285"/>
                    <a:pt x="1284" y="243"/>
                    <a:pt x="1264" y="208"/>
                  </a:cubicBezTo>
                  <a:cubicBezTo>
                    <a:pt x="1244" y="172"/>
                    <a:pt x="1211" y="144"/>
                    <a:pt x="1174" y="143"/>
                  </a:cubicBezTo>
                  <a:cubicBezTo>
                    <a:pt x="1161" y="143"/>
                    <a:pt x="1148" y="147"/>
                    <a:pt x="1136" y="153"/>
                  </a:cubicBezTo>
                  <a:cubicBezTo>
                    <a:pt x="1133" y="141"/>
                    <a:pt x="1130" y="130"/>
                    <a:pt x="1126" y="118"/>
                  </a:cubicBezTo>
                  <a:cubicBezTo>
                    <a:pt x="1114" y="81"/>
                    <a:pt x="1099" y="42"/>
                    <a:pt x="1067" y="24"/>
                  </a:cubicBezTo>
                  <a:cubicBezTo>
                    <a:pt x="1046" y="12"/>
                    <a:pt x="1020" y="13"/>
                    <a:pt x="996" y="20"/>
                  </a:cubicBezTo>
                  <a:cubicBezTo>
                    <a:pt x="906" y="45"/>
                    <a:pt x="840" y="153"/>
                    <a:pt x="851" y="258"/>
                  </a:cubicBezTo>
                  <a:cubicBezTo>
                    <a:pt x="829" y="197"/>
                    <a:pt x="826" y="126"/>
                    <a:pt x="792" y="73"/>
                  </a:cubicBezTo>
                  <a:cubicBezTo>
                    <a:pt x="789" y="69"/>
                    <a:pt x="787" y="66"/>
                    <a:pt x="784" y="63"/>
                  </a:cubicBezTo>
                  <a:cubicBezTo>
                    <a:pt x="755" y="25"/>
                    <a:pt x="711" y="4"/>
                    <a:pt x="667" y="8"/>
                  </a:cubicBezTo>
                  <a:cubicBezTo>
                    <a:pt x="605" y="14"/>
                    <a:pt x="502" y="110"/>
                    <a:pt x="523" y="193"/>
                  </a:cubicBezTo>
                  <a:cubicBezTo>
                    <a:pt x="505" y="121"/>
                    <a:pt x="474" y="37"/>
                    <a:pt x="410" y="28"/>
                  </a:cubicBezTo>
                  <a:cubicBezTo>
                    <a:pt x="375" y="23"/>
                    <a:pt x="339" y="44"/>
                    <a:pt x="317" y="75"/>
                  </a:cubicBezTo>
                  <a:cubicBezTo>
                    <a:pt x="294" y="106"/>
                    <a:pt x="281" y="145"/>
                    <a:pt x="272" y="184"/>
                  </a:cubicBezTo>
                  <a:cubicBezTo>
                    <a:pt x="264" y="143"/>
                    <a:pt x="255" y="100"/>
                    <a:pt x="235" y="65"/>
                  </a:cubicBezTo>
                  <a:cubicBezTo>
                    <a:pt x="215" y="29"/>
                    <a:pt x="182" y="1"/>
                    <a:pt x="145" y="0"/>
                  </a:cubicBezTo>
                  <a:cubicBezTo>
                    <a:pt x="105" y="0"/>
                    <a:pt x="69" y="32"/>
                    <a:pt x="49" y="72"/>
                  </a:cubicBezTo>
                  <a:cubicBezTo>
                    <a:pt x="29" y="111"/>
                    <a:pt x="22" y="157"/>
                    <a:pt x="17" y="202"/>
                  </a:cubicBezTo>
                  <a:cubicBezTo>
                    <a:pt x="8" y="275"/>
                    <a:pt x="0" y="350"/>
                    <a:pt x="11" y="422"/>
                  </a:cubicBezTo>
                  <a:cubicBezTo>
                    <a:pt x="26" y="527"/>
                    <a:pt x="82" y="985"/>
                    <a:pt x="179" y="1001"/>
                  </a:cubicBezTo>
                  <a:cubicBezTo>
                    <a:pt x="320" y="1023"/>
                    <a:pt x="459" y="1063"/>
                    <a:pt x="601" y="1068"/>
                  </a:cubicBezTo>
                  <a:cubicBezTo>
                    <a:pt x="685" y="1072"/>
                    <a:pt x="768" y="1088"/>
                    <a:pt x="851" y="1080"/>
                  </a:cubicBezTo>
                  <a:cubicBezTo>
                    <a:pt x="904" y="1075"/>
                    <a:pt x="974" y="986"/>
                    <a:pt x="1037" y="874"/>
                  </a:cubicBezTo>
                  <a:cubicBezTo>
                    <a:pt x="1037" y="898"/>
                    <a:pt x="1039" y="918"/>
                    <a:pt x="1040" y="928"/>
                  </a:cubicBezTo>
                  <a:cubicBezTo>
                    <a:pt x="1055" y="1033"/>
                    <a:pt x="1112" y="1128"/>
                    <a:pt x="1208" y="1144"/>
                  </a:cubicBezTo>
                  <a:cubicBezTo>
                    <a:pt x="1350" y="1166"/>
                    <a:pt x="1489" y="1206"/>
                    <a:pt x="1631" y="1211"/>
                  </a:cubicBezTo>
                  <a:cubicBezTo>
                    <a:pt x="1714" y="1215"/>
                    <a:pt x="1797" y="1231"/>
                    <a:pt x="1881" y="1223"/>
                  </a:cubicBezTo>
                  <a:cubicBezTo>
                    <a:pt x="1947" y="1217"/>
                    <a:pt x="2041" y="1188"/>
                    <a:pt x="2111" y="1135"/>
                  </a:cubicBezTo>
                  <a:cubicBezTo>
                    <a:pt x="2231" y="1156"/>
                    <a:pt x="2350" y="1187"/>
                    <a:pt x="2470" y="1192"/>
                  </a:cubicBezTo>
                  <a:cubicBezTo>
                    <a:pt x="2549" y="1195"/>
                    <a:pt x="2627" y="1210"/>
                    <a:pt x="2706" y="1203"/>
                  </a:cubicBezTo>
                  <a:cubicBezTo>
                    <a:pt x="2757" y="1198"/>
                    <a:pt x="2825" y="1179"/>
                    <a:pt x="2885" y="1145"/>
                  </a:cubicBezTo>
                  <a:cubicBezTo>
                    <a:pt x="2889" y="1146"/>
                    <a:pt x="2894" y="1147"/>
                    <a:pt x="2899" y="1148"/>
                  </a:cubicBezTo>
                  <a:cubicBezTo>
                    <a:pt x="3032" y="1169"/>
                    <a:pt x="3164" y="1207"/>
                    <a:pt x="3298" y="1212"/>
                  </a:cubicBezTo>
                  <a:cubicBezTo>
                    <a:pt x="3376" y="1215"/>
                    <a:pt x="3455" y="1230"/>
                    <a:pt x="3533" y="1223"/>
                  </a:cubicBezTo>
                  <a:cubicBezTo>
                    <a:pt x="3648" y="1212"/>
                    <a:pt x="3849" y="767"/>
                    <a:pt x="3844" y="606"/>
                  </a:cubicBezTo>
                  <a:lnTo>
                    <a:pt x="3845" y="606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4"/>
            <p:cNvSpPr/>
            <p:nvPr/>
          </p:nvSpPr>
          <p:spPr>
            <a:xfrm>
              <a:off x="-297116" y="4667250"/>
              <a:ext cx="9441123" cy="767400"/>
            </a:xfrm>
            <a:custGeom>
              <a:avLst/>
              <a:gdLst/>
              <a:ahLst/>
              <a:cxnLst/>
              <a:rect l="l" t="t" r="r" b="b"/>
              <a:pathLst>
                <a:path w="10714" h="1765" extrusionOk="0">
                  <a:moveTo>
                    <a:pt x="10704" y="1190"/>
                  </a:moveTo>
                  <a:cubicBezTo>
                    <a:pt x="10698" y="958"/>
                    <a:pt x="10660" y="726"/>
                    <a:pt x="10591" y="507"/>
                  </a:cubicBezTo>
                  <a:cubicBezTo>
                    <a:pt x="10567" y="430"/>
                    <a:pt x="10534" y="347"/>
                    <a:pt x="10469" y="311"/>
                  </a:cubicBezTo>
                  <a:cubicBezTo>
                    <a:pt x="10424" y="286"/>
                    <a:pt x="10371" y="289"/>
                    <a:pt x="10322" y="302"/>
                  </a:cubicBezTo>
                  <a:cubicBezTo>
                    <a:pt x="10135" y="354"/>
                    <a:pt x="9998" y="579"/>
                    <a:pt x="10020" y="798"/>
                  </a:cubicBezTo>
                  <a:cubicBezTo>
                    <a:pt x="9974" y="671"/>
                    <a:pt x="9968" y="523"/>
                    <a:pt x="9897" y="413"/>
                  </a:cubicBezTo>
                  <a:cubicBezTo>
                    <a:pt x="9892" y="405"/>
                    <a:pt x="9887" y="398"/>
                    <a:pt x="9882" y="391"/>
                  </a:cubicBezTo>
                  <a:cubicBezTo>
                    <a:pt x="9822" y="313"/>
                    <a:pt x="9729" y="269"/>
                    <a:pt x="9638" y="278"/>
                  </a:cubicBezTo>
                  <a:cubicBezTo>
                    <a:pt x="9509" y="289"/>
                    <a:pt x="9296" y="489"/>
                    <a:pt x="9340" y="661"/>
                  </a:cubicBezTo>
                  <a:cubicBezTo>
                    <a:pt x="9302" y="513"/>
                    <a:pt x="9238" y="338"/>
                    <a:pt x="9104" y="319"/>
                  </a:cubicBezTo>
                  <a:cubicBezTo>
                    <a:pt x="9031" y="308"/>
                    <a:pt x="8958" y="352"/>
                    <a:pt x="8911" y="416"/>
                  </a:cubicBezTo>
                  <a:cubicBezTo>
                    <a:pt x="8904" y="425"/>
                    <a:pt x="8899" y="433"/>
                    <a:pt x="8893" y="442"/>
                  </a:cubicBezTo>
                  <a:cubicBezTo>
                    <a:pt x="8881" y="395"/>
                    <a:pt x="8868" y="348"/>
                    <a:pt x="8854" y="301"/>
                  </a:cubicBezTo>
                  <a:cubicBezTo>
                    <a:pt x="8829" y="224"/>
                    <a:pt x="8796" y="142"/>
                    <a:pt x="8732" y="106"/>
                  </a:cubicBezTo>
                  <a:cubicBezTo>
                    <a:pt x="8687" y="81"/>
                    <a:pt x="8633" y="83"/>
                    <a:pt x="8585" y="96"/>
                  </a:cubicBezTo>
                  <a:cubicBezTo>
                    <a:pt x="8397" y="148"/>
                    <a:pt x="8260" y="374"/>
                    <a:pt x="8282" y="592"/>
                  </a:cubicBezTo>
                  <a:cubicBezTo>
                    <a:pt x="8236" y="465"/>
                    <a:pt x="8231" y="318"/>
                    <a:pt x="8159" y="207"/>
                  </a:cubicBezTo>
                  <a:cubicBezTo>
                    <a:pt x="8154" y="199"/>
                    <a:pt x="8149" y="192"/>
                    <a:pt x="8144" y="185"/>
                  </a:cubicBezTo>
                  <a:cubicBezTo>
                    <a:pt x="8084" y="108"/>
                    <a:pt x="7991" y="64"/>
                    <a:pt x="7900" y="72"/>
                  </a:cubicBezTo>
                  <a:cubicBezTo>
                    <a:pt x="7772" y="84"/>
                    <a:pt x="7558" y="284"/>
                    <a:pt x="7602" y="455"/>
                  </a:cubicBezTo>
                  <a:cubicBezTo>
                    <a:pt x="7564" y="307"/>
                    <a:pt x="7500" y="132"/>
                    <a:pt x="7366" y="113"/>
                  </a:cubicBezTo>
                  <a:cubicBezTo>
                    <a:pt x="7294" y="102"/>
                    <a:pt x="7221" y="147"/>
                    <a:pt x="7173" y="210"/>
                  </a:cubicBezTo>
                  <a:cubicBezTo>
                    <a:pt x="7125" y="274"/>
                    <a:pt x="7099" y="356"/>
                    <a:pt x="7081" y="437"/>
                  </a:cubicBezTo>
                  <a:cubicBezTo>
                    <a:pt x="7064" y="351"/>
                    <a:pt x="7045" y="264"/>
                    <a:pt x="7004" y="190"/>
                  </a:cubicBezTo>
                  <a:cubicBezTo>
                    <a:pt x="6962" y="117"/>
                    <a:pt x="6893" y="57"/>
                    <a:pt x="6816" y="56"/>
                  </a:cubicBezTo>
                  <a:cubicBezTo>
                    <a:pt x="6737" y="55"/>
                    <a:pt x="6665" y="116"/>
                    <a:pt x="6623" y="193"/>
                  </a:cubicBezTo>
                  <a:cubicBezTo>
                    <a:pt x="6603" y="156"/>
                    <a:pt x="6578" y="124"/>
                    <a:pt x="6544" y="105"/>
                  </a:cubicBezTo>
                  <a:cubicBezTo>
                    <a:pt x="6499" y="80"/>
                    <a:pt x="6446" y="83"/>
                    <a:pt x="6397" y="96"/>
                  </a:cubicBezTo>
                  <a:cubicBezTo>
                    <a:pt x="6210" y="148"/>
                    <a:pt x="6072" y="373"/>
                    <a:pt x="6095" y="592"/>
                  </a:cubicBezTo>
                  <a:cubicBezTo>
                    <a:pt x="6049" y="465"/>
                    <a:pt x="6043" y="317"/>
                    <a:pt x="5972" y="207"/>
                  </a:cubicBezTo>
                  <a:cubicBezTo>
                    <a:pt x="5967" y="199"/>
                    <a:pt x="5962" y="192"/>
                    <a:pt x="5956" y="185"/>
                  </a:cubicBezTo>
                  <a:cubicBezTo>
                    <a:pt x="5896" y="107"/>
                    <a:pt x="5803" y="63"/>
                    <a:pt x="5712" y="72"/>
                  </a:cubicBezTo>
                  <a:cubicBezTo>
                    <a:pt x="5584" y="83"/>
                    <a:pt x="5370" y="283"/>
                    <a:pt x="5414" y="455"/>
                  </a:cubicBezTo>
                  <a:cubicBezTo>
                    <a:pt x="5377" y="307"/>
                    <a:pt x="5313" y="132"/>
                    <a:pt x="5179" y="112"/>
                  </a:cubicBezTo>
                  <a:cubicBezTo>
                    <a:pt x="5106" y="102"/>
                    <a:pt x="5033" y="146"/>
                    <a:pt x="4985" y="210"/>
                  </a:cubicBezTo>
                  <a:cubicBezTo>
                    <a:pt x="4938" y="274"/>
                    <a:pt x="4912" y="355"/>
                    <a:pt x="4893" y="436"/>
                  </a:cubicBezTo>
                  <a:cubicBezTo>
                    <a:pt x="4876" y="351"/>
                    <a:pt x="4857" y="264"/>
                    <a:pt x="4816" y="190"/>
                  </a:cubicBezTo>
                  <a:cubicBezTo>
                    <a:pt x="4785" y="136"/>
                    <a:pt x="4740" y="90"/>
                    <a:pt x="4688" y="68"/>
                  </a:cubicBezTo>
                  <a:cubicBezTo>
                    <a:pt x="4680" y="61"/>
                    <a:pt x="4672" y="55"/>
                    <a:pt x="4662" y="50"/>
                  </a:cubicBezTo>
                  <a:cubicBezTo>
                    <a:pt x="4618" y="25"/>
                    <a:pt x="4566" y="27"/>
                    <a:pt x="4518" y="41"/>
                  </a:cubicBezTo>
                  <a:cubicBezTo>
                    <a:pt x="4334" y="92"/>
                    <a:pt x="4199" y="313"/>
                    <a:pt x="4222" y="527"/>
                  </a:cubicBezTo>
                  <a:cubicBezTo>
                    <a:pt x="4176" y="403"/>
                    <a:pt x="4171" y="257"/>
                    <a:pt x="4101" y="149"/>
                  </a:cubicBezTo>
                  <a:cubicBezTo>
                    <a:pt x="4096" y="142"/>
                    <a:pt x="4091" y="135"/>
                    <a:pt x="4086" y="128"/>
                  </a:cubicBezTo>
                  <a:cubicBezTo>
                    <a:pt x="4027" y="52"/>
                    <a:pt x="3935" y="8"/>
                    <a:pt x="3847" y="17"/>
                  </a:cubicBezTo>
                  <a:cubicBezTo>
                    <a:pt x="3721" y="28"/>
                    <a:pt x="3511" y="224"/>
                    <a:pt x="3554" y="392"/>
                  </a:cubicBezTo>
                  <a:cubicBezTo>
                    <a:pt x="3517" y="247"/>
                    <a:pt x="3454" y="76"/>
                    <a:pt x="3323" y="57"/>
                  </a:cubicBezTo>
                  <a:cubicBezTo>
                    <a:pt x="3251" y="47"/>
                    <a:pt x="3179" y="91"/>
                    <a:pt x="3133" y="153"/>
                  </a:cubicBezTo>
                  <a:cubicBezTo>
                    <a:pt x="3086" y="216"/>
                    <a:pt x="3061" y="295"/>
                    <a:pt x="3043" y="375"/>
                  </a:cubicBezTo>
                  <a:cubicBezTo>
                    <a:pt x="3026" y="291"/>
                    <a:pt x="3008" y="205"/>
                    <a:pt x="2967" y="133"/>
                  </a:cubicBezTo>
                  <a:cubicBezTo>
                    <a:pt x="2926" y="61"/>
                    <a:pt x="2858" y="2"/>
                    <a:pt x="2783" y="1"/>
                  </a:cubicBezTo>
                  <a:cubicBezTo>
                    <a:pt x="2702" y="0"/>
                    <a:pt x="2629" y="66"/>
                    <a:pt x="2589" y="146"/>
                  </a:cubicBezTo>
                  <a:cubicBezTo>
                    <a:pt x="2548" y="227"/>
                    <a:pt x="2534" y="321"/>
                    <a:pt x="2523" y="413"/>
                  </a:cubicBezTo>
                  <a:cubicBezTo>
                    <a:pt x="2522" y="422"/>
                    <a:pt x="2521" y="431"/>
                    <a:pt x="2520" y="440"/>
                  </a:cubicBezTo>
                  <a:cubicBezTo>
                    <a:pt x="2507" y="387"/>
                    <a:pt x="2492" y="334"/>
                    <a:pt x="2476" y="282"/>
                  </a:cubicBezTo>
                  <a:cubicBezTo>
                    <a:pt x="2450" y="200"/>
                    <a:pt x="2415" y="113"/>
                    <a:pt x="2347" y="75"/>
                  </a:cubicBezTo>
                  <a:cubicBezTo>
                    <a:pt x="2299" y="49"/>
                    <a:pt x="2243" y="51"/>
                    <a:pt x="2191" y="65"/>
                  </a:cubicBezTo>
                  <a:cubicBezTo>
                    <a:pt x="1993" y="120"/>
                    <a:pt x="1847" y="359"/>
                    <a:pt x="1871" y="590"/>
                  </a:cubicBezTo>
                  <a:cubicBezTo>
                    <a:pt x="1822" y="456"/>
                    <a:pt x="1816" y="299"/>
                    <a:pt x="1740" y="182"/>
                  </a:cubicBezTo>
                  <a:cubicBezTo>
                    <a:pt x="1735" y="174"/>
                    <a:pt x="1730" y="167"/>
                    <a:pt x="1724" y="159"/>
                  </a:cubicBezTo>
                  <a:cubicBezTo>
                    <a:pt x="1661" y="77"/>
                    <a:pt x="1562" y="30"/>
                    <a:pt x="1466" y="39"/>
                  </a:cubicBezTo>
                  <a:cubicBezTo>
                    <a:pt x="1330" y="52"/>
                    <a:pt x="1104" y="263"/>
                    <a:pt x="1150" y="445"/>
                  </a:cubicBezTo>
                  <a:cubicBezTo>
                    <a:pt x="1110" y="288"/>
                    <a:pt x="1042" y="103"/>
                    <a:pt x="901" y="83"/>
                  </a:cubicBezTo>
                  <a:cubicBezTo>
                    <a:pt x="823" y="72"/>
                    <a:pt x="746" y="118"/>
                    <a:pt x="696" y="186"/>
                  </a:cubicBezTo>
                  <a:cubicBezTo>
                    <a:pt x="645" y="254"/>
                    <a:pt x="618" y="340"/>
                    <a:pt x="598" y="426"/>
                  </a:cubicBezTo>
                  <a:cubicBezTo>
                    <a:pt x="580" y="335"/>
                    <a:pt x="560" y="243"/>
                    <a:pt x="516" y="165"/>
                  </a:cubicBezTo>
                  <a:cubicBezTo>
                    <a:pt x="472" y="87"/>
                    <a:pt x="399" y="24"/>
                    <a:pt x="318" y="23"/>
                  </a:cubicBezTo>
                  <a:cubicBezTo>
                    <a:pt x="230" y="22"/>
                    <a:pt x="150" y="92"/>
                    <a:pt x="107" y="179"/>
                  </a:cubicBezTo>
                  <a:cubicBezTo>
                    <a:pt x="63" y="266"/>
                    <a:pt x="49" y="368"/>
                    <a:pt x="36" y="467"/>
                  </a:cubicBezTo>
                  <a:cubicBezTo>
                    <a:pt x="16" y="627"/>
                    <a:pt x="0" y="791"/>
                    <a:pt x="23" y="950"/>
                  </a:cubicBezTo>
                  <a:cubicBezTo>
                    <a:pt x="57" y="1180"/>
                    <a:pt x="181" y="1390"/>
                    <a:pt x="393" y="1423"/>
                  </a:cubicBezTo>
                  <a:cubicBezTo>
                    <a:pt x="704" y="1472"/>
                    <a:pt x="1010" y="1559"/>
                    <a:pt x="1322" y="1572"/>
                  </a:cubicBezTo>
                  <a:cubicBezTo>
                    <a:pt x="1505" y="1579"/>
                    <a:pt x="1688" y="1614"/>
                    <a:pt x="1871" y="1597"/>
                  </a:cubicBezTo>
                  <a:cubicBezTo>
                    <a:pt x="2116" y="1575"/>
                    <a:pt x="2528" y="1413"/>
                    <a:pt x="2588" y="1097"/>
                  </a:cubicBezTo>
                  <a:cubicBezTo>
                    <a:pt x="2646" y="1202"/>
                    <a:pt x="2735" y="1280"/>
                    <a:pt x="2853" y="1298"/>
                  </a:cubicBezTo>
                  <a:cubicBezTo>
                    <a:pt x="3141" y="1344"/>
                    <a:pt x="3424" y="1424"/>
                    <a:pt x="3713" y="1436"/>
                  </a:cubicBezTo>
                  <a:cubicBezTo>
                    <a:pt x="3883" y="1442"/>
                    <a:pt x="4052" y="1475"/>
                    <a:pt x="4221" y="1460"/>
                  </a:cubicBezTo>
                  <a:cubicBezTo>
                    <a:pt x="4328" y="1450"/>
                    <a:pt x="4469" y="1411"/>
                    <a:pt x="4594" y="1343"/>
                  </a:cubicBezTo>
                  <a:cubicBezTo>
                    <a:pt x="4626" y="1360"/>
                    <a:pt x="4661" y="1372"/>
                    <a:pt x="4699" y="1378"/>
                  </a:cubicBezTo>
                  <a:cubicBezTo>
                    <a:pt x="4993" y="1424"/>
                    <a:pt x="5282" y="1506"/>
                    <a:pt x="5576" y="1518"/>
                  </a:cubicBezTo>
                  <a:cubicBezTo>
                    <a:pt x="5749" y="1525"/>
                    <a:pt x="5922" y="1559"/>
                    <a:pt x="6095" y="1542"/>
                  </a:cubicBezTo>
                  <a:cubicBezTo>
                    <a:pt x="6270" y="1526"/>
                    <a:pt x="6536" y="1435"/>
                    <a:pt x="6679" y="1261"/>
                  </a:cubicBezTo>
                  <a:cubicBezTo>
                    <a:pt x="6734" y="1322"/>
                    <a:pt x="6803" y="1365"/>
                    <a:pt x="6887" y="1378"/>
                  </a:cubicBezTo>
                  <a:cubicBezTo>
                    <a:pt x="7181" y="1424"/>
                    <a:pt x="7469" y="1506"/>
                    <a:pt x="7764" y="1518"/>
                  </a:cubicBezTo>
                  <a:cubicBezTo>
                    <a:pt x="7937" y="1525"/>
                    <a:pt x="8110" y="1559"/>
                    <a:pt x="8283" y="1542"/>
                  </a:cubicBezTo>
                  <a:cubicBezTo>
                    <a:pt x="8335" y="1538"/>
                    <a:pt x="8396" y="1526"/>
                    <a:pt x="8459" y="1508"/>
                  </a:cubicBezTo>
                  <a:cubicBezTo>
                    <a:pt x="8506" y="1547"/>
                    <a:pt x="8561" y="1573"/>
                    <a:pt x="8624" y="1584"/>
                  </a:cubicBezTo>
                  <a:cubicBezTo>
                    <a:pt x="8918" y="1630"/>
                    <a:pt x="9207" y="1712"/>
                    <a:pt x="9502" y="1724"/>
                  </a:cubicBezTo>
                  <a:cubicBezTo>
                    <a:pt x="9675" y="1731"/>
                    <a:pt x="9848" y="1764"/>
                    <a:pt x="10020" y="1748"/>
                  </a:cubicBezTo>
                  <a:cubicBezTo>
                    <a:pt x="10272" y="1725"/>
                    <a:pt x="10713" y="1545"/>
                    <a:pt x="10704" y="1189"/>
                  </a:cubicBezTo>
                  <a:lnTo>
                    <a:pt x="10704" y="1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24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889" name="Google Shape;889;p24"/>
          <p:cNvSpPr txBox="1">
            <a:spLocks noGrp="1"/>
          </p:cNvSpPr>
          <p:nvPr>
            <p:ph type="body" idx="1"/>
          </p:nvPr>
        </p:nvSpPr>
        <p:spPr>
          <a:xfrm>
            <a:off x="957625" y="1519400"/>
            <a:ext cx="10246588" cy="44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●"/>
              <a:defRPr/>
            </a:lvl1pPr>
            <a:lvl2pPr marL="1216152" lvl="1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○"/>
              <a:defRPr/>
            </a:lvl2pPr>
            <a:lvl3pPr marL="1824228" lvl="2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■"/>
              <a:defRPr/>
            </a:lvl3pPr>
            <a:lvl4pPr marL="2432304" lvl="3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●"/>
              <a:defRPr/>
            </a:lvl4pPr>
            <a:lvl5pPr marL="3040380" lvl="4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○"/>
              <a:defRPr/>
            </a:lvl5pPr>
            <a:lvl6pPr marL="3648456" lvl="5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■"/>
              <a:defRPr/>
            </a:lvl6pPr>
            <a:lvl7pPr marL="4256532" lvl="6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●"/>
              <a:defRPr/>
            </a:lvl7pPr>
            <a:lvl8pPr marL="4864608" lvl="7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○"/>
              <a:defRPr/>
            </a:lvl8pPr>
            <a:lvl9pPr marL="5472684" lvl="8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■"/>
              <a:defRPr/>
            </a:lvl9pPr>
          </a:lstStyle>
          <a:p>
            <a:endParaRPr/>
          </a:p>
        </p:txBody>
      </p:sp>
      <p:sp>
        <p:nvSpPr>
          <p:cNvPr id="890" name="Google Shape;890;p24"/>
          <p:cNvSpPr/>
          <p:nvPr/>
        </p:nvSpPr>
        <p:spPr>
          <a:xfrm>
            <a:off x="-896969" y="486198"/>
            <a:ext cx="1573464" cy="639535"/>
          </a:xfrm>
          <a:custGeom>
            <a:avLst/>
            <a:gdLst/>
            <a:ahLst/>
            <a:cxnLst/>
            <a:rect l="l" t="t" r="r" b="b"/>
            <a:pathLst>
              <a:path w="2100" h="850" extrusionOk="0">
                <a:moveTo>
                  <a:pt x="330" y="849"/>
                </a:moveTo>
                <a:lnTo>
                  <a:pt x="1807" y="849"/>
                </a:lnTo>
                <a:cubicBezTo>
                  <a:pt x="1985" y="849"/>
                  <a:pt x="2099" y="658"/>
                  <a:pt x="2014" y="502"/>
                </a:cubicBezTo>
                <a:cubicBezTo>
                  <a:pt x="1883" y="258"/>
                  <a:pt x="1671" y="0"/>
                  <a:pt x="1408" y="149"/>
                </a:cubicBezTo>
                <a:cubicBezTo>
                  <a:pt x="1275" y="224"/>
                  <a:pt x="1114" y="230"/>
                  <a:pt x="980" y="158"/>
                </a:cubicBezTo>
                <a:cubicBezTo>
                  <a:pt x="847" y="86"/>
                  <a:pt x="676" y="55"/>
                  <a:pt x="525" y="221"/>
                </a:cubicBezTo>
                <a:cubicBezTo>
                  <a:pt x="455" y="299"/>
                  <a:pt x="364" y="356"/>
                  <a:pt x="264" y="387"/>
                </a:cubicBezTo>
                <a:cubicBezTo>
                  <a:pt x="259" y="389"/>
                  <a:pt x="254" y="390"/>
                  <a:pt x="250" y="392"/>
                </a:cubicBezTo>
                <a:cubicBezTo>
                  <a:pt x="0" y="477"/>
                  <a:pt x="67" y="849"/>
                  <a:pt x="330" y="84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60783" rIns="121598" bIns="60783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94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1" name="Google Shape;891;p24"/>
          <p:cNvGrpSpPr/>
          <p:nvPr/>
        </p:nvGrpSpPr>
        <p:grpSpPr>
          <a:xfrm>
            <a:off x="-395183" y="211609"/>
            <a:ext cx="12622702" cy="7678021"/>
            <a:chOff x="-297123" y="158707"/>
            <a:chExt cx="9490505" cy="5758516"/>
          </a:xfrm>
        </p:grpSpPr>
        <p:grpSp>
          <p:nvGrpSpPr>
            <p:cNvPr id="892" name="Google Shape;892;p24"/>
            <p:cNvGrpSpPr/>
            <p:nvPr/>
          </p:nvGrpSpPr>
          <p:grpSpPr>
            <a:xfrm>
              <a:off x="-297123" y="3982369"/>
              <a:ext cx="9490505" cy="1934855"/>
              <a:chOff x="-297123" y="3982369"/>
              <a:chExt cx="9490505" cy="1934855"/>
            </a:xfrm>
          </p:grpSpPr>
          <p:grpSp>
            <p:nvGrpSpPr>
              <p:cNvPr id="893" name="Google Shape;893;p24"/>
              <p:cNvGrpSpPr/>
              <p:nvPr/>
            </p:nvGrpSpPr>
            <p:grpSpPr>
              <a:xfrm>
                <a:off x="8563237" y="3982369"/>
                <a:ext cx="630145" cy="1243259"/>
                <a:chOff x="1978298" y="373253"/>
                <a:chExt cx="255772" cy="504631"/>
              </a:xfrm>
            </p:grpSpPr>
            <p:sp>
              <p:nvSpPr>
                <p:cNvPr id="894" name="Google Shape;894;p24"/>
                <p:cNvSpPr/>
                <p:nvPr/>
              </p:nvSpPr>
              <p:spPr>
                <a:xfrm>
                  <a:off x="2141438" y="472797"/>
                  <a:ext cx="76040" cy="402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1284" extrusionOk="0">
                      <a:moveTo>
                        <a:pt x="243" y="1283"/>
                      </a:moveTo>
                      <a:cubicBezTo>
                        <a:pt x="243" y="1283"/>
                        <a:pt x="6" y="71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5" name="Google Shape;895;p24"/>
                <p:cNvSpPr/>
                <p:nvPr/>
              </p:nvSpPr>
              <p:spPr>
                <a:xfrm>
                  <a:off x="2054337" y="597226"/>
                  <a:ext cx="153463" cy="280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" h="897" extrusionOk="0">
                      <a:moveTo>
                        <a:pt x="0" y="0"/>
                      </a:moveTo>
                      <a:cubicBezTo>
                        <a:pt x="0" y="0"/>
                        <a:pt x="193" y="152"/>
                        <a:pt x="490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6" name="Google Shape;896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7" name="Google Shape;897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8" name="Google Shape;898;p24"/>
                <p:cNvSpPr/>
                <p:nvPr/>
              </p:nvSpPr>
              <p:spPr>
                <a:xfrm>
                  <a:off x="1993505" y="544689"/>
                  <a:ext cx="53919" cy="55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77" extrusionOk="0">
                      <a:moveTo>
                        <a:pt x="91" y="19"/>
                      </a:moveTo>
                      <a:cubicBezTo>
                        <a:pt x="36" y="46"/>
                        <a:pt x="0" y="107"/>
                        <a:pt x="2" y="168"/>
                      </a:cubicBezTo>
                      <a:cubicBezTo>
                        <a:pt x="2" y="173"/>
                        <a:pt x="7" y="176"/>
                        <a:pt x="11" y="175"/>
                      </a:cubicBezTo>
                      <a:cubicBezTo>
                        <a:pt x="51" y="166"/>
                        <a:pt x="88" y="149"/>
                        <a:pt x="116" y="119"/>
                      </a:cubicBezTo>
                      <a:cubicBezTo>
                        <a:pt x="144" y="89"/>
                        <a:pt x="162" y="50"/>
                        <a:pt x="169" y="10"/>
                      </a:cubicBezTo>
                      <a:cubicBezTo>
                        <a:pt x="170" y="6"/>
                        <a:pt x="166" y="1"/>
                        <a:pt x="162" y="1"/>
                      </a:cubicBezTo>
                      <a:cubicBezTo>
                        <a:pt x="138" y="0"/>
                        <a:pt x="112" y="9"/>
                        <a:pt x="91" y="20"/>
                      </a:cubicBezTo>
                      <a:lnTo>
                        <a:pt x="91" y="19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9" name="Google Shape;899;p24"/>
                <p:cNvSpPr/>
                <p:nvPr/>
              </p:nvSpPr>
              <p:spPr>
                <a:xfrm>
                  <a:off x="2021156" y="373253"/>
                  <a:ext cx="212913" cy="188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" h="599" extrusionOk="0">
                      <a:moveTo>
                        <a:pt x="650" y="277"/>
                      </a:moveTo>
                      <a:cubicBezTo>
                        <a:pt x="659" y="270"/>
                        <a:pt x="667" y="262"/>
                        <a:pt x="672" y="252"/>
                      </a:cubicBezTo>
                      <a:cubicBezTo>
                        <a:pt x="677" y="242"/>
                        <a:pt x="679" y="230"/>
                        <a:pt x="677" y="219"/>
                      </a:cubicBezTo>
                      <a:cubicBezTo>
                        <a:pt x="674" y="207"/>
                        <a:pt x="666" y="195"/>
                        <a:pt x="655" y="188"/>
                      </a:cubicBezTo>
                      <a:cubicBezTo>
                        <a:pt x="644" y="180"/>
                        <a:pt x="631" y="177"/>
                        <a:pt x="618" y="175"/>
                      </a:cubicBezTo>
                      <a:cubicBezTo>
                        <a:pt x="582" y="168"/>
                        <a:pt x="545" y="174"/>
                        <a:pt x="510" y="185"/>
                      </a:cubicBezTo>
                      <a:cubicBezTo>
                        <a:pt x="505" y="186"/>
                        <a:pt x="501" y="188"/>
                        <a:pt x="496" y="190"/>
                      </a:cubicBezTo>
                      <a:cubicBezTo>
                        <a:pt x="511" y="175"/>
                        <a:pt x="525" y="160"/>
                        <a:pt x="539" y="143"/>
                      </a:cubicBezTo>
                      <a:cubicBezTo>
                        <a:pt x="552" y="128"/>
                        <a:pt x="565" y="111"/>
                        <a:pt x="572" y="93"/>
                      </a:cubicBezTo>
                      <a:cubicBezTo>
                        <a:pt x="579" y="74"/>
                        <a:pt x="580" y="53"/>
                        <a:pt x="571" y="35"/>
                      </a:cubicBezTo>
                      <a:cubicBezTo>
                        <a:pt x="557" y="10"/>
                        <a:pt x="525" y="0"/>
                        <a:pt x="497" y="6"/>
                      </a:cubicBezTo>
                      <a:cubicBezTo>
                        <a:pt x="469" y="13"/>
                        <a:pt x="447" y="33"/>
                        <a:pt x="431" y="57"/>
                      </a:cubicBezTo>
                      <a:cubicBezTo>
                        <a:pt x="415" y="80"/>
                        <a:pt x="396" y="132"/>
                        <a:pt x="393" y="161"/>
                      </a:cubicBezTo>
                      <a:cubicBezTo>
                        <a:pt x="387" y="136"/>
                        <a:pt x="374" y="93"/>
                        <a:pt x="364" y="74"/>
                      </a:cubicBezTo>
                      <a:cubicBezTo>
                        <a:pt x="354" y="55"/>
                        <a:pt x="339" y="39"/>
                        <a:pt x="321" y="28"/>
                      </a:cubicBezTo>
                      <a:cubicBezTo>
                        <a:pt x="302" y="17"/>
                        <a:pt x="278" y="14"/>
                        <a:pt x="260" y="26"/>
                      </a:cubicBezTo>
                      <a:cubicBezTo>
                        <a:pt x="245" y="36"/>
                        <a:pt x="238" y="54"/>
                        <a:pt x="233" y="72"/>
                      </a:cubicBezTo>
                      <a:cubicBezTo>
                        <a:pt x="229" y="92"/>
                        <a:pt x="227" y="114"/>
                        <a:pt x="229" y="135"/>
                      </a:cubicBezTo>
                      <a:cubicBezTo>
                        <a:pt x="232" y="165"/>
                        <a:pt x="241" y="194"/>
                        <a:pt x="256" y="221"/>
                      </a:cubicBezTo>
                      <a:cubicBezTo>
                        <a:pt x="232" y="213"/>
                        <a:pt x="206" y="207"/>
                        <a:pt x="180" y="205"/>
                      </a:cubicBezTo>
                      <a:cubicBezTo>
                        <a:pt x="138" y="202"/>
                        <a:pt x="95" y="208"/>
                        <a:pt x="56" y="225"/>
                      </a:cubicBezTo>
                      <a:cubicBezTo>
                        <a:pt x="40" y="232"/>
                        <a:pt x="24" y="241"/>
                        <a:pt x="13" y="256"/>
                      </a:cubicBezTo>
                      <a:cubicBezTo>
                        <a:pt x="3" y="270"/>
                        <a:pt x="0" y="291"/>
                        <a:pt x="9" y="306"/>
                      </a:cubicBezTo>
                      <a:cubicBezTo>
                        <a:pt x="14" y="314"/>
                        <a:pt x="24" y="320"/>
                        <a:pt x="33" y="323"/>
                      </a:cubicBezTo>
                      <a:cubicBezTo>
                        <a:pt x="43" y="327"/>
                        <a:pt x="53" y="328"/>
                        <a:pt x="63" y="328"/>
                      </a:cubicBezTo>
                      <a:cubicBezTo>
                        <a:pt x="123" y="330"/>
                        <a:pt x="181" y="313"/>
                        <a:pt x="238" y="296"/>
                      </a:cubicBezTo>
                      <a:cubicBezTo>
                        <a:pt x="207" y="311"/>
                        <a:pt x="175" y="328"/>
                        <a:pt x="146" y="348"/>
                      </a:cubicBezTo>
                      <a:cubicBezTo>
                        <a:pt x="118" y="369"/>
                        <a:pt x="93" y="395"/>
                        <a:pt x="79" y="426"/>
                      </a:cubicBezTo>
                      <a:cubicBezTo>
                        <a:pt x="73" y="440"/>
                        <a:pt x="69" y="455"/>
                        <a:pt x="71" y="470"/>
                      </a:cubicBezTo>
                      <a:cubicBezTo>
                        <a:pt x="74" y="485"/>
                        <a:pt x="85" y="499"/>
                        <a:pt x="99" y="502"/>
                      </a:cubicBezTo>
                      <a:cubicBezTo>
                        <a:pt x="111" y="505"/>
                        <a:pt x="123" y="500"/>
                        <a:pt x="133" y="495"/>
                      </a:cubicBezTo>
                      <a:cubicBezTo>
                        <a:pt x="188" y="470"/>
                        <a:pt x="232" y="427"/>
                        <a:pt x="275" y="384"/>
                      </a:cubicBezTo>
                      <a:cubicBezTo>
                        <a:pt x="250" y="432"/>
                        <a:pt x="240" y="488"/>
                        <a:pt x="247" y="541"/>
                      </a:cubicBezTo>
                      <a:cubicBezTo>
                        <a:pt x="249" y="552"/>
                        <a:pt x="251" y="564"/>
                        <a:pt x="256" y="573"/>
                      </a:cubicBezTo>
                      <a:cubicBezTo>
                        <a:pt x="261" y="583"/>
                        <a:pt x="270" y="592"/>
                        <a:pt x="281" y="595"/>
                      </a:cubicBezTo>
                      <a:cubicBezTo>
                        <a:pt x="291" y="598"/>
                        <a:pt x="303" y="595"/>
                        <a:pt x="312" y="589"/>
                      </a:cubicBezTo>
                      <a:cubicBezTo>
                        <a:pt x="336" y="577"/>
                        <a:pt x="349" y="551"/>
                        <a:pt x="356" y="525"/>
                      </a:cubicBezTo>
                      <a:cubicBezTo>
                        <a:pt x="367" y="485"/>
                        <a:pt x="366" y="443"/>
                        <a:pt x="366" y="402"/>
                      </a:cubicBezTo>
                      <a:cubicBezTo>
                        <a:pt x="373" y="431"/>
                        <a:pt x="381" y="458"/>
                        <a:pt x="393" y="486"/>
                      </a:cubicBezTo>
                      <a:cubicBezTo>
                        <a:pt x="404" y="514"/>
                        <a:pt x="420" y="540"/>
                        <a:pt x="442" y="560"/>
                      </a:cubicBezTo>
                      <a:cubicBezTo>
                        <a:pt x="450" y="567"/>
                        <a:pt x="458" y="574"/>
                        <a:pt x="469" y="578"/>
                      </a:cubicBezTo>
                      <a:cubicBezTo>
                        <a:pt x="479" y="581"/>
                        <a:pt x="492" y="581"/>
                        <a:pt x="501" y="576"/>
                      </a:cubicBezTo>
                      <a:cubicBezTo>
                        <a:pt x="512" y="571"/>
                        <a:pt x="519" y="560"/>
                        <a:pt x="522" y="549"/>
                      </a:cubicBezTo>
                      <a:cubicBezTo>
                        <a:pt x="524" y="537"/>
                        <a:pt x="524" y="525"/>
                        <a:pt x="522" y="514"/>
                      </a:cubicBezTo>
                      <a:cubicBezTo>
                        <a:pt x="514" y="462"/>
                        <a:pt x="486" y="416"/>
                        <a:pt x="457" y="372"/>
                      </a:cubicBezTo>
                      <a:cubicBezTo>
                        <a:pt x="475" y="396"/>
                        <a:pt x="494" y="418"/>
                        <a:pt x="518" y="436"/>
                      </a:cubicBezTo>
                      <a:cubicBezTo>
                        <a:pt x="541" y="455"/>
                        <a:pt x="569" y="469"/>
                        <a:pt x="598" y="473"/>
                      </a:cubicBezTo>
                      <a:cubicBezTo>
                        <a:pt x="614" y="474"/>
                        <a:pt x="630" y="474"/>
                        <a:pt x="643" y="465"/>
                      </a:cubicBezTo>
                      <a:cubicBezTo>
                        <a:pt x="659" y="454"/>
                        <a:pt x="665" y="434"/>
                        <a:pt x="663" y="415"/>
                      </a:cubicBezTo>
                      <a:cubicBezTo>
                        <a:pt x="660" y="397"/>
                        <a:pt x="649" y="380"/>
                        <a:pt x="635" y="368"/>
                      </a:cubicBezTo>
                      <a:cubicBezTo>
                        <a:pt x="618" y="352"/>
                        <a:pt x="597" y="341"/>
                        <a:pt x="575" y="334"/>
                      </a:cubicBezTo>
                      <a:cubicBezTo>
                        <a:pt x="553" y="327"/>
                        <a:pt x="530" y="323"/>
                        <a:pt x="507" y="319"/>
                      </a:cubicBezTo>
                      <a:cubicBezTo>
                        <a:pt x="532" y="317"/>
                        <a:pt x="557" y="316"/>
                        <a:pt x="582" y="310"/>
                      </a:cubicBezTo>
                      <a:cubicBezTo>
                        <a:pt x="607" y="304"/>
                        <a:pt x="631" y="294"/>
                        <a:pt x="650" y="278"/>
                      </a:cubicBezTo>
                      <a:lnTo>
                        <a:pt x="650" y="277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0" name="Google Shape;900;p24"/>
                <p:cNvSpPr/>
                <p:nvPr/>
              </p:nvSpPr>
              <p:spPr>
                <a:xfrm>
                  <a:off x="2102727" y="432703"/>
                  <a:ext cx="74658" cy="58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84" extrusionOk="0">
                      <a:moveTo>
                        <a:pt x="225" y="56"/>
                      </a:moveTo>
                      <a:cubicBezTo>
                        <a:pt x="238" y="96"/>
                        <a:pt x="202" y="144"/>
                        <a:pt x="143" y="164"/>
                      </a:cubicBezTo>
                      <a:cubicBezTo>
                        <a:pt x="85" y="183"/>
                        <a:pt x="26" y="167"/>
                        <a:pt x="13" y="127"/>
                      </a:cubicBezTo>
                      <a:cubicBezTo>
                        <a:pt x="0" y="87"/>
                        <a:pt x="36" y="39"/>
                        <a:pt x="95" y="20"/>
                      </a:cubicBezTo>
                      <a:cubicBezTo>
                        <a:pt x="153" y="0"/>
                        <a:pt x="212" y="17"/>
                        <a:pt x="225" y="56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1" name="Google Shape;901;p24"/>
                <p:cNvSpPr/>
                <p:nvPr/>
              </p:nvSpPr>
              <p:spPr>
                <a:xfrm>
                  <a:off x="2012861" y="398139"/>
                  <a:ext cx="200469" cy="23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762" extrusionOk="0">
                      <a:moveTo>
                        <a:pt x="250" y="600"/>
                      </a:moveTo>
                      <a:lnTo>
                        <a:pt x="126" y="564"/>
                      </a:lnTo>
                      <a:cubicBezTo>
                        <a:pt x="124" y="563"/>
                        <a:pt x="121" y="565"/>
                        <a:pt x="121" y="567"/>
                      </a:cubicBezTo>
                      <a:cubicBezTo>
                        <a:pt x="120" y="569"/>
                        <a:pt x="121" y="572"/>
                        <a:pt x="124" y="573"/>
                      </a:cubicBezTo>
                      <a:lnTo>
                        <a:pt x="247" y="609"/>
                      </a:lnTo>
                      <a:cubicBezTo>
                        <a:pt x="247" y="609"/>
                        <a:pt x="248" y="609"/>
                        <a:pt x="249" y="609"/>
                      </a:cubicBezTo>
                      <a:cubicBezTo>
                        <a:pt x="251" y="609"/>
                        <a:pt x="252" y="607"/>
                        <a:pt x="253" y="606"/>
                      </a:cubicBezTo>
                      <a:cubicBezTo>
                        <a:pt x="254" y="603"/>
                        <a:pt x="252" y="601"/>
                        <a:pt x="250" y="600"/>
                      </a:cubicBezTo>
                      <a:close/>
                      <a:moveTo>
                        <a:pt x="78" y="620"/>
                      </a:moveTo>
                      <a:cubicBezTo>
                        <a:pt x="76" y="618"/>
                        <a:pt x="74" y="617"/>
                        <a:pt x="72" y="619"/>
                      </a:cubicBezTo>
                      <a:cubicBezTo>
                        <a:pt x="70" y="620"/>
                        <a:pt x="69" y="623"/>
                        <a:pt x="71" y="625"/>
                      </a:cubicBezTo>
                      <a:lnTo>
                        <a:pt x="137" y="722"/>
                      </a:lnTo>
                      <a:cubicBezTo>
                        <a:pt x="138" y="723"/>
                        <a:pt x="139" y="724"/>
                        <a:pt x="141" y="724"/>
                      </a:cubicBezTo>
                      <a:cubicBezTo>
                        <a:pt x="142" y="724"/>
                        <a:pt x="142" y="724"/>
                        <a:pt x="143" y="723"/>
                      </a:cubicBezTo>
                      <a:cubicBezTo>
                        <a:pt x="145" y="722"/>
                        <a:pt x="146" y="719"/>
                        <a:pt x="145" y="717"/>
                      </a:cubicBezTo>
                      <a:lnTo>
                        <a:pt x="78" y="620"/>
                      </a:lnTo>
                      <a:close/>
                      <a:moveTo>
                        <a:pt x="274" y="264"/>
                      </a:moveTo>
                      <a:lnTo>
                        <a:pt x="169" y="341"/>
                      </a:lnTo>
                      <a:cubicBezTo>
                        <a:pt x="167" y="343"/>
                        <a:pt x="166" y="346"/>
                        <a:pt x="168" y="348"/>
                      </a:cubicBezTo>
                      <a:cubicBezTo>
                        <a:pt x="169" y="349"/>
                        <a:pt x="170" y="350"/>
                        <a:pt x="171" y="350"/>
                      </a:cubicBezTo>
                      <a:cubicBezTo>
                        <a:pt x="172" y="350"/>
                        <a:pt x="173" y="349"/>
                        <a:pt x="174" y="349"/>
                      </a:cubicBezTo>
                      <a:lnTo>
                        <a:pt x="279" y="271"/>
                      </a:lnTo>
                      <a:cubicBezTo>
                        <a:pt x="281" y="270"/>
                        <a:pt x="282" y="267"/>
                        <a:pt x="280" y="265"/>
                      </a:cubicBezTo>
                      <a:cubicBezTo>
                        <a:pt x="279" y="263"/>
                        <a:pt x="276" y="263"/>
                        <a:pt x="274" y="264"/>
                      </a:cubicBezTo>
                      <a:close/>
                      <a:moveTo>
                        <a:pt x="4" y="652"/>
                      </a:moveTo>
                      <a:cubicBezTo>
                        <a:pt x="2" y="653"/>
                        <a:pt x="0" y="655"/>
                        <a:pt x="1" y="658"/>
                      </a:cubicBezTo>
                      <a:lnTo>
                        <a:pt x="27" y="757"/>
                      </a:lnTo>
                      <a:cubicBezTo>
                        <a:pt x="27" y="760"/>
                        <a:pt x="29" y="761"/>
                        <a:pt x="31" y="761"/>
                      </a:cubicBezTo>
                      <a:cubicBezTo>
                        <a:pt x="32" y="761"/>
                        <a:pt x="32" y="761"/>
                        <a:pt x="32" y="761"/>
                      </a:cubicBezTo>
                      <a:cubicBezTo>
                        <a:pt x="35" y="760"/>
                        <a:pt x="36" y="758"/>
                        <a:pt x="36" y="755"/>
                      </a:cubicBezTo>
                      <a:lnTo>
                        <a:pt x="10" y="656"/>
                      </a:lnTo>
                      <a:cubicBezTo>
                        <a:pt x="9" y="653"/>
                        <a:pt x="7" y="652"/>
                        <a:pt x="4" y="653"/>
                      </a:cubicBezTo>
                      <a:lnTo>
                        <a:pt x="4" y="652"/>
                      </a:lnTo>
                      <a:close/>
                      <a:moveTo>
                        <a:pt x="138" y="195"/>
                      </a:moveTo>
                      <a:lnTo>
                        <a:pt x="139" y="195"/>
                      </a:lnTo>
                      <a:lnTo>
                        <a:pt x="259" y="184"/>
                      </a:lnTo>
                      <a:cubicBezTo>
                        <a:pt x="261" y="184"/>
                        <a:pt x="263" y="181"/>
                        <a:pt x="263" y="179"/>
                      </a:cubicBezTo>
                      <a:cubicBezTo>
                        <a:pt x="263" y="176"/>
                        <a:pt x="260" y="175"/>
                        <a:pt x="258" y="175"/>
                      </a:cubicBezTo>
                      <a:lnTo>
                        <a:pt x="138" y="186"/>
                      </a:lnTo>
                      <a:cubicBezTo>
                        <a:pt x="135" y="186"/>
                        <a:pt x="134" y="188"/>
                        <a:pt x="134" y="190"/>
                      </a:cubicBezTo>
                      <a:cubicBezTo>
                        <a:pt x="134" y="193"/>
                        <a:pt x="136" y="195"/>
                        <a:pt x="138" y="195"/>
                      </a:cubicBezTo>
                      <a:close/>
                      <a:moveTo>
                        <a:pt x="168" y="494"/>
                      </a:moveTo>
                      <a:lnTo>
                        <a:pt x="169" y="494"/>
                      </a:lnTo>
                      <a:lnTo>
                        <a:pt x="235" y="472"/>
                      </a:lnTo>
                      <a:cubicBezTo>
                        <a:pt x="237" y="471"/>
                        <a:pt x="238" y="469"/>
                        <a:pt x="238" y="467"/>
                      </a:cubicBezTo>
                      <a:cubicBezTo>
                        <a:pt x="237" y="464"/>
                        <a:pt x="234" y="463"/>
                        <a:pt x="232" y="464"/>
                      </a:cubicBezTo>
                      <a:lnTo>
                        <a:pt x="167" y="486"/>
                      </a:lnTo>
                      <a:cubicBezTo>
                        <a:pt x="164" y="486"/>
                        <a:pt x="163" y="489"/>
                        <a:pt x="164" y="491"/>
                      </a:cubicBezTo>
                      <a:cubicBezTo>
                        <a:pt x="164" y="493"/>
                        <a:pt x="166" y="494"/>
                        <a:pt x="168" y="494"/>
                      </a:cubicBezTo>
                      <a:close/>
                      <a:moveTo>
                        <a:pt x="531" y="270"/>
                      </a:moveTo>
                      <a:cubicBezTo>
                        <a:pt x="529" y="268"/>
                        <a:pt x="526" y="269"/>
                        <a:pt x="524" y="271"/>
                      </a:cubicBezTo>
                      <a:cubicBezTo>
                        <a:pt x="523" y="273"/>
                        <a:pt x="524" y="276"/>
                        <a:pt x="526" y="277"/>
                      </a:cubicBezTo>
                      <a:lnTo>
                        <a:pt x="619" y="342"/>
                      </a:lnTo>
                      <a:cubicBezTo>
                        <a:pt x="619" y="342"/>
                        <a:pt x="620" y="343"/>
                        <a:pt x="621" y="343"/>
                      </a:cubicBezTo>
                      <a:cubicBezTo>
                        <a:pt x="623" y="343"/>
                        <a:pt x="624" y="342"/>
                        <a:pt x="625" y="341"/>
                      </a:cubicBezTo>
                      <a:cubicBezTo>
                        <a:pt x="627" y="339"/>
                        <a:pt x="626" y="336"/>
                        <a:pt x="624" y="335"/>
                      </a:cubicBezTo>
                      <a:lnTo>
                        <a:pt x="531" y="270"/>
                      </a:lnTo>
                      <a:close/>
                      <a:moveTo>
                        <a:pt x="632" y="154"/>
                      </a:moveTo>
                      <a:lnTo>
                        <a:pt x="538" y="172"/>
                      </a:lnTo>
                      <a:cubicBezTo>
                        <a:pt x="536" y="172"/>
                        <a:pt x="534" y="174"/>
                        <a:pt x="535" y="177"/>
                      </a:cubicBezTo>
                      <a:cubicBezTo>
                        <a:pt x="535" y="179"/>
                        <a:pt x="537" y="181"/>
                        <a:pt x="539" y="181"/>
                      </a:cubicBezTo>
                      <a:cubicBezTo>
                        <a:pt x="540" y="181"/>
                        <a:pt x="540" y="181"/>
                        <a:pt x="540" y="181"/>
                      </a:cubicBezTo>
                      <a:lnTo>
                        <a:pt x="634" y="163"/>
                      </a:lnTo>
                      <a:cubicBezTo>
                        <a:pt x="637" y="163"/>
                        <a:pt x="638" y="161"/>
                        <a:pt x="638" y="158"/>
                      </a:cubicBezTo>
                      <a:cubicBezTo>
                        <a:pt x="637" y="156"/>
                        <a:pt x="635" y="154"/>
                        <a:pt x="632" y="155"/>
                      </a:cubicBezTo>
                      <a:lnTo>
                        <a:pt x="632" y="154"/>
                      </a:lnTo>
                      <a:close/>
                      <a:moveTo>
                        <a:pt x="532" y="1"/>
                      </a:moveTo>
                      <a:cubicBezTo>
                        <a:pt x="530" y="0"/>
                        <a:pt x="527" y="1"/>
                        <a:pt x="526" y="3"/>
                      </a:cubicBezTo>
                      <a:lnTo>
                        <a:pt x="482" y="85"/>
                      </a:lnTo>
                      <a:cubicBezTo>
                        <a:pt x="480" y="88"/>
                        <a:pt x="481" y="90"/>
                        <a:pt x="483" y="92"/>
                      </a:cubicBezTo>
                      <a:cubicBezTo>
                        <a:pt x="484" y="92"/>
                        <a:pt x="485" y="92"/>
                        <a:pt x="485" y="92"/>
                      </a:cubicBezTo>
                      <a:cubicBezTo>
                        <a:pt x="487" y="92"/>
                        <a:pt x="489" y="91"/>
                        <a:pt x="489" y="90"/>
                      </a:cubicBezTo>
                      <a:lnTo>
                        <a:pt x="533" y="7"/>
                      </a:lnTo>
                      <a:cubicBezTo>
                        <a:pt x="535" y="5"/>
                        <a:pt x="534" y="2"/>
                        <a:pt x="532" y="1"/>
                      </a:cubicBezTo>
                      <a:close/>
                      <a:moveTo>
                        <a:pt x="436" y="318"/>
                      </a:moveTo>
                      <a:cubicBezTo>
                        <a:pt x="434" y="319"/>
                        <a:pt x="433" y="322"/>
                        <a:pt x="434" y="324"/>
                      </a:cubicBezTo>
                      <a:lnTo>
                        <a:pt x="479" y="434"/>
                      </a:lnTo>
                      <a:cubicBezTo>
                        <a:pt x="480" y="435"/>
                        <a:pt x="481" y="437"/>
                        <a:pt x="483" y="437"/>
                      </a:cubicBezTo>
                      <a:cubicBezTo>
                        <a:pt x="484" y="437"/>
                        <a:pt x="484" y="437"/>
                        <a:pt x="485" y="436"/>
                      </a:cubicBezTo>
                      <a:cubicBezTo>
                        <a:pt x="487" y="435"/>
                        <a:pt x="488" y="433"/>
                        <a:pt x="487" y="430"/>
                      </a:cubicBezTo>
                      <a:lnTo>
                        <a:pt x="442" y="321"/>
                      </a:lnTo>
                      <a:cubicBezTo>
                        <a:pt x="441" y="319"/>
                        <a:pt x="439" y="317"/>
                        <a:pt x="436" y="318"/>
                      </a:cubicBezTo>
                      <a:close/>
                      <a:moveTo>
                        <a:pt x="346" y="334"/>
                      </a:moveTo>
                      <a:cubicBezTo>
                        <a:pt x="344" y="334"/>
                        <a:pt x="341" y="335"/>
                        <a:pt x="341" y="338"/>
                      </a:cubicBezTo>
                      <a:lnTo>
                        <a:pt x="324" y="421"/>
                      </a:lnTo>
                      <a:cubicBezTo>
                        <a:pt x="323" y="423"/>
                        <a:pt x="325" y="426"/>
                        <a:pt x="327" y="426"/>
                      </a:cubicBezTo>
                      <a:cubicBezTo>
                        <a:pt x="328" y="426"/>
                        <a:pt x="328" y="426"/>
                        <a:pt x="328" y="426"/>
                      </a:cubicBezTo>
                      <a:cubicBezTo>
                        <a:pt x="330" y="426"/>
                        <a:pt x="332" y="424"/>
                        <a:pt x="332" y="422"/>
                      </a:cubicBezTo>
                      <a:lnTo>
                        <a:pt x="350" y="339"/>
                      </a:lnTo>
                      <a:cubicBezTo>
                        <a:pt x="350" y="337"/>
                        <a:pt x="349" y="335"/>
                        <a:pt x="346" y="334"/>
                      </a:cubicBezTo>
                      <a:close/>
                      <a:moveTo>
                        <a:pt x="331" y="2"/>
                      </a:moveTo>
                      <a:cubicBezTo>
                        <a:pt x="329" y="3"/>
                        <a:pt x="328" y="6"/>
                        <a:pt x="328" y="8"/>
                      </a:cubicBezTo>
                      <a:lnTo>
                        <a:pt x="360" y="102"/>
                      </a:lnTo>
                      <a:cubicBezTo>
                        <a:pt x="360" y="104"/>
                        <a:pt x="362" y="105"/>
                        <a:pt x="364" y="105"/>
                      </a:cubicBezTo>
                      <a:cubicBezTo>
                        <a:pt x="365" y="105"/>
                        <a:pt x="365" y="105"/>
                        <a:pt x="366" y="105"/>
                      </a:cubicBezTo>
                      <a:cubicBezTo>
                        <a:pt x="368" y="104"/>
                        <a:pt x="369" y="101"/>
                        <a:pt x="368" y="99"/>
                      </a:cubicBezTo>
                      <a:lnTo>
                        <a:pt x="337" y="5"/>
                      </a:lnTo>
                      <a:cubicBezTo>
                        <a:pt x="336" y="3"/>
                        <a:pt x="334" y="2"/>
                        <a:pt x="331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02" name="Google Shape;902;p24"/>
              <p:cNvGrpSpPr/>
              <p:nvPr/>
            </p:nvGrpSpPr>
            <p:grpSpPr>
              <a:xfrm rot="863123">
                <a:off x="5552327" y="4615152"/>
                <a:ext cx="630157" cy="1243283"/>
                <a:chOff x="1978298" y="373253"/>
                <a:chExt cx="255772" cy="504631"/>
              </a:xfrm>
            </p:grpSpPr>
            <p:sp>
              <p:nvSpPr>
                <p:cNvPr id="903" name="Google Shape;903;p24"/>
                <p:cNvSpPr/>
                <p:nvPr/>
              </p:nvSpPr>
              <p:spPr>
                <a:xfrm>
                  <a:off x="2141438" y="472797"/>
                  <a:ext cx="76040" cy="402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1284" extrusionOk="0">
                      <a:moveTo>
                        <a:pt x="243" y="1283"/>
                      </a:moveTo>
                      <a:cubicBezTo>
                        <a:pt x="243" y="1283"/>
                        <a:pt x="6" y="71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4" name="Google Shape;904;p24"/>
                <p:cNvSpPr/>
                <p:nvPr/>
              </p:nvSpPr>
              <p:spPr>
                <a:xfrm>
                  <a:off x="2054337" y="597226"/>
                  <a:ext cx="153463" cy="280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" h="897" extrusionOk="0">
                      <a:moveTo>
                        <a:pt x="0" y="0"/>
                      </a:moveTo>
                      <a:cubicBezTo>
                        <a:pt x="0" y="0"/>
                        <a:pt x="193" y="152"/>
                        <a:pt x="490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5" name="Google Shape;905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6" name="Google Shape;906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7" name="Google Shape;907;p24"/>
                <p:cNvSpPr/>
                <p:nvPr/>
              </p:nvSpPr>
              <p:spPr>
                <a:xfrm>
                  <a:off x="1993505" y="544689"/>
                  <a:ext cx="53919" cy="55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77" extrusionOk="0">
                      <a:moveTo>
                        <a:pt x="91" y="19"/>
                      </a:moveTo>
                      <a:cubicBezTo>
                        <a:pt x="36" y="46"/>
                        <a:pt x="0" y="107"/>
                        <a:pt x="2" y="168"/>
                      </a:cubicBezTo>
                      <a:cubicBezTo>
                        <a:pt x="2" y="173"/>
                        <a:pt x="7" y="176"/>
                        <a:pt x="11" y="175"/>
                      </a:cubicBezTo>
                      <a:cubicBezTo>
                        <a:pt x="51" y="166"/>
                        <a:pt x="88" y="149"/>
                        <a:pt x="116" y="119"/>
                      </a:cubicBezTo>
                      <a:cubicBezTo>
                        <a:pt x="144" y="89"/>
                        <a:pt x="162" y="50"/>
                        <a:pt x="169" y="10"/>
                      </a:cubicBezTo>
                      <a:cubicBezTo>
                        <a:pt x="170" y="6"/>
                        <a:pt x="166" y="1"/>
                        <a:pt x="162" y="1"/>
                      </a:cubicBezTo>
                      <a:cubicBezTo>
                        <a:pt x="138" y="0"/>
                        <a:pt x="112" y="9"/>
                        <a:pt x="91" y="20"/>
                      </a:cubicBezTo>
                      <a:lnTo>
                        <a:pt x="91" y="19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8" name="Google Shape;908;p24"/>
                <p:cNvSpPr/>
                <p:nvPr/>
              </p:nvSpPr>
              <p:spPr>
                <a:xfrm>
                  <a:off x="2021156" y="373253"/>
                  <a:ext cx="212913" cy="188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" h="599" extrusionOk="0">
                      <a:moveTo>
                        <a:pt x="650" y="277"/>
                      </a:moveTo>
                      <a:cubicBezTo>
                        <a:pt x="659" y="270"/>
                        <a:pt x="667" y="262"/>
                        <a:pt x="672" y="252"/>
                      </a:cubicBezTo>
                      <a:cubicBezTo>
                        <a:pt x="677" y="242"/>
                        <a:pt x="679" y="230"/>
                        <a:pt x="677" y="219"/>
                      </a:cubicBezTo>
                      <a:cubicBezTo>
                        <a:pt x="674" y="207"/>
                        <a:pt x="666" y="195"/>
                        <a:pt x="655" y="188"/>
                      </a:cubicBezTo>
                      <a:cubicBezTo>
                        <a:pt x="644" y="180"/>
                        <a:pt x="631" y="177"/>
                        <a:pt x="618" y="175"/>
                      </a:cubicBezTo>
                      <a:cubicBezTo>
                        <a:pt x="582" y="168"/>
                        <a:pt x="545" y="174"/>
                        <a:pt x="510" y="185"/>
                      </a:cubicBezTo>
                      <a:cubicBezTo>
                        <a:pt x="505" y="186"/>
                        <a:pt x="501" y="188"/>
                        <a:pt x="496" y="190"/>
                      </a:cubicBezTo>
                      <a:cubicBezTo>
                        <a:pt x="511" y="175"/>
                        <a:pt x="525" y="160"/>
                        <a:pt x="539" y="143"/>
                      </a:cubicBezTo>
                      <a:cubicBezTo>
                        <a:pt x="552" y="128"/>
                        <a:pt x="565" y="111"/>
                        <a:pt x="572" y="93"/>
                      </a:cubicBezTo>
                      <a:cubicBezTo>
                        <a:pt x="579" y="74"/>
                        <a:pt x="580" y="53"/>
                        <a:pt x="571" y="35"/>
                      </a:cubicBezTo>
                      <a:cubicBezTo>
                        <a:pt x="557" y="10"/>
                        <a:pt x="525" y="0"/>
                        <a:pt x="497" y="6"/>
                      </a:cubicBezTo>
                      <a:cubicBezTo>
                        <a:pt x="469" y="13"/>
                        <a:pt x="447" y="33"/>
                        <a:pt x="431" y="57"/>
                      </a:cubicBezTo>
                      <a:cubicBezTo>
                        <a:pt x="415" y="80"/>
                        <a:pt x="396" y="132"/>
                        <a:pt x="393" y="161"/>
                      </a:cubicBezTo>
                      <a:cubicBezTo>
                        <a:pt x="387" y="136"/>
                        <a:pt x="374" y="93"/>
                        <a:pt x="364" y="74"/>
                      </a:cubicBezTo>
                      <a:cubicBezTo>
                        <a:pt x="354" y="55"/>
                        <a:pt x="339" y="39"/>
                        <a:pt x="321" y="28"/>
                      </a:cubicBezTo>
                      <a:cubicBezTo>
                        <a:pt x="302" y="17"/>
                        <a:pt x="278" y="14"/>
                        <a:pt x="260" y="26"/>
                      </a:cubicBezTo>
                      <a:cubicBezTo>
                        <a:pt x="245" y="36"/>
                        <a:pt x="238" y="54"/>
                        <a:pt x="233" y="72"/>
                      </a:cubicBezTo>
                      <a:cubicBezTo>
                        <a:pt x="229" y="92"/>
                        <a:pt x="227" y="114"/>
                        <a:pt x="229" y="135"/>
                      </a:cubicBezTo>
                      <a:cubicBezTo>
                        <a:pt x="232" y="165"/>
                        <a:pt x="241" y="194"/>
                        <a:pt x="256" y="221"/>
                      </a:cubicBezTo>
                      <a:cubicBezTo>
                        <a:pt x="232" y="213"/>
                        <a:pt x="206" y="207"/>
                        <a:pt x="180" y="205"/>
                      </a:cubicBezTo>
                      <a:cubicBezTo>
                        <a:pt x="138" y="202"/>
                        <a:pt x="95" y="208"/>
                        <a:pt x="56" y="225"/>
                      </a:cubicBezTo>
                      <a:cubicBezTo>
                        <a:pt x="40" y="232"/>
                        <a:pt x="24" y="241"/>
                        <a:pt x="13" y="256"/>
                      </a:cubicBezTo>
                      <a:cubicBezTo>
                        <a:pt x="3" y="270"/>
                        <a:pt x="0" y="291"/>
                        <a:pt x="9" y="306"/>
                      </a:cubicBezTo>
                      <a:cubicBezTo>
                        <a:pt x="14" y="314"/>
                        <a:pt x="24" y="320"/>
                        <a:pt x="33" y="323"/>
                      </a:cubicBezTo>
                      <a:cubicBezTo>
                        <a:pt x="43" y="327"/>
                        <a:pt x="53" y="328"/>
                        <a:pt x="63" y="328"/>
                      </a:cubicBezTo>
                      <a:cubicBezTo>
                        <a:pt x="123" y="330"/>
                        <a:pt x="181" y="313"/>
                        <a:pt x="238" y="296"/>
                      </a:cubicBezTo>
                      <a:cubicBezTo>
                        <a:pt x="207" y="311"/>
                        <a:pt x="175" y="328"/>
                        <a:pt x="146" y="348"/>
                      </a:cubicBezTo>
                      <a:cubicBezTo>
                        <a:pt x="118" y="369"/>
                        <a:pt x="93" y="395"/>
                        <a:pt x="79" y="426"/>
                      </a:cubicBezTo>
                      <a:cubicBezTo>
                        <a:pt x="73" y="440"/>
                        <a:pt x="69" y="455"/>
                        <a:pt x="71" y="470"/>
                      </a:cubicBezTo>
                      <a:cubicBezTo>
                        <a:pt x="74" y="485"/>
                        <a:pt x="85" y="499"/>
                        <a:pt x="99" y="502"/>
                      </a:cubicBezTo>
                      <a:cubicBezTo>
                        <a:pt x="111" y="505"/>
                        <a:pt x="123" y="500"/>
                        <a:pt x="133" y="495"/>
                      </a:cubicBezTo>
                      <a:cubicBezTo>
                        <a:pt x="188" y="470"/>
                        <a:pt x="232" y="427"/>
                        <a:pt x="275" y="384"/>
                      </a:cubicBezTo>
                      <a:cubicBezTo>
                        <a:pt x="250" y="432"/>
                        <a:pt x="240" y="488"/>
                        <a:pt x="247" y="541"/>
                      </a:cubicBezTo>
                      <a:cubicBezTo>
                        <a:pt x="249" y="552"/>
                        <a:pt x="251" y="564"/>
                        <a:pt x="256" y="573"/>
                      </a:cubicBezTo>
                      <a:cubicBezTo>
                        <a:pt x="261" y="583"/>
                        <a:pt x="270" y="592"/>
                        <a:pt x="281" y="595"/>
                      </a:cubicBezTo>
                      <a:cubicBezTo>
                        <a:pt x="291" y="598"/>
                        <a:pt x="303" y="595"/>
                        <a:pt x="312" y="589"/>
                      </a:cubicBezTo>
                      <a:cubicBezTo>
                        <a:pt x="336" y="577"/>
                        <a:pt x="349" y="551"/>
                        <a:pt x="356" y="525"/>
                      </a:cubicBezTo>
                      <a:cubicBezTo>
                        <a:pt x="367" y="485"/>
                        <a:pt x="366" y="443"/>
                        <a:pt x="366" y="402"/>
                      </a:cubicBezTo>
                      <a:cubicBezTo>
                        <a:pt x="373" y="431"/>
                        <a:pt x="381" y="458"/>
                        <a:pt x="393" y="486"/>
                      </a:cubicBezTo>
                      <a:cubicBezTo>
                        <a:pt x="404" y="514"/>
                        <a:pt x="420" y="540"/>
                        <a:pt x="442" y="560"/>
                      </a:cubicBezTo>
                      <a:cubicBezTo>
                        <a:pt x="450" y="567"/>
                        <a:pt x="458" y="574"/>
                        <a:pt x="469" y="578"/>
                      </a:cubicBezTo>
                      <a:cubicBezTo>
                        <a:pt x="479" y="581"/>
                        <a:pt x="492" y="581"/>
                        <a:pt x="501" y="576"/>
                      </a:cubicBezTo>
                      <a:cubicBezTo>
                        <a:pt x="512" y="571"/>
                        <a:pt x="519" y="560"/>
                        <a:pt x="522" y="549"/>
                      </a:cubicBezTo>
                      <a:cubicBezTo>
                        <a:pt x="524" y="537"/>
                        <a:pt x="524" y="525"/>
                        <a:pt x="522" y="514"/>
                      </a:cubicBezTo>
                      <a:cubicBezTo>
                        <a:pt x="514" y="462"/>
                        <a:pt x="486" y="416"/>
                        <a:pt x="457" y="372"/>
                      </a:cubicBezTo>
                      <a:cubicBezTo>
                        <a:pt x="475" y="396"/>
                        <a:pt x="494" y="418"/>
                        <a:pt x="518" y="436"/>
                      </a:cubicBezTo>
                      <a:cubicBezTo>
                        <a:pt x="541" y="455"/>
                        <a:pt x="569" y="469"/>
                        <a:pt x="598" y="473"/>
                      </a:cubicBezTo>
                      <a:cubicBezTo>
                        <a:pt x="614" y="474"/>
                        <a:pt x="630" y="474"/>
                        <a:pt x="643" y="465"/>
                      </a:cubicBezTo>
                      <a:cubicBezTo>
                        <a:pt x="659" y="454"/>
                        <a:pt x="665" y="434"/>
                        <a:pt x="663" y="415"/>
                      </a:cubicBezTo>
                      <a:cubicBezTo>
                        <a:pt x="660" y="397"/>
                        <a:pt x="649" y="380"/>
                        <a:pt x="635" y="368"/>
                      </a:cubicBezTo>
                      <a:cubicBezTo>
                        <a:pt x="618" y="352"/>
                        <a:pt x="597" y="341"/>
                        <a:pt x="575" y="334"/>
                      </a:cubicBezTo>
                      <a:cubicBezTo>
                        <a:pt x="553" y="327"/>
                        <a:pt x="530" y="323"/>
                        <a:pt x="507" y="319"/>
                      </a:cubicBezTo>
                      <a:cubicBezTo>
                        <a:pt x="532" y="317"/>
                        <a:pt x="557" y="316"/>
                        <a:pt x="582" y="310"/>
                      </a:cubicBezTo>
                      <a:cubicBezTo>
                        <a:pt x="607" y="304"/>
                        <a:pt x="631" y="294"/>
                        <a:pt x="650" y="278"/>
                      </a:cubicBezTo>
                      <a:lnTo>
                        <a:pt x="650" y="277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9" name="Google Shape;909;p24"/>
                <p:cNvSpPr/>
                <p:nvPr/>
              </p:nvSpPr>
              <p:spPr>
                <a:xfrm>
                  <a:off x="2102727" y="432703"/>
                  <a:ext cx="74658" cy="58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84" extrusionOk="0">
                      <a:moveTo>
                        <a:pt x="225" y="56"/>
                      </a:moveTo>
                      <a:cubicBezTo>
                        <a:pt x="238" y="96"/>
                        <a:pt x="202" y="144"/>
                        <a:pt x="143" y="164"/>
                      </a:cubicBezTo>
                      <a:cubicBezTo>
                        <a:pt x="85" y="183"/>
                        <a:pt x="26" y="167"/>
                        <a:pt x="13" y="127"/>
                      </a:cubicBezTo>
                      <a:cubicBezTo>
                        <a:pt x="0" y="87"/>
                        <a:pt x="36" y="39"/>
                        <a:pt x="95" y="20"/>
                      </a:cubicBezTo>
                      <a:cubicBezTo>
                        <a:pt x="153" y="0"/>
                        <a:pt x="212" y="17"/>
                        <a:pt x="225" y="56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4"/>
                <p:cNvSpPr/>
                <p:nvPr/>
              </p:nvSpPr>
              <p:spPr>
                <a:xfrm>
                  <a:off x="2012861" y="398139"/>
                  <a:ext cx="200469" cy="23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762" extrusionOk="0">
                      <a:moveTo>
                        <a:pt x="250" y="600"/>
                      </a:moveTo>
                      <a:lnTo>
                        <a:pt x="126" y="564"/>
                      </a:lnTo>
                      <a:cubicBezTo>
                        <a:pt x="124" y="563"/>
                        <a:pt x="121" y="565"/>
                        <a:pt x="121" y="567"/>
                      </a:cubicBezTo>
                      <a:cubicBezTo>
                        <a:pt x="120" y="569"/>
                        <a:pt x="121" y="572"/>
                        <a:pt x="124" y="573"/>
                      </a:cubicBezTo>
                      <a:lnTo>
                        <a:pt x="247" y="609"/>
                      </a:lnTo>
                      <a:cubicBezTo>
                        <a:pt x="247" y="609"/>
                        <a:pt x="248" y="609"/>
                        <a:pt x="249" y="609"/>
                      </a:cubicBezTo>
                      <a:cubicBezTo>
                        <a:pt x="251" y="609"/>
                        <a:pt x="252" y="607"/>
                        <a:pt x="253" y="606"/>
                      </a:cubicBezTo>
                      <a:cubicBezTo>
                        <a:pt x="254" y="603"/>
                        <a:pt x="252" y="601"/>
                        <a:pt x="250" y="600"/>
                      </a:cubicBezTo>
                      <a:close/>
                      <a:moveTo>
                        <a:pt x="78" y="620"/>
                      </a:moveTo>
                      <a:cubicBezTo>
                        <a:pt x="76" y="618"/>
                        <a:pt x="74" y="617"/>
                        <a:pt x="72" y="619"/>
                      </a:cubicBezTo>
                      <a:cubicBezTo>
                        <a:pt x="70" y="620"/>
                        <a:pt x="69" y="623"/>
                        <a:pt x="71" y="625"/>
                      </a:cubicBezTo>
                      <a:lnTo>
                        <a:pt x="137" y="722"/>
                      </a:lnTo>
                      <a:cubicBezTo>
                        <a:pt x="138" y="723"/>
                        <a:pt x="139" y="724"/>
                        <a:pt x="141" y="724"/>
                      </a:cubicBezTo>
                      <a:cubicBezTo>
                        <a:pt x="142" y="724"/>
                        <a:pt x="142" y="724"/>
                        <a:pt x="143" y="723"/>
                      </a:cubicBezTo>
                      <a:cubicBezTo>
                        <a:pt x="145" y="722"/>
                        <a:pt x="146" y="719"/>
                        <a:pt x="145" y="717"/>
                      </a:cubicBezTo>
                      <a:lnTo>
                        <a:pt x="78" y="620"/>
                      </a:lnTo>
                      <a:close/>
                      <a:moveTo>
                        <a:pt x="274" y="264"/>
                      </a:moveTo>
                      <a:lnTo>
                        <a:pt x="169" y="341"/>
                      </a:lnTo>
                      <a:cubicBezTo>
                        <a:pt x="167" y="343"/>
                        <a:pt x="166" y="346"/>
                        <a:pt x="168" y="348"/>
                      </a:cubicBezTo>
                      <a:cubicBezTo>
                        <a:pt x="169" y="349"/>
                        <a:pt x="170" y="350"/>
                        <a:pt x="171" y="350"/>
                      </a:cubicBezTo>
                      <a:cubicBezTo>
                        <a:pt x="172" y="350"/>
                        <a:pt x="173" y="349"/>
                        <a:pt x="174" y="349"/>
                      </a:cubicBezTo>
                      <a:lnTo>
                        <a:pt x="279" y="271"/>
                      </a:lnTo>
                      <a:cubicBezTo>
                        <a:pt x="281" y="270"/>
                        <a:pt x="282" y="267"/>
                        <a:pt x="280" y="265"/>
                      </a:cubicBezTo>
                      <a:cubicBezTo>
                        <a:pt x="279" y="263"/>
                        <a:pt x="276" y="263"/>
                        <a:pt x="274" y="264"/>
                      </a:cubicBezTo>
                      <a:close/>
                      <a:moveTo>
                        <a:pt x="4" y="652"/>
                      </a:moveTo>
                      <a:cubicBezTo>
                        <a:pt x="2" y="653"/>
                        <a:pt x="0" y="655"/>
                        <a:pt x="1" y="658"/>
                      </a:cubicBezTo>
                      <a:lnTo>
                        <a:pt x="27" y="757"/>
                      </a:lnTo>
                      <a:cubicBezTo>
                        <a:pt x="27" y="760"/>
                        <a:pt x="29" y="761"/>
                        <a:pt x="31" y="761"/>
                      </a:cubicBezTo>
                      <a:cubicBezTo>
                        <a:pt x="32" y="761"/>
                        <a:pt x="32" y="761"/>
                        <a:pt x="32" y="761"/>
                      </a:cubicBezTo>
                      <a:cubicBezTo>
                        <a:pt x="35" y="760"/>
                        <a:pt x="36" y="758"/>
                        <a:pt x="36" y="755"/>
                      </a:cubicBezTo>
                      <a:lnTo>
                        <a:pt x="10" y="656"/>
                      </a:lnTo>
                      <a:cubicBezTo>
                        <a:pt x="9" y="653"/>
                        <a:pt x="7" y="652"/>
                        <a:pt x="4" y="653"/>
                      </a:cubicBezTo>
                      <a:lnTo>
                        <a:pt x="4" y="652"/>
                      </a:lnTo>
                      <a:close/>
                      <a:moveTo>
                        <a:pt x="138" y="195"/>
                      </a:moveTo>
                      <a:lnTo>
                        <a:pt x="139" y="195"/>
                      </a:lnTo>
                      <a:lnTo>
                        <a:pt x="259" y="184"/>
                      </a:lnTo>
                      <a:cubicBezTo>
                        <a:pt x="261" y="184"/>
                        <a:pt x="263" y="181"/>
                        <a:pt x="263" y="179"/>
                      </a:cubicBezTo>
                      <a:cubicBezTo>
                        <a:pt x="263" y="176"/>
                        <a:pt x="260" y="175"/>
                        <a:pt x="258" y="175"/>
                      </a:cubicBezTo>
                      <a:lnTo>
                        <a:pt x="138" y="186"/>
                      </a:lnTo>
                      <a:cubicBezTo>
                        <a:pt x="135" y="186"/>
                        <a:pt x="134" y="188"/>
                        <a:pt x="134" y="190"/>
                      </a:cubicBezTo>
                      <a:cubicBezTo>
                        <a:pt x="134" y="193"/>
                        <a:pt x="136" y="195"/>
                        <a:pt x="138" y="195"/>
                      </a:cubicBezTo>
                      <a:close/>
                      <a:moveTo>
                        <a:pt x="168" y="494"/>
                      </a:moveTo>
                      <a:lnTo>
                        <a:pt x="169" y="494"/>
                      </a:lnTo>
                      <a:lnTo>
                        <a:pt x="235" y="472"/>
                      </a:lnTo>
                      <a:cubicBezTo>
                        <a:pt x="237" y="471"/>
                        <a:pt x="238" y="469"/>
                        <a:pt x="238" y="467"/>
                      </a:cubicBezTo>
                      <a:cubicBezTo>
                        <a:pt x="237" y="464"/>
                        <a:pt x="234" y="463"/>
                        <a:pt x="232" y="464"/>
                      </a:cubicBezTo>
                      <a:lnTo>
                        <a:pt x="167" y="486"/>
                      </a:lnTo>
                      <a:cubicBezTo>
                        <a:pt x="164" y="486"/>
                        <a:pt x="163" y="489"/>
                        <a:pt x="164" y="491"/>
                      </a:cubicBezTo>
                      <a:cubicBezTo>
                        <a:pt x="164" y="493"/>
                        <a:pt x="166" y="494"/>
                        <a:pt x="168" y="494"/>
                      </a:cubicBezTo>
                      <a:close/>
                      <a:moveTo>
                        <a:pt x="531" y="270"/>
                      </a:moveTo>
                      <a:cubicBezTo>
                        <a:pt x="529" y="268"/>
                        <a:pt x="526" y="269"/>
                        <a:pt x="524" y="271"/>
                      </a:cubicBezTo>
                      <a:cubicBezTo>
                        <a:pt x="523" y="273"/>
                        <a:pt x="524" y="276"/>
                        <a:pt x="526" y="277"/>
                      </a:cubicBezTo>
                      <a:lnTo>
                        <a:pt x="619" y="342"/>
                      </a:lnTo>
                      <a:cubicBezTo>
                        <a:pt x="619" y="342"/>
                        <a:pt x="620" y="343"/>
                        <a:pt x="621" y="343"/>
                      </a:cubicBezTo>
                      <a:cubicBezTo>
                        <a:pt x="623" y="343"/>
                        <a:pt x="624" y="342"/>
                        <a:pt x="625" y="341"/>
                      </a:cubicBezTo>
                      <a:cubicBezTo>
                        <a:pt x="627" y="339"/>
                        <a:pt x="626" y="336"/>
                        <a:pt x="624" y="335"/>
                      </a:cubicBezTo>
                      <a:lnTo>
                        <a:pt x="531" y="270"/>
                      </a:lnTo>
                      <a:close/>
                      <a:moveTo>
                        <a:pt x="632" y="154"/>
                      </a:moveTo>
                      <a:lnTo>
                        <a:pt x="538" y="172"/>
                      </a:lnTo>
                      <a:cubicBezTo>
                        <a:pt x="536" y="172"/>
                        <a:pt x="534" y="174"/>
                        <a:pt x="535" y="177"/>
                      </a:cubicBezTo>
                      <a:cubicBezTo>
                        <a:pt x="535" y="179"/>
                        <a:pt x="537" y="181"/>
                        <a:pt x="539" y="181"/>
                      </a:cubicBezTo>
                      <a:cubicBezTo>
                        <a:pt x="540" y="181"/>
                        <a:pt x="540" y="181"/>
                        <a:pt x="540" y="181"/>
                      </a:cubicBezTo>
                      <a:lnTo>
                        <a:pt x="634" y="163"/>
                      </a:lnTo>
                      <a:cubicBezTo>
                        <a:pt x="637" y="163"/>
                        <a:pt x="638" y="161"/>
                        <a:pt x="638" y="158"/>
                      </a:cubicBezTo>
                      <a:cubicBezTo>
                        <a:pt x="637" y="156"/>
                        <a:pt x="635" y="154"/>
                        <a:pt x="632" y="155"/>
                      </a:cubicBezTo>
                      <a:lnTo>
                        <a:pt x="632" y="154"/>
                      </a:lnTo>
                      <a:close/>
                      <a:moveTo>
                        <a:pt x="532" y="1"/>
                      </a:moveTo>
                      <a:cubicBezTo>
                        <a:pt x="530" y="0"/>
                        <a:pt x="527" y="1"/>
                        <a:pt x="526" y="3"/>
                      </a:cubicBezTo>
                      <a:lnTo>
                        <a:pt x="482" y="85"/>
                      </a:lnTo>
                      <a:cubicBezTo>
                        <a:pt x="480" y="88"/>
                        <a:pt x="481" y="90"/>
                        <a:pt x="483" y="92"/>
                      </a:cubicBezTo>
                      <a:cubicBezTo>
                        <a:pt x="484" y="92"/>
                        <a:pt x="485" y="92"/>
                        <a:pt x="485" y="92"/>
                      </a:cubicBezTo>
                      <a:cubicBezTo>
                        <a:pt x="487" y="92"/>
                        <a:pt x="489" y="91"/>
                        <a:pt x="489" y="90"/>
                      </a:cubicBezTo>
                      <a:lnTo>
                        <a:pt x="533" y="7"/>
                      </a:lnTo>
                      <a:cubicBezTo>
                        <a:pt x="535" y="5"/>
                        <a:pt x="534" y="2"/>
                        <a:pt x="532" y="1"/>
                      </a:cubicBezTo>
                      <a:close/>
                      <a:moveTo>
                        <a:pt x="436" y="318"/>
                      </a:moveTo>
                      <a:cubicBezTo>
                        <a:pt x="434" y="319"/>
                        <a:pt x="433" y="322"/>
                        <a:pt x="434" y="324"/>
                      </a:cubicBezTo>
                      <a:lnTo>
                        <a:pt x="479" y="434"/>
                      </a:lnTo>
                      <a:cubicBezTo>
                        <a:pt x="480" y="435"/>
                        <a:pt x="481" y="437"/>
                        <a:pt x="483" y="437"/>
                      </a:cubicBezTo>
                      <a:cubicBezTo>
                        <a:pt x="484" y="437"/>
                        <a:pt x="484" y="437"/>
                        <a:pt x="485" y="436"/>
                      </a:cubicBezTo>
                      <a:cubicBezTo>
                        <a:pt x="487" y="435"/>
                        <a:pt x="488" y="433"/>
                        <a:pt x="487" y="430"/>
                      </a:cubicBezTo>
                      <a:lnTo>
                        <a:pt x="442" y="321"/>
                      </a:lnTo>
                      <a:cubicBezTo>
                        <a:pt x="441" y="319"/>
                        <a:pt x="439" y="317"/>
                        <a:pt x="436" y="318"/>
                      </a:cubicBezTo>
                      <a:close/>
                      <a:moveTo>
                        <a:pt x="346" y="334"/>
                      </a:moveTo>
                      <a:cubicBezTo>
                        <a:pt x="344" y="334"/>
                        <a:pt x="341" y="335"/>
                        <a:pt x="341" y="338"/>
                      </a:cubicBezTo>
                      <a:lnTo>
                        <a:pt x="324" y="421"/>
                      </a:lnTo>
                      <a:cubicBezTo>
                        <a:pt x="323" y="423"/>
                        <a:pt x="325" y="426"/>
                        <a:pt x="327" y="426"/>
                      </a:cubicBezTo>
                      <a:cubicBezTo>
                        <a:pt x="328" y="426"/>
                        <a:pt x="328" y="426"/>
                        <a:pt x="328" y="426"/>
                      </a:cubicBezTo>
                      <a:cubicBezTo>
                        <a:pt x="330" y="426"/>
                        <a:pt x="332" y="424"/>
                        <a:pt x="332" y="422"/>
                      </a:cubicBezTo>
                      <a:lnTo>
                        <a:pt x="350" y="339"/>
                      </a:lnTo>
                      <a:cubicBezTo>
                        <a:pt x="350" y="337"/>
                        <a:pt x="349" y="335"/>
                        <a:pt x="346" y="334"/>
                      </a:cubicBezTo>
                      <a:close/>
                      <a:moveTo>
                        <a:pt x="331" y="2"/>
                      </a:moveTo>
                      <a:cubicBezTo>
                        <a:pt x="329" y="3"/>
                        <a:pt x="328" y="6"/>
                        <a:pt x="328" y="8"/>
                      </a:cubicBezTo>
                      <a:lnTo>
                        <a:pt x="360" y="102"/>
                      </a:lnTo>
                      <a:cubicBezTo>
                        <a:pt x="360" y="104"/>
                        <a:pt x="362" y="105"/>
                        <a:pt x="364" y="105"/>
                      </a:cubicBezTo>
                      <a:cubicBezTo>
                        <a:pt x="365" y="105"/>
                        <a:pt x="365" y="105"/>
                        <a:pt x="366" y="105"/>
                      </a:cubicBezTo>
                      <a:cubicBezTo>
                        <a:pt x="368" y="104"/>
                        <a:pt x="369" y="101"/>
                        <a:pt x="368" y="99"/>
                      </a:cubicBezTo>
                      <a:lnTo>
                        <a:pt x="337" y="5"/>
                      </a:lnTo>
                      <a:cubicBezTo>
                        <a:pt x="336" y="3"/>
                        <a:pt x="334" y="2"/>
                        <a:pt x="331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11" name="Google Shape;911;p24"/>
              <p:cNvGrpSpPr/>
              <p:nvPr/>
            </p:nvGrpSpPr>
            <p:grpSpPr>
              <a:xfrm rot="912559">
                <a:off x="6379426" y="4858215"/>
                <a:ext cx="201172" cy="576296"/>
                <a:chOff x="2265868" y="525334"/>
                <a:chExt cx="117517" cy="336649"/>
              </a:xfrm>
            </p:grpSpPr>
            <p:sp>
              <p:nvSpPr>
                <p:cNvPr id="912" name="Google Shape;912;p24"/>
                <p:cNvSpPr/>
                <p:nvPr/>
              </p:nvSpPr>
              <p:spPr>
                <a:xfrm>
                  <a:off x="2321170" y="582708"/>
                  <a:ext cx="23503" cy="27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" h="889" extrusionOk="0">
                      <a:moveTo>
                        <a:pt x="7" y="0"/>
                      </a:moveTo>
                      <a:cubicBezTo>
                        <a:pt x="7" y="0"/>
                        <a:pt x="0" y="527"/>
                        <a:pt x="76" y="88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4"/>
                <p:cNvSpPr/>
                <p:nvPr/>
              </p:nvSpPr>
              <p:spPr>
                <a:xfrm>
                  <a:off x="2265868" y="605522"/>
                  <a:ext cx="117517" cy="63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202" extrusionOk="0">
                      <a:moveTo>
                        <a:pt x="181" y="44"/>
                      </a:moveTo>
                      <a:cubicBezTo>
                        <a:pt x="133" y="24"/>
                        <a:pt x="84" y="10"/>
                        <a:pt x="33" y="1"/>
                      </a:cubicBezTo>
                      <a:cubicBezTo>
                        <a:pt x="27" y="0"/>
                        <a:pt x="21" y="0"/>
                        <a:pt x="15" y="1"/>
                      </a:cubicBezTo>
                      <a:cubicBezTo>
                        <a:pt x="9" y="2"/>
                        <a:pt x="4" y="6"/>
                        <a:pt x="2" y="11"/>
                      </a:cubicBezTo>
                      <a:cubicBezTo>
                        <a:pt x="0" y="17"/>
                        <a:pt x="2" y="23"/>
                        <a:pt x="6" y="27"/>
                      </a:cubicBezTo>
                      <a:cubicBezTo>
                        <a:pt x="10" y="32"/>
                        <a:pt x="15" y="35"/>
                        <a:pt x="20" y="37"/>
                      </a:cubicBezTo>
                      <a:cubicBezTo>
                        <a:pt x="66" y="60"/>
                        <a:pt x="119" y="69"/>
                        <a:pt x="169" y="62"/>
                      </a:cubicBezTo>
                      <a:cubicBezTo>
                        <a:pt x="149" y="93"/>
                        <a:pt x="135" y="128"/>
                        <a:pt x="119" y="161"/>
                      </a:cubicBezTo>
                      <a:cubicBezTo>
                        <a:pt x="118" y="164"/>
                        <a:pt x="116" y="167"/>
                        <a:pt x="116" y="171"/>
                      </a:cubicBezTo>
                      <a:cubicBezTo>
                        <a:pt x="116" y="174"/>
                        <a:pt x="118" y="177"/>
                        <a:pt x="120" y="179"/>
                      </a:cubicBezTo>
                      <a:cubicBezTo>
                        <a:pt x="126" y="182"/>
                        <a:pt x="132" y="176"/>
                        <a:pt x="135" y="171"/>
                      </a:cubicBezTo>
                      <a:cubicBezTo>
                        <a:pt x="156" y="139"/>
                        <a:pt x="177" y="108"/>
                        <a:pt x="198" y="77"/>
                      </a:cubicBezTo>
                      <a:cubicBezTo>
                        <a:pt x="216" y="120"/>
                        <a:pt x="247" y="161"/>
                        <a:pt x="283" y="192"/>
                      </a:cubicBezTo>
                      <a:cubicBezTo>
                        <a:pt x="287" y="196"/>
                        <a:pt x="294" y="201"/>
                        <a:pt x="300" y="198"/>
                      </a:cubicBezTo>
                      <a:cubicBezTo>
                        <a:pt x="303" y="196"/>
                        <a:pt x="304" y="190"/>
                        <a:pt x="304" y="186"/>
                      </a:cubicBezTo>
                      <a:cubicBezTo>
                        <a:pt x="303" y="181"/>
                        <a:pt x="301" y="178"/>
                        <a:pt x="299" y="174"/>
                      </a:cubicBezTo>
                      <a:cubicBezTo>
                        <a:pt x="277" y="141"/>
                        <a:pt x="255" y="108"/>
                        <a:pt x="234" y="76"/>
                      </a:cubicBezTo>
                      <a:cubicBezTo>
                        <a:pt x="270" y="97"/>
                        <a:pt x="312" y="109"/>
                        <a:pt x="355" y="111"/>
                      </a:cubicBezTo>
                      <a:cubicBezTo>
                        <a:pt x="361" y="111"/>
                        <a:pt x="369" y="110"/>
                        <a:pt x="372" y="104"/>
                      </a:cubicBezTo>
                      <a:cubicBezTo>
                        <a:pt x="374" y="97"/>
                        <a:pt x="367" y="91"/>
                        <a:pt x="360" y="88"/>
                      </a:cubicBezTo>
                      <a:cubicBezTo>
                        <a:pt x="325" y="70"/>
                        <a:pt x="287" y="60"/>
                        <a:pt x="248" y="59"/>
                      </a:cubicBezTo>
                      <a:cubicBezTo>
                        <a:pt x="270" y="52"/>
                        <a:pt x="290" y="43"/>
                        <a:pt x="309" y="28"/>
                      </a:cubicBezTo>
                      <a:cubicBezTo>
                        <a:pt x="316" y="23"/>
                        <a:pt x="323" y="15"/>
                        <a:pt x="319" y="7"/>
                      </a:cubicBezTo>
                      <a:cubicBezTo>
                        <a:pt x="317" y="3"/>
                        <a:pt x="312" y="0"/>
                        <a:pt x="306" y="0"/>
                      </a:cubicBezTo>
                      <a:cubicBezTo>
                        <a:pt x="301" y="0"/>
                        <a:pt x="296" y="2"/>
                        <a:pt x="292" y="4"/>
                      </a:cubicBezTo>
                      <a:cubicBezTo>
                        <a:pt x="256" y="18"/>
                        <a:pt x="216" y="30"/>
                        <a:pt x="181" y="44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4"/>
                <p:cNvSpPr/>
                <p:nvPr/>
              </p:nvSpPr>
              <p:spPr>
                <a:xfrm>
                  <a:off x="2272780" y="526717"/>
                  <a:ext cx="100925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324" extrusionOk="0">
                      <a:moveTo>
                        <a:pt x="245" y="47"/>
                      </a:moveTo>
                      <a:cubicBezTo>
                        <a:pt x="308" y="93"/>
                        <a:pt x="322" y="182"/>
                        <a:pt x="276" y="246"/>
                      </a:cubicBezTo>
                      <a:cubicBezTo>
                        <a:pt x="229" y="309"/>
                        <a:pt x="140" y="323"/>
                        <a:pt x="77" y="276"/>
                      </a:cubicBezTo>
                      <a:cubicBezTo>
                        <a:pt x="13" y="230"/>
                        <a:pt x="0" y="141"/>
                        <a:pt x="46" y="77"/>
                      </a:cubicBezTo>
                      <a:cubicBezTo>
                        <a:pt x="93" y="14"/>
                        <a:pt x="182" y="0"/>
                        <a:pt x="245" y="47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4"/>
                <p:cNvSpPr/>
                <p:nvPr/>
              </p:nvSpPr>
              <p:spPr>
                <a:xfrm>
                  <a:off x="2267250" y="525334"/>
                  <a:ext cx="110604" cy="63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" h="202" extrusionOk="0">
                      <a:moveTo>
                        <a:pt x="70" y="173"/>
                      </a:moveTo>
                      <a:cubicBezTo>
                        <a:pt x="48" y="169"/>
                        <a:pt x="26" y="162"/>
                        <a:pt x="6" y="154"/>
                      </a:cubicBezTo>
                      <a:cubicBezTo>
                        <a:pt x="4" y="153"/>
                        <a:pt x="1" y="154"/>
                        <a:pt x="1" y="156"/>
                      </a:cubicBezTo>
                      <a:cubicBezTo>
                        <a:pt x="0" y="158"/>
                        <a:pt x="1" y="160"/>
                        <a:pt x="3" y="161"/>
                      </a:cubicBezTo>
                      <a:cubicBezTo>
                        <a:pt x="24" y="170"/>
                        <a:pt x="46" y="176"/>
                        <a:pt x="68" y="181"/>
                      </a:cubicBezTo>
                      <a:cubicBezTo>
                        <a:pt x="70" y="181"/>
                        <a:pt x="71" y="180"/>
                        <a:pt x="72" y="179"/>
                      </a:cubicBezTo>
                      <a:cubicBezTo>
                        <a:pt x="72" y="179"/>
                        <a:pt x="73" y="178"/>
                        <a:pt x="73" y="177"/>
                      </a:cubicBezTo>
                      <a:cubicBezTo>
                        <a:pt x="73" y="175"/>
                        <a:pt x="72" y="173"/>
                        <a:pt x="70" y="173"/>
                      </a:cubicBezTo>
                      <a:close/>
                      <a:moveTo>
                        <a:pt x="74" y="150"/>
                      </a:moveTo>
                      <a:cubicBezTo>
                        <a:pt x="54" y="144"/>
                        <a:pt x="35" y="136"/>
                        <a:pt x="17" y="125"/>
                      </a:cubicBezTo>
                      <a:cubicBezTo>
                        <a:pt x="15" y="124"/>
                        <a:pt x="12" y="125"/>
                        <a:pt x="11" y="127"/>
                      </a:cubicBezTo>
                      <a:cubicBezTo>
                        <a:pt x="10" y="129"/>
                        <a:pt x="11" y="131"/>
                        <a:pt x="13" y="132"/>
                      </a:cubicBezTo>
                      <a:cubicBezTo>
                        <a:pt x="31" y="143"/>
                        <a:pt x="51" y="151"/>
                        <a:pt x="71" y="158"/>
                      </a:cubicBezTo>
                      <a:cubicBezTo>
                        <a:pt x="73" y="158"/>
                        <a:pt x="75" y="158"/>
                        <a:pt x="76" y="157"/>
                      </a:cubicBezTo>
                      <a:cubicBezTo>
                        <a:pt x="76" y="156"/>
                        <a:pt x="76" y="156"/>
                        <a:pt x="76" y="155"/>
                      </a:cubicBezTo>
                      <a:cubicBezTo>
                        <a:pt x="77" y="153"/>
                        <a:pt x="76" y="151"/>
                        <a:pt x="74" y="150"/>
                      </a:cubicBezTo>
                      <a:close/>
                      <a:moveTo>
                        <a:pt x="217" y="5"/>
                      </a:moveTo>
                      <a:cubicBezTo>
                        <a:pt x="215" y="4"/>
                        <a:pt x="213" y="5"/>
                        <a:pt x="212" y="7"/>
                      </a:cubicBezTo>
                      <a:cubicBezTo>
                        <a:pt x="206" y="28"/>
                        <a:pt x="201" y="49"/>
                        <a:pt x="200" y="70"/>
                      </a:cubicBezTo>
                      <a:cubicBezTo>
                        <a:pt x="200" y="72"/>
                        <a:pt x="201" y="74"/>
                        <a:pt x="203" y="74"/>
                      </a:cubicBezTo>
                      <a:cubicBezTo>
                        <a:pt x="205" y="74"/>
                        <a:pt x="206" y="74"/>
                        <a:pt x="207" y="73"/>
                      </a:cubicBezTo>
                      <a:cubicBezTo>
                        <a:pt x="207" y="72"/>
                        <a:pt x="208" y="72"/>
                        <a:pt x="208" y="71"/>
                      </a:cubicBezTo>
                      <a:cubicBezTo>
                        <a:pt x="209" y="50"/>
                        <a:pt x="213" y="30"/>
                        <a:pt x="220" y="10"/>
                      </a:cubicBezTo>
                      <a:cubicBezTo>
                        <a:pt x="220" y="8"/>
                        <a:pt x="219" y="5"/>
                        <a:pt x="217" y="5"/>
                      </a:cubicBezTo>
                      <a:close/>
                      <a:moveTo>
                        <a:pt x="186" y="0"/>
                      </a:moveTo>
                      <a:cubicBezTo>
                        <a:pt x="184" y="0"/>
                        <a:pt x="182" y="1"/>
                        <a:pt x="182" y="3"/>
                      </a:cubicBezTo>
                      <a:cubicBezTo>
                        <a:pt x="178" y="26"/>
                        <a:pt x="176" y="49"/>
                        <a:pt x="177" y="72"/>
                      </a:cubicBezTo>
                      <a:cubicBezTo>
                        <a:pt x="177" y="74"/>
                        <a:pt x="179" y="76"/>
                        <a:pt x="181" y="76"/>
                      </a:cubicBezTo>
                      <a:cubicBezTo>
                        <a:pt x="182" y="76"/>
                        <a:pt x="183" y="75"/>
                        <a:pt x="184" y="74"/>
                      </a:cubicBezTo>
                      <a:cubicBezTo>
                        <a:pt x="184" y="74"/>
                        <a:pt x="185" y="73"/>
                        <a:pt x="185" y="72"/>
                      </a:cubicBezTo>
                      <a:cubicBezTo>
                        <a:pt x="184" y="49"/>
                        <a:pt x="186" y="27"/>
                        <a:pt x="189" y="5"/>
                      </a:cubicBezTo>
                      <a:cubicBezTo>
                        <a:pt x="190" y="3"/>
                        <a:pt x="188" y="1"/>
                        <a:pt x="186" y="0"/>
                      </a:cubicBezTo>
                      <a:close/>
                      <a:moveTo>
                        <a:pt x="346" y="162"/>
                      </a:moveTo>
                      <a:cubicBezTo>
                        <a:pt x="324" y="161"/>
                        <a:pt x="301" y="161"/>
                        <a:pt x="278" y="164"/>
                      </a:cubicBezTo>
                      <a:cubicBezTo>
                        <a:pt x="276" y="164"/>
                        <a:pt x="274" y="167"/>
                        <a:pt x="275" y="169"/>
                      </a:cubicBezTo>
                      <a:cubicBezTo>
                        <a:pt x="275" y="171"/>
                        <a:pt x="277" y="172"/>
                        <a:pt x="279" y="172"/>
                      </a:cubicBezTo>
                      <a:cubicBezTo>
                        <a:pt x="301" y="169"/>
                        <a:pt x="324" y="168"/>
                        <a:pt x="346" y="170"/>
                      </a:cubicBezTo>
                      <a:cubicBezTo>
                        <a:pt x="347" y="170"/>
                        <a:pt x="348" y="170"/>
                        <a:pt x="349" y="169"/>
                      </a:cubicBezTo>
                      <a:cubicBezTo>
                        <a:pt x="350" y="168"/>
                        <a:pt x="350" y="167"/>
                        <a:pt x="350" y="167"/>
                      </a:cubicBezTo>
                      <a:cubicBezTo>
                        <a:pt x="350" y="164"/>
                        <a:pt x="349" y="162"/>
                        <a:pt x="347" y="162"/>
                      </a:cubicBezTo>
                      <a:lnTo>
                        <a:pt x="346" y="162"/>
                      </a:lnTo>
                      <a:close/>
                      <a:moveTo>
                        <a:pt x="346" y="193"/>
                      </a:moveTo>
                      <a:cubicBezTo>
                        <a:pt x="325" y="189"/>
                        <a:pt x="304" y="187"/>
                        <a:pt x="282" y="187"/>
                      </a:cubicBezTo>
                      <a:cubicBezTo>
                        <a:pt x="280" y="187"/>
                        <a:pt x="278" y="189"/>
                        <a:pt x="278" y="191"/>
                      </a:cubicBezTo>
                      <a:cubicBezTo>
                        <a:pt x="278" y="193"/>
                        <a:pt x="280" y="195"/>
                        <a:pt x="282" y="195"/>
                      </a:cubicBezTo>
                      <a:cubicBezTo>
                        <a:pt x="303" y="194"/>
                        <a:pt x="324" y="196"/>
                        <a:pt x="344" y="201"/>
                      </a:cubicBezTo>
                      <a:cubicBezTo>
                        <a:pt x="346" y="201"/>
                        <a:pt x="347" y="201"/>
                        <a:pt x="348" y="199"/>
                      </a:cubicBezTo>
                      <a:lnTo>
                        <a:pt x="349" y="198"/>
                      </a:lnTo>
                      <a:cubicBezTo>
                        <a:pt x="349" y="196"/>
                        <a:pt x="348" y="194"/>
                        <a:pt x="346" y="19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16" name="Google Shape;916;p24"/>
              <p:cNvGrpSpPr/>
              <p:nvPr/>
            </p:nvGrpSpPr>
            <p:grpSpPr>
              <a:xfrm flipH="1">
                <a:off x="1344770" y="4690833"/>
                <a:ext cx="461796" cy="911061"/>
                <a:chOff x="1978298" y="373253"/>
                <a:chExt cx="255772" cy="504631"/>
              </a:xfrm>
            </p:grpSpPr>
            <p:sp>
              <p:nvSpPr>
                <p:cNvPr id="917" name="Google Shape;917;p24"/>
                <p:cNvSpPr/>
                <p:nvPr/>
              </p:nvSpPr>
              <p:spPr>
                <a:xfrm>
                  <a:off x="2141438" y="472797"/>
                  <a:ext cx="76040" cy="402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1284" extrusionOk="0">
                      <a:moveTo>
                        <a:pt x="243" y="1283"/>
                      </a:moveTo>
                      <a:cubicBezTo>
                        <a:pt x="243" y="1283"/>
                        <a:pt x="6" y="71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4"/>
                <p:cNvSpPr/>
                <p:nvPr/>
              </p:nvSpPr>
              <p:spPr>
                <a:xfrm>
                  <a:off x="2054337" y="597226"/>
                  <a:ext cx="153463" cy="280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" h="897" extrusionOk="0">
                      <a:moveTo>
                        <a:pt x="0" y="0"/>
                      </a:moveTo>
                      <a:cubicBezTo>
                        <a:pt x="0" y="0"/>
                        <a:pt x="193" y="152"/>
                        <a:pt x="490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4"/>
                <p:cNvSpPr/>
                <p:nvPr/>
              </p:nvSpPr>
              <p:spPr>
                <a:xfrm>
                  <a:off x="1993505" y="544689"/>
                  <a:ext cx="53919" cy="55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77" extrusionOk="0">
                      <a:moveTo>
                        <a:pt x="91" y="19"/>
                      </a:moveTo>
                      <a:cubicBezTo>
                        <a:pt x="36" y="46"/>
                        <a:pt x="0" y="107"/>
                        <a:pt x="2" y="168"/>
                      </a:cubicBezTo>
                      <a:cubicBezTo>
                        <a:pt x="2" y="173"/>
                        <a:pt x="7" y="176"/>
                        <a:pt x="11" y="175"/>
                      </a:cubicBezTo>
                      <a:cubicBezTo>
                        <a:pt x="51" y="166"/>
                        <a:pt x="88" y="149"/>
                        <a:pt x="116" y="119"/>
                      </a:cubicBezTo>
                      <a:cubicBezTo>
                        <a:pt x="144" y="89"/>
                        <a:pt x="162" y="50"/>
                        <a:pt x="169" y="10"/>
                      </a:cubicBezTo>
                      <a:cubicBezTo>
                        <a:pt x="170" y="6"/>
                        <a:pt x="166" y="1"/>
                        <a:pt x="162" y="1"/>
                      </a:cubicBezTo>
                      <a:cubicBezTo>
                        <a:pt x="138" y="0"/>
                        <a:pt x="112" y="9"/>
                        <a:pt x="91" y="20"/>
                      </a:cubicBezTo>
                      <a:lnTo>
                        <a:pt x="91" y="19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4"/>
                <p:cNvSpPr/>
                <p:nvPr/>
              </p:nvSpPr>
              <p:spPr>
                <a:xfrm>
                  <a:off x="2021156" y="373253"/>
                  <a:ext cx="212913" cy="188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" h="599" extrusionOk="0">
                      <a:moveTo>
                        <a:pt x="650" y="277"/>
                      </a:moveTo>
                      <a:cubicBezTo>
                        <a:pt x="659" y="270"/>
                        <a:pt x="667" y="262"/>
                        <a:pt x="672" y="252"/>
                      </a:cubicBezTo>
                      <a:cubicBezTo>
                        <a:pt x="677" y="242"/>
                        <a:pt x="679" y="230"/>
                        <a:pt x="677" y="219"/>
                      </a:cubicBezTo>
                      <a:cubicBezTo>
                        <a:pt x="674" y="207"/>
                        <a:pt x="666" y="195"/>
                        <a:pt x="655" y="188"/>
                      </a:cubicBezTo>
                      <a:cubicBezTo>
                        <a:pt x="644" y="180"/>
                        <a:pt x="631" y="177"/>
                        <a:pt x="618" y="175"/>
                      </a:cubicBezTo>
                      <a:cubicBezTo>
                        <a:pt x="582" y="168"/>
                        <a:pt x="545" y="174"/>
                        <a:pt x="510" y="185"/>
                      </a:cubicBezTo>
                      <a:cubicBezTo>
                        <a:pt x="505" y="186"/>
                        <a:pt x="501" y="188"/>
                        <a:pt x="496" y="190"/>
                      </a:cubicBezTo>
                      <a:cubicBezTo>
                        <a:pt x="511" y="175"/>
                        <a:pt x="525" y="160"/>
                        <a:pt x="539" y="143"/>
                      </a:cubicBezTo>
                      <a:cubicBezTo>
                        <a:pt x="552" y="128"/>
                        <a:pt x="565" y="111"/>
                        <a:pt x="572" y="93"/>
                      </a:cubicBezTo>
                      <a:cubicBezTo>
                        <a:pt x="579" y="74"/>
                        <a:pt x="580" y="53"/>
                        <a:pt x="571" y="35"/>
                      </a:cubicBezTo>
                      <a:cubicBezTo>
                        <a:pt x="557" y="10"/>
                        <a:pt x="525" y="0"/>
                        <a:pt x="497" y="6"/>
                      </a:cubicBezTo>
                      <a:cubicBezTo>
                        <a:pt x="469" y="13"/>
                        <a:pt x="447" y="33"/>
                        <a:pt x="431" y="57"/>
                      </a:cubicBezTo>
                      <a:cubicBezTo>
                        <a:pt x="415" y="80"/>
                        <a:pt x="396" y="132"/>
                        <a:pt x="393" y="161"/>
                      </a:cubicBezTo>
                      <a:cubicBezTo>
                        <a:pt x="387" y="136"/>
                        <a:pt x="374" y="93"/>
                        <a:pt x="364" y="74"/>
                      </a:cubicBezTo>
                      <a:cubicBezTo>
                        <a:pt x="354" y="55"/>
                        <a:pt x="339" y="39"/>
                        <a:pt x="321" y="28"/>
                      </a:cubicBezTo>
                      <a:cubicBezTo>
                        <a:pt x="302" y="17"/>
                        <a:pt x="278" y="14"/>
                        <a:pt x="260" y="26"/>
                      </a:cubicBezTo>
                      <a:cubicBezTo>
                        <a:pt x="245" y="36"/>
                        <a:pt x="238" y="54"/>
                        <a:pt x="233" y="72"/>
                      </a:cubicBezTo>
                      <a:cubicBezTo>
                        <a:pt x="229" y="92"/>
                        <a:pt x="227" y="114"/>
                        <a:pt x="229" y="135"/>
                      </a:cubicBezTo>
                      <a:cubicBezTo>
                        <a:pt x="232" y="165"/>
                        <a:pt x="241" y="194"/>
                        <a:pt x="256" y="221"/>
                      </a:cubicBezTo>
                      <a:cubicBezTo>
                        <a:pt x="232" y="213"/>
                        <a:pt x="206" y="207"/>
                        <a:pt x="180" y="205"/>
                      </a:cubicBezTo>
                      <a:cubicBezTo>
                        <a:pt x="138" y="202"/>
                        <a:pt x="95" y="208"/>
                        <a:pt x="56" y="225"/>
                      </a:cubicBezTo>
                      <a:cubicBezTo>
                        <a:pt x="40" y="232"/>
                        <a:pt x="24" y="241"/>
                        <a:pt x="13" y="256"/>
                      </a:cubicBezTo>
                      <a:cubicBezTo>
                        <a:pt x="3" y="270"/>
                        <a:pt x="0" y="291"/>
                        <a:pt x="9" y="306"/>
                      </a:cubicBezTo>
                      <a:cubicBezTo>
                        <a:pt x="14" y="314"/>
                        <a:pt x="24" y="320"/>
                        <a:pt x="33" y="323"/>
                      </a:cubicBezTo>
                      <a:cubicBezTo>
                        <a:pt x="43" y="327"/>
                        <a:pt x="53" y="328"/>
                        <a:pt x="63" y="328"/>
                      </a:cubicBezTo>
                      <a:cubicBezTo>
                        <a:pt x="123" y="330"/>
                        <a:pt x="181" y="313"/>
                        <a:pt x="238" y="296"/>
                      </a:cubicBezTo>
                      <a:cubicBezTo>
                        <a:pt x="207" y="311"/>
                        <a:pt x="175" y="328"/>
                        <a:pt x="146" y="348"/>
                      </a:cubicBezTo>
                      <a:cubicBezTo>
                        <a:pt x="118" y="369"/>
                        <a:pt x="93" y="395"/>
                        <a:pt x="79" y="426"/>
                      </a:cubicBezTo>
                      <a:cubicBezTo>
                        <a:pt x="73" y="440"/>
                        <a:pt x="69" y="455"/>
                        <a:pt x="71" y="470"/>
                      </a:cubicBezTo>
                      <a:cubicBezTo>
                        <a:pt x="74" y="485"/>
                        <a:pt x="85" y="499"/>
                        <a:pt x="99" y="502"/>
                      </a:cubicBezTo>
                      <a:cubicBezTo>
                        <a:pt x="111" y="505"/>
                        <a:pt x="123" y="500"/>
                        <a:pt x="133" y="495"/>
                      </a:cubicBezTo>
                      <a:cubicBezTo>
                        <a:pt x="188" y="470"/>
                        <a:pt x="232" y="427"/>
                        <a:pt x="275" y="384"/>
                      </a:cubicBezTo>
                      <a:cubicBezTo>
                        <a:pt x="250" y="432"/>
                        <a:pt x="240" y="488"/>
                        <a:pt x="247" y="541"/>
                      </a:cubicBezTo>
                      <a:cubicBezTo>
                        <a:pt x="249" y="552"/>
                        <a:pt x="251" y="564"/>
                        <a:pt x="256" y="573"/>
                      </a:cubicBezTo>
                      <a:cubicBezTo>
                        <a:pt x="261" y="583"/>
                        <a:pt x="270" y="592"/>
                        <a:pt x="281" y="595"/>
                      </a:cubicBezTo>
                      <a:cubicBezTo>
                        <a:pt x="291" y="598"/>
                        <a:pt x="303" y="595"/>
                        <a:pt x="312" y="589"/>
                      </a:cubicBezTo>
                      <a:cubicBezTo>
                        <a:pt x="336" y="577"/>
                        <a:pt x="349" y="551"/>
                        <a:pt x="356" y="525"/>
                      </a:cubicBezTo>
                      <a:cubicBezTo>
                        <a:pt x="367" y="485"/>
                        <a:pt x="366" y="443"/>
                        <a:pt x="366" y="402"/>
                      </a:cubicBezTo>
                      <a:cubicBezTo>
                        <a:pt x="373" y="431"/>
                        <a:pt x="381" y="458"/>
                        <a:pt x="393" y="486"/>
                      </a:cubicBezTo>
                      <a:cubicBezTo>
                        <a:pt x="404" y="514"/>
                        <a:pt x="420" y="540"/>
                        <a:pt x="442" y="560"/>
                      </a:cubicBezTo>
                      <a:cubicBezTo>
                        <a:pt x="450" y="567"/>
                        <a:pt x="458" y="574"/>
                        <a:pt x="469" y="578"/>
                      </a:cubicBezTo>
                      <a:cubicBezTo>
                        <a:pt x="479" y="581"/>
                        <a:pt x="492" y="581"/>
                        <a:pt x="501" y="576"/>
                      </a:cubicBezTo>
                      <a:cubicBezTo>
                        <a:pt x="512" y="571"/>
                        <a:pt x="519" y="560"/>
                        <a:pt x="522" y="549"/>
                      </a:cubicBezTo>
                      <a:cubicBezTo>
                        <a:pt x="524" y="537"/>
                        <a:pt x="524" y="525"/>
                        <a:pt x="522" y="514"/>
                      </a:cubicBezTo>
                      <a:cubicBezTo>
                        <a:pt x="514" y="462"/>
                        <a:pt x="486" y="416"/>
                        <a:pt x="457" y="372"/>
                      </a:cubicBezTo>
                      <a:cubicBezTo>
                        <a:pt x="475" y="396"/>
                        <a:pt x="494" y="418"/>
                        <a:pt x="518" y="436"/>
                      </a:cubicBezTo>
                      <a:cubicBezTo>
                        <a:pt x="541" y="455"/>
                        <a:pt x="569" y="469"/>
                        <a:pt x="598" y="473"/>
                      </a:cubicBezTo>
                      <a:cubicBezTo>
                        <a:pt x="614" y="474"/>
                        <a:pt x="630" y="474"/>
                        <a:pt x="643" y="465"/>
                      </a:cubicBezTo>
                      <a:cubicBezTo>
                        <a:pt x="659" y="454"/>
                        <a:pt x="665" y="434"/>
                        <a:pt x="663" y="415"/>
                      </a:cubicBezTo>
                      <a:cubicBezTo>
                        <a:pt x="660" y="397"/>
                        <a:pt x="649" y="380"/>
                        <a:pt x="635" y="368"/>
                      </a:cubicBezTo>
                      <a:cubicBezTo>
                        <a:pt x="618" y="352"/>
                        <a:pt x="597" y="341"/>
                        <a:pt x="575" y="334"/>
                      </a:cubicBezTo>
                      <a:cubicBezTo>
                        <a:pt x="553" y="327"/>
                        <a:pt x="530" y="323"/>
                        <a:pt x="507" y="319"/>
                      </a:cubicBezTo>
                      <a:cubicBezTo>
                        <a:pt x="532" y="317"/>
                        <a:pt x="557" y="316"/>
                        <a:pt x="582" y="310"/>
                      </a:cubicBezTo>
                      <a:cubicBezTo>
                        <a:pt x="607" y="304"/>
                        <a:pt x="631" y="294"/>
                        <a:pt x="650" y="278"/>
                      </a:cubicBezTo>
                      <a:lnTo>
                        <a:pt x="650" y="277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4"/>
                <p:cNvSpPr/>
                <p:nvPr/>
              </p:nvSpPr>
              <p:spPr>
                <a:xfrm>
                  <a:off x="2102727" y="432703"/>
                  <a:ext cx="74658" cy="58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84" extrusionOk="0">
                      <a:moveTo>
                        <a:pt x="225" y="56"/>
                      </a:moveTo>
                      <a:cubicBezTo>
                        <a:pt x="238" y="96"/>
                        <a:pt x="202" y="144"/>
                        <a:pt x="143" y="164"/>
                      </a:cubicBezTo>
                      <a:cubicBezTo>
                        <a:pt x="85" y="183"/>
                        <a:pt x="26" y="167"/>
                        <a:pt x="13" y="127"/>
                      </a:cubicBezTo>
                      <a:cubicBezTo>
                        <a:pt x="0" y="87"/>
                        <a:pt x="36" y="39"/>
                        <a:pt x="95" y="20"/>
                      </a:cubicBezTo>
                      <a:cubicBezTo>
                        <a:pt x="153" y="0"/>
                        <a:pt x="212" y="17"/>
                        <a:pt x="225" y="56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4"/>
                <p:cNvSpPr/>
                <p:nvPr/>
              </p:nvSpPr>
              <p:spPr>
                <a:xfrm>
                  <a:off x="2012861" y="398139"/>
                  <a:ext cx="200469" cy="23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762" extrusionOk="0">
                      <a:moveTo>
                        <a:pt x="250" y="600"/>
                      </a:moveTo>
                      <a:lnTo>
                        <a:pt x="126" y="564"/>
                      </a:lnTo>
                      <a:cubicBezTo>
                        <a:pt x="124" y="563"/>
                        <a:pt x="121" y="565"/>
                        <a:pt x="121" y="567"/>
                      </a:cubicBezTo>
                      <a:cubicBezTo>
                        <a:pt x="120" y="569"/>
                        <a:pt x="121" y="572"/>
                        <a:pt x="124" y="573"/>
                      </a:cubicBezTo>
                      <a:lnTo>
                        <a:pt x="247" y="609"/>
                      </a:lnTo>
                      <a:cubicBezTo>
                        <a:pt x="247" y="609"/>
                        <a:pt x="248" y="609"/>
                        <a:pt x="249" y="609"/>
                      </a:cubicBezTo>
                      <a:cubicBezTo>
                        <a:pt x="251" y="609"/>
                        <a:pt x="252" y="607"/>
                        <a:pt x="253" y="606"/>
                      </a:cubicBezTo>
                      <a:cubicBezTo>
                        <a:pt x="254" y="603"/>
                        <a:pt x="252" y="601"/>
                        <a:pt x="250" y="600"/>
                      </a:cubicBezTo>
                      <a:close/>
                      <a:moveTo>
                        <a:pt x="78" y="620"/>
                      </a:moveTo>
                      <a:cubicBezTo>
                        <a:pt x="76" y="618"/>
                        <a:pt x="74" y="617"/>
                        <a:pt x="72" y="619"/>
                      </a:cubicBezTo>
                      <a:cubicBezTo>
                        <a:pt x="70" y="620"/>
                        <a:pt x="69" y="623"/>
                        <a:pt x="71" y="625"/>
                      </a:cubicBezTo>
                      <a:lnTo>
                        <a:pt x="137" y="722"/>
                      </a:lnTo>
                      <a:cubicBezTo>
                        <a:pt x="138" y="723"/>
                        <a:pt x="139" y="724"/>
                        <a:pt x="141" y="724"/>
                      </a:cubicBezTo>
                      <a:cubicBezTo>
                        <a:pt x="142" y="724"/>
                        <a:pt x="142" y="724"/>
                        <a:pt x="143" y="723"/>
                      </a:cubicBezTo>
                      <a:cubicBezTo>
                        <a:pt x="145" y="722"/>
                        <a:pt x="146" y="719"/>
                        <a:pt x="145" y="717"/>
                      </a:cubicBezTo>
                      <a:lnTo>
                        <a:pt x="78" y="620"/>
                      </a:lnTo>
                      <a:close/>
                      <a:moveTo>
                        <a:pt x="274" y="264"/>
                      </a:moveTo>
                      <a:lnTo>
                        <a:pt x="169" y="341"/>
                      </a:lnTo>
                      <a:cubicBezTo>
                        <a:pt x="167" y="343"/>
                        <a:pt x="166" y="346"/>
                        <a:pt x="168" y="348"/>
                      </a:cubicBezTo>
                      <a:cubicBezTo>
                        <a:pt x="169" y="349"/>
                        <a:pt x="170" y="350"/>
                        <a:pt x="171" y="350"/>
                      </a:cubicBezTo>
                      <a:cubicBezTo>
                        <a:pt x="172" y="350"/>
                        <a:pt x="173" y="349"/>
                        <a:pt x="174" y="349"/>
                      </a:cubicBezTo>
                      <a:lnTo>
                        <a:pt x="279" y="271"/>
                      </a:lnTo>
                      <a:cubicBezTo>
                        <a:pt x="281" y="270"/>
                        <a:pt x="282" y="267"/>
                        <a:pt x="280" y="265"/>
                      </a:cubicBezTo>
                      <a:cubicBezTo>
                        <a:pt x="279" y="263"/>
                        <a:pt x="276" y="263"/>
                        <a:pt x="274" y="264"/>
                      </a:cubicBezTo>
                      <a:close/>
                      <a:moveTo>
                        <a:pt x="4" y="652"/>
                      </a:moveTo>
                      <a:cubicBezTo>
                        <a:pt x="2" y="653"/>
                        <a:pt x="0" y="655"/>
                        <a:pt x="1" y="658"/>
                      </a:cubicBezTo>
                      <a:lnTo>
                        <a:pt x="27" y="757"/>
                      </a:lnTo>
                      <a:cubicBezTo>
                        <a:pt x="27" y="760"/>
                        <a:pt x="29" y="761"/>
                        <a:pt x="31" y="761"/>
                      </a:cubicBezTo>
                      <a:cubicBezTo>
                        <a:pt x="32" y="761"/>
                        <a:pt x="32" y="761"/>
                        <a:pt x="32" y="761"/>
                      </a:cubicBezTo>
                      <a:cubicBezTo>
                        <a:pt x="35" y="760"/>
                        <a:pt x="36" y="758"/>
                        <a:pt x="36" y="755"/>
                      </a:cubicBezTo>
                      <a:lnTo>
                        <a:pt x="10" y="656"/>
                      </a:lnTo>
                      <a:cubicBezTo>
                        <a:pt x="9" y="653"/>
                        <a:pt x="7" y="652"/>
                        <a:pt x="4" y="653"/>
                      </a:cubicBezTo>
                      <a:lnTo>
                        <a:pt x="4" y="652"/>
                      </a:lnTo>
                      <a:close/>
                      <a:moveTo>
                        <a:pt x="138" y="195"/>
                      </a:moveTo>
                      <a:lnTo>
                        <a:pt x="139" y="195"/>
                      </a:lnTo>
                      <a:lnTo>
                        <a:pt x="259" y="184"/>
                      </a:lnTo>
                      <a:cubicBezTo>
                        <a:pt x="261" y="184"/>
                        <a:pt x="263" y="181"/>
                        <a:pt x="263" y="179"/>
                      </a:cubicBezTo>
                      <a:cubicBezTo>
                        <a:pt x="263" y="176"/>
                        <a:pt x="260" y="175"/>
                        <a:pt x="258" y="175"/>
                      </a:cubicBezTo>
                      <a:lnTo>
                        <a:pt x="138" y="186"/>
                      </a:lnTo>
                      <a:cubicBezTo>
                        <a:pt x="135" y="186"/>
                        <a:pt x="134" y="188"/>
                        <a:pt x="134" y="190"/>
                      </a:cubicBezTo>
                      <a:cubicBezTo>
                        <a:pt x="134" y="193"/>
                        <a:pt x="136" y="195"/>
                        <a:pt x="138" y="195"/>
                      </a:cubicBezTo>
                      <a:close/>
                      <a:moveTo>
                        <a:pt x="168" y="494"/>
                      </a:moveTo>
                      <a:lnTo>
                        <a:pt x="169" y="494"/>
                      </a:lnTo>
                      <a:lnTo>
                        <a:pt x="235" y="472"/>
                      </a:lnTo>
                      <a:cubicBezTo>
                        <a:pt x="237" y="471"/>
                        <a:pt x="238" y="469"/>
                        <a:pt x="238" y="467"/>
                      </a:cubicBezTo>
                      <a:cubicBezTo>
                        <a:pt x="237" y="464"/>
                        <a:pt x="234" y="463"/>
                        <a:pt x="232" y="464"/>
                      </a:cubicBezTo>
                      <a:lnTo>
                        <a:pt x="167" y="486"/>
                      </a:lnTo>
                      <a:cubicBezTo>
                        <a:pt x="164" y="486"/>
                        <a:pt x="163" y="489"/>
                        <a:pt x="164" y="491"/>
                      </a:cubicBezTo>
                      <a:cubicBezTo>
                        <a:pt x="164" y="493"/>
                        <a:pt x="166" y="494"/>
                        <a:pt x="168" y="494"/>
                      </a:cubicBezTo>
                      <a:close/>
                      <a:moveTo>
                        <a:pt x="531" y="270"/>
                      </a:moveTo>
                      <a:cubicBezTo>
                        <a:pt x="529" y="268"/>
                        <a:pt x="526" y="269"/>
                        <a:pt x="524" y="271"/>
                      </a:cubicBezTo>
                      <a:cubicBezTo>
                        <a:pt x="523" y="273"/>
                        <a:pt x="524" y="276"/>
                        <a:pt x="526" y="277"/>
                      </a:cubicBezTo>
                      <a:lnTo>
                        <a:pt x="619" y="342"/>
                      </a:lnTo>
                      <a:cubicBezTo>
                        <a:pt x="619" y="342"/>
                        <a:pt x="620" y="343"/>
                        <a:pt x="621" y="343"/>
                      </a:cubicBezTo>
                      <a:cubicBezTo>
                        <a:pt x="623" y="343"/>
                        <a:pt x="624" y="342"/>
                        <a:pt x="625" y="341"/>
                      </a:cubicBezTo>
                      <a:cubicBezTo>
                        <a:pt x="627" y="339"/>
                        <a:pt x="626" y="336"/>
                        <a:pt x="624" y="335"/>
                      </a:cubicBezTo>
                      <a:lnTo>
                        <a:pt x="531" y="270"/>
                      </a:lnTo>
                      <a:close/>
                      <a:moveTo>
                        <a:pt x="632" y="154"/>
                      </a:moveTo>
                      <a:lnTo>
                        <a:pt x="538" y="172"/>
                      </a:lnTo>
                      <a:cubicBezTo>
                        <a:pt x="536" y="172"/>
                        <a:pt x="534" y="174"/>
                        <a:pt x="535" y="177"/>
                      </a:cubicBezTo>
                      <a:cubicBezTo>
                        <a:pt x="535" y="179"/>
                        <a:pt x="537" y="181"/>
                        <a:pt x="539" y="181"/>
                      </a:cubicBezTo>
                      <a:cubicBezTo>
                        <a:pt x="540" y="181"/>
                        <a:pt x="540" y="181"/>
                        <a:pt x="540" y="181"/>
                      </a:cubicBezTo>
                      <a:lnTo>
                        <a:pt x="634" y="163"/>
                      </a:lnTo>
                      <a:cubicBezTo>
                        <a:pt x="637" y="163"/>
                        <a:pt x="638" y="161"/>
                        <a:pt x="638" y="158"/>
                      </a:cubicBezTo>
                      <a:cubicBezTo>
                        <a:pt x="637" y="156"/>
                        <a:pt x="635" y="154"/>
                        <a:pt x="632" y="155"/>
                      </a:cubicBezTo>
                      <a:lnTo>
                        <a:pt x="632" y="154"/>
                      </a:lnTo>
                      <a:close/>
                      <a:moveTo>
                        <a:pt x="532" y="1"/>
                      </a:moveTo>
                      <a:cubicBezTo>
                        <a:pt x="530" y="0"/>
                        <a:pt x="527" y="1"/>
                        <a:pt x="526" y="3"/>
                      </a:cubicBezTo>
                      <a:lnTo>
                        <a:pt x="482" y="85"/>
                      </a:lnTo>
                      <a:cubicBezTo>
                        <a:pt x="480" y="88"/>
                        <a:pt x="481" y="90"/>
                        <a:pt x="483" y="92"/>
                      </a:cubicBezTo>
                      <a:cubicBezTo>
                        <a:pt x="484" y="92"/>
                        <a:pt x="485" y="92"/>
                        <a:pt x="485" y="92"/>
                      </a:cubicBezTo>
                      <a:cubicBezTo>
                        <a:pt x="487" y="92"/>
                        <a:pt x="489" y="91"/>
                        <a:pt x="489" y="90"/>
                      </a:cubicBezTo>
                      <a:lnTo>
                        <a:pt x="533" y="7"/>
                      </a:lnTo>
                      <a:cubicBezTo>
                        <a:pt x="535" y="5"/>
                        <a:pt x="534" y="2"/>
                        <a:pt x="532" y="1"/>
                      </a:cubicBezTo>
                      <a:close/>
                      <a:moveTo>
                        <a:pt x="436" y="318"/>
                      </a:moveTo>
                      <a:cubicBezTo>
                        <a:pt x="434" y="319"/>
                        <a:pt x="433" y="322"/>
                        <a:pt x="434" y="324"/>
                      </a:cubicBezTo>
                      <a:lnTo>
                        <a:pt x="479" y="434"/>
                      </a:lnTo>
                      <a:cubicBezTo>
                        <a:pt x="480" y="435"/>
                        <a:pt x="481" y="437"/>
                        <a:pt x="483" y="437"/>
                      </a:cubicBezTo>
                      <a:cubicBezTo>
                        <a:pt x="484" y="437"/>
                        <a:pt x="484" y="437"/>
                        <a:pt x="485" y="436"/>
                      </a:cubicBezTo>
                      <a:cubicBezTo>
                        <a:pt x="487" y="435"/>
                        <a:pt x="488" y="433"/>
                        <a:pt x="487" y="430"/>
                      </a:cubicBezTo>
                      <a:lnTo>
                        <a:pt x="442" y="321"/>
                      </a:lnTo>
                      <a:cubicBezTo>
                        <a:pt x="441" y="319"/>
                        <a:pt x="439" y="317"/>
                        <a:pt x="436" y="318"/>
                      </a:cubicBezTo>
                      <a:close/>
                      <a:moveTo>
                        <a:pt x="346" y="334"/>
                      </a:moveTo>
                      <a:cubicBezTo>
                        <a:pt x="344" y="334"/>
                        <a:pt x="341" y="335"/>
                        <a:pt x="341" y="338"/>
                      </a:cubicBezTo>
                      <a:lnTo>
                        <a:pt x="324" y="421"/>
                      </a:lnTo>
                      <a:cubicBezTo>
                        <a:pt x="323" y="423"/>
                        <a:pt x="325" y="426"/>
                        <a:pt x="327" y="426"/>
                      </a:cubicBezTo>
                      <a:cubicBezTo>
                        <a:pt x="328" y="426"/>
                        <a:pt x="328" y="426"/>
                        <a:pt x="328" y="426"/>
                      </a:cubicBezTo>
                      <a:cubicBezTo>
                        <a:pt x="330" y="426"/>
                        <a:pt x="332" y="424"/>
                        <a:pt x="332" y="422"/>
                      </a:cubicBezTo>
                      <a:lnTo>
                        <a:pt x="350" y="339"/>
                      </a:lnTo>
                      <a:cubicBezTo>
                        <a:pt x="350" y="337"/>
                        <a:pt x="349" y="335"/>
                        <a:pt x="346" y="334"/>
                      </a:cubicBezTo>
                      <a:close/>
                      <a:moveTo>
                        <a:pt x="331" y="2"/>
                      </a:moveTo>
                      <a:cubicBezTo>
                        <a:pt x="329" y="3"/>
                        <a:pt x="328" y="6"/>
                        <a:pt x="328" y="8"/>
                      </a:cubicBezTo>
                      <a:lnTo>
                        <a:pt x="360" y="102"/>
                      </a:lnTo>
                      <a:cubicBezTo>
                        <a:pt x="360" y="104"/>
                        <a:pt x="362" y="105"/>
                        <a:pt x="364" y="105"/>
                      </a:cubicBezTo>
                      <a:cubicBezTo>
                        <a:pt x="365" y="105"/>
                        <a:pt x="365" y="105"/>
                        <a:pt x="366" y="105"/>
                      </a:cubicBezTo>
                      <a:cubicBezTo>
                        <a:pt x="368" y="104"/>
                        <a:pt x="369" y="101"/>
                        <a:pt x="368" y="99"/>
                      </a:cubicBezTo>
                      <a:lnTo>
                        <a:pt x="337" y="5"/>
                      </a:lnTo>
                      <a:cubicBezTo>
                        <a:pt x="336" y="3"/>
                        <a:pt x="334" y="2"/>
                        <a:pt x="331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25" name="Google Shape;925;p24"/>
              <p:cNvGrpSpPr/>
              <p:nvPr/>
            </p:nvGrpSpPr>
            <p:grpSpPr>
              <a:xfrm flipH="1">
                <a:off x="-297123" y="4301021"/>
                <a:ext cx="760256" cy="1499864"/>
                <a:chOff x="1978298" y="373253"/>
                <a:chExt cx="255772" cy="504631"/>
              </a:xfrm>
            </p:grpSpPr>
            <p:sp>
              <p:nvSpPr>
                <p:cNvPr id="926" name="Google Shape;926;p24"/>
                <p:cNvSpPr/>
                <p:nvPr/>
              </p:nvSpPr>
              <p:spPr>
                <a:xfrm>
                  <a:off x="2141438" y="472797"/>
                  <a:ext cx="76040" cy="402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1284" extrusionOk="0">
                      <a:moveTo>
                        <a:pt x="243" y="1283"/>
                      </a:moveTo>
                      <a:cubicBezTo>
                        <a:pt x="243" y="1283"/>
                        <a:pt x="6" y="71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4"/>
                <p:cNvSpPr/>
                <p:nvPr/>
              </p:nvSpPr>
              <p:spPr>
                <a:xfrm>
                  <a:off x="2054337" y="597226"/>
                  <a:ext cx="153463" cy="280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" h="897" extrusionOk="0">
                      <a:moveTo>
                        <a:pt x="0" y="0"/>
                      </a:moveTo>
                      <a:cubicBezTo>
                        <a:pt x="0" y="0"/>
                        <a:pt x="193" y="152"/>
                        <a:pt x="490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4"/>
                <p:cNvSpPr/>
                <p:nvPr/>
              </p:nvSpPr>
              <p:spPr>
                <a:xfrm>
                  <a:off x="1993505" y="544689"/>
                  <a:ext cx="53919" cy="55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77" extrusionOk="0">
                      <a:moveTo>
                        <a:pt x="91" y="19"/>
                      </a:moveTo>
                      <a:cubicBezTo>
                        <a:pt x="36" y="46"/>
                        <a:pt x="0" y="107"/>
                        <a:pt x="2" y="168"/>
                      </a:cubicBezTo>
                      <a:cubicBezTo>
                        <a:pt x="2" y="173"/>
                        <a:pt x="7" y="176"/>
                        <a:pt x="11" y="175"/>
                      </a:cubicBezTo>
                      <a:cubicBezTo>
                        <a:pt x="51" y="166"/>
                        <a:pt x="88" y="149"/>
                        <a:pt x="116" y="119"/>
                      </a:cubicBezTo>
                      <a:cubicBezTo>
                        <a:pt x="144" y="89"/>
                        <a:pt x="162" y="50"/>
                        <a:pt x="169" y="10"/>
                      </a:cubicBezTo>
                      <a:cubicBezTo>
                        <a:pt x="170" y="6"/>
                        <a:pt x="166" y="1"/>
                        <a:pt x="162" y="1"/>
                      </a:cubicBezTo>
                      <a:cubicBezTo>
                        <a:pt x="138" y="0"/>
                        <a:pt x="112" y="9"/>
                        <a:pt x="91" y="20"/>
                      </a:cubicBezTo>
                      <a:lnTo>
                        <a:pt x="91" y="19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4"/>
                <p:cNvSpPr/>
                <p:nvPr/>
              </p:nvSpPr>
              <p:spPr>
                <a:xfrm>
                  <a:off x="2021156" y="373253"/>
                  <a:ext cx="212913" cy="188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" h="599" extrusionOk="0">
                      <a:moveTo>
                        <a:pt x="650" y="277"/>
                      </a:moveTo>
                      <a:cubicBezTo>
                        <a:pt x="659" y="270"/>
                        <a:pt x="667" y="262"/>
                        <a:pt x="672" y="252"/>
                      </a:cubicBezTo>
                      <a:cubicBezTo>
                        <a:pt x="677" y="242"/>
                        <a:pt x="679" y="230"/>
                        <a:pt x="677" y="219"/>
                      </a:cubicBezTo>
                      <a:cubicBezTo>
                        <a:pt x="674" y="207"/>
                        <a:pt x="666" y="195"/>
                        <a:pt x="655" y="188"/>
                      </a:cubicBezTo>
                      <a:cubicBezTo>
                        <a:pt x="644" y="180"/>
                        <a:pt x="631" y="177"/>
                        <a:pt x="618" y="175"/>
                      </a:cubicBezTo>
                      <a:cubicBezTo>
                        <a:pt x="582" y="168"/>
                        <a:pt x="545" y="174"/>
                        <a:pt x="510" y="185"/>
                      </a:cubicBezTo>
                      <a:cubicBezTo>
                        <a:pt x="505" y="186"/>
                        <a:pt x="501" y="188"/>
                        <a:pt x="496" y="190"/>
                      </a:cubicBezTo>
                      <a:cubicBezTo>
                        <a:pt x="511" y="175"/>
                        <a:pt x="525" y="160"/>
                        <a:pt x="539" y="143"/>
                      </a:cubicBezTo>
                      <a:cubicBezTo>
                        <a:pt x="552" y="128"/>
                        <a:pt x="565" y="111"/>
                        <a:pt x="572" y="93"/>
                      </a:cubicBezTo>
                      <a:cubicBezTo>
                        <a:pt x="579" y="74"/>
                        <a:pt x="580" y="53"/>
                        <a:pt x="571" y="35"/>
                      </a:cubicBezTo>
                      <a:cubicBezTo>
                        <a:pt x="557" y="10"/>
                        <a:pt x="525" y="0"/>
                        <a:pt x="497" y="6"/>
                      </a:cubicBezTo>
                      <a:cubicBezTo>
                        <a:pt x="469" y="13"/>
                        <a:pt x="447" y="33"/>
                        <a:pt x="431" y="57"/>
                      </a:cubicBezTo>
                      <a:cubicBezTo>
                        <a:pt x="415" y="80"/>
                        <a:pt x="396" y="132"/>
                        <a:pt x="393" y="161"/>
                      </a:cubicBezTo>
                      <a:cubicBezTo>
                        <a:pt x="387" y="136"/>
                        <a:pt x="374" y="93"/>
                        <a:pt x="364" y="74"/>
                      </a:cubicBezTo>
                      <a:cubicBezTo>
                        <a:pt x="354" y="55"/>
                        <a:pt x="339" y="39"/>
                        <a:pt x="321" y="28"/>
                      </a:cubicBezTo>
                      <a:cubicBezTo>
                        <a:pt x="302" y="17"/>
                        <a:pt x="278" y="14"/>
                        <a:pt x="260" y="26"/>
                      </a:cubicBezTo>
                      <a:cubicBezTo>
                        <a:pt x="245" y="36"/>
                        <a:pt x="238" y="54"/>
                        <a:pt x="233" y="72"/>
                      </a:cubicBezTo>
                      <a:cubicBezTo>
                        <a:pt x="229" y="92"/>
                        <a:pt x="227" y="114"/>
                        <a:pt x="229" y="135"/>
                      </a:cubicBezTo>
                      <a:cubicBezTo>
                        <a:pt x="232" y="165"/>
                        <a:pt x="241" y="194"/>
                        <a:pt x="256" y="221"/>
                      </a:cubicBezTo>
                      <a:cubicBezTo>
                        <a:pt x="232" y="213"/>
                        <a:pt x="206" y="207"/>
                        <a:pt x="180" y="205"/>
                      </a:cubicBezTo>
                      <a:cubicBezTo>
                        <a:pt x="138" y="202"/>
                        <a:pt x="95" y="208"/>
                        <a:pt x="56" y="225"/>
                      </a:cubicBezTo>
                      <a:cubicBezTo>
                        <a:pt x="40" y="232"/>
                        <a:pt x="24" y="241"/>
                        <a:pt x="13" y="256"/>
                      </a:cubicBezTo>
                      <a:cubicBezTo>
                        <a:pt x="3" y="270"/>
                        <a:pt x="0" y="291"/>
                        <a:pt x="9" y="306"/>
                      </a:cubicBezTo>
                      <a:cubicBezTo>
                        <a:pt x="14" y="314"/>
                        <a:pt x="24" y="320"/>
                        <a:pt x="33" y="323"/>
                      </a:cubicBezTo>
                      <a:cubicBezTo>
                        <a:pt x="43" y="327"/>
                        <a:pt x="53" y="328"/>
                        <a:pt x="63" y="328"/>
                      </a:cubicBezTo>
                      <a:cubicBezTo>
                        <a:pt x="123" y="330"/>
                        <a:pt x="181" y="313"/>
                        <a:pt x="238" y="296"/>
                      </a:cubicBezTo>
                      <a:cubicBezTo>
                        <a:pt x="207" y="311"/>
                        <a:pt x="175" y="328"/>
                        <a:pt x="146" y="348"/>
                      </a:cubicBezTo>
                      <a:cubicBezTo>
                        <a:pt x="118" y="369"/>
                        <a:pt x="93" y="395"/>
                        <a:pt x="79" y="426"/>
                      </a:cubicBezTo>
                      <a:cubicBezTo>
                        <a:pt x="73" y="440"/>
                        <a:pt x="69" y="455"/>
                        <a:pt x="71" y="470"/>
                      </a:cubicBezTo>
                      <a:cubicBezTo>
                        <a:pt x="74" y="485"/>
                        <a:pt x="85" y="499"/>
                        <a:pt x="99" y="502"/>
                      </a:cubicBezTo>
                      <a:cubicBezTo>
                        <a:pt x="111" y="505"/>
                        <a:pt x="123" y="500"/>
                        <a:pt x="133" y="495"/>
                      </a:cubicBezTo>
                      <a:cubicBezTo>
                        <a:pt x="188" y="470"/>
                        <a:pt x="232" y="427"/>
                        <a:pt x="275" y="384"/>
                      </a:cubicBezTo>
                      <a:cubicBezTo>
                        <a:pt x="250" y="432"/>
                        <a:pt x="240" y="488"/>
                        <a:pt x="247" y="541"/>
                      </a:cubicBezTo>
                      <a:cubicBezTo>
                        <a:pt x="249" y="552"/>
                        <a:pt x="251" y="564"/>
                        <a:pt x="256" y="573"/>
                      </a:cubicBezTo>
                      <a:cubicBezTo>
                        <a:pt x="261" y="583"/>
                        <a:pt x="270" y="592"/>
                        <a:pt x="281" y="595"/>
                      </a:cubicBezTo>
                      <a:cubicBezTo>
                        <a:pt x="291" y="598"/>
                        <a:pt x="303" y="595"/>
                        <a:pt x="312" y="589"/>
                      </a:cubicBezTo>
                      <a:cubicBezTo>
                        <a:pt x="336" y="577"/>
                        <a:pt x="349" y="551"/>
                        <a:pt x="356" y="525"/>
                      </a:cubicBezTo>
                      <a:cubicBezTo>
                        <a:pt x="367" y="485"/>
                        <a:pt x="366" y="443"/>
                        <a:pt x="366" y="402"/>
                      </a:cubicBezTo>
                      <a:cubicBezTo>
                        <a:pt x="373" y="431"/>
                        <a:pt x="381" y="458"/>
                        <a:pt x="393" y="486"/>
                      </a:cubicBezTo>
                      <a:cubicBezTo>
                        <a:pt x="404" y="514"/>
                        <a:pt x="420" y="540"/>
                        <a:pt x="442" y="560"/>
                      </a:cubicBezTo>
                      <a:cubicBezTo>
                        <a:pt x="450" y="567"/>
                        <a:pt x="458" y="574"/>
                        <a:pt x="469" y="578"/>
                      </a:cubicBezTo>
                      <a:cubicBezTo>
                        <a:pt x="479" y="581"/>
                        <a:pt x="492" y="581"/>
                        <a:pt x="501" y="576"/>
                      </a:cubicBezTo>
                      <a:cubicBezTo>
                        <a:pt x="512" y="571"/>
                        <a:pt x="519" y="560"/>
                        <a:pt x="522" y="549"/>
                      </a:cubicBezTo>
                      <a:cubicBezTo>
                        <a:pt x="524" y="537"/>
                        <a:pt x="524" y="525"/>
                        <a:pt x="522" y="514"/>
                      </a:cubicBezTo>
                      <a:cubicBezTo>
                        <a:pt x="514" y="462"/>
                        <a:pt x="486" y="416"/>
                        <a:pt x="457" y="372"/>
                      </a:cubicBezTo>
                      <a:cubicBezTo>
                        <a:pt x="475" y="396"/>
                        <a:pt x="494" y="418"/>
                        <a:pt x="518" y="436"/>
                      </a:cubicBezTo>
                      <a:cubicBezTo>
                        <a:pt x="541" y="455"/>
                        <a:pt x="569" y="469"/>
                        <a:pt x="598" y="473"/>
                      </a:cubicBezTo>
                      <a:cubicBezTo>
                        <a:pt x="614" y="474"/>
                        <a:pt x="630" y="474"/>
                        <a:pt x="643" y="465"/>
                      </a:cubicBezTo>
                      <a:cubicBezTo>
                        <a:pt x="659" y="454"/>
                        <a:pt x="665" y="434"/>
                        <a:pt x="663" y="415"/>
                      </a:cubicBezTo>
                      <a:cubicBezTo>
                        <a:pt x="660" y="397"/>
                        <a:pt x="649" y="380"/>
                        <a:pt x="635" y="368"/>
                      </a:cubicBezTo>
                      <a:cubicBezTo>
                        <a:pt x="618" y="352"/>
                        <a:pt x="597" y="341"/>
                        <a:pt x="575" y="334"/>
                      </a:cubicBezTo>
                      <a:cubicBezTo>
                        <a:pt x="553" y="327"/>
                        <a:pt x="530" y="323"/>
                        <a:pt x="507" y="319"/>
                      </a:cubicBezTo>
                      <a:cubicBezTo>
                        <a:pt x="532" y="317"/>
                        <a:pt x="557" y="316"/>
                        <a:pt x="582" y="310"/>
                      </a:cubicBezTo>
                      <a:cubicBezTo>
                        <a:pt x="607" y="304"/>
                        <a:pt x="631" y="294"/>
                        <a:pt x="650" y="278"/>
                      </a:cubicBezTo>
                      <a:lnTo>
                        <a:pt x="650" y="277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4"/>
                <p:cNvSpPr/>
                <p:nvPr/>
              </p:nvSpPr>
              <p:spPr>
                <a:xfrm>
                  <a:off x="2102727" y="432703"/>
                  <a:ext cx="74658" cy="58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84" extrusionOk="0">
                      <a:moveTo>
                        <a:pt x="225" y="56"/>
                      </a:moveTo>
                      <a:cubicBezTo>
                        <a:pt x="238" y="96"/>
                        <a:pt x="202" y="144"/>
                        <a:pt x="143" y="164"/>
                      </a:cubicBezTo>
                      <a:cubicBezTo>
                        <a:pt x="85" y="183"/>
                        <a:pt x="26" y="167"/>
                        <a:pt x="13" y="127"/>
                      </a:cubicBezTo>
                      <a:cubicBezTo>
                        <a:pt x="0" y="87"/>
                        <a:pt x="36" y="39"/>
                        <a:pt x="95" y="20"/>
                      </a:cubicBezTo>
                      <a:cubicBezTo>
                        <a:pt x="153" y="0"/>
                        <a:pt x="212" y="17"/>
                        <a:pt x="225" y="56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3" name="Google Shape;933;p24"/>
                <p:cNvSpPr/>
                <p:nvPr/>
              </p:nvSpPr>
              <p:spPr>
                <a:xfrm>
                  <a:off x="2012861" y="398139"/>
                  <a:ext cx="200469" cy="23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762" extrusionOk="0">
                      <a:moveTo>
                        <a:pt x="250" y="600"/>
                      </a:moveTo>
                      <a:lnTo>
                        <a:pt x="126" y="564"/>
                      </a:lnTo>
                      <a:cubicBezTo>
                        <a:pt x="124" y="563"/>
                        <a:pt x="121" y="565"/>
                        <a:pt x="121" y="567"/>
                      </a:cubicBezTo>
                      <a:cubicBezTo>
                        <a:pt x="120" y="569"/>
                        <a:pt x="121" y="572"/>
                        <a:pt x="124" y="573"/>
                      </a:cubicBezTo>
                      <a:lnTo>
                        <a:pt x="247" y="609"/>
                      </a:lnTo>
                      <a:cubicBezTo>
                        <a:pt x="247" y="609"/>
                        <a:pt x="248" y="609"/>
                        <a:pt x="249" y="609"/>
                      </a:cubicBezTo>
                      <a:cubicBezTo>
                        <a:pt x="251" y="609"/>
                        <a:pt x="252" y="607"/>
                        <a:pt x="253" y="606"/>
                      </a:cubicBezTo>
                      <a:cubicBezTo>
                        <a:pt x="254" y="603"/>
                        <a:pt x="252" y="601"/>
                        <a:pt x="250" y="600"/>
                      </a:cubicBezTo>
                      <a:close/>
                      <a:moveTo>
                        <a:pt x="78" y="620"/>
                      </a:moveTo>
                      <a:cubicBezTo>
                        <a:pt x="76" y="618"/>
                        <a:pt x="74" y="617"/>
                        <a:pt x="72" y="619"/>
                      </a:cubicBezTo>
                      <a:cubicBezTo>
                        <a:pt x="70" y="620"/>
                        <a:pt x="69" y="623"/>
                        <a:pt x="71" y="625"/>
                      </a:cubicBezTo>
                      <a:lnTo>
                        <a:pt x="137" y="722"/>
                      </a:lnTo>
                      <a:cubicBezTo>
                        <a:pt x="138" y="723"/>
                        <a:pt x="139" y="724"/>
                        <a:pt x="141" y="724"/>
                      </a:cubicBezTo>
                      <a:cubicBezTo>
                        <a:pt x="142" y="724"/>
                        <a:pt x="142" y="724"/>
                        <a:pt x="143" y="723"/>
                      </a:cubicBezTo>
                      <a:cubicBezTo>
                        <a:pt x="145" y="722"/>
                        <a:pt x="146" y="719"/>
                        <a:pt x="145" y="717"/>
                      </a:cubicBezTo>
                      <a:lnTo>
                        <a:pt x="78" y="620"/>
                      </a:lnTo>
                      <a:close/>
                      <a:moveTo>
                        <a:pt x="274" y="264"/>
                      </a:moveTo>
                      <a:lnTo>
                        <a:pt x="169" y="341"/>
                      </a:lnTo>
                      <a:cubicBezTo>
                        <a:pt x="167" y="343"/>
                        <a:pt x="166" y="346"/>
                        <a:pt x="168" y="348"/>
                      </a:cubicBezTo>
                      <a:cubicBezTo>
                        <a:pt x="169" y="349"/>
                        <a:pt x="170" y="350"/>
                        <a:pt x="171" y="350"/>
                      </a:cubicBezTo>
                      <a:cubicBezTo>
                        <a:pt x="172" y="350"/>
                        <a:pt x="173" y="349"/>
                        <a:pt x="174" y="349"/>
                      </a:cubicBezTo>
                      <a:lnTo>
                        <a:pt x="279" y="271"/>
                      </a:lnTo>
                      <a:cubicBezTo>
                        <a:pt x="281" y="270"/>
                        <a:pt x="282" y="267"/>
                        <a:pt x="280" y="265"/>
                      </a:cubicBezTo>
                      <a:cubicBezTo>
                        <a:pt x="279" y="263"/>
                        <a:pt x="276" y="263"/>
                        <a:pt x="274" y="264"/>
                      </a:cubicBezTo>
                      <a:close/>
                      <a:moveTo>
                        <a:pt x="4" y="652"/>
                      </a:moveTo>
                      <a:cubicBezTo>
                        <a:pt x="2" y="653"/>
                        <a:pt x="0" y="655"/>
                        <a:pt x="1" y="658"/>
                      </a:cubicBezTo>
                      <a:lnTo>
                        <a:pt x="27" y="757"/>
                      </a:lnTo>
                      <a:cubicBezTo>
                        <a:pt x="27" y="760"/>
                        <a:pt x="29" y="761"/>
                        <a:pt x="31" y="761"/>
                      </a:cubicBezTo>
                      <a:cubicBezTo>
                        <a:pt x="32" y="761"/>
                        <a:pt x="32" y="761"/>
                        <a:pt x="32" y="761"/>
                      </a:cubicBezTo>
                      <a:cubicBezTo>
                        <a:pt x="35" y="760"/>
                        <a:pt x="36" y="758"/>
                        <a:pt x="36" y="755"/>
                      </a:cubicBezTo>
                      <a:lnTo>
                        <a:pt x="10" y="656"/>
                      </a:lnTo>
                      <a:cubicBezTo>
                        <a:pt x="9" y="653"/>
                        <a:pt x="7" y="652"/>
                        <a:pt x="4" y="653"/>
                      </a:cubicBezTo>
                      <a:lnTo>
                        <a:pt x="4" y="652"/>
                      </a:lnTo>
                      <a:close/>
                      <a:moveTo>
                        <a:pt x="138" y="195"/>
                      </a:moveTo>
                      <a:lnTo>
                        <a:pt x="139" y="195"/>
                      </a:lnTo>
                      <a:lnTo>
                        <a:pt x="259" y="184"/>
                      </a:lnTo>
                      <a:cubicBezTo>
                        <a:pt x="261" y="184"/>
                        <a:pt x="263" y="181"/>
                        <a:pt x="263" y="179"/>
                      </a:cubicBezTo>
                      <a:cubicBezTo>
                        <a:pt x="263" y="176"/>
                        <a:pt x="260" y="175"/>
                        <a:pt x="258" y="175"/>
                      </a:cubicBezTo>
                      <a:lnTo>
                        <a:pt x="138" y="186"/>
                      </a:lnTo>
                      <a:cubicBezTo>
                        <a:pt x="135" y="186"/>
                        <a:pt x="134" y="188"/>
                        <a:pt x="134" y="190"/>
                      </a:cubicBezTo>
                      <a:cubicBezTo>
                        <a:pt x="134" y="193"/>
                        <a:pt x="136" y="195"/>
                        <a:pt x="138" y="195"/>
                      </a:cubicBezTo>
                      <a:close/>
                      <a:moveTo>
                        <a:pt x="168" y="494"/>
                      </a:moveTo>
                      <a:lnTo>
                        <a:pt x="169" y="494"/>
                      </a:lnTo>
                      <a:lnTo>
                        <a:pt x="235" y="472"/>
                      </a:lnTo>
                      <a:cubicBezTo>
                        <a:pt x="237" y="471"/>
                        <a:pt x="238" y="469"/>
                        <a:pt x="238" y="467"/>
                      </a:cubicBezTo>
                      <a:cubicBezTo>
                        <a:pt x="237" y="464"/>
                        <a:pt x="234" y="463"/>
                        <a:pt x="232" y="464"/>
                      </a:cubicBezTo>
                      <a:lnTo>
                        <a:pt x="167" y="486"/>
                      </a:lnTo>
                      <a:cubicBezTo>
                        <a:pt x="164" y="486"/>
                        <a:pt x="163" y="489"/>
                        <a:pt x="164" y="491"/>
                      </a:cubicBezTo>
                      <a:cubicBezTo>
                        <a:pt x="164" y="493"/>
                        <a:pt x="166" y="494"/>
                        <a:pt x="168" y="494"/>
                      </a:cubicBezTo>
                      <a:close/>
                      <a:moveTo>
                        <a:pt x="531" y="270"/>
                      </a:moveTo>
                      <a:cubicBezTo>
                        <a:pt x="529" y="268"/>
                        <a:pt x="526" y="269"/>
                        <a:pt x="524" y="271"/>
                      </a:cubicBezTo>
                      <a:cubicBezTo>
                        <a:pt x="523" y="273"/>
                        <a:pt x="524" y="276"/>
                        <a:pt x="526" y="277"/>
                      </a:cubicBezTo>
                      <a:lnTo>
                        <a:pt x="619" y="342"/>
                      </a:lnTo>
                      <a:cubicBezTo>
                        <a:pt x="619" y="342"/>
                        <a:pt x="620" y="343"/>
                        <a:pt x="621" y="343"/>
                      </a:cubicBezTo>
                      <a:cubicBezTo>
                        <a:pt x="623" y="343"/>
                        <a:pt x="624" y="342"/>
                        <a:pt x="625" y="341"/>
                      </a:cubicBezTo>
                      <a:cubicBezTo>
                        <a:pt x="627" y="339"/>
                        <a:pt x="626" y="336"/>
                        <a:pt x="624" y="335"/>
                      </a:cubicBezTo>
                      <a:lnTo>
                        <a:pt x="531" y="270"/>
                      </a:lnTo>
                      <a:close/>
                      <a:moveTo>
                        <a:pt x="632" y="154"/>
                      </a:moveTo>
                      <a:lnTo>
                        <a:pt x="538" y="172"/>
                      </a:lnTo>
                      <a:cubicBezTo>
                        <a:pt x="536" y="172"/>
                        <a:pt x="534" y="174"/>
                        <a:pt x="535" y="177"/>
                      </a:cubicBezTo>
                      <a:cubicBezTo>
                        <a:pt x="535" y="179"/>
                        <a:pt x="537" y="181"/>
                        <a:pt x="539" y="181"/>
                      </a:cubicBezTo>
                      <a:cubicBezTo>
                        <a:pt x="540" y="181"/>
                        <a:pt x="540" y="181"/>
                        <a:pt x="540" y="181"/>
                      </a:cubicBezTo>
                      <a:lnTo>
                        <a:pt x="634" y="163"/>
                      </a:lnTo>
                      <a:cubicBezTo>
                        <a:pt x="637" y="163"/>
                        <a:pt x="638" y="161"/>
                        <a:pt x="638" y="158"/>
                      </a:cubicBezTo>
                      <a:cubicBezTo>
                        <a:pt x="637" y="156"/>
                        <a:pt x="635" y="154"/>
                        <a:pt x="632" y="155"/>
                      </a:cubicBezTo>
                      <a:lnTo>
                        <a:pt x="632" y="154"/>
                      </a:lnTo>
                      <a:close/>
                      <a:moveTo>
                        <a:pt x="532" y="1"/>
                      </a:moveTo>
                      <a:cubicBezTo>
                        <a:pt x="530" y="0"/>
                        <a:pt x="527" y="1"/>
                        <a:pt x="526" y="3"/>
                      </a:cubicBezTo>
                      <a:lnTo>
                        <a:pt x="482" y="85"/>
                      </a:lnTo>
                      <a:cubicBezTo>
                        <a:pt x="480" y="88"/>
                        <a:pt x="481" y="90"/>
                        <a:pt x="483" y="92"/>
                      </a:cubicBezTo>
                      <a:cubicBezTo>
                        <a:pt x="484" y="92"/>
                        <a:pt x="485" y="92"/>
                        <a:pt x="485" y="92"/>
                      </a:cubicBezTo>
                      <a:cubicBezTo>
                        <a:pt x="487" y="92"/>
                        <a:pt x="489" y="91"/>
                        <a:pt x="489" y="90"/>
                      </a:cubicBezTo>
                      <a:lnTo>
                        <a:pt x="533" y="7"/>
                      </a:lnTo>
                      <a:cubicBezTo>
                        <a:pt x="535" y="5"/>
                        <a:pt x="534" y="2"/>
                        <a:pt x="532" y="1"/>
                      </a:cubicBezTo>
                      <a:close/>
                      <a:moveTo>
                        <a:pt x="436" y="318"/>
                      </a:moveTo>
                      <a:cubicBezTo>
                        <a:pt x="434" y="319"/>
                        <a:pt x="433" y="322"/>
                        <a:pt x="434" y="324"/>
                      </a:cubicBezTo>
                      <a:lnTo>
                        <a:pt x="479" y="434"/>
                      </a:lnTo>
                      <a:cubicBezTo>
                        <a:pt x="480" y="435"/>
                        <a:pt x="481" y="437"/>
                        <a:pt x="483" y="437"/>
                      </a:cubicBezTo>
                      <a:cubicBezTo>
                        <a:pt x="484" y="437"/>
                        <a:pt x="484" y="437"/>
                        <a:pt x="485" y="436"/>
                      </a:cubicBezTo>
                      <a:cubicBezTo>
                        <a:pt x="487" y="435"/>
                        <a:pt x="488" y="433"/>
                        <a:pt x="487" y="430"/>
                      </a:cubicBezTo>
                      <a:lnTo>
                        <a:pt x="442" y="321"/>
                      </a:lnTo>
                      <a:cubicBezTo>
                        <a:pt x="441" y="319"/>
                        <a:pt x="439" y="317"/>
                        <a:pt x="436" y="318"/>
                      </a:cubicBezTo>
                      <a:close/>
                      <a:moveTo>
                        <a:pt x="346" y="334"/>
                      </a:moveTo>
                      <a:cubicBezTo>
                        <a:pt x="344" y="334"/>
                        <a:pt x="341" y="335"/>
                        <a:pt x="341" y="338"/>
                      </a:cubicBezTo>
                      <a:lnTo>
                        <a:pt x="324" y="421"/>
                      </a:lnTo>
                      <a:cubicBezTo>
                        <a:pt x="323" y="423"/>
                        <a:pt x="325" y="426"/>
                        <a:pt x="327" y="426"/>
                      </a:cubicBezTo>
                      <a:cubicBezTo>
                        <a:pt x="328" y="426"/>
                        <a:pt x="328" y="426"/>
                        <a:pt x="328" y="426"/>
                      </a:cubicBezTo>
                      <a:cubicBezTo>
                        <a:pt x="330" y="426"/>
                        <a:pt x="332" y="424"/>
                        <a:pt x="332" y="422"/>
                      </a:cubicBezTo>
                      <a:lnTo>
                        <a:pt x="350" y="339"/>
                      </a:lnTo>
                      <a:cubicBezTo>
                        <a:pt x="350" y="337"/>
                        <a:pt x="349" y="335"/>
                        <a:pt x="346" y="334"/>
                      </a:cubicBezTo>
                      <a:close/>
                      <a:moveTo>
                        <a:pt x="331" y="2"/>
                      </a:moveTo>
                      <a:cubicBezTo>
                        <a:pt x="329" y="3"/>
                        <a:pt x="328" y="6"/>
                        <a:pt x="328" y="8"/>
                      </a:cubicBezTo>
                      <a:lnTo>
                        <a:pt x="360" y="102"/>
                      </a:lnTo>
                      <a:cubicBezTo>
                        <a:pt x="360" y="104"/>
                        <a:pt x="362" y="105"/>
                        <a:pt x="364" y="105"/>
                      </a:cubicBezTo>
                      <a:cubicBezTo>
                        <a:pt x="365" y="105"/>
                        <a:pt x="365" y="105"/>
                        <a:pt x="366" y="105"/>
                      </a:cubicBezTo>
                      <a:cubicBezTo>
                        <a:pt x="368" y="104"/>
                        <a:pt x="369" y="101"/>
                        <a:pt x="368" y="99"/>
                      </a:cubicBezTo>
                      <a:lnTo>
                        <a:pt x="337" y="5"/>
                      </a:lnTo>
                      <a:cubicBezTo>
                        <a:pt x="336" y="3"/>
                        <a:pt x="334" y="2"/>
                        <a:pt x="331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34" name="Google Shape;934;p24"/>
            <p:cNvGrpSpPr/>
            <p:nvPr/>
          </p:nvGrpSpPr>
          <p:grpSpPr>
            <a:xfrm>
              <a:off x="51569" y="158707"/>
              <a:ext cx="8887683" cy="3682484"/>
              <a:chOff x="51569" y="158707"/>
              <a:chExt cx="8887683" cy="3682484"/>
            </a:xfrm>
          </p:grpSpPr>
          <p:grpSp>
            <p:nvGrpSpPr>
              <p:cNvPr id="935" name="Google Shape;935;p24"/>
              <p:cNvGrpSpPr/>
              <p:nvPr/>
            </p:nvGrpSpPr>
            <p:grpSpPr>
              <a:xfrm rot="-549977">
                <a:off x="7845078" y="180149"/>
                <a:ext cx="284006" cy="184605"/>
                <a:chOff x="2458042" y="716126"/>
                <a:chExt cx="165905" cy="107839"/>
              </a:xfrm>
            </p:grpSpPr>
            <p:sp>
              <p:nvSpPr>
                <p:cNvPr id="936" name="Google Shape;936;p24"/>
                <p:cNvSpPr/>
                <p:nvPr/>
              </p:nvSpPr>
              <p:spPr>
                <a:xfrm>
                  <a:off x="2458042" y="716126"/>
                  <a:ext cx="165905" cy="100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320" extrusionOk="0">
                      <a:moveTo>
                        <a:pt x="333" y="319"/>
                      </a:moveTo>
                      <a:cubicBezTo>
                        <a:pt x="291" y="290"/>
                        <a:pt x="236" y="284"/>
                        <a:pt x="185" y="281"/>
                      </a:cubicBezTo>
                      <a:cubicBezTo>
                        <a:pt x="133" y="277"/>
                        <a:pt x="80" y="276"/>
                        <a:pt x="34" y="252"/>
                      </a:cubicBezTo>
                      <a:cubicBezTo>
                        <a:pt x="20" y="245"/>
                        <a:pt x="6" y="234"/>
                        <a:pt x="3" y="219"/>
                      </a:cubicBezTo>
                      <a:cubicBezTo>
                        <a:pt x="0" y="207"/>
                        <a:pt x="6" y="194"/>
                        <a:pt x="15" y="187"/>
                      </a:cubicBezTo>
                      <a:cubicBezTo>
                        <a:pt x="25" y="180"/>
                        <a:pt x="39" y="180"/>
                        <a:pt x="49" y="186"/>
                      </a:cubicBezTo>
                      <a:cubicBezTo>
                        <a:pt x="42" y="166"/>
                        <a:pt x="37" y="144"/>
                        <a:pt x="42" y="124"/>
                      </a:cubicBezTo>
                      <a:cubicBezTo>
                        <a:pt x="47" y="109"/>
                        <a:pt x="59" y="96"/>
                        <a:pt x="75" y="91"/>
                      </a:cubicBezTo>
                      <a:cubicBezTo>
                        <a:pt x="90" y="86"/>
                        <a:pt x="108" y="89"/>
                        <a:pt x="120" y="99"/>
                      </a:cubicBezTo>
                      <a:cubicBezTo>
                        <a:pt x="119" y="76"/>
                        <a:pt x="139" y="52"/>
                        <a:pt x="161" y="46"/>
                      </a:cubicBezTo>
                      <a:cubicBezTo>
                        <a:pt x="183" y="41"/>
                        <a:pt x="209" y="53"/>
                        <a:pt x="219" y="73"/>
                      </a:cubicBezTo>
                      <a:cubicBezTo>
                        <a:pt x="221" y="37"/>
                        <a:pt x="252" y="5"/>
                        <a:pt x="288" y="3"/>
                      </a:cubicBezTo>
                      <a:cubicBezTo>
                        <a:pt x="324" y="0"/>
                        <a:pt x="360" y="28"/>
                        <a:pt x="367" y="63"/>
                      </a:cubicBezTo>
                      <a:cubicBezTo>
                        <a:pt x="373" y="53"/>
                        <a:pt x="378" y="47"/>
                        <a:pt x="388" y="41"/>
                      </a:cubicBezTo>
                      <a:cubicBezTo>
                        <a:pt x="397" y="34"/>
                        <a:pt x="409" y="32"/>
                        <a:pt x="420" y="36"/>
                      </a:cubicBezTo>
                      <a:cubicBezTo>
                        <a:pt x="433" y="40"/>
                        <a:pt x="440" y="54"/>
                        <a:pt x="442" y="68"/>
                      </a:cubicBezTo>
                      <a:cubicBezTo>
                        <a:pt x="443" y="82"/>
                        <a:pt x="439" y="96"/>
                        <a:pt x="435" y="109"/>
                      </a:cubicBezTo>
                      <a:cubicBezTo>
                        <a:pt x="442" y="92"/>
                        <a:pt x="463" y="81"/>
                        <a:pt x="482" y="83"/>
                      </a:cubicBezTo>
                      <a:cubicBezTo>
                        <a:pt x="500" y="84"/>
                        <a:pt x="518" y="98"/>
                        <a:pt x="523" y="117"/>
                      </a:cubicBezTo>
                      <a:cubicBezTo>
                        <a:pt x="528" y="136"/>
                        <a:pt x="520" y="156"/>
                        <a:pt x="507" y="172"/>
                      </a:cubicBezTo>
                      <a:cubicBezTo>
                        <a:pt x="495" y="187"/>
                        <a:pt x="478" y="198"/>
                        <a:pt x="462" y="209"/>
                      </a:cubicBezTo>
                      <a:cubicBezTo>
                        <a:pt x="415" y="241"/>
                        <a:pt x="373" y="280"/>
                        <a:pt x="333" y="31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7" name="Google Shape;937;p24"/>
                <p:cNvSpPr/>
                <p:nvPr/>
              </p:nvSpPr>
              <p:spPr>
                <a:xfrm>
                  <a:off x="2492606" y="731334"/>
                  <a:ext cx="84335" cy="92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96" extrusionOk="0">
                      <a:moveTo>
                        <a:pt x="265" y="212"/>
                      </a:moveTo>
                      <a:cubicBezTo>
                        <a:pt x="263" y="209"/>
                        <a:pt x="260" y="207"/>
                        <a:pt x="257" y="208"/>
                      </a:cubicBezTo>
                      <a:cubicBezTo>
                        <a:pt x="253" y="208"/>
                        <a:pt x="251" y="210"/>
                        <a:pt x="248" y="212"/>
                      </a:cubicBezTo>
                      <a:cubicBezTo>
                        <a:pt x="242" y="216"/>
                        <a:pt x="236" y="220"/>
                        <a:pt x="232" y="226"/>
                      </a:cubicBezTo>
                      <a:cubicBezTo>
                        <a:pt x="237" y="155"/>
                        <a:pt x="244" y="81"/>
                        <a:pt x="261" y="4"/>
                      </a:cubicBezTo>
                      <a:cubicBezTo>
                        <a:pt x="262" y="2"/>
                        <a:pt x="261" y="0"/>
                        <a:pt x="259" y="0"/>
                      </a:cubicBezTo>
                      <a:cubicBezTo>
                        <a:pt x="257" y="0"/>
                        <a:pt x="255" y="1"/>
                        <a:pt x="255" y="2"/>
                      </a:cubicBezTo>
                      <a:cubicBezTo>
                        <a:pt x="238" y="77"/>
                        <a:pt x="231" y="148"/>
                        <a:pt x="226" y="217"/>
                      </a:cubicBezTo>
                      <a:cubicBezTo>
                        <a:pt x="225" y="212"/>
                        <a:pt x="222" y="207"/>
                        <a:pt x="218" y="205"/>
                      </a:cubicBezTo>
                      <a:cubicBezTo>
                        <a:pt x="213" y="202"/>
                        <a:pt x="207" y="201"/>
                        <a:pt x="203" y="205"/>
                      </a:cubicBezTo>
                      <a:cubicBezTo>
                        <a:pt x="199" y="208"/>
                        <a:pt x="198" y="213"/>
                        <a:pt x="198" y="217"/>
                      </a:cubicBezTo>
                      <a:cubicBezTo>
                        <a:pt x="198" y="222"/>
                        <a:pt x="198" y="227"/>
                        <a:pt x="198" y="232"/>
                      </a:cubicBezTo>
                      <a:cubicBezTo>
                        <a:pt x="142" y="161"/>
                        <a:pt x="77" y="97"/>
                        <a:pt x="5" y="42"/>
                      </a:cubicBezTo>
                      <a:cubicBezTo>
                        <a:pt x="4" y="41"/>
                        <a:pt x="2" y="42"/>
                        <a:pt x="1" y="43"/>
                      </a:cubicBezTo>
                      <a:cubicBezTo>
                        <a:pt x="0" y="44"/>
                        <a:pt x="0" y="46"/>
                        <a:pt x="1" y="48"/>
                      </a:cubicBezTo>
                      <a:cubicBezTo>
                        <a:pt x="75" y="104"/>
                        <a:pt x="141" y="170"/>
                        <a:pt x="199" y="244"/>
                      </a:cubicBezTo>
                      <a:cubicBezTo>
                        <a:pt x="191" y="239"/>
                        <a:pt x="182" y="235"/>
                        <a:pt x="173" y="232"/>
                      </a:cubicBezTo>
                      <a:cubicBezTo>
                        <a:pt x="169" y="231"/>
                        <a:pt x="165" y="231"/>
                        <a:pt x="162" y="234"/>
                      </a:cubicBezTo>
                      <a:cubicBezTo>
                        <a:pt x="158" y="236"/>
                        <a:pt x="159" y="242"/>
                        <a:pt x="162" y="245"/>
                      </a:cubicBezTo>
                      <a:cubicBezTo>
                        <a:pt x="164" y="249"/>
                        <a:pt x="168" y="250"/>
                        <a:pt x="172" y="252"/>
                      </a:cubicBezTo>
                      <a:cubicBezTo>
                        <a:pt x="194" y="263"/>
                        <a:pt x="214" y="278"/>
                        <a:pt x="230" y="295"/>
                      </a:cubicBezTo>
                      <a:cubicBezTo>
                        <a:pt x="241" y="273"/>
                        <a:pt x="253" y="247"/>
                        <a:pt x="263" y="225"/>
                      </a:cubicBezTo>
                      <a:cubicBezTo>
                        <a:pt x="265" y="221"/>
                        <a:pt x="267" y="215"/>
                        <a:pt x="265" y="21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38" name="Google Shape;938;p24"/>
              <p:cNvGrpSpPr/>
              <p:nvPr/>
            </p:nvGrpSpPr>
            <p:grpSpPr>
              <a:xfrm rot="2147688">
                <a:off x="88646" y="3499646"/>
                <a:ext cx="387642" cy="251977"/>
                <a:chOff x="2458042" y="716126"/>
                <a:chExt cx="165905" cy="107839"/>
              </a:xfrm>
            </p:grpSpPr>
            <p:sp>
              <p:nvSpPr>
                <p:cNvPr id="939" name="Google Shape;939;p24"/>
                <p:cNvSpPr/>
                <p:nvPr/>
              </p:nvSpPr>
              <p:spPr>
                <a:xfrm>
                  <a:off x="2458042" y="716126"/>
                  <a:ext cx="165905" cy="100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320" extrusionOk="0">
                      <a:moveTo>
                        <a:pt x="333" y="319"/>
                      </a:moveTo>
                      <a:cubicBezTo>
                        <a:pt x="291" y="290"/>
                        <a:pt x="236" y="284"/>
                        <a:pt x="185" y="281"/>
                      </a:cubicBezTo>
                      <a:cubicBezTo>
                        <a:pt x="133" y="277"/>
                        <a:pt x="80" y="276"/>
                        <a:pt x="34" y="252"/>
                      </a:cubicBezTo>
                      <a:cubicBezTo>
                        <a:pt x="20" y="245"/>
                        <a:pt x="6" y="234"/>
                        <a:pt x="3" y="219"/>
                      </a:cubicBezTo>
                      <a:cubicBezTo>
                        <a:pt x="0" y="207"/>
                        <a:pt x="6" y="194"/>
                        <a:pt x="15" y="187"/>
                      </a:cubicBezTo>
                      <a:cubicBezTo>
                        <a:pt x="25" y="180"/>
                        <a:pt x="39" y="180"/>
                        <a:pt x="49" y="186"/>
                      </a:cubicBezTo>
                      <a:cubicBezTo>
                        <a:pt x="42" y="166"/>
                        <a:pt x="37" y="144"/>
                        <a:pt x="42" y="124"/>
                      </a:cubicBezTo>
                      <a:cubicBezTo>
                        <a:pt x="47" y="109"/>
                        <a:pt x="59" y="96"/>
                        <a:pt x="75" y="91"/>
                      </a:cubicBezTo>
                      <a:cubicBezTo>
                        <a:pt x="90" y="86"/>
                        <a:pt x="108" y="89"/>
                        <a:pt x="120" y="99"/>
                      </a:cubicBezTo>
                      <a:cubicBezTo>
                        <a:pt x="119" y="76"/>
                        <a:pt x="139" y="52"/>
                        <a:pt x="161" y="46"/>
                      </a:cubicBezTo>
                      <a:cubicBezTo>
                        <a:pt x="183" y="41"/>
                        <a:pt x="209" y="53"/>
                        <a:pt x="219" y="73"/>
                      </a:cubicBezTo>
                      <a:cubicBezTo>
                        <a:pt x="221" y="37"/>
                        <a:pt x="252" y="5"/>
                        <a:pt x="288" y="3"/>
                      </a:cubicBezTo>
                      <a:cubicBezTo>
                        <a:pt x="324" y="0"/>
                        <a:pt x="360" y="28"/>
                        <a:pt x="367" y="63"/>
                      </a:cubicBezTo>
                      <a:cubicBezTo>
                        <a:pt x="373" y="53"/>
                        <a:pt x="378" y="47"/>
                        <a:pt x="388" y="41"/>
                      </a:cubicBezTo>
                      <a:cubicBezTo>
                        <a:pt x="397" y="34"/>
                        <a:pt x="409" y="32"/>
                        <a:pt x="420" y="36"/>
                      </a:cubicBezTo>
                      <a:cubicBezTo>
                        <a:pt x="433" y="40"/>
                        <a:pt x="440" y="54"/>
                        <a:pt x="442" y="68"/>
                      </a:cubicBezTo>
                      <a:cubicBezTo>
                        <a:pt x="443" y="82"/>
                        <a:pt x="439" y="96"/>
                        <a:pt x="435" y="109"/>
                      </a:cubicBezTo>
                      <a:cubicBezTo>
                        <a:pt x="442" y="92"/>
                        <a:pt x="463" y="81"/>
                        <a:pt x="482" y="83"/>
                      </a:cubicBezTo>
                      <a:cubicBezTo>
                        <a:pt x="500" y="84"/>
                        <a:pt x="518" y="98"/>
                        <a:pt x="523" y="117"/>
                      </a:cubicBezTo>
                      <a:cubicBezTo>
                        <a:pt x="528" y="136"/>
                        <a:pt x="520" y="156"/>
                        <a:pt x="507" y="172"/>
                      </a:cubicBezTo>
                      <a:cubicBezTo>
                        <a:pt x="495" y="187"/>
                        <a:pt x="478" y="198"/>
                        <a:pt x="462" y="209"/>
                      </a:cubicBezTo>
                      <a:cubicBezTo>
                        <a:pt x="415" y="241"/>
                        <a:pt x="373" y="280"/>
                        <a:pt x="333" y="319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0" name="Google Shape;940;p24"/>
                <p:cNvSpPr/>
                <p:nvPr/>
              </p:nvSpPr>
              <p:spPr>
                <a:xfrm>
                  <a:off x="2492606" y="731334"/>
                  <a:ext cx="84335" cy="92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96" extrusionOk="0">
                      <a:moveTo>
                        <a:pt x="265" y="212"/>
                      </a:moveTo>
                      <a:cubicBezTo>
                        <a:pt x="263" y="209"/>
                        <a:pt x="260" y="207"/>
                        <a:pt x="257" y="208"/>
                      </a:cubicBezTo>
                      <a:cubicBezTo>
                        <a:pt x="253" y="208"/>
                        <a:pt x="251" y="210"/>
                        <a:pt x="248" y="212"/>
                      </a:cubicBezTo>
                      <a:cubicBezTo>
                        <a:pt x="242" y="216"/>
                        <a:pt x="236" y="220"/>
                        <a:pt x="232" y="226"/>
                      </a:cubicBezTo>
                      <a:cubicBezTo>
                        <a:pt x="237" y="155"/>
                        <a:pt x="244" y="81"/>
                        <a:pt x="261" y="4"/>
                      </a:cubicBezTo>
                      <a:cubicBezTo>
                        <a:pt x="262" y="2"/>
                        <a:pt x="261" y="0"/>
                        <a:pt x="259" y="0"/>
                      </a:cubicBezTo>
                      <a:cubicBezTo>
                        <a:pt x="257" y="0"/>
                        <a:pt x="255" y="1"/>
                        <a:pt x="255" y="2"/>
                      </a:cubicBezTo>
                      <a:cubicBezTo>
                        <a:pt x="238" y="77"/>
                        <a:pt x="231" y="148"/>
                        <a:pt x="226" y="217"/>
                      </a:cubicBezTo>
                      <a:cubicBezTo>
                        <a:pt x="225" y="212"/>
                        <a:pt x="222" y="207"/>
                        <a:pt x="218" y="205"/>
                      </a:cubicBezTo>
                      <a:cubicBezTo>
                        <a:pt x="213" y="202"/>
                        <a:pt x="207" y="201"/>
                        <a:pt x="203" y="205"/>
                      </a:cubicBezTo>
                      <a:cubicBezTo>
                        <a:pt x="199" y="208"/>
                        <a:pt x="198" y="213"/>
                        <a:pt x="198" y="217"/>
                      </a:cubicBezTo>
                      <a:cubicBezTo>
                        <a:pt x="198" y="222"/>
                        <a:pt x="198" y="227"/>
                        <a:pt x="198" y="232"/>
                      </a:cubicBezTo>
                      <a:cubicBezTo>
                        <a:pt x="142" y="161"/>
                        <a:pt x="77" y="97"/>
                        <a:pt x="5" y="42"/>
                      </a:cubicBezTo>
                      <a:cubicBezTo>
                        <a:pt x="4" y="41"/>
                        <a:pt x="2" y="42"/>
                        <a:pt x="1" y="43"/>
                      </a:cubicBezTo>
                      <a:cubicBezTo>
                        <a:pt x="0" y="44"/>
                        <a:pt x="0" y="46"/>
                        <a:pt x="1" y="48"/>
                      </a:cubicBezTo>
                      <a:cubicBezTo>
                        <a:pt x="75" y="104"/>
                        <a:pt x="141" y="170"/>
                        <a:pt x="199" y="244"/>
                      </a:cubicBezTo>
                      <a:cubicBezTo>
                        <a:pt x="191" y="239"/>
                        <a:pt x="182" y="235"/>
                        <a:pt x="173" y="232"/>
                      </a:cubicBezTo>
                      <a:cubicBezTo>
                        <a:pt x="169" y="231"/>
                        <a:pt x="165" y="231"/>
                        <a:pt x="162" y="234"/>
                      </a:cubicBezTo>
                      <a:cubicBezTo>
                        <a:pt x="158" y="236"/>
                        <a:pt x="159" y="242"/>
                        <a:pt x="162" y="245"/>
                      </a:cubicBezTo>
                      <a:cubicBezTo>
                        <a:pt x="164" y="249"/>
                        <a:pt x="168" y="250"/>
                        <a:pt x="172" y="252"/>
                      </a:cubicBezTo>
                      <a:cubicBezTo>
                        <a:pt x="194" y="263"/>
                        <a:pt x="214" y="278"/>
                        <a:pt x="230" y="295"/>
                      </a:cubicBezTo>
                      <a:cubicBezTo>
                        <a:pt x="241" y="273"/>
                        <a:pt x="253" y="247"/>
                        <a:pt x="263" y="225"/>
                      </a:cubicBezTo>
                      <a:cubicBezTo>
                        <a:pt x="265" y="221"/>
                        <a:pt x="267" y="215"/>
                        <a:pt x="265" y="21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41" name="Google Shape;941;p24"/>
              <p:cNvGrpSpPr/>
              <p:nvPr/>
            </p:nvGrpSpPr>
            <p:grpSpPr>
              <a:xfrm rot="-4745585">
                <a:off x="8585048" y="2987950"/>
                <a:ext cx="387638" cy="251974"/>
                <a:chOff x="2458042" y="716126"/>
                <a:chExt cx="165905" cy="107839"/>
              </a:xfrm>
            </p:grpSpPr>
            <p:sp>
              <p:nvSpPr>
                <p:cNvPr id="942" name="Google Shape;942;p24"/>
                <p:cNvSpPr/>
                <p:nvPr/>
              </p:nvSpPr>
              <p:spPr>
                <a:xfrm>
                  <a:off x="2458042" y="716126"/>
                  <a:ext cx="165905" cy="100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320" extrusionOk="0">
                      <a:moveTo>
                        <a:pt x="333" y="319"/>
                      </a:moveTo>
                      <a:cubicBezTo>
                        <a:pt x="291" y="290"/>
                        <a:pt x="236" y="284"/>
                        <a:pt x="185" y="281"/>
                      </a:cubicBezTo>
                      <a:cubicBezTo>
                        <a:pt x="133" y="277"/>
                        <a:pt x="80" y="276"/>
                        <a:pt x="34" y="252"/>
                      </a:cubicBezTo>
                      <a:cubicBezTo>
                        <a:pt x="20" y="245"/>
                        <a:pt x="6" y="234"/>
                        <a:pt x="3" y="219"/>
                      </a:cubicBezTo>
                      <a:cubicBezTo>
                        <a:pt x="0" y="207"/>
                        <a:pt x="6" y="194"/>
                        <a:pt x="15" y="187"/>
                      </a:cubicBezTo>
                      <a:cubicBezTo>
                        <a:pt x="25" y="180"/>
                        <a:pt x="39" y="180"/>
                        <a:pt x="49" y="186"/>
                      </a:cubicBezTo>
                      <a:cubicBezTo>
                        <a:pt x="42" y="166"/>
                        <a:pt x="37" y="144"/>
                        <a:pt x="42" y="124"/>
                      </a:cubicBezTo>
                      <a:cubicBezTo>
                        <a:pt x="47" y="109"/>
                        <a:pt x="59" y="96"/>
                        <a:pt x="75" y="91"/>
                      </a:cubicBezTo>
                      <a:cubicBezTo>
                        <a:pt x="90" y="86"/>
                        <a:pt x="108" y="89"/>
                        <a:pt x="120" y="99"/>
                      </a:cubicBezTo>
                      <a:cubicBezTo>
                        <a:pt x="119" y="76"/>
                        <a:pt x="139" y="52"/>
                        <a:pt x="161" y="46"/>
                      </a:cubicBezTo>
                      <a:cubicBezTo>
                        <a:pt x="183" y="41"/>
                        <a:pt x="209" y="53"/>
                        <a:pt x="219" y="73"/>
                      </a:cubicBezTo>
                      <a:cubicBezTo>
                        <a:pt x="221" y="37"/>
                        <a:pt x="252" y="5"/>
                        <a:pt x="288" y="3"/>
                      </a:cubicBezTo>
                      <a:cubicBezTo>
                        <a:pt x="324" y="0"/>
                        <a:pt x="360" y="28"/>
                        <a:pt x="367" y="63"/>
                      </a:cubicBezTo>
                      <a:cubicBezTo>
                        <a:pt x="373" y="53"/>
                        <a:pt x="378" y="47"/>
                        <a:pt x="388" y="41"/>
                      </a:cubicBezTo>
                      <a:cubicBezTo>
                        <a:pt x="397" y="34"/>
                        <a:pt x="409" y="32"/>
                        <a:pt x="420" y="36"/>
                      </a:cubicBezTo>
                      <a:cubicBezTo>
                        <a:pt x="433" y="40"/>
                        <a:pt x="440" y="54"/>
                        <a:pt x="442" y="68"/>
                      </a:cubicBezTo>
                      <a:cubicBezTo>
                        <a:pt x="443" y="82"/>
                        <a:pt x="439" y="96"/>
                        <a:pt x="435" y="109"/>
                      </a:cubicBezTo>
                      <a:cubicBezTo>
                        <a:pt x="442" y="92"/>
                        <a:pt x="463" y="81"/>
                        <a:pt x="482" y="83"/>
                      </a:cubicBezTo>
                      <a:cubicBezTo>
                        <a:pt x="500" y="84"/>
                        <a:pt x="518" y="98"/>
                        <a:pt x="523" y="117"/>
                      </a:cubicBezTo>
                      <a:cubicBezTo>
                        <a:pt x="528" y="136"/>
                        <a:pt x="520" y="156"/>
                        <a:pt x="507" y="172"/>
                      </a:cubicBezTo>
                      <a:cubicBezTo>
                        <a:pt x="495" y="187"/>
                        <a:pt x="478" y="198"/>
                        <a:pt x="462" y="209"/>
                      </a:cubicBezTo>
                      <a:cubicBezTo>
                        <a:pt x="415" y="241"/>
                        <a:pt x="373" y="280"/>
                        <a:pt x="333" y="319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3" name="Google Shape;943;p24"/>
                <p:cNvSpPr/>
                <p:nvPr/>
              </p:nvSpPr>
              <p:spPr>
                <a:xfrm>
                  <a:off x="2492606" y="731334"/>
                  <a:ext cx="84335" cy="92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96" extrusionOk="0">
                      <a:moveTo>
                        <a:pt x="265" y="212"/>
                      </a:moveTo>
                      <a:cubicBezTo>
                        <a:pt x="263" y="209"/>
                        <a:pt x="260" y="207"/>
                        <a:pt x="257" y="208"/>
                      </a:cubicBezTo>
                      <a:cubicBezTo>
                        <a:pt x="253" y="208"/>
                        <a:pt x="251" y="210"/>
                        <a:pt x="248" y="212"/>
                      </a:cubicBezTo>
                      <a:cubicBezTo>
                        <a:pt x="242" y="216"/>
                        <a:pt x="236" y="220"/>
                        <a:pt x="232" y="226"/>
                      </a:cubicBezTo>
                      <a:cubicBezTo>
                        <a:pt x="237" y="155"/>
                        <a:pt x="244" y="81"/>
                        <a:pt x="261" y="4"/>
                      </a:cubicBezTo>
                      <a:cubicBezTo>
                        <a:pt x="262" y="2"/>
                        <a:pt x="261" y="0"/>
                        <a:pt x="259" y="0"/>
                      </a:cubicBezTo>
                      <a:cubicBezTo>
                        <a:pt x="257" y="0"/>
                        <a:pt x="255" y="1"/>
                        <a:pt x="255" y="2"/>
                      </a:cubicBezTo>
                      <a:cubicBezTo>
                        <a:pt x="238" y="77"/>
                        <a:pt x="231" y="148"/>
                        <a:pt x="226" y="217"/>
                      </a:cubicBezTo>
                      <a:cubicBezTo>
                        <a:pt x="225" y="212"/>
                        <a:pt x="222" y="207"/>
                        <a:pt x="218" y="205"/>
                      </a:cubicBezTo>
                      <a:cubicBezTo>
                        <a:pt x="213" y="202"/>
                        <a:pt x="207" y="201"/>
                        <a:pt x="203" y="205"/>
                      </a:cubicBezTo>
                      <a:cubicBezTo>
                        <a:pt x="199" y="208"/>
                        <a:pt x="198" y="213"/>
                        <a:pt x="198" y="217"/>
                      </a:cubicBezTo>
                      <a:cubicBezTo>
                        <a:pt x="198" y="222"/>
                        <a:pt x="198" y="227"/>
                        <a:pt x="198" y="232"/>
                      </a:cubicBezTo>
                      <a:cubicBezTo>
                        <a:pt x="142" y="161"/>
                        <a:pt x="77" y="97"/>
                        <a:pt x="5" y="42"/>
                      </a:cubicBezTo>
                      <a:cubicBezTo>
                        <a:pt x="4" y="41"/>
                        <a:pt x="2" y="42"/>
                        <a:pt x="1" y="43"/>
                      </a:cubicBezTo>
                      <a:cubicBezTo>
                        <a:pt x="0" y="44"/>
                        <a:pt x="0" y="46"/>
                        <a:pt x="1" y="48"/>
                      </a:cubicBezTo>
                      <a:cubicBezTo>
                        <a:pt x="75" y="104"/>
                        <a:pt x="141" y="170"/>
                        <a:pt x="199" y="244"/>
                      </a:cubicBezTo>
                      <a:cubicBezTo>
                        <a:pt x="191" y="239"/>
                        <a:pt x="182" y="235"/>
                        <a:pt x="173" y="232"/>
                      </a:cubicBezTo>
                      <a:cubicBezTo>
                        <a:pt x="169" y="231"/>
                        <a:pt x="165" y="231"/>
                        <a:pt x="162" y="234"/>
                      </a:cubicBezTo>
                      <a:cubicBezTo>
                        <a:pt x="158" y="236"/>
                        <a:pt x="159" y="242"/>
                        <a:pt x="162" y="245"/>
                      </a:cubicBezTo>
                      <a:cubicBezTo>
                        <a:pt x="164" y="249"/>
                        <a:pt x="168" y="250"/>
                        <a:pt x="172" y="252"/>
                      </a:cubicBezTo>
                      <a:cubicBezTo>
                        <a:pt x="194" y="263"/>
                        <a:pt x="214" y="278"/>
                        <a:pt x="230" y="295"/>
                      </a:cubicBezTo>
                      <a:cubicBezTo>
                        <a:pt x="241" y="273"/>
                        <a:pt x="253" y="247"/>
                        <a:pt x="263" y="225"/>
                      </a:cubicBezTo>
                      <a:cubicBezTo>
                        <a:pt x="265" y="221"/>
                        <a:pt x="267" y="215"/>
                        <a:pt x="265" y="21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05379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 userDrawn="1">
  <p:cSld name="Title and two columns 1"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26"/>
          <p:cNvGrpSpPr/>
          <p:nvPr/>
        </p:nvGrpSpPr>
        <p:grpSpPr>
          <a:xfrm>
            <a:off x="-225207" y="5740453"/>
            <a:ext cx="12466340" cy="1745895"/>
            <a:chOff x="-119445" y="3681196"/>
            <a:chExt cx="9372943" cy="1394782"/>
          </a:xfrm>
        </p:grpSpPr>
        <p:grpSp>
          <p:nvGrpSpPr>
            <p:cNvPr id="953" name="Google Shape;953;p26"/>
            <p:cNvGrpSpPr/>
            <p:nvPr/>
          </p:nvGrpSpPr>
          <p:grpSpPr>
            <a:xfrm>
              <a:off x="2564330" y="3945298"/>
              <a:ext cx="2552976" cy="848771"/>
              <a:chOff x="3370805" y="4603999"/>
              <a:chExt cx="1593121" cy="745976"/>
            </a:xfrm>
          </p:grpSpPr>
          <p:sp>
            <p:nvSpPr>
              <p:cNvPr id="954" name="Google Shape;954;p26"/>
              <p:cNvSpPr/>
              <p:nvPr/>
            </p:nvSpPr>
            <p:spPr>
              <a:xfrm>
                <a:off x="3370805" y="4670145"/>
                <a:ext cx="725533" cy="67983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48" extrusionOk="0">
                    <a:moveTo>
                      <a:pt x="169" y="965"/>
                    </a:moveTo>
                    <a:cubicBezTo>
                      <a:pt x="303" y="986"/>
                      <a:pt x="434" y="1024"/>
                      <a:pt x="568" y="1029"/>
                    </a:cubicBezTo>
                    <a:cubicBezTo>
                      <a:pt x="647" y="1032"/>
                      <a:pt x="725" y="1047"/>
                      <a:pt x="804" y="1040"/>
                    </a:cubicBezTo>
                    <a:cubicBezTo>
                      <a:pt x="918" y="1030"/>
                      <a:pt x="1119" y="585"/>
                      <a:pt x="1115" y="423"/>
                    </a:cubicBezTo>
                    <a:cubicBezTo>
                      <a:pt x="1112" y="317"/>
                      <a:pt x="1095" y="212"/>
                      <a:pt x="1063" y="112"/>
                    </a:cubicBezTo>
                    <a:cubicBezTo>
                      <a:pt x="1052" y="77"/>
                      <a:pt x="1037" y="39"/>
                      <a:pt x="1008" y="23"/>
                    </a:cubicBezTo>
                    <a:cubicBezTo>
                      <a:pt x="987" y="12"/>
                      <a:pt x="963" y="13"/>
                      <a:pt x="941" y="19"/>
                    </a:cubicBezTo>
                    <a:cubicBezTo>
                      <a:pt x="856" y="42"/>
                      <a:pt x="793" y="145"/>
                      <a:pt x="803" y="244"/>
                    </a:cubicBezTo>
                    <a:cubicBezTo>
                      <a:pt x="782" y="187"/>
                      <a:pt x="780" y="119"/>
                      <a:pt x="747" y="69"/>
                    </a:cubicBezTo>
                    <a:cubicBezTo>
                      <a:pt x="745" y="66"/>
                      <a:pt x="743" y="62"/>
                      <a:pt x="741" y="59"/>
                    </a:cubicBezTo>
                    <a:cubicBezTo>
                      <a:pt x="713" y="24"/>
                      <a:pt x="671" y="4"/>
                      <a:pt x="630" y="8"/>
                    </a:cubicBezTo>
                    <a:cubicBezTo>
                      <a:pt x="571" y="13"/>
                      <a:pt x="474" y="104"/>
                      <a:pt x="494" y="182"/>
                    </a:cubicBezTo>
                    <a:cubicBezTo>
                      <a:pt x="477" y="115"/>
                      <a:pt x="448" y="35"/>
                      <a:pt x="387" y="26"/>
                    </a:cubicBezTo>
                    <a:cubicBezTo>
                      <a:pt x="353" y="21"/>
                      <a:pt x="320" y="40"/>
                      <a:pt x="299" y="70"/>
                    </a:cubicBezTo>
                    <a:cubicBezTo>
                      <a:pt x="277" y="99"/>
                      <a:pt x="265" y="137"/>
                      <a:pt x="257" y="173"/>
                    </a:cubicBezTo>
                    <a:cubicBezTo>
                      <a:pt x="249" y="134"/>
                      <a:pt x="241" y="95"/>
                      <a:pt x="222" y="61"/>
                    </a:cubicBezTo>
                    <a:cubicBezTo>
                      <a:pt x="203" y="28"/>
                      <a:pt x="171" y="1"/>
                      <a:pt x="137" y="0"/>
                    </a:cubicBezTo>
                    <a:cubicBezTo>
                      <a:pt x="99" y="0"/>
                      <a:pt x="65" y="29"/>
                      <a:pt x="46" y="67"/>
                    </a:cubicBezTo>
                    <a:cubicBezTo>
                      <a:pt x="27" y="104"/>
                      <a:pt x="21" y="149"/>
                      <a:pt x="16" y="191"/>
                    </a:cubicBezTo>
                    <a:cubicBezTo>
                      <a:pt x="7" y="260"/>
                      <a:pt x="0" y="693"/>
                      <a:pt x="10" y="762"/>
                    </a:cubicBezTo>
                    <a:cubicBezTo>
                      <a:pt x="25" y="860"/>
                      <a:pt x="78" y="951"/>
                      <a:pt x="169" y="965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26"/>
              <p:cNvSpPr/>
              <p:nvPr/>
            </p:nvSpPr>
            <p:spPr>
              <a:xfrm>
                <a:off x="4042474" y="4603999"/>
                <a:ext cx="921452" cy="745966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48" extrusionOk="0">
                    <a:moveTo>
                      <a:pt x="169" y="965"/>
                    </a:moveTo>
                    <a:cubicBezTo>
                      <a:pt x="303" y="986"/>
                      <a:pt x="434" y="1024"/>
                      <a:pt x="568" y="1029"/>
                    </a:cubicBezTo>
                    <a:cubicBezTo>
                      <a:pt x="647" y="1032"/>
                      <a:pt x="725" y="1047"/>
                      <a:pt x="804" y="1040"/>
                    </a:cubicBezTo>
                    <a:cubicBezTo>
                      <a:pt x="918" y="1030"/>
                      <a:pt x="1119" y="585"/>
                      <a:pt x="1115" y="423"/>
                    </a:cubicBezTo>
                    <a:cubicBezTo>
                      <a:pt x="1112" y="317"/>
                      <a:pt x="1095" y="212"/>
                      <a:pt x="1063" y="112"/>
                    </a:cubicBezTo>
                    <a:cubicBezTo>
                      <a:pt x="1052" y="77"/>
                      <a:pt x="1037" y="39"/>
                      <a:pt x="1008" y="23"/>
                    </a:cubicBezTo>
                    <a:cubicBezTo>
                      <a:pt x="987" y="12"/>
                      <a:pt x="963" y="13"/>
                      <a:pt x="941" y="19"/>
                    </a:cubicBezTo>
                    <a:cubicBezTo>
                      <a:pt x="856" y="42"/>
                      <a:pt x="793" y="145"/>
                      <a:pt x="803" y="244"/>
                    </a:cubicBezTo>
                    <a:cubicBezTo>
                      <a:pt x="782" y="187"/>
                      <a:pt x="780" y="119"/>
                      <a:pt x="747" y="69"/>
                    </a:cubicBezTo>
                    <a:cubicBezTo>
                      <a:pt x="745" y="66"/>
                      <a:pt x="743" y="62"/>
                      <a:pt x="741" y="59"/>
                    </a:cubicBezTo>
                    <a:cubicBezTo>
                      <a:pt x="713" y="24"/>
                      <a:pt x="671" y="4"/>
                      <a:pt x="630" y="8"/>
                    </a:cubicBezTo>
                    <a:cubicBezTo>
                      <a:pt x="571" y="13"/>
                      <a:pt x="474" y="104"/>
                      <a:pt x="494" y="182"/>
                    </a:cubicBezTo>
                    <a:cubicBezTo>
                      <a:pt x="477" y="115"/>
                      <a:pt x="448" y="35"/>
                      <a:pt x="387" y="26"/>
                    </a:cubicBezTo>
                    <a:cubicBezTo>
                      <a:pt x="353" y="21"/>
                      <a:pt x="320" y="40"/>
                      <a:pt x="299" y="70"/>
                    </a:cubicBezTo>
                    <a:cubicBezTo>
                      <a:pt x="277" y="99"/>
                      <a:pt x="265" y="137"/>
                      <a:pt x="257" y="173"/>
                    </a:cubicBezTo>
                    <a:cubicBezTo>
                      <a:pt x="249" y="134"/>
                      <a:pt x="241" y="95"/>
                      <a:pt x="222" y="61"/>
                    </a:cubicBezTo>
                    <a:cubicBezTo>
                      <a:pt x="203" y="28"/>
                      <a:pt x="171" y="1"/>
                      <a:pt x="137" y="0"/>
                    </a:cubicBezTo>
                    <a:cubicBezTo>
                      <a:pt x="99" y="0"/>
                      <a:pt x="65" y="29"/>
                      <a:pt x="46" y="67"/>
                    </a:cubicBezTo>
                    <a:cubicBezTo>
                      <a:pt x="27" y="104"/>
                      <a:pt x="21" y="149"/>
                      <a:pt x="16" y="191"/>
                    </a:cubicBezTo>
                    <a:cubicBezTo>
                      <a:pt x="7" y="260"/>
                      <a:pt x="0" y="693"/>
                      <a:pt x="10" y="762"/>
                    </a:cubicBezTo>
                    <a:cubicBezTo>
                      <a:pt x="25" y="860"/>
                      <a:pt x="78" y="951"/>
                      <a:pt x="169" y="965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6" name="Google Shape;956;p26"/>
            <p:cNvGrpSpPr/>
            <p:nvPr/>
          </p:nvGrpSpPr>
          <p:grpSpPr>
            <a:xfrm>
              <a:off x="-119445" y="3985808"/>
              <a:ext cx="2798635" cy="883385"/>
              <a:chOff x="3370805" y="4603999"/>
              <a:chExt cx="1593121" cy="745976"/>
            </a:xfrm>
          </p:grpSpPr>
          <p:sp>
            <p:nvSpPr>
              <p:cNvPr id="957" name="Google Shape;957;p26"/>
              <p:cNvSpPr/>
              <p:nvPr/>
            </p:nvSpPr>
            <p:spPr>
              <a:xfrm>
                <a:off x="3370805" y="4670145"/>
                <a:ext cx="725533" cy="67983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48" extrusionOk="0">
                    <a:moveTo>
                      <a:pt x="169" y="965"/>
                    </a:moveTo>
                    <a:cubicBezTo>
                      <a:pt x="303" y="986"/>
                      <a:pt x="434" y="1024"/>
                      <a:pt x="568" y="1029"/>
                    </a:cubicBezTo>
                    <a:cubicBezTo>
                      <a:pt x="647" y="1032"/>
                      <a:pt x="725" y="1047"/>
                      <a:pt x="804" y="1040"/>
                    </a:cubicBezTo>
                    <a:cubicBezTo>
                      <a:pt x="918" y="1030"/>
                      <a:pt x="1119" y="585"/>
                      <a:pt x="1115" y="423"/>
                    </a:cubicBezTo>
                    <a:cubicBezTo>
                      <a:pt x="1112" y="317"/>
                      <a:pt x="1095" y="212"/>
                      <a:pt x="1063" y="112"/>
                    </a:cubicBezTo>
                    <a:cubicBezTo>
                      <a:pt x="1052" y="77"/>
                      <a:pt x="1037" y="39"/>
                      <a:pt x="1008" y="23"/>
                    </a:cubicBezTo>
                    <a:cubicBezTo>
                      <a:pt x="987" y="12"/>
                      <a:pt x="963" y="13"/>
                      <a:pt x="941" y="19"/>
                    </a:cubicBezTo>
                    <a:cubicBezTo>
                      <a:pt x="856" y="42"/>
                      <a:pt x="793" y="145"/>
                      <a:pt x="803" y="244"/>
                    </a:cubicBezTo>
                    <a:cubicBezTo>
                      <a:pt x="782" y="187"/>
                      <a:pt x="780" y="119"/>
                      <a:pt x="747" y="69"/>
                    </a:cubicBezTo>
                    <a:cubicBezTo>
                      <a:pt x="745" y="66"/>
                      <a:pt x="743" y="62"/>
                      <a:pt x="741" y="59"/>
                    </a:cubicBezTo>
                    <a:cubicBezTo>
                      <a:pt x="713" y="24"/>
                      <a:pt x="671" y="4"/>
                      <a:pt x="630" y="8"/>
                    </a:cubicBezTo>
                    <a:cubicBezTo>
                      <a:pt x="571" y="13"/>
                      <a:pt x="474" y="104"/>
                      <a:pt x="494" y="182"/>
                    </a:cubicBezTo>
                    <a:cubicBezTo>
                      <a:pt x="477" y="115"/>
                      <a:pt x="448" y="35"/>
                      <a:pt x="387" y="26"/>
                    </a:cubicBezTo>
                    <a:cubicBezTo>
                      <a:pt x="353" y="21"/>
                      <a:pt x="320" y="40"/>
                      <a:pt x="299" y="70"/>
                    </a:cubicBezTo>
                    <a:cubicBezTo>
                      <a:pt x="277" y="99"/>
                      <a:pt x="265" y="137"/>
                      <a:pt x="257" y="173"/>
                    </a:cubicBezTo>
                    <a:cubicBezTo>
                      <a:pt x="249" y="134"/>
                      <a:pt x="241" y="95"/>
                      <a:pt x="222" y="61"/>
                    </a:cubicBezTo>
                    <a:cubicBezTo>
                      <a:pt x="203" y="28"/>
                      <a:pt x="171" y="1"/>
                      <a:pt x="137" y="0"/>
                    </a:cubicBezTo>
                    <a:cubicBezTo>
                      <a:pt x="99" y="0"/>
                      <a:pt x="65" y="29"/>
                      <a:pt x="46" y="67"/>
                    </a:cubicBezTo>
                    <a:cubicBezTo>
                      <a:pt x="27" y="104"/>
                      <a:pt x="21" y="149"/>
                      <a:pt x="16" y="191"/>
                    </a:cubicBezTo>
                    <a:cubicBezTo>
                      <a:pt x="7" y="260"/>
                      <a:pt x="0" y="693"/>
                      <a:pt x="10" y="762"/>
                    </a:cubicBezTo>
                    <a:cubicBezTo>
                      <a:pt x="25" y="860"/>
                      <a:pt x="78" y="951"/>
                      <a:pt x="169" y="965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26"/>
              <p:cNvSpPr/>
              <p:nvPr/>
            </p:nvSpPr>
            <p:spPr>
              <a:xfrm>
                <a:off x="4042474" y="4603999"/>
                <a:ext cx="921452" cy="745966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48" extrusionOk="0">
                    <a:moveTo>
                      <a:pt x="169" y="965"/>
                    </a:moveTo>
                    <a:cubicBezTo>
                      <a:pt x="303" y="986"/>
                      <a:pt x="434" y="1024"/>
                      <a:pt x="568" y="1029"/>
                    </a:cubicBezTo>
                    <a:cubicBezTo>
                      <a:pt x="647" y="1032"/>
                      <a:pt x="725" y="1047"/>
                      <a:pt x="804" y="1040"/>
                    </a:cubicBezTo>
                    <a:cubicBezTo>
                      <a:pt x="918" y="1030"/>
                      <a:pt x="1119" y="585"/>
                      <a:pt x="1115" y="423"/>
                    </a:cubicBezTo>
                    <a:cubicBezTo>
                      <a:pt x="1112" y="317"/>
                      <a:pt x="1095" y="212"/>
                      <a:pt x="1063" y="112"/>
                    </a:cubicBezTo>
                    <a:cubicBezTo>
                      <a:pt x="1052" y="77"/>
                      <a:pt x="1037" y="39"/>
                      <a:pt x="1008" y="23"/>
                    </a:cubicBezTo>
                    <a:cubicBezTo>
                      <a:pt x="987" y="12"/>
                      <a:pt x="963" y="13"/>
                      <a:pt x="941" y="19"/>
                    </a:cubicBezTo>
                    <a:cubicBezTo>
                      <a:pt x="856" y="42"/>
                      <a:pt x="793" y="145"/>
                      <a:pt x="803" y="244"/>
                    </a:cubicBezTo>
                    <a:cubicBezTo>
                      <a:pt x="782" y="187"/>
                      <a:pt x="780" y="119"/>
                      <a:pt x="747" y="69"/>
                    </a:cubicBezTo>
                    <a:cubicBezTo>
                      <a:pt x="745" y="66"/>
                      <a:pt x="743" y="62"/>
                      <a:pt x="741" y="59"/>
                    </a:cubicBezTo>
                    <a:cubicBezTo>
                      <a:pt x="713" y="24"/>
                      <a:pt x="671" y="4"/>
                      <a:pt x="630" y="8"/>
                    </a:cubicBezTo>
                    <a:cubicBezTo>
                      <a:pt x="571" y="13"/>
                      <a:pt x="474" y="104"/>
                      <a:pt x="494" y="182"/>
                    </a:cubicBezTo>
                    <a:cubicBezTo>
                      <a:pt x="477" y="115"/>
                      <a:pt x="448" y="35"/>
                      <a:pt x="387" y="26"/>
                    </a:cubicBezTo>
                    <a:cubicBezTo>
                      <a:pt x="353" y="21"/>
                      <a:pt x="320" y="40"/>
                      <a:pt x="299" y="70"/>
                    </a:cubicBezTo>
                    <a:cubicBezTo>
                      <a:pt x="277" y="99"/>
                      <a:pt x="265" y="137"/>
                      <a:pt x="257" y="173"/>
                    </a:cubicBezTo>
                    <a:cubicBezTo>
                      <a:pt x="249" y="134"/>
                      <a:pt x="241" y="95"/>
                      <a:pt x="222" y="61"/>
                    </a:cubicBezTo>
                    <a:cubicBezTo>
                      <a:pt x="203" y="28"/>
                      <a:pt x="171" y="1"/>
                      <a:pt x="137" y="0"/>
                    </a:cubicBezTo>
                    <a:cubicBezTo>
                      <a:pt x="99" y="0"/>
                      <a:pt x="65" y="29"/>
                      <a:pt x="46" y="67"/>
                    </a:cubicBezTo>
                    <a:cubicBezTo>
                      <a:pt x="27" y="104"/>
                      <a:pt x="21" y="149"/>
                      <a:pt x="16" y="191"/>
                    </a:cubicBezTo>
                    <a:cubicBezTo>
                      <a:pt x="7" y="260"/>
                      <a:pt x="0" y="693"/>
                      <a:pt x="10" y="762"/>
                    </a:cubicBezTo>
                    <a:cubicBezTo>
                      <a:pt x="25" y="860"/>
                      <a:pt x="78" y="951"/>
                      <a:pt x="169" y="965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59" name="Google Shape;959;p26"/>
            <p:cNvSpPr/>
            <p:nvPr/>
          </p:nvSpPr>
          <p:spPr>
            <a:xfrm rot="-257430">
              <a:off x="4896349" y="3841400"/>
              <a:ext cx="4323018" cy="1074373"/>
            </a:xfrm>
            <a:custGeom>
              <a:avLst/>
              <a:gdLst/>
              <a:ahLst/>
              <a:cxnLst/>
              <a:rect l="l" t="t" r="r" b="b"/>
              <a:pathLst>
                <a:path w="3850" h="1232" extrusionOk="0">
                  <a:moveTo>
                    <a:pt x="3845" y="606"/>
                  </a:moveTo>
                  <a:cubicBezTo>
                    <a:pt x="3842" y="501"/>
                    <a:pt x="3825" y="395"/>
                    <a:pt x="3794" y="296"/>
                  </a:cubicBezTo>
                  <a:cubicBezTo>
                    <a:pt x="3783" y="260"/>
                    <a:pt x="3768" y="223"/>
                    <a:pt x="3738" y="207"/>
                  </a:cubicBezTo>
                  <a:cubicBezTo>
                    <a:pt x="3718" y="195"/>
                    <a:pt x="3693" y="196"/>
                    <a:pt x="3671" y="202"/>
                  </a:cubicBezTo>
                  <a:cubicBezTo>
                    <a:pt x="3586" y="226"/>
                    <a:pt x="3523" y="328"/>
                    <a:pt x="3534" y="428"/>
                  </a:cubicBezTo>
                  <a:cubicBezTo>
                    <a:pt x="3513" y="370"/>
                    <a:pt x="3510" y="303"/>
                    <a:pt x="3478" y="253"/>
                  </a:cubicBezTo>
                  <a:cubicBezTo>
                    <a:pt x="3475" y="249"/>
                    <a:pt x="3473" y="246"/>
                    <a:pt x="3471" y="243"/>
                  </a:cubicBezTo>
                  <a:cubicBezTo>
                    <a:pt x="3443" y="207"/>
                    <a:pt x="3401" y="187"/>
                    <a:pt x="3360" y="191"/>
                  </a:cubicBezTo>
                  <a:cubicBezTo>
                    <a:pt x="3302" y="196"/>
                    <a:pt x="3204" y="287"/>
                    <a:pt x="3224" y="365"/>
                  </a:cubicBezTo>
                  <a:cubicBezTo>
                    <a:pt x="3207" y="298"/>
                    <a:pt x="3178" y="219"/>
                    <a:pt x="3117" y="210"/>
                  </a:cubicBezTo>
                  <a:cubicBezTo>
                    <a:pt x="3084" y="205"/>
                    <a:pt x="3051" y="225"/>
                    <a:pt x="3029" y="254"/>
                  </a:cubicBezTo>
                  <a:cubicBezTo>
                    <a:pt x="3007" y="283"/>
                    <a:pt x="2996" y="320"/>
                    <a:pt x="2987" y="357"/>
                  </a:cubicBezTo>
                  <a:cubicBezTo>
                    <a:pt x="2981" y="328"/>
                    <a:pt x="2975" y="298"/>
                    <a:pt x="2964" y="271"/>
                  </a:cubicBezTo>
                  <a:cubicBezTo>
                    <a:pt x="2953" y="237"/>
                    <a:pt x="2938" y="202"/>
                    <a:pt x="2910" y="186"/>
                  </a:cubicBezTo>
                  <a:cubicBezTo>
                    <a:pt x="2890" y="175"/>
                    <a:pt x="2865" y="176"/>
                    <a:pt x="2843" y="182"/>
                  </a:cubicBezTo>
                  <a:cubicBezTo>
                    <a:pt x="2758" y="205"/>
                    <a:pt x="2696" y="308"/>
                    <a:pt x="2706" y="407"/>
                  </a:cubicBezTo>
                  <a:cubicBezTo>
                    <a:pt x="2685" y="350"/>
                    <a:pt x="2682" y="282"/>
                    <a:pt x="2650" y="232"/>
                  </a:cubicBezTo>
                  <a:cubicBezTo>
                    <a:pt x="2648" y="229"/>
                    <a:pt x="2645" y="225"/>
                    <a:pt x="2643" y="222"/>
                  </a:cubicBezTo>
                  <a:cubicBezTo>
                    <a:pt x="2615" y="187"/>
                    <a:pt x="2573" y="167"/>
                    <a:pt x="2532" y="171"/>
                  </a:cubicBezTo>
                  <a:cubicBezTo>
                    <a:pt x="2474" y="176"/>
                    <a:pt x="2376" y="267"/>
                    <a:pt x="2396" y="345"/>
                  </a:cubicBezTo>
                  <a:cubicBezTo>
                    <a:pt x="2379" y="278"/>
                    <a:pt x="2350" y="198"/>
                    <a:pt x="2289" y="189"/>
                  </a:cubicBezTo>
                  <a:cubicBezTo>
                    <a:pt x="2256" y="184"/>
                    <a:pt x="2223" y="204"/>
                    <a:pt x="2201" y="233"/>
                  </a:cubicBezTo>
                  <a:cubicBezTo>
                    <a:pt x="2185" y="256"/>
                    <a:pt x="2174" y="282"/>
                    <a:pt x="2166" y="309"/>
                  </a:cubicBezTo>
                  <a:cubicBezTo>
                    <a:pt x="2163" y="289"/>
                    <a:pt x="2159" y="273"/>
                    <a:pt x="2156" y="261"/>
                  </a:cubicBezTo>
                  <a:cubicBezTo>
                    <a:pt x="2144" y="224"/>
                    <a:pt x="2128" y="184"/>
                    <a:pt x="2097" y="167"/>
                  </a:cubicBezTo>
                  <a:cubicBezTo>
                    <a:pt x="2075" y="155"/>
                    <a:pt x="2050" y="156"/>
                    <a:pt x="2026" y="163"/>
                  </a:cubicBezTo>
                  <a:cubicBezTo>
                    <a:pt x="1936" y="188"/>
                    <a:pt x="1870" y="296"/>
                    <a:pt x="1881" y="401"/>
                  </a:cubicBezTo>
                  <a:cubicBezTo>
                    <a:pt x="1858" y="340"/>
                    <a:pt x="1856" y="269"/>
                    <a:pt x="1821" y="216"/>
                  </a:cubicBezTo>
                  <a:cubicBezTo>
                    <a:pt x="1819" y="212"/>
                    <a:pt x="1817" y="209"/>
                    <a:pt x="1814" y="205"/>
                  </a:cubicBezTo>
                  <a:cubicBezTo>
                    <a:pt x="1785" y="168"/>
                    <a:pt x="1740" y="147"/>
                    <a:pt x="1696" y="151"/>
                  </a:cubicBezTo>
                  <a:cubicBezTo>
                    <a:pt x="1635" y="156"/>
                    <a:pt x="1532" y="253"/>
                    <a:pt x="1553" y="335"/>
                  </a:cubicBezTo>
                  <a:cubicBezTo>
                    <a:pt x="1534" y="264"/>
                    <a:pt x="1504" y="180"/>
                    <a:pt x="1439" y="171"/>
                  </a:cubicBezTo>
                  <a:cubicBezTo>
                    <a:pt x="1404" y="166"/>
                    <a:pt x="1369" y="187"/>
                    <a:pt x="1346" y="218"/>
                  </a:cubicBezTo>
                  <a:cubicBezTo>
                    <a:pt x="1323" y="248"/>
                    <a:pt x="1311" y="288"/>
                    <a:pt x="1302" y="327"/>
                  </a:cubicBezTo>
                  <a:cubicBezTo>
                    <a:pt x="1294" y="285"/>
                    <a:pt x="1284" y="243"/>
                    <a:pt x="1264" y="208"/>
                  </a:cubicBezTo>
                  <a:cubicBezTo>
                    <a:pt x="1244" y="172"/>
                    <a:pt x="1211" y="144"/>
                    <a:pt x="1174" y="143"/>
                  </a:cubicBezTo>
                  <a:cubicBezTo>
                    <a:pt x="1161" y="143"/>
                    <a:pt x="1148" y="147"/>
                    <a:pt x="1136" y="153"/>
                  </a:cubicBezTo>
                  <a:cubicBezTo>
                    <a:pt x="1133" y="141"/>
                    <a:pt x="1130" y="130"/>
                    <a:pt x="1126" y="118"/>
                  </a:cubicBezTo>
                  <a:cubicBezTo>
                    <a:pt x="1114" y="81"/>
                    <a:pt x="1099" y="42"/>
                    <a:pt x="1067" y="24"/>
                  </a:cubicBezTo>
                  <a:cubicBezTo>
                    <a:pt x="1046" y="12"/>
                    <a:pt x="1020" y="13"/>
                    <a:pt x="996" y="20"/>
                  </a:cubicBezTo>
                  <a:cubicBezTo>
                    <a:pt x="906" y="45"/>
                    <a:pt x="840" y="153"/>
                    <a:pt x="851" y="258"/>
                  </a:cubicBezTo>
                  <a:cubicBezTo>
                    <a:pt x="829" y="197"/>
                    <a:pt x="826" y="126"/>
                    <a:pt x="792" y="73"/>
                  </a:cubicBezTo>
                  <a:cubicBezTo>
                    <a:pt x="789" y="69"/>
                    <a:pt x="787" y="66"/>
                    <a:pt x="784" y="63"/>
                  </a:cubicBezTo>
                  <a:cubicBezTo>
                    <a:pt x="755" y="25"/>
                    <a:pt x="711" y="4"/>
                    <a:pt x="667" y="8"/>
                  </a:cubicBezTo>
                  <a:cubicBezTo>
                    <a:pt x="605" y="14"/>
                    <a:pt x="502" y="110"/>
                    <a:pt x="523" y="193"/>
                  </a:cubicBezTo>
                  <a:cubicBezTo>
                    <a:pt x="505" y="121"/>
                    <a:pt x="474" y="37"/>
                    <a:pt x="410" y="28"/>
                  </a:cubicBezTo>
                  <a:cubicBezTo>
                    <a:pt x="375" y="23"/>
                    <a:pt x="339" y="44"/>
                    <a:pt x="317" y="75"/>
                  </a:cubicBezTo>
                  <a:cubicBezTo>
                    <a:pt x="294" y="106"/>
                    <a:pt x="281" y="145"/>
                    <a:pt x="272" y="184"/>
                  </a:cubicBezTo>
                  <a:cubicBezTo>
                    <a:pt x="264" y="143"/>
                    <a:pt x="255" y="100"/>
                    <a:pt x="235" y="65"/>
                  </a:cubicBezTo>
                  <a:cubicBezTo>
                    <a:pt x="215" y="29"/>
                    <a:pt x="182" y="1"/>
                    <a:pt x="145" y="0"/>
                  </a:cubicBezTo>
                  <a:cubicBezTo>
                    <a:pt x="105" y="0"/>
                    <a:pt x="69" y="32"/>
                    <a:pt x="49" y="72"/>
                  </a:cubicBezTo>
                  <a:cubicBezTo>
                    <a:pt x="29" y="111"/>
                    <a:pt x="22" y="157"/>
                    <a:pt x="17" y="202"/>
                  </a:cubicBezTo>
                  <a:cubicBezTo>
                    <a:pt x="8" y="275"/>
                    <a:pt x="0" y="350"/>
                    <a:pt x="11" y="422"/>
                  </a:cubicBezTo>
                  <a:cubicBezTo>
                    <a:pt x="26" y="527"/>
                    <a:pt x="82" y="985"/>
                    <a:pt x="179" y="1001"/>
                  </a:cubicBezTo>
                  <a:cubicBezTo>
                    <a:pt x="320" y="1023"/>
                    <a:pt x="459" y="1063"/>
                    <a:pt x="601" y="1068"/>
                  </a:cubicBezTo>
                  <a:cubicBezTo>
                    <a:pt x="685" y="1072"/>
                    <a:pt x="768" y="1088"/>
                    <a:pt x="851" y="1080"/>
                  </a:cubicBezTo>
                  <a:cubicBezTo>
                    <a:pt x="904" y="1075"/>
                    <a:pt x="974" y="986"/>
                    <a:pt x="1037" y="874"/>
                  </a:cubicBezTo>
                  <a:cubicBezTo>
                    <a:pt x="1037" y="898"/>
                    <a:pt x="1039" y="918"/>
                    <a:pt x="1040" y="928"/>
                  </a:cubicBezTo>
                  <a:cubicBezTo>
                    <a:pt x="1055" y="1033"/>
                    <a:pt x="1112" y="1128"/>
                    <a:pt x="1208" y="1144"/>
                  </a:cubicBezTo>
                  <a:cubicBezTo>
                    <a:pt x="1350" y="1166"/>
                    <a:pt x="1489" y="1206"/>
                    <a:pt x="1631" y="1211"/>
                  </a:cubicBezTo>
                  <a:cubicBezTo>
                    <a:pt x="1714" y="1215"/>
                    <a:pt x="1797" y="1231"/>
                    <a:pt x="1881" y="1223"/>
                  </a:cubicBezTo>
                  <a:cubicBezTo>
                    <a:pt x="1947" y="1217"/>
                    <a:pt x="2041" y="1188"/>
                    <a:pt x="2111" y="1135"/>
                  </a:cubicBezTo>
                  <a:cubicBezTo>
                    <a:pt x="2231" y="1156"/>
                    <a:pt x="2350" y="1187"/>
                    <a:pt x="2470" y="1192"/>
                  </a:cubicBezTo>
                  <a:cubicBezTo>
                    <a:pt x="2549" y="1195"/>
                    <a:pt x="2627" y="1210"/>
                    <a:pt x="2706" y="1203"/>
                  </a:cubicBezTo>
                  <a:cubicBezTo>
                    <a:pt x="2757" y="1198"/>
                    <a:pt x="2825" y="1179"/>
                    <a:pt x="2885" y="1145"/>
                  </a:cubicBezTo>
                  <a:cubicBezTo>
                    <a:pt x="2889" y="1146"/>
                    <a:pt x="2894" y="1147"/>
                    <a:pt x="2899" y="1148"/>
                  </a:cubicBezTo>
                  <a:cubicBezTo>
                    <a:pt x="3032" y="1169"/>
                    <a:pt x="3164" y="1207"/>
                    <a:pt x="3298" y="1212"/>
                  </a:cubicBezTo>
                  <a:cubicBezTo>
                    <a:pt x="3376" y="1215"/>
                    <a:pt x="3455" y="1230"/>
                    <a:pt x="3533" y="1223"/>
                  </a:cubicBezTo>
                  <a:cubicBezTo>
                    <a:pt x="3648" y="1212"/>
                    <a:pt x="3849" y="767"/>
                    <a:pt x="3844" y="606"/>
                  </a:cubicBezTo>
                  <a:lnTo>
                    <a:pt x="3845" y="606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0" name="Google Shape;960;p26"/>
          <p:cNvGrpSpPr/>
          <p:nvPr/>
        </p:nvGrpSpPr>
        <p:grpSpPr>
          <a:xfrm>
            <a:off x="147292" y="5040734"/>
            <a:ext cx="11982740" cy="1817269"/>
            <a:chOff x="110743" y="3780550"/>
            <a:chExt cx="9009343" cy="1362952"/>
          </a:xfrm>
        </p:grpSpPr>
        <p:grpSp>
          <p:nvGrpSpPr>
            <p:cNvPr id="961" name="Google Shape;961;p26"/>
            <p:cNvGrpSpPr/>
            <p:nvPr/>
          </p:nvGrpSpPr>
          <p:grpSpPr>
            <a:xfrm rot="1506004">
              <a:off x="523597" y="4332235"/>
              <a:ext cx="189738" cy="543543"/>
              <a:chOff x="2265868" y="525334"/>
              <a:chExt cx="117517" cy="336649"/>
            </a:xfrm>
          </p:grpSpPr>
          <p:sp>
            <p:nvSpPr>
              <p:cNvPr id="962" name="Google Shape;962;p26"/>
              <p:cNvSpPr/>
              <p:nvPr/>
            </p:nvSpPr>
            <p:spPr>
              <a:xfrm>
                <a:off x="2321170" y="582708"/>
                <a:ext cx="23503" cy="2792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889" extrusionOk="0">
                    <a:moveTo>
                      <a:pt x="7" y="0"/>
                    </a:moveTo>
                    <a:cubicBezTo>
                      <a:pt x="7" y="0"/>
                      <a:pt x="0" y="527"/>
                      <a:pt x="76" y="88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26"/>
              <p:cNvSpPr/>
              <p:nvPr/>
            </p:nvSpPr>
            <p:spPr>
              <a:xfrm>
                <a:off x="2265868" y="605522"/>
                <a:ext cx="117517" cy="63597"/>
              </a:xfrm>
              <a:custGeom>
                <a:avLst/>
                <a:gdLst/>
                <a:ahLst/>
                <a:cxnLst/>
                <a:rect l="l" t="t" r="r" b="b"/>
                <a:pathLst>
                  <a:path w="375" h="202" extrusionOk="0">
                    <a:moveTo>
                      <a:pt x="181" y="44"/>
                    </a:moveTo>
                    <a:cubicBezTo>
                      <a:pt x="133" y="24"/>
                      <a:pt x="84" y="10"/>
                      <a:pt x="33" y="1"/>
                    </a:cubicBezTo>
                    <a:cubicBezTo>
                      <a:pt x="27" y="0"/>
                      <a:pt x="21" y="0"/>
                      <a:pt x="15" y="1"/>
                    </a:cubicBezTo>
                    <a:cubicBezTo>
                      <a:pt x="9" y="2"/>
                      <a:pt x="4" y="6"/>
                      <a:pt x="2" y="11"/>
                    </a:cubicBezTo>
                    <a:cubicBezTo>
                      <a:pt x="0" y="17"/>
                      <a:pt x="2" y="23"/>
                      <a:pt x="6" y="27"/>
                    </a:cubicBezTo>
                    <a:cubicBezTo>
                      <a:pt x="10" y="32"/>
                      <a:pt x="15" y="35"/>
                      <a:pt x="20" y="37"/>
                    </a:cubicBezTo>
                    <a:cubicBezTo>
                      <a:pt x="66" y="60"/>
                      <a:pt x="119" y="69"/>
                      <a:pt x="169" y="62"/>
                    </a:cubicBezTo>
                    <a:cubicBezTo>
                      <a:pt x="149" y="93"/>
                      <a:pt x="135" y="128"/>
                      <a:pt x="119" y="161"/>
                    </a:cubicBezTo>
                    <a:cubicBezTo>
                      <a:pt x="118" y="164"/>
                      <a:pt x="116" y="167"/>
                      <a:pt x="116" y="171"/>
                    </a:cubicBezTo>
                    <a:cubicBezTo>
                      <a:pt x="116" y="174"/>
                      <a:pt x="118" y="177"/>
                      <a:pt x="120" y="179"/>
                    </a:cubicBezTo>
                    <a:cubicBezTo>
                      <a:pt x="126" y="182"/>
                      <a:pt x="132" y="176"/>
                      <a:pt x="135" y="171"/>
                    </a:cubicBezTo>
                    <a:cubicBezTo>
                      <a:pt x="156" y="139"/>
                      <a:pt x="177" y="108"/>
                      <a:pt x="198" y="77"/>
                    </a:cubicBezTo>
                    <a:cubicBezTo>
                      <a:pt x="216" y="120"/>
                      <a:pt x="247" y="161"/>
                      <a:pt x="283" y="192"/>
                    </a:cubicBezTo>
                    <a:cubicBezTo>
                      <a:pt x="287" y="196"/>
                      <a:pt x="294" y="201"/>
                      <a:pt x="300" y="198"/>
                    </a:cubicBezTo>
                    <a:cubicBezTo>
                      <a:pt x="303" y="196"/>
                      <a:pt x="304" y="190"/>
                      <a:pt x="304" y="186"/>
                    </a:cubicBezTo>
                    <a:cubicBezTo>
                      <a:pt x="303" y="181"/>
                      <a:pt x="301" y="178"/>
                      <a:pt x="299" y="174"/>
                    </a:cubicBezTo>
                    <a:cubicBezTo>
                      <a:pt x="277" y="141"/>
                      <a:pt x="255" y="108"/>
                      <a:pt x="234" y="76"/>
                    </a:cubicBezTo>
                    <a:cubicBezTo>
                      <a:pt x="270" y="97"/>
                      <a:pt x="312" y="109"/>
                      <a:pt x="355" y="111"/>
                    </a:cubicBezTo>
                    <a:cubicBezTo>
                      <a:pt x="361" y="111"/>
                      <a:pt x="369" y="110"/>
                      <a:pt x="372" y="104"/>
                    </a:cubicBezTo>
                    <a:cubicBezTo>
                      <a:pt x="374" y="97"/>
                      <a:pt x="367" y="91"/>
                      <a:pt x="360" y="88"/>
                    </a:cubicBezTo>
                    <a:cubicBezTo>
                      <a:pt x="325" y="70"/>
                      <a:pt x="287" y="60"/>
                      <a:pt x="248" y="59"/>
                    </a:cubicBezTo>
                    <a:cubicBezTo>
                      <a:pt x="270" y="52"/>
                      <a:pt x="290" y="43"/>
                      <a:pt x="309" y="28"/>
                    </a:cubicBezTo>
                    <a:cubicBezTo>
                      <a:pt x="316" y="23"/>
                      <a:pt x="323" y="15"/>
                      <a:pt x="319" y="7"/>
                    </a:cubicBezTo>
                    <a:cubicBezTo>
                      <a:pt x="317" y="3"/>
                      <a:pt x="312" y="0"/>
                      <a:pt x="306" y="0"/>
                    </a:cubicBezTo>
                    <a:cubicBezTo>
                      <a:pt x="301" y="0"/>
                      <a:pt x="296" y="2"/>
                      <a:pt x="292" y="4"/>
                    </a:cubicBezTo>
                    <a:cubicBezTo>
                      <a:pt x="256" y="18"/>
                      <a:pt x="216" y="30"/>
                      <a:pt x="181" y="4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26"/>
              <p:cNvSpPr/>
              <p:nvPr/>
            </p:nvSpPr>
            <p:spPr>
              <a:xfrm>
                <a:off x="2272780" y="526717"/>
                <a:ext cx="1009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324" extrusionOk="0">
                    <a:moveTo>
                      <a:pt x="245" y="47"/>
                    </a:moveTo>
                    <a:cubicBezTo>
                      <a:pt x="308" y="93"/>
                      <a:pt x="322" y="182"/>
                      <a:pt x="276" y="246"/>
                    </a:cubicBezTo>
                    <a:cubicBezTo>
                      <a:pt x="229" y="309"/>
                      <a:pt x="140" y="323"/>
                      <a:pt x="77" y="276"/>
                    </a:cubicBezTo>
                    <a:cubicBezTo>
                      <a:pt x="13" y="230"/>
                      <a:pt x="0" y="141"/>
                      <a:pt x="46" y="77"/>
                    </a:cubicBezTo>
                    <a:cubicBezTo>
                      <a:pt x="93" y="14"/>
                      <a:pt x="182" y="0"/>
                      <a:pt x="245" y="4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26"/>
              <p:cNvSpPr/>
              <p:nvPr/>
            </p:nvSpPr>
            <p:spPr>
              <a:xfrm>
                <a:off x="2267250" y="525334"/>
                <a:ext cx="110604" cy="63597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02" extrusionOk="0">
                    <a:moveTo>
                      <a:pt x="70" y="173"/>
                    </a:moveTo>
                    <a:cubicBezTo>
                      <a:pt x="48" y="169"/>
                      <a:pt x="26" y="162"/>
                      <a:pt x="6" y="154"/>
                    </a:cubicBezTo>
                    <a:cubicBezTo>
                      <a:pt x="4" y="153"/>
                      <a:pt x="1" y="154"/>
                      <a:pt x="1" y="156"/>
                    </a:cubicBezTo>
                    <a:cubicBezTo>
                      <a:pt x="0" y="158"/>
                      <a:pt x="1" y="160"/>
                      <a:pt x="3" y="161"/>
                    </a:cubicBezTo>
                    <a:cubicBezTo>
                      <a:pt x="24" y="170"/>
                      <a:pt x="46" y="176"/>
                      <a:pt x="68" y="181"/>
                    </a:cubicBezTo>
                    <a:cubicBezTo>
                      <a:pt x="70" y="181"/>
                      <a:pt x="71" y="180"/>
                      <a:pt x="72" y="179"/>
                    </a:cubicBezTo>
                    <a:cubicBezTo>
                      <a:pt x="72" y="179"/>
                      <a:pt x="73" y="178"/>
                      <a:pt x="73" y="177"/>
                    </a:cubicBezTo>
                    <a:cubicBezTo>
                      <a:pt x="73" y="175"/>
                      <a:pt x="72" y="173"/>
                      <a:pt x="70" y="173"/>
                    </a:cubicBezTo>
                    <a:close/>
                    <a:moveTo>
                      <a:pt x="74" y="150"/>
                    </a:moveTo>
                    <a:cubicBezTo>
                      <a:pt x="54" y="144"/>
                      <a:pt x="35" y="136"/>
                      <a:pt x="17" y="125"/>
                    </a:cubicBezTo>
                    <a:cubicBezTo>
                      <a:pt x="15" y="124"/>
                      <a:pt x="12" y="125"/>
                      <a:pt x="11" y="127"/>
                    </a:cubicBezTo>
                    <a:cubicBezTo>
                      <a:pt x="10" y="129"/>
                      <a:pt x="11" y="131"/>
                      <a:pt x="13" y="132"/>
                    </a:cubicBezTo>
                    <a:cubicBezTo>
                      <a:pt x="31" y="143"/>
                      <a:pt x="51" y="151"/>
                      <a:pt x="71" y="158"/>
                    </a:cubicBezTo>
                    <a:cubicBezTo>
                      <a:pt x="73" y="158"/>
                      <a:pt x="75" y="158"/>
                      <a:pt x="76" y="157"/>
                    </a:cubicBezTo>
                    <a:cubicBezTo>
                      <a:pt x="76" y="156"/>
                      <a:pt x="76" y="156"/>
                      <a:pt x="76" y="155"/>
                    </a:cubicBezTo>
                    <a:cubicBezTo>
                      <a:pt x="77" y="153"/>
                      <a:pt x="76" y="151"/>
                      <a:pt x="74" y="150"/>
                    </a:cubicBezTo>
                    <a:close/>
                    <a:moveTo>
                      <a:pt x="217" y="5"/>
                    </a:moveTo>
                    <a:cubicBezTo>
                      <a:pt x="215" y="4"/>
                      <a:pt x="213" y="5"/>
                      <a:pt x="212" y="7"/>
                    </a:cubicBezTo>
                    <a:cubicBezTo>
                      <a:pt x="206" y="28"/>
                      <a:pt x="201" y="49"/>
                      <a:pt x="200" y="70"/>
                    </a:cubicBezTo>
                    <a:cubicBezTo>
                      <a:pt x="200" y="72"/>
                      <a:pt x="201" y="74"/>
                      <a:pt x="203" y="74"/>
                    </a:cubicBezTo>
                    <a:cubicBezTo>
                      <a:pt x="205" y="74"/>
                      <a:pt x="206" y="74"/>
                      <a:pt x="207" y="73"/>
                    </a:cubicBezTo>
                    <a:cubicBezTo>
                      <a:pt x="207" y="72"/>
                      <a:pt x="208" y="72"/>
                      <a:pt x="208" y="71"/>
                    </a:cubicBezTo>
                    <a:cubicBezTo>
                      <a:pt x="209" y="50"/>
                      <a:pt x="213" y="30"/>
                      <a:pt x="220" y="10"/>
                    </a:cubicBezTo>
                    <a:cubicBezTo>
                      <a:pt x="220" y="8"/>
                      <a:pt x="219" y="5"/>
                      <a:pt x="217" y="5"/>
                    </a:cubicBezTo>
                    <a:close/>
                    <a:moveTo>
                      <a:pt x="186" y="0"/>
                    </a:moveTo>
                    <a:cubicBezTo>
                      <a:pt x="184" y="0"/>
                      <a:pt x="182" y="1"/>
                      <a:pt x="182" y="3"/>
                    </a:cubicBezTo>
                    <a:cubicBezTo>
                      <a:pt x="178" y="26"/>
                      <a:pt x="176" y="49"/>
                      <a:pt x="177" y="72"/>
                    </a:cubicBezTo>
                    <a:cubicBezTo>
                      <a:pt x="177" y="74"/>
                      <a:pt x="179" y="76"/>
                      <a:pt x="181" y="76"/>
                    </a:cubicBezTo>
                    <a:cubicBezTo>
                      <a:pt x="182" y="76"/>
                      <a:pt x="183" y="75"/>
                      <a:pt x="184" y="74"/>
                    </a:cubicBezTo>
                    <a:cubicBezTo>
                      <a:pt x="184" y="74"/>
                      <a:pt x="185" y="73"/>
                      <a:pt x="185" y="72"/>
                    </a:cubicBezTo>
                    <a:cubicBezTo>
                      <a:pt x="184" y="49"/>
                      <a:pt x="186" y="27"/>
                      <a:pt x="189" y="5"/>
                    </a:cubicBezTo>
                    <a:cubicBezTo>
                      <a:pt x="190" y="3"/>
                      <a:pt x="188" y="1"/>
                      <a:pt x="186" y="0"/>
                    </a:cubicBezTo>
                    <a:close/>
                    <a:moveTo>
                      <a:pt x="346" y="162"/>
                    </a:moveTo>
                    <a:cubicBezTo>
                      <a:pt x="324" y="161"/>
                      <a:pt x="301" y="161"/>
                      <a:pt x="278" y="164"/>
                    </a:cubicBezTo>
                    <a:cubicBezTo>
                      <a:pt x="276" y="164"/>
                      <a:pt x="274" y="167"/>
                      <a:pt x="275" y="169"/>
                    </a:cubicBezTo>
                    <a:cubicBezTo>
                      <a:pt x="275" y="171"/>
                      <a:pt x="277" y="172"/>
                      <a:pt x="279" y="172"/>
                    </a:cubicBezTo>
                    <a:cubicBezTo>
                      <a:pt x="301" y="169"/>
                      <a:pt x="324" y="168"/>
                      <a:pt x="346" y="170"/>
                    </a:cubicBezTo>
                    <a:cubicBezTo>
                      <a:pt x="347" y="170"/>
                      <a:pt x="348" y="170"/>
                      <a:pt x="349" y="169"/>
                    </a:cubicBezTo>
                    <a:cubicBezTo>
                      <a:pt x="350" y="168"/>
                      <a:pt x="350" y="167"/>
                      <a:pt x="350" y="167"/>
                    </a:cubicBezTo>
                    <a:cubicBezTo>
                      <a:pt x="350" y="164"/>
                      <a:pt x="349" y="162"/>
                      <a:pt x="347" y="162"/>
                    </a:cubicBezTo>
                    <a:lnTo>
                      <a:pt x="346" y="162"/>
                    </a:lnTo>
                    <a:close/>
                    <a:moveTo>
                      <a:pt x="346" y="193"/>
                    </a:moveTo>
                    <a:cubicBezTo>
                      <a:pt x="325" y="189"/>
                      <a:pt x="304" y="187"/>
                      <a:pt x="282" y="187"/>
                    </a:cubicBezTo>
                    <a:cubicBezTo>
                      <a:pt x="280" y="187"/>
                      <a:pt x="278" y="189"/>
                      <a:pt x="278" y="191"/>
                    </a:cubicBezTo>
                    <a:cubicBezTo>
                      <a:pt x="278" y="193"/>
                      <a:pt x="280" y="195"/>
                      <a:pt x="282" y="195"/>
                    </a:cubicBezTo>
                    <a:cubicBezTo>
                      <a:pt x="303" y="194"/>
                      <a:pt x="324" y="196"/>
                      <a:pt x="344" y="201"/>
                    </a:cubicBezTo>
                    <a:cubicBezTo>
                      <a:pt x="346" y="201"/>
                      <a:pt x="347" y="201"/>
                      <a:pt x="348" y="199"/>
                    </a:cubicBezTo>
                    <a:lnTo>
                      <a:pt x="349" y="198"/>
                    </a:lnTo>
                    <a:cubicBezTo>
                      <a:pt x="349" y="196"/>
                      <a:pt x="348" y="194"/>
                      <a:pt x="346" y="19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6" name="Google Shape;966;p26"/>
            <p:cNvGrpSpPr/>
            <p:nvPr/>
          </p:nvGrpSpPr>
          <p:grpSpPr>
            <a:xfrm>
              <a:off x="110743" y="3780550"/>
              <a:ext cx="9009343" cy="1362952"/>
              <a:chOff x="110743" y="3780550"/>
              <a:chExt cx="9009343" cy="1362952"/>
            </a:xfrm>
          </p:grpSpPr>
          <p:grpSp>
            <p:nvGrpSpPr>
              <p:cNvPr id="967" name="Google Shape;967;p26"/>
              <p:cNvGrpSpPr/>
              <p:nvPr/>
            </p:nvGrpSpPr>
            <p:grpSpPr>
              <a:xfrm rot="-349962">
                <a:off x="8420495" y="4161657"/>
                <a:ext cx="260071" cy="744991"/>
                <a:chOff x="2265868" y="525334"/>
                <a:chExt cx="117517" cy="336649"/>
              </a:xfrm>
            </p:grpSpPr>
            <p:sp>
              <p:nvSpPr>
                <p:cNvPr id="968" name="Google Shape;968;p26"/>
                <p:cNvSpPr/>
                <p:nvPr/>
              </p:nvSpPr>
              <p:spPr>
                <a:xfrm>
                  <a:off x="2321170" y="582708"/>
                  <a:ext cx="23503" cy="27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" h="889" extrusionOk="0">
                      <a:moveTo>
                        <a:pt x="7" y="0"/>
                      </a:moveTo>
                      <a:cubicBezTo>
                        <a:pt x="7" y="0"/>
                        <a:pt x="0" y="527"/>
                        <a:pt x="76" y="88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9" name="Google Shape;969;p26"/>
                <p:cNvSpPr/>
                <p:nvPr/>
              </p:nvSpPr>
              <p:spPr>
                <a:xfrm>
                  <a:off x="2265868" y="605522"/>
                  <a:ext cx="117517" cy="63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202" extrusionOk="0">
                      <a:moveTo>
                        <a:pt x="181" y="44"/>
                      </a:moveTo>
                      <a:cubicBezTo>
                        <a:pt x="133" y="24"/>
                        <a:pt x="84" y="10"/>
                        <a:pt x="33" y="1"/>
                      </a:cubicBezTo>
                      <a:cubicBezTo>
                        <a:pt x="27" y="0"/>
                        <a:pt x="21" y="0"/>
                        <a:pt x="15" y="1"/>
                      </a:cubicBezTo>
                      <a:cubicBezTo>
                        <a:pt x="9" y="2"/>
                        <a:pt x="4" y="6"/>
                        <a:pt x="2" y="11"/>
                      </a:cubicBezTo>
                      <a:cubicBezTo>
                        <a:pt x="0" y="17"/>
                        <a:pt x="2" y="23"/>
                        <a:pt x="6" y="27"/>
                      </a:cubicBezTo>
                      <a:cubicBezTo>
                        <a:pt x="10" y="32"/>
                        <a:pt x="15" y="35"/>
                        <a:pt x="20" y="37"/>
                      </a:cubicBezTo>
                      <a:cubicBezTo>
                        <a:pt x="66" y="60"/>
                        <a:pt x="119" y="69"/>
                        <a:pt x="169" y="62"/>
                      </a:cubicBezTo>
                      <a:cubicBezTo>
                        <a:pt x="149" y="93"/>
                        <a:pt x="135" y="128"/>
                        <a:pt x="119" y="161"/>
                      </a:cubicBezTo>
                      <a:cubicBezTo>
                        <a:pt x="118" y="164"/>
                        <a:pt x="116" y="167"/>
                        <a:pt x="116" y="171"/>
                      </a:cubicBezTo>
                      <a:cubicBezTo>
                        <a:pt x="116" y="174"/>
                        <a:pt x="118" y="177"/>
                        <a:pt x="120" y="179"/>
                      </a:cubicBezTo>
                      <a:cubicBezTo>
                        <a:pt x="126" y="182"/>
                        <a:pt x="132" y="176"/>
                        <a:pt x="135" y="171"/>
                      </a:cubicBezTo>
                      <a:cubicBezTo>
                        <a:pt x="156" y="139"/>
                        <a:pt x="177" y="108"/>
                        <a:pt x="198" y="77"/>
                      </a:cubicBezTo>
                      <a:cubicBezTo>
                        <a:pt x="216" y="120"/>
                        <a:pt x="247" y="161"/>
                        <a:pt x="283" y="192"/>
                      </a:cubicBezTo>
                      <a:cubicBezTo>
                        <a:pt x="287" y="196"/>
                        <a:pt x="294" y="201"/>
                        <a:pt x="300" y="198"/>
                      </a:cubicBezTo>
                      <a:cubicBezTo>
                        <a:pt x="303" y="196"/>
                        <a:pt x="304" y="190"/>
                        <a:pt x="304" y="186"/>
                      </a:cubicBezTo>
                      <a:cubicBezTo>
                        <a:pt x="303" y="181"/>
                        <a:pt x="301" y="178"/>
                        <a:pt x="299" y="174"/>
                      </a:cubicBezTo>
                      <a:cubicBezTo>
                        <a:pt x="277" y="141"/>
                        <a:pt x="255" y="108"/>
                        <a:pt x="234" y="76"/>
                      </a:cubicBezTo>
                      <a:cubicBezTo>
                        <a:pt x="270" y="97"/>
                        <a:pt x="312" y="109"/>
                        <a:pt x="355" y="111"/>
                      </a:cubicBezTo>
                      <a:cubicBezTo>
                        <a:pt x="361" y="111"/>
                        <a:pt x="369" y="110"/>
                        <a:pt x="372" y="104"/>
                      </a:cubicBezTo>
                      <a:cubicBezTo>
                        <a:pt x="374" y="97"/>
                        <a:pt x="367" y="91"/>
                        <a:pt x="360" y="88"/>
                      </a:cubicBezTo>
                      <a:cubicBezTo>
                        <a:pt x="325" y="70"/>
                        <a:pt x="287" y="60"/>
                        <a:pt x="248" y="59"/>
                      </a:cubicBezTo>
                      <a:cubicBezTo>
                        <a:pt x="270" y="52"/>
                        <a:pt x="290" y="43"/>
                        <a:pt x="309" y="28"/>
                      </a:cubicBezTo>
                      <a:cubicBezTo>
                        <a:pt x="316" y="23"/>
                        <a:pt x="323" y="15"/>
                        <a:pt x="319" y="7"/>
                      </a:cubicBezTo>
                      <a:cubicBezTo>
                        <a:pt x="317" y="3"/>
                        <a:pt x="312" y="0"/>
                        <a:pt x="306" y="0"/>
                      </a:cubicBezTo>
                      <a:cubicBezTo>
                        <a:pt x="301" y="0"/>
                        <a:pt x="296" y="2"/>
                        <a:pt x="292" y="4"/>
                      </a:cubicBezTo>
                      <a:cubicBezTo>
                        <a:pt x="256" y="18"/>
                        <a:pt x="216" y="30"/>
                        <a:pt x="181" y="44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0" name="Google Shape;970;p26"/>
                <p:cNvSpPr/>
                <p:nvPr/>
              </p:nvSpPr>
              <p:spPr>
                <a:xfrm>
                  <a:off x="2272780" y="526717"/>
                  <a:ext cx="100925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324" extrusionOk="0">
                      <a:moveTo>
                        <a:pt x="245" y="47"/>
                      </a:moveTo>
                      <a:cubicBezTo>
                        <a:pt x="308" y="93"/>
                        <a:pt x="322" y="182"/>
                        <a:pt x="276" y="246"/>
                      </a:cubicBezTo>
                      <a:cubicBezTo>
                        <a:pt x="229" y="309"/>
                        <a:pt x="140" y="323"/>
                        <a:pt x="77" y="276"/>
                      </a:cubicBezTo>
                      <a:cubicBezTo>
                        <a:pt x="13" y="230"/>
                        <a:pt x="0" y="141"/>
                        <a:pt x="46" y="77"/>
                      </a:cubicBezTo>
                      <a:cubicBezTo>
                        <a:pt x="93" y="14"/>
                        <a:pt x="182" y="0"/>
                        <a:pt x="245" y="47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1" name="Google Shape;971;p26"/>
                <p:cNvSpPr/>
                <p:nvPr/>
              </p:nvSpPr>
              <p:spPr>
                <a:xfrm>
                  <a:off x="2267250" y="525334"/>
                  <a:ext cx="110604" cy="63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" h="202" extrusionOk="0">
                      <a:moveTo>
                        <a:pt x="70" y="173"/>
                      </a:moveTo>
                      <a:cubicBezTo>
                        <a:pt x="48" y="169"/>
                        <a:pt x="26" y="162"/>
                        <a:pt x="6" y="154"/>
                      </a:cubicBezTo>
                      <a:cubicBezTo>
                        <a:pt x="4" y="153"/>
                        <a:pt x="1" y="154"/>
                        <a:pt x="1" y="156"/>
                      </a:cubicBezTo>
                      <a:cubicBezTo>
                        <a:pt x="0" y="158"/>
                        <a:pt x="1" y="160"/>
                        <a:pt x="3" y="161"/>
                      </a:cubicBezTo>
                      <a:cubicBezTo>
                        <a:pt x="24" y="170"/>
                        <a:pt x="46" y="176"/>
                        <a:pt x="68" y="181"/>
                      </a:cubicBezTo>
                      <a:cubicBezTo>
                        <a:pt x="70" y="181"/>
                        <a:pt x="71" y="180"/>
                        <a:pt x="72" y="179"/>
                      </a:cubicBezTo>
                      <a:cubicBezTo>
                        <a:pt x="72" y="179"/>
                        <a:pt x="73" y="178"/>
                        <a:pt x="73" y="177"/>
                      </a:cubicBezTo>
                      <a:cubicBezTo>
                        <a:pt x="73" y="175"/>
                        <a:pt x="72" y="173"/>
                        <a:pt x="70" y="173"/>
                      </a:cubicBezTo>
                      <a:close/>
                      <a:moveTo>
                        <a:pt x="74" y="150"/>
                      </a:moveTo>
                      <a:cubicBezTo>
                        <a:pt x="54" y="144"/>
                        <a:pt x="35" y="136"/>
                        <a:pt x="17" y="125"/>
                      </a:cubicBezTo>
                      <a:cubicBezTo>
                        <a:pt x="15" y="124"/>
                        <a:pt x="12" y="125"/>
                        <a:pt x="11" y="127"/>
                      </a:cubicBezTo>
                      <a:cubicBezTo>
                        <a:pt x="10" y="129"/>
                        <a:pt x="11" y="131"/>
                        <a:pt x="13" y="132"/>
                      </a:cubicBezTo>
                      <a:cubicBezTo>
                        <a:pt x="31" y="143"/>
                        <a:pt x="51" y="151"/>
                        <a:pt x="71" y="158"/>
                      </a:cubicBezTo>
                      <a:cubicBezTo>
                        <a:pt x="73" y="158"/>
                        <a:pt x="75" y="158"/>
                        <a:pt x="76" y="157"/>
                      </a:cubicBezTo>
                      <a:cubicBezTo>
                        <a:pt x="76" y="156"/>
                        <a:pt x="76" y="156"/>
                        <a:pt x="76" y="155"/>
                      </a:cubicBezTo>
                      <a:cubicBezTo>
                        <a:pt x="77" y="153"/>
                        <a:pt x="76" y="151"/>
                        <a:pt x="74" y="150"/>
                      </a:cubicBezTo>
                      <a:close/>
                      <a:moveTo>
                        <a:pt x="217" y="5"/>
                      </a:moveTo>
                      <a:cubicBezTo>
                        <a:pt x="215" y="4"/>
                        <a:pt x="213" y="5"/>
                        <a:pt x="212" y="7"/>
                      </a:cubicBezTo>
                      <a:cubicBezTo>
                        <a:pt x="206" y="28"/>
                        <a:pt x="201" y="49"/>
                        <a:pt x="200" y="70"/>
                      </a:cubicBezTo>
                      <a:cubicBezTo>
                        <a:pt x="200" y="72"/>
                        <a:pt x="201" y="74"/>
                        <a:pt x="203" y="74"/>
                      </a:cubicBezTo>
                      <a:cubicBezTo>
                        <a:pt x="205" y="74"/>
                        <a:pt x="206" y="74"/>
                        <a:pt x="207" y="73"/>
                      </a:cubicBezTo>
                      <a:cubicBezTo>
                        <a:pt x="207" y="72"/>
                        <a:pt x="208" y="72"/>
                        <a:pt x="208" y="71"/>
                      </a:cubicBezTo>
                      <a:cubicBezTo>
                        <a:pt x="209" y="50"/>
                        <a:pt x="213" y="30"/>
                        <a:pt x="220" y="10"/>
                      </a:cubicBezTo>
                      <a:cubicBezTo>
                        <a:pt x="220" y="8"/>
                        <a:pt x="219" y="5"/>
                        <a:pt x="217" y="5"/>
                      </a:cubicBezTo>
                      <a:close/>
                      <a:moveTo>
                        <a:pt x="186" y="0"/>
                      </a:moveTo>
                      <a:cubicBezTo>
                        <a:pt x="184" y="0"/>
                        <a:pt x="182" y="1"/>
                        <a:pt x="182" y="3"/>
                      </a:cubicBezTo>
                      <a:cubicBezTo>
                        <a:pt x="178" y="26"/>
                        <a:pt x="176" y="49"/>
                        <a:pt x="177" y="72"/>
                      </a:cubicBezTo>
                      <a:cubicBezTo>
                        <a:pt x="177" y="74"/>
                        <a:pt x="179" y="76"/>
                        <a:pt x="181" y="76"/>
                      </a:cubicBezTo>
                      <a:cubicBezTo>
                        <a:pt x="182" y="76"/>
                        <a:pt x="183" y="75"/>
                        <a:pt x="184" y="74"/>
                      </a:cubicBezTo>
                      <a:cubicBezTo>
                        <a:pt x="184" y="74"/>
                        <a:pt x="185" y="73"/>
                        <a:pt x="185" y="72"/>
                      </a:cubicBezTo>
                      <a:cubicBezTo>
                        <a:pt x="184" y="49"/>
                        <a:pt x="186" y="27"/>
                        <a:pt x="189" y="5"/>
                      </a:cubicBezTo>
                      <a:cubicBezTo>
                        <a:pt x="190" y="3"/>
                        <a:pt x="188" y="1"/>
                        <a:pt x="186" y="0"/>
                      </a:cubicBezTo>
                      <a:close/>
                      <a:moveTo>
                        <a:pt x="346" y="162"/>
                      </a:moveTo>
                      <a:cubicBezTo>
                        <a:pt x="324" y="161"/>
                        <a:pt x="301" y="161"/>
                        <a:pt x="278" y="164"/>
                      </a:cubicBezTo>
                      <a:cubicBezTo>
                        <a:pt x="276" y="164"/>
                        <a:pt x="274" y="167"/>
                        <a:pt x="275" y="169"/>
                      </a:cubicBezTo>
                      <a:cubicBezTo>
                        <a:pt x="275" y="171"/>
                        <a:pt x="277" y="172"/>
                        <a:pt x="279" y="172"/>
                      </a:cubicBezTo>
                      <a:cubicBezTo>
                        <a:pt x="301" y="169"/>
                        <a:pt x="324" y="168"/>
                        <a:pt x="346" y="170"/>
                      </a:cubicBezTo>
                      <a:cubicBezTo>
                        <a:pt x="347" y="170"/>
                        <a:pt x="348" y="170"/>
                        <a:pt x="349" y="169"/>
                      </a:cubicBezTo>
                      <a:cubicBezTo>
                        <a:pt x="350" y="168"/>
                        <a:pt x="350" y="167"/>
                        <a:pt x="350" y="167"/>
                      </a:cubicBezTo>
                      <a:cubicBezTo>
                        <a:pt x="350" y="164"/>
                        <a:pt x="349" y="162"/>
                        <a:pt x="347" y="162"/>
                      </a:cubicBezTo>
                      <a:lnTo>
                        <a:pt x="346" y="162"/>
                      </a:lnTo>
                      <a:close/>
                      <a:moveTo>
                        <a:pt x="346" y="193"/>
                      </a:moveTo>
                      <a:cubicBezTo>
                        <a:pt x="325" y="189"/>
                        <a:pt x="304" y="187"/>
                        <a:pt x="282" y="187"/>
                      </a:cubicBezTo>
                      <a:cubicBezTo>
                        <a:pt x="280" y="187"/>
                        <a:pt x="278" y="189"/>
                        <a:pt x="278" y="191"/>
                      </a:cubicBezTo>
                      <a:cubicBezTo>
                        <a:pt x="278" y="193"/>
                        <a:pt x="280" y="195"/>
                        <a:pt x="282" y="195"/>
                      </a:cubicBezTo>
                      <a:cubicBezTo>
                        <a:pt x="303" y="194"/>
                        <a:pt x="324" y="196"/>
                        <a:pt x="344" y="201"/>
                      </a:cubicBezTo>
                      <a:cubicBezTo>
                        <a:pt x="346" y="201"/>
                        <a:pt x="347" y="201"/>
                        <a:pt x="348" y="199"/>
                      </a:cubicBezTo>
                      <a:lnTo>
                        <a:pt x="349" y="198"/>
                      </a:lnTo>
                      <a:cubicBezTo>
                        <a:pt x="349" y="196"/>
                        <a:pt x="348" y="194"/>
                        <a:pt x="346" y="19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72" name="Google Shape;972;p26"/>
              <p:cNvGrpSpPr/>
              <p:nvPr/>
            </p:nvGrpSpPr>
            <p:grpSpPr>
              <a:xfrm>
                <a:off x="110743" y="3931685"/>
                <a:ext cx="475633" cy="938462"/>
                <a:chOff x="1978298" y="373253"/>
                <a:chExt cx="255772" cy="504631"/>
              </a:xfrm>
            </p:grpSpPr>
            <p:sp>
              <p:nvSpPr>
                <p:cNvPr id="973" name="Google Shape;973;p26"/>
                <p:cNvSpPr/>
                <p:nvPr/>
              </p:nvSpPr>
              <p:spPr>
                <a:xfrm>
                  <a:off x="2141438" y="472797"/>
                  <a:ext cx="76040" cy="402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1284" extrusionOk="0">
                      <a:moveTo>
                        <a:pt x="243" y="1283"/>
                      </a:moveTo>
                      <a:cubicBezTo>
                        <a:pt x="243" y="1283"/>
                        <a:pt x="6" y="71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4" name="Google Shape;974;p26"/>
                <p:cNvSpPr/>
                <p:nvPr/>
              </p:nvSpPr>
              <p:spPr>
                <a:xfrm>
                  <a:off x="2054337" y="597226"/>
                  <a:ext cx="153463" cy="280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" h="897" extrusionOk="0">
                      <a:moveTo>
                        <a:pt x="0" y="0"/>
                      </a:moveTo>
                      <a:cubicBezTo>
                        <a:pt x="0" y="0"/>
                        <a:pt x="193" y="152"/>
                        <a:pt x="490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5" name="Google Shape;975;p26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6" name="Google Shape;976;p26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7" name="Google Shape;977;p26"/>
                <p:cNvSpPr/>
                <p:nvPr/>
              </p:nvSpPr>
              <p:spPr>
                <a:xfrm>
                  <a:off x="1993505" y="544689"/>
                  <a:ext cx="53919" cy="55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77" extrusionOk="0">
                      <a:moveTo>
                        <a:pt x="91" y="19"/>
                      </a:moveTo>
                      <a:cubicBezTo>
                        <a:pt x="36" y="46"/>
                        <a:pt x="0" y="107"/>
                        <a:pt x="2" y="168"/>
                      </a:cubicBezTo>
                      <a:cubicBezTo>
                        <a:pt x="2" y="173"/>
                        <a:pt x="7" y="176"/>
                        <a:pt x="11" y="175"/>
                      </a:cubicBezTo>
                      <a:cubicBezTo>
                        <a:pt x="51" y="166"/>
                        <a:pt x="88" y="149"/>
                        <a:pt x="116" y="119"/>
                      </a:cubicBezTo>
                      <a:cubicBezTo>
                        <a:pt x="144" y="89"/>
                        <a:pt x="162" y="50"/>
                        <a:pt x="169" y="10"/>
                      </a:cubicBezTo>
                      <a:cubicBezTo>
                        <a:pt x="170" y="6"/>
                        <a:pt x="166" y="1"/>
                        <a:pt x="162" y="1"/>
                      </a:cubicBezTo>
                      <a:cubicBezTo>
                        <a:pt x="138" y="0"/>
                        <a:pt x="112" y="9"/>
                        <a:pt x="91" y="20"/>
                      </a:cubicBezTo>
                      <a:lnTo>
                        <a:pt x="91" y="19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8" name="Google Shape;978;p26"/>
                <p:cNvSpPr/>
                <p:nvPr/>
              </p:nvSpPr>
              <p:spPr>
                <a:xfrm>
                  <a:off x="2021156" y="373253"/>
                  <a:ext cx="212913" cy="188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" h="599" extrusionOk="0">
                      <a:moveTo>
                        <a:pt x="650" y="277"/>
                      </a:moveTo>
                      <a:cubicBezTo>
                        <a:pt x="659" y="270"/>
                        <a:pt x="667" y="262"/>
                        <a:pt x="672" y="252"/>
                      </a:cubicBezTo>
                      <a:cubicBezTo>
                        <a:pt x="677" y="242"/>
                        <a:pt x="679" y="230"/>
                        <a:pt x="677" y="219"/>
                      </a:cubicBezTo>
                      <a:cubicBezTo>
                        <a:pt x="674" y="207"/>
                        <a:pt x="666" y="195"/>
                        <a:pt x="655" y="188"/>
                      </a:cubicBezTo>
                      <a:cubicBezTo>
                        <a:pt x="644" y="180"/>
                        <a:pt x="631" y="177"/>
                        <a:pt x="618" y="175"/>
                      </a:cubicBezTo>
                      <a:cubicBezTo>
                        <a:pt x="582" y="168"/>
                        <a:pt x="545" y="174"/>
                        <a:pt x="510" y="185"/>
                      </a:cubicBezTo>
                      <a:cubicBezTo>
                        <a:pt x="505" y="186"/>
                        <a:pt x="501" y="188"/>
                        <a:pt x="496" y="190"/>
                      </a:cubicBezTo>
                      <a:cubicBezTo>
                        <a:pt x="511" y="175"/>
                        <a:pt x="525" y="160"/>
                        <a:pt x="539" y="143"/>
                      </a:cubicBezTo>
                      <a:cubicBezTo>
                        <a:pt x="552" y="128"/>
                        <a:pt x="565" y="111"/>
                        <a:pt x="572" y="93"/>
                      </a:cubicBezTo>
                      <a:cubicBezTo>
                        <a:pt x="579" y="74"/>
                        <a:pt x="580" y="53"/>
                        <a:pt x="571" y="35"/>
                      </a:cubicBezTo>
                      <a:cubicBezTo>
                        <a:pt x="557" y="10"/>
                        <a:pt x="525" y="0"/>
                        <a:pt x="497" y="6"/>
                      </a:cubicBezTo>
                      <a:cubicBezTo>
                        <a:pt x="469" y="13"/>
                        <a:pt x="447" y="33"/>
                        <a:pt x="431" y="57"/>
                      </a:cubicBezTo>
                      <a:cubicBezTo>
                        <a:pt x="415" y="80"/>
                        <a:pt x="396" y="132"/>
                        <a:pt x="393" y="161"/>
                      </a:cubicBezTo>
                      <a:cubicBezTo>
                        <a:pt x="387" y="136"/>
                        <a:pt x="374" y="93"/>
                        <a:pt x="364" y="74"/>
                      </a:cubicBezTo>
                      <a:cubicBezTo>
                        <a:pt x="354" y="55"/>
                        <a:pt x="339" y="39"/>
                        <a:pt x="321" y="28"/>
                      </a:cubicBezTo>
                      <a:cubicBezTo>
                        <a:pt x="302" y="17"/>
                        <a:pt x="278" y="14"/>
                        <a:pt x="260" y="26"/>
                      </a:cubicBezTo>
                      <a:cubicBezTo>
                        <a:pt x="245" y="36"/>
                        <a:pt x="238" y="54"/>
                        <a:pt x="233" y="72"/>
                      </a:cubicBezTo>
                      <a:cubicBezTo>
                        <a:pt x="229" y="92"/>
                        <a:pt x="227" y="114"/>
                        <a:pt x="229" y="135"/>
                      </a:cubicBezTo>
                      <a:cubicBezTo>
                        <a:pt x="232" y="165"/>
                        <a:pt x="241" y="194"/>
                        <a:pt x="256" y="221"/>
                      </a:cubicBezTo>
                      <a:cubicBezTo>
                        <a:pt x="232" y="213"/>
                        <a:pt x="206" y="207"/>
                        <a:pt x="180" y="205"/>
                      </a:cubicBezTo>
                      <a:cubicBezTo>
                        <a:pt x="138" y="202"/>
                        <a:pt x="95" y="208"/>
                        <a:pt x="56" y="225"/>
                      </a:cubicBezTo>
                      <a:cubicBezTo>
                        <a:pt x="40" y="232"/>
                        <a:pt x="24" y="241"/>
                        <a:pt x="13" y="256"/>
                      </a:cubicBezTo>
                      <a:cubicBezTo>
                        <a:pt x="3" y="270"/>
                        <a:pt x="0" y="291"/>
                        <a:pt x="9" y="306"/>
                      </a:cubicBezTo>
                      <a:cubicBezTo>
                        <a:pt x="14" y="314"/>
                        <a:pt x="24" y="320"/>
                        <a:pt x="33" y="323"/>
                      </a:cubicBezTo>
                      <a:cubicBezTo>
                        <a:pt x="43" y="327"/>
                        <a:pt x="53" y="328"/>
                        <a:pt x="63" y="328"/>
                      </a:cubicBezTo>
                      <a:cubicBezTo>
                        <a:pt x="123" y="330"/>
                        <a:pt x="181" y="313"/>
                        <a:pt x="238" y="296"/>
                      </a:cubicBezTo>
                      <a:cubicBezTo>
                        <a:pt x="207" y="311"/>
                        <a:pt x="175" y="328"/>
                        <a:pt x="146" y="348"/>
                      </a:cubicBezTo>
                      <a:cubicBezTo>
                        <a:pt x="118" y="369"/>
                        <a:pt x="93" y="395"/>
                        <a:pt x="79" y="426"/>
                      </a:cubicBezTo>
                      <a:cubicBezTo>
                        <a:pt x="73" y="440"/>
                        <a:pt x="69" y="455"/>
                        <a:pt x="71" y="470"/>
                      </a:cubicBezTo>
                      <a:cubicBezTo>
                        <a:pt x="74" y="485"/>
                        <a:pt x="85" y="499"/>
                        <a:pt x="99" y="502"/>
                      </a:cubicBezTo>
                      <a:cubicBezTo>
                        <a:pt x="111" y="505"/>
                        <a:pt x="123" y="500"/>
                        <a:pt x="133" y="495"/>
                      </a:cubicBezTo>
                      <a:cubicBezTo>
                        <a:pt x="188" y="470"/>
                        <a:pt x="232" y="427"/>
                        <a:pt x="275" y="384"/>
                      </a:cubicBezTo>
                      <a:cubicBezTo>
                        <a:pt x="250" y="432"/>
                        <a:pt x="240" y="488"/>
                        <a:pt x="247" y="541"/>
                      </a:cubicBezTo>
                      <a:cubicBezTo>
                        <a:pt x="249" y="552"/>
                        <a:pt x="251" y="564"/>
                        <a:pt x="256" y="573"/>
                      </a:cubicBezTo>
                      <a:cubicBezTo>
                        <a:pt x="261" y="583"/>
                        <a:pt x="270" y="592"/>
                        <a:pt x="281" y="595"/>
                      </a:cubicBezTo>
                      <a:cubicBezTo>
                        <a:pt x="291" y="598"/>
                        <a:pt x="303" y="595"/>
                        <a:pt x="312" y="589"/>
                      </a:cubicBezTo>
                      <a:cubicBezTo>
                        <a:pt x="336" y="577"/>
                        <a:pt x="349" y="551"/>
                        <a:pt x="356" y="525"/>
                      </a:cubicBezTo>
                      <a:cubicBezTo>
                        <a:pt x="367" y="485"/>
                        <a:pt x="366" y="443"/>
                        <a:pt x="366" y="402"/>
                      </a:cubicBezTo>
                      <a:cubicBezTo>
                        <a:pt x="373" y="431"/>
                        <a:pt x="381" y="458"/>
                        <a:pt x="393" y="486"/>
                      </a:cubicBezTo>
                      <a:cubicBezTo>
                        <a:pt x="404" y="514"/>
                        <a:pt x="420" y="540"/>
                        <a:pt x="442" y="560"/>
                      </a:cubicBezTo>
                      <a:cubicBezTo>
                        <a:pt x="450" y="567"/>
                        <a:pt x="458" y="574"/>
                        <a:pt x="469" y="578"/>
                      </a:cubicBezTo>
                      <a:cubicBezTo>
                        <a:pt x="479" y="581"/>
                        <a:pt x="492" y="581"/>
                        <a:pt x="501" y="576"/>
                      </a:cubicBezTo>
                      <a:cubicBezTo>
                        <a:pt x="512" y="571"/>
                        <a:pt x="519" y="560"/>
                        <a:pt x="522" y="549"/>
                      </a:cubicBezTo>
                      <a:cubicBezTo>
                        <a:pt x="524" y="537"/>
                        <a:pt x="524" y="525"/>
                        <a:pt x="522" y="514"/>
                      </a:cubicBezTo>
                      <a:cubicBezTo>
                        <a:pt x="514" y="462"/>
                        <a:pt x="486" y="416"/>
                        <a:pt x="457" y="372"/>
                      </a:cubicBezTo>
                      <a:cubicBezTo>
                        <a:pt x="475" y="396"/>
                        <a:pt x="494" y="418"/>
                        <a:pt x="518" y="436"/>
                      </a:cubicBezTo>
                      <a:cubicBezTo>
                        <a:pt x="541" y="455"/>
                        <a:pt x="569" y="469"/>
                        <a:pt x="598" y="473"/>
                      </a:cubicBezTo>
                      <a:cubicBezTo>
                        <a:pt x="614" y="474"/>
                        <a:pt x="630" y="474"/>
                        <a:pt x="643" y="465"/>
                      </a:cubicBezTo>
                      <a:cubicBezTo>
                        <a:pt x="659" y="454"/>
                        <a:pt x="665" y="434"/>
                        <a:pt x="663" y="415"/>
                      </a:cubicBezTo>
                      <a:cubicBezTo>
                        <a:pt x="660" y="397"/>
                        <a:pt x="649" y="380"/>
                        <a:pt x="635" y="368"/>
                      </a:cubicBezTo>
                      <a:cubicBezTo>
                        <a:pt x="618" y="352"/>
                        <a:pt x="597" y="341"/>
                        <a:pt x="575" y="334"/>
                      </a:cubicBezTo>
                      <a:cubicBezTo>
                        <a:pt x="553" y="327"/>
                        <a:pt x="530" y="323"/>
                        <a:pt x="507" y="319"/>
                      </a:cubicBezTo>
                      <a:cubicBezTo>
                        <a:pt x="532" y="317"/>
                        <a:pt x="557" y="316"/>
                        <a:pt x="582" y="310"/>
                      </a:cubicBezTo>
                      <a:cubicBezTo>
                        <a:pt x="607" y="304"/>
                        <a:pt x="631" y="294"/>
                        <a:pt x="650" y="278"/>
                      </a:cubicBezTo>
                      <a:lnTo>
                        <a:pt x="650" y="277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9" name="Google Shape;979;p26"/>
                <p:cNvSpPr/>
                <p:nvPr/>
              </p:nvSpPr>
              <p:spPr>
                <a:xfrm>
                  <a:off x="2102727" y="432703"/>
                  <a:ext cx="74658" cy="58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84" extrusionOk="0">
                      <a:moveTo>
                        <a:pt x="225" y="56"/>
                      </a:moveTo>
                      <a:cubicBezTo>
                        <a:pt x="238" y="96"/>
                        <a:pt x="202" y="144"/>
                        <a:pt x="143" y="164"/>
                      </a:cubicBezTo>
                      <a:cubicBezTo>
                        <a:pt x="85" y="183"/>
                        <a:pt x="26" y="167"/>
                        <a:pt x="13" y="127"/>
                      </a:cubicBezTo>
                      <a:cubicBezTo>
                        <a:pt x="0" y="87"/>
                        <a:pt x="36" y="39"/>
                        <a:pt x="95" y="20"/>
                      </a:cubicBezTo>
                      <a:cubicBezTo>
                        <a:pt x="153" y="0"/>
                        <a:pt x="212" y="17"/>
                        <a:pt x="225" y="56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0" name="Google Shape;980;p26"/>
                <p:cNvSpPr/>
                <p:nvPr/>
              </p:nvSpPr>
              <p:spPr>
                <a:xfrm>
                  <a:off x="2012861" y="398139"/>
                  <a:ext cx="200469" cy="23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762" extrusionOk="0">
                      <a:moveTo>
                        <a:pt x="250" y="600"/>
                      </a:moveTo>
                      <a:lnTo>
                        <a:pt x="126" y="564"/>
                      </a:lnTo>
                      <a:cubicBezTo>
                        <a:pt x="124" y="563"/>
                        <a:pt x="121" y="565"/>
                        <a:pt x="121" y="567"/>
                      </a:cubicBezTo>
                      <a:cubicBezTo>
                        <a:pt x="120" y="569"/>
                        <a:pt x="121" y="572"/>
                        <a:pt x="124" y="573"/>
                      </a:cubicBezTo>
                      <a:lnTo>
                        <a:pt x="247" y="609"/>
                      </a:lnTo>
                      <a:cubicBezTo>
                        <a:pt x="247" y="609"/>
                        <a:pt x="248" y="609"/>
                        <a:pt x="249" y="609"/>
                      </a:cubicBezTo>
                      <a:cubicBezTo>
                        <a:pt x="251" y="609"/>
                        <a:pt x="252" y="607"/>
                        <a:pt x="253" y="606"/>
                      </a:cubicBezTo>
                      <a:cubicBezTo>
                        <a:pt x="254" y="603"/>
                        <a:pt x="252" y="601"/>
                        <a:pt x="250" y="600"/>
                      </a:cubicBezTo>
                      <a:close/>
                      <a:moveTo>
                        <a:pt x="78" y="620"/>
                      </a:moveTo>
                      <a:cubicBezTo>
                        <a:pt x="76" y="618"/>
                        <a:pt x="74" y="617"/>
                        <a:pt x="72" y="619"/>
                      </a:cubicBezTo>
                      <a:cubicBezTo>
                        <a:pt x="70" y="620"/>
                        <a:pt x="69" y="623"/>
                        <a:pt x="71" y="625"/>
                      </a:cubicBezTo>
                      <a:lnTo>
                        <a:pt x="137" y="722"/>
                      </a:lnTo>
                      <a:cubicBezTo>
                        <a:pt x="138" y="723"/>
                        <a:pt x="139" y="724"/>
                        <a:pt x="141" y="724"/>
                      </a:cubicBezTo>
                      <a:cubicBezTo>
                        <a:pt x="142" y="724"/>
                        <a:pt x="142" y="724"/>
                        <a:pt x="143" y="723"/>
                      </a:cubicBezTo>
                      <a:cubicBezTo>
                        <a:pt x="145" y="722"/>
                        <a:pt x="146" y="719"/>
                        <a:pt x="145" y="717"/>
                      </a:cubicBezTo>
                      <a:lnTo>
                        <a:pt x="78" y="620"/>
                      </a:lnTo>
                      <a:close/>
                      <a:moveTo>
                        <a:pt x="274" y="264"/>
                      </a:moveTo>
                      <a:lnTo>
                        <a:pt x="169" y="341"/>
                      </a:lnTo>
                      <a:cubicBezTo>
                        <a:pt x="167" y="343"/>
                        <a:pt x="166" y="346"/>
                        <a:pt x="168" y="348"/>
                      </a:cubicBezTo>
                      <a:cubicBezTo>
                        <a:pt x="169" y="349"/>
                        <a:pt x="170" y="350"/>
                        <a:pt x="171" y="350"/>
                      </a:cubicBezTo>
                      <a:cubicBezTo>
                        <a:pt x="172" y="350"/>
                        <a:pt x="173" y="349"/>
                        <a:pt x="174" y="349"/>
                      </a:cubicBezTo>
                      <a:lnTo>
                        <a:pt x="279" y="271"/>
                      </a:lnTo>
                      <a:cubicBezTo>
                        <a:pt x="281" y="270"/>
                        <a:pt x="282" y="267"/>
                        <a:pt x="280" y="265"/>
                      </a:cubicBezTo>
                      <a:cubicBezTo>
                        <a:pt x="279" y="263"/>
                        <a:pt x="276" y="263"/>
                        <a:pt x="274" y="264"/>
                      </a:cubicBezTo>
                      <a:close/>
                      <a:moveTo>
                        <a:pt x="4" y="652"/>
                      </a:moveTo>
                      <a:cubicBezTo>
                        <a:pt x="2" y="653"/>
                        <a:pt x="0" y="655"/>
                        <a:pt x="1" y="658"/>
                      </a:cubicBezTo>
                      <a:lnTo>
                        <a:pt x="27" y="757"/>
                      </a:lnTo>
                      <a:cubicBezTo>
                        <a:pt x="27" y="760"/>
                        <a:pt x="29" y="761"/>
                        <a:pt x="31" y="761"/>
                      </a:cubicBezTo>
                      <a:cubicBezTo>
                        <a:pt x="32" y="761"/>
                        <a:pt x="32" y="761"/>
                        <a:pt x="32" y="761"/>
                      </a:cubicBezTo>
                      <a:cubicBezTo>
                        <a:pt x="35" y="760"/>
                        <a:pt x="36" y="758"/>
                        <a:pt x="36" y="755"/>
                      </a:cubicBezTo>
                      <a:lnTo>
                        <a:pt x="10" y="656"/>
                      </a:lnTo>
                      <a:cubicBezTo>
                        <a:pt x="9" y="653"/>
                        <a:pt x="7" y="652"/>
                        <a:pt x="4" y="653"/>
                      </a:cubicBezTo>
                      <a:lnTo>
                        <a:pt x="4" y="652"/>
                      </a:lnTo>
                      <a:close/>
                      <a:moveTo>
                        <a:pt x="138" y="195"/>
                      </a:moveTo>
                      <a:lnTo>
                        <a:pt x="139" y="195"/>
                      </a:lnTo>
                      <a:lnTo>
                        <a:pt x="259" y="184"/>
                      </a:lnTo>
                      <a:cubicBezTo>
                        <a:pt x="261" y="184"/>
                        <a:pt x="263" y="181"/>
                        <a:pt x="263" y="179"/>
                      </a:cubicBezTo>
                      <a:cubicBezTo>
                        <a:pt x="263" y="176"/>
                        <a:pt x="260" y="175"/>
                        <a:pt x="258" y="175"/>
                      </a:cubicBezTo>
                      <a:lnTo>
                        <a:pt x="138" y="186"/>
                      </a:lnTo>
                      <a:cubicBezTo>
                        <a:pt x="135" y="186"/>
                        <a:pt x="134" y="188"/>
                        <a:pt x="134" y="190"/>
                      </a:cubicBezTo>
                      <a:cubicBezTo>
                        <a:pt x="134" y="193"/>
                        <a:pt x="136" y="195"/>
                        <a:pt x="138" y="195"/>
                      </a:cubicBezTo>
                      <a:close/>
                      <a:moveTo>
                        <a:pt x="168" y="494"/>
                      </a:moveTo>
                      <a:lnTo>
                        <a:pt x="169" y="494"/>
                      </a:lnTo>
                      <a:lnTo>
                        <a:pt x="235" y="472"/>
                      </a:lnTo>
                      <a:cubicBezTo>
                        <a:pt x="237" y="471"/>
                        <a:pt x="238" y="469"/>
                        <a:pt x="238" y="467"/>
                      </a:cubicBezTo>
                      <a:cubicBezTo>
                        <a:pt x="237" y="464"/>
                        <a:pt x="234" y="463"/>
                        <a:pt x="232" y="464"/>
                      </a:cubicBezTo>
                      <a:lnTo>
                        <a:pt x="167" y="486"/>
                      </a:lnTo>
                      <a:cubicBezTo>
                        <a:pt x="164" y="486"/>
                        <a:pt x="163" y="489"/>
                        <a:pt x="164" y="491"/>
                      </a:cubicBezTo>
                      <a:cubicBezTo>
                        <a:pt x="164" y="493"/>
                        <a:pt x="166" y="494"/>
                        <a:pt x="168" y="494"/>
                      </a:cubicBezTo>
                      <a:close/>
                      <a:moveTo>
                        <a:pt x="531" y="270"/>
                      </a:moveTo>
                      <a:cubicBezTo>
                        <a:pt x="529" y="268"/>
                        <a:pt x="526" y="269"/>
                        <a:pt x="524" y="271"/>
                      </a:cubicBezTo>
                      <a:cubicBezTo>
                        <a:pt x="523" y="273"/>
                        <a:pt x="524" y="276"/>
                        <a:pt x="526" y="277"/>
                      </a:cubicBezTo>
                      <a:lnTo>
                        <a:pt x="619" y="342"/>
                      </a:lnTo>
                      <a:cubicBezTo>
                        <a:pt x="619" y="342"/>
                        <a:pt x="620" y="343"/>
                        <a:pt x="621" y="343"/>
                      </a:cubicBezTo>
                      <a:cubicBezTo>
                        <a:pt x="623" y="343"/>
                        <a:pt x="624" y="342"/>
                        <a:pt x="625" y="341"/>
                      </a:cubicBezTo>
                      <a:cubicBezTo>
                        <a:pt x="627" y="339"/>
                        <a:pt x="626" y="336"/>
                        <a:pt x="624" y="335"/>
                      </a:cubicBezTo>
                      <a:lnTo>
                        <a:pt x="531" y="270"/>
                      </a:lnTo>
                      <a:close/>
                      <a:moveTo>
                        <a:pt x="632" y="154"/>
                      </a:moveTo>
                      <a:lnTo>
                        <a:pt x="538" y="172"/>
                      </a:lnTo>
                      <a:cubicBezTo>
                        <a:pt x="536" y="172"/>
                        <a:pt x="534" y="174"/>
                        <a:pt x="535" y="177"/>
                      </a:cubicBezTo>
                      <a:cubicBezTo>
                        <a:pt x="535" y="179"/>
                        <a:pt x="537" y="181"/>
                        <a:pt x="539" y="181"/>
                      </a:cubicBezTo>
                      <a:cubicBezTo>
                        <a:pt x="540" y="181"/>
                        <a:pt x="540" y="181"/>
                        <a:pt x="540" y="181"/>
                      </a:cubicBezTo>
                      <a:lnTo>
                        <a:pt x="634" y="163"/>
                      </a:lnTo>
                      <a:cubicBezTo>
                        <a:pt x="637" y="163"/>
                        <a:pt x="638" y="161"/>
                        <a:pt x="638" y="158"/>
                      </a:cubicBezTo>
                      <a:cubicBezTo>
                        <a:pt x="637" y="156"/>
                        <a:pt x="635" y="154"/>
                        <a:pt x="632" y="155"/>
                      </a:cubicBezTo>
                      <a:lnTo>
                        <a:pt x="632" y="154"/>
                      </a:lnTo>
                      <a:close/>
                      <a:moveTo>
                        <a:pt x="532" y="1"/>
                      </a:moveTo>
                      <a:cubicBezTo>
                        <a:pt x="530" y="0"/>
                        <a:pt x="527" y="1"/>
                        <a:pt x="526" y="3"/>
                      </a:cubicBezTo>
                      <a:lnTo>
                        <a:pt x="482" y="85"/>
                      </a:lnTo>
                      <a:cubicBezTo>
                        <a:pt x="480" y="88"/>
                        <a:pt x="481" y="90"/>
                        <a:pt x="483" y="92"/>
                      </a:cubicBezTo>
                      <a:cubicBezTo>
                        <a:pt x="484" y="92"/>
                        <a:pt x="485" y="92"/>
                        <a:pt x="485" y="92"/>
                      </a:cubicBezTo>
                      <a:cubicBezTo>
                        <a:pt x="487" y="92"/>
                        <a:pt x="489" y="91"/>
                        <a:pt x="489" y="90"/>
                      </a:cubicBezTo>
                      <a:lnTo>
                        <a:pt x="533" y="7"/>
                      </a:lnTo>
                      <a:cubicBezTo>
                        <a:pt x="535" y="5"/>
                        <a:pt x="534" y="2"/>
                        <a:pt x="532" y="1"/>
                      </a:cubicBezTo>
                      <a:close/>
                      <a:moveTo>
                        <a:pt x="436" y="318"/>
                      </a:moveTo>
                      <a:cubicBezTo>
                        <a:pt x="434" y="319"/>
                        <a:pt x="433" y="322"/>
                        <a:pt x="434" y="324"/>
                      </a:cubicBezTo>
                      <a:lnTo>
                        <a:pt x="479" y="434"/>
                      </a:lnTo>
                      <a:cubicBezTo>
                        <a:pt x="480" y="435"/>
                        <a:pt x="481" y="437"/>
                        <a:pt x="483" y="437"/>
                      </a:cubicBezTo>
                      <a:cubicBezTo>
                        <a:pt x="484" y="437"/>
                        <a:pt x="484" y="437"/>
                        <a:pt x="485" y="436"/>
                      </a:cubicBezTo>
                      <a:cubicBezTo>
                        <a:pt x="487" y="435"/>
                        <a:pt x="488" y="433"/>
                        <a:pt x="487" y="430"/>
                      </a:cubicBezTo>
                      <a:lnTo>
                        <a:pt x="442" y="321"/>
                      </a:lnTo>
                      <a:cubicBezTo>
                        <a:pt x="441" y="319"/>
                        <a:pt x="439" y="317"/>
                        <a:pt x="436" y="318"/>
                      </a:cubicBezTo>
                      <a:close/>
                      <a:moveTo>
                        <a:pt x="346" y="334"/>
                      </a:moveTo>
                      <a:cubicBezTo>
                        <a:pt x="344" y="334"/>
                        <a:pt x="341" y="335"/>
                        <a:pt x="341" y="338"/>
                      </a:cubicBezTo>
                      <a:lnTo>
                        <a:pt x="324" y="421"/>
                      </a:lnTo>
                      <a:cubicBezTo>
                        <a:pt x="323" y="423"/>
                        <a:pt x="325" y="426"/>
                        <a:pt x="327" y="426"/>
                      </a:cubicBezTo>
                      <a:cubicBezTo>
                        <a:pt x="328" y="426"/>
                        <a:pt x="328" y="426"/>
                        <a:pt x="328" y="426"/>
                      </a:cubicBezTo>
                      <a:cubicBezTo>
                        <a:pt x="330" y="426"/>
                        <a:pt x="332" y="424"/>
                        <a:pt x="332" y="422"/>
                      </a:cubicBezTo>
                      <a:lnTo>
                        <a:pt x="350" y="339"/>
                      </a:lnTo>
                      <a:cubicBezTo>
                        <a:pt x="350" y="337"/>
                        <a:pt x="349" y="335"/>
                        <a:pt x="346" y="334"/>
                      </a:cubicBezTo>
                      <a:close/>
                      <a:moveTo>
                        <a:pt x="331" y="2"/>
                      </a:moveTo>
                      <a:cubicBezTo>
                        <a:pt x="329" y="3"/>
                        <a:pt x="328" y="6"/>
                        <a:pt x="328" y="8"/>
                      </a:cubicBezTo>
                      <a:lnTo>
                        <a:pt x="360" y="102"/>
                      </a:lnTo>
                      <a:cubicBezTo>
                        <a:pt x="360" y="104"/>
                        <a:pt x="362" y="105"/>
                        <a:pt x="364" y="105"/>
                      </a:cubicBezTo>
                      <a:cubicBezTo>
                        <a:pt x="365" y="105"/>
                        <a:pt x="365" y="105"/>
                        <a:pt x="366" y="105"/>
                      </a:cubicBezTo>
                      <a:cubicBezTo>
                        <a:pt x="368" y="104"/>
                        <a:pt x="369" y="101"/>
                        <a:pt x="368" y="99"/>
                      </a:cubicBezTo>
                      <a:lnTo>
                        <a:pt x="337" y="5"/>
                      </a:lnTo>
                      <a:cubicBezTo>
                        <a:pt x="336" y="3"/>
                        <a:pt x="334" y="2"/>
                        <a:pt x="331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81" name="Google Shape;981;p26"/>
              <p:cNvGrpSpPr/>
              <p:nvPr/>
            </p:nvGrpSpPr>
            <p:grpSpPr>
              <a:xfrm rot="-754538" flipH="1">
                <a:off x="8548391" y="3821044"/>
                <a:ext cx="475296" cy="937697"/>
                <a:chOff x="1978298" y="373253"/>
                <a:chExt cx="255772" cy="504631"/>
              </a:xfrm>
            </p:grpSpPr>
            <p:sp>
              <p:nvSpPr>
                <p:cNvPr id="982" name="Google Shape;982;p26"/>
                <p:cNvSpPr/>
                <p:nvPr/>
              </p:nvSpPr>
              <p:spPr>
                <a:xfrm>
                  <a:off x="2141438" y="472797"/>
                  <a:ext cx="76040" cy="402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1284" extrusionOk="0">
                      <a:moveTo>
                        <a:pt x="243" y="1283"/>
                      </a:moveTo>
                      <a:cubicBezTo>
                        <a:pt x="243" y="1283"/>
                        <a:pt x="6" y="71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3" name="Google Shape;983;p26"/>
                <p:cNvSpPr/>
                <p:nvPr/>
              </p:nvSpPr>
              <p:spPr>
                <a:xfrm>
                  <a:off x="2054337" y="597226"/>
                  <a:ext cx="153463" cy="280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" h="897" extrusionOk="0">
                      <a:moveTo>
                        <a:pt x="0" y="0"/>
                      </a:moveTo>
                      <a:cubicBezTo>
                        <a:pt x="0" y="0"/>
                        <a:pt x="193" y="152"/>
                        <a:pt x="490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4" name="Google Shape;984;p26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5" name="Google Shape;985;p26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6" name="Google Shape;986;p26"/>
                <p:cNvSpPr/>
                <p:nvPr/>
              </p:nvSpPr>
              <p:spPr>
                <a:xfrm>
                  <a:off x="1993505" y="544689"/>
                  <a:ext cx="53919" cy="55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77" extrusionOk="0">
                      <a:moveTo>
                        <a:pt x="91" y="19"/>
                      </a:moveTo>
                      <a:cubicBezTo>
                        <a:pt x="36" y="46"/>
                        <a:pt x="0" y="107"/>
                        <a:pt x="2" y="168"/>
                      </a:cubicBezTo>
                      <a:cubicBezTo>
                        <a:pt x="2" y="173"/>
                        <a:pt x="7" y="176"/>
                        <a:pt x="11" y="175"/>
                      </a:cubicBezTo>
                      <a:cubicBezTo>
                        <a:pt x="51" y="166"/>
                        <a:pt x="88" y="149"/>
                        <a:pt x="116" y="119"/>
                      </a:cubicBezTo>
                      <a:cubicBezTo>
                        <a:pt x="144" y="89"/>
                        <a:pt x="162" y="50"/>
                        <a:pt x="169" y="10"/>
                      </a:cubicBezTo>
                      <a:cubicBezTo>
                        <a:pt x="170" y="6"/>
                        <a:pt x="166" y="1"/>
                        <a:pt x="162" y="1"/>
                      </a:cubicBezTo>
                      <a:cubicBezTo>
                        <a:pt x="138" y="0"/>
                        <a:pt x="112" y="9"/>
                        <a:pt x="91" y="20"/>
                      </a:cubicBezTo>
                      <a:lnTo>
                        <a:pt x="91" y="19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7" name="Google Shape;987;p26"/>
                <p:cNvSpPr/>
                <p:nvPr/>
              </p:nvSpPr>
              <p:spPr>
                <a:xfrm>
                  <a:off x="2021156" y="373253"/>
                  <a:ext cx="212913" cy="188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" h="599" extrusionOk="0">
                      <a:moveTo>
                        <a:pt x="650" y="277"/>
                      </a:moveTo>
                      <a:cubicBezTo>
                        <a:pt x="659" y="270"/>
                        <a:pt x="667" y="262"/>
                        <a:pt x="672" y="252"/>
                      </a:cubicBezTo>
                      <a:cubicBezTo>
                        <a:pt x="677" y="242"/>
                        <a:pt x="679" y="230"/>
                        <a:pt x="677" y="219"/>
                      </a:cubicBezTo>
                      <a:cubicBezTo>
                        <a:pt x="674" y="207"/>
                        <a:pt x="666" y="195"/>
                        <a:pt x="655" y="188"/>
                      </a:cubicBezTo>
                      <a:cubicBezTo>
                        <a:pt x="644" y="180"/>
                        <a:pt x="631" y="177"/>
                        <a:pt x="618" y="175"/>
                      </a:cubicBezTo>
                      <a:cubicBezTo>
                        <a:pt x="582" y="168"/>
                        <a:pt x="545" y="174"/>
                        <a:pt x="510" y="185"/>
                      </a:cubicBezTo>
                      <a:cubicBezTo>
                        <a:pt x="505" y="186"/>
                        <a:pt x="501" y="188"/>
                        <a:pt x="496" y="190"/>
                      </a:cubicBezTo>
                      <a:cubicBezTo>
                        <a:pt x="511" y="175"/>
                        <a:pt x="525" y="160"/>
                        <a:pt x="539" y="143"/>
                      </a:cubicBezTo>
                      <a:cubicBezTo>
                        <a:pt x="552" y="128"/>
                        <a:pt x="565" y="111"/>
                        <a:pt x="572" y="93"/>
                      </a:cubicBezTo>
                      <a:cubicBezTo>
                        <a:pt x="579" y="74"/>
                        <a:pt x="580" y="53"/>
                        <a:pt x="571" y="35"/>
                      </a:cubicBezTo>
                      <a:cubicBezTo>
                        <a:pt x="557" y="10"/>
                        <a:pt x="525" y="0"/>
                        <a:pt x="497" y="6"/>
                      </a:cubicBezTo>
                      <a:cubicBezTo>
                        <a:pt x="469" y="13"/>
                        <a:pt x="447" y="33"/>
                        <a:pt x="431" y="57"/>
                      </a:cubicBezTo>
                      <a:cubicBezTo>
                        <a:pt x="415" y="80"/>
                        <a:pt x="396" y="132"/>
                        <a:pt x="393" y="161"/>
                      </a:cubicBezTo>
                      <a:cubicBezTo>
                        <a:pt x="387" y="136"/>
                        <a:pt x="374" y="93"/>
                        <a:pt x="364" y="74"/>
                      </a:cubicBezTo>
                      <a:cubicBezTo>
                        <a:pt x="354" y="55"/>
                        <a:pt x="339" y="39"/>
                        <a:pt x="321" y="28"/>
                      </a:cubicBezTo>
                      <a:cubicBezTo>
                        <a:pt x="302" y="17"/>
                        <a:pt x="278" y="14"/>
                        <a:pt x="260" y="26"/>
                      </a:cubicBezTo>
                      <a:cubicBezTo>
                        <a:pt x="245" y="36"/>
                        <a:pt x="238" y="54"/>
                        <a:pt x="233" y="72"/>
                      </a:cubicBezTo>
                      <a:cubicBezTo>
                        <a:pt x="229" y="92"/>
                        <a:pt x="227" y="114"/>
                        <a:pt x="229" y="135"/>
                      </a:cubicBezTo>
                      <a:cubicBezTo>
                        <a:pt x="232" y="165"/>
                        <a:pt x="241" y="194"/>
                        <a:pt x="256" y="221"/>
                      </a:cubicBezTo>
                      <a:cubicBezTo>
                        <a:pt x="232" y="213"/>
                        <a:pt x="206" y="207"/>
                        <a:pt x="180" y="205"/>
                      </a:cubicBezTo>
                      <a:cubicBezTo>
                        <a:pt x="138" y="202"/>
                        <a:pt x="95" y="208"/>
                        <a:pt x="56" y="225"/>
                      </a:cubicBezTo>
                      <a:cubicBezTo>
                        <a:pt x="40" y="232"/>
                        <a:pt x="24" y="241"/>
                        <a:pt x="13" y="256"/>
                      </a:cubicBezTo>
                      <a:cubicBezTo>
                        <a:pt x="3" y="270"/>
                        <a:pt x="0" y="291"/>
                        <a:pt x="9" y="306"/>
                      </a:cubicBezTo>
                      <a:cubicBezTo>
                        <a:pt x="14" y="314"/>
                        <a:pt x="24" y="320"/>
                        <a:pt x="33" y="323"/>
                      </a:cubicBezTo>
                      <a:cubicBezTo>
                        <a:pt x="43" y="327"/>
                        <a:pt x="53" y="328"/>
                        <a:pt x="63" y="328"/>
                      </a:cubicBezTo>
                      <a:cubicBezTo>
                        <a:pt x="123" y="330"/>
                        <a:pt x="181" y="313"/>
                        <a:pt x="238" y="296"/>
                      </a:cubicBezTo>
                      <a:cubicBezTo>
                        <a:pt x="207" y="311"/>
                        <a:pt x="175" y="328"/>
                        <a:pt x="146" y="348"/>
                      </a:cubicBezTo>
                      <a:cubicBezTo>
                        <a:pt x="118" y="369"/>
                        <a:pt x="93" y="395"/>
                        <a:pt x="79" y="426"/>
                      </a:cubicBezTo>
                      <a:cubicBezTo>
                        <a:pt x="73" y="440"/>
                        <a:pt x="69" y="455"/>
                        <a:pt x="71" y="470"/>
                      </a:cubicBezTo>
                      <a:cubicBezTo>
                        <a:pt x="74" y="485"/>
                        <a:pt x="85" y="499"/>
                        <a:pt x="99" y="502"/>
                      </a:cubicBezTo>
                      <a:cubicBezTo>
                        <a:pt x="111" y="505"/>
                        <a:pt x="123" y="500"/>
                        <a:pt x="133" y="495"/>
                      </a:cubicBezTo>
                      <a:cubicBezTo>
                        <a:pt x="188" y="470"/>
                        <a:pt x="232" y="427"/>
                        <a:pt x="275" y="384"/>
                      </a:cubicBezTo>
                      <a:cubicBezTo>
                        <a:pt x="250" y="432"/>
                        <a:pt x="240" y="488"/>
                        <a:pt x="247" y="541"/>
                      </a:cubicBezTo>
                      <a:cubicBezTo>
                        <a:pt x="249" y="552"/>
                        <a:pt x="251" y="564"/>
                        <a:pt x="256" y="573"/>
                      </a:cubicBezTo>
                      <a:cubicBezTo>
                        <a:pt x="261" y="583"/>
                        <a:pt x="270" y="592"/>
                        <a:pt x="281" y="595"/>
                      </a:cubicBezTo>
                      <a:cubicBezTo>
                        <a:pt x="291" y="598"/>
                        <a:pt x="303" y="595"/>
                        <a:pt x="312" y="589"/>
                      </a:cubicBezTo>
                      <a:cubicBezTo>
                        <a:pt x="336" y="577"/>
                        <a:pt x="349" y="551"/>
                        <a:pt x="356" y="525"/>
                      </a:cubicBezTo>
                      <a:cubicBezTo>
                        <a:pt x="367" y="485"/>
                        <a:pt x="366" y="443"/>
                        <a:pt x="366" y="402"/>
                      </a:cubicBezTo>
                      <a:cubicBezTo>
                        <a:pt x="373" y="431"/>
                        <a:pt x="381" y="458"/>
                        <a:pt x="393" y="486"/>
                      </a:cubicBezTo>
                      <a:cubicBezTo>
                        <a:pt x="404" y="514"/>
                        <a:pt x="420" y="540"/>
                        <a:pt x="442" y="560"/>
                      </a:cubicBezTo>
                      <a:cubicBezTo>
                        <a:pt x="450" y="567"/>
                        <a:pt x="458" y="574"/>
                        <a:pt x="469" y="578"/>
                      </a:cubicBezTo>
                      <a:cubicBezTo>
                        <a:pt x="479" y="581"/>
                        <a:pt x="492" y="581"/>
                        <a:pt x="501" y="576"/>
                      </a:cubicBezTo>
                      <a:cubicBezTo>
                        <a:pt x="512" y="571"/>
                        <a:pt x="519" y="560"/>
                        <a:pt x="522" y="549"/>
                      </a:cubicBezTo>
                      <a:cubicBezTo>
                        <a:pt x="524" y="537"/>
                        <a:pt x="524" y="525"/>
                        <a:pt x="522" y="514"/>
                      </a:cubicBezTo>
                      <a:cubicBezTo>
                        <a:pt x="514" y="462"/>
                        <a:pt x="486" y="416"/>
                        <a:pt x="457" y="372"/>
                      </a:cubicBezTo>
                      <a:cubicBezTo>
                        <a:pt x="475" y="396"/>
                        <a:pt x="494" y="418"/>
                        <a:pt x="518" y="436"/>
                      </a:cubicBezTo>
                      <a:cubicBezTo>
                        <a:pt x="541" y="455"/>
                        <a:pt x="569" y="469"/>
                        <a:pt x="598" y="473"/>
                      </a:cubicBezTo>
                      <a:cubicBezTo>
                        <a:pt x="614" y="474"/>
                        <a:pt x="630" y="474"/>
                        <a:pt x="643" y="465"/>
                      </a:cubicBezTo>
                      <a:cubicBezTo>
                        <a:pt x="659" y="454"/>
                        <a:pt x="665" y="434"/>
                        <a:pt x="663" y="415"/>
                      </a:cubicBezTo>
                      <a:cubicBezTo>
                        <a:pt x="660" y="397"/>
                        <a:pt x="649" y="380"/>
                        <a:pt x="635" y="368"/>
                      </a:cubicBezTo>
                      <a:cubicBezTo>
                        <a:pt x="618" y="352"/>
                        <a:pt x="597" y="341"/>
                        <a:pt x="575" y="334"/>
                      </a:cubicBezTo>
                      <a:cubicBezTo>
                        <a:pt x="553" y="327"/>
                        <a:pt x="530" y="323"/>
                        <a:pt x="507" y="319"/>
                      </a:cubicBezTo>
                      <a:cubicBezTo>
                        <a:pt x="532" y="317"/>
                        <a:pt x="557" y="316"/>
                        <a:pt x="582" y="310"/>
                      </a:cubicBezTo>
                      <a:cubicBezTo>
                        <a:pt x="607" y="304"/>
                        <a:pt x="631" y="294"/>
                        <a:pt x="650" y="278"/>
                      </a:cubicBezTo>
                      <a:lnTo>
                        <a:pt x="650" y="277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8" name="Google Shape;988;p26"/>
                <p:cNvSpPr/>
                <p:nvPr/>
              </p:nvSpPr>
              <p:spPr>
                <a:xfrm>
                  <a:off x="2102727" y="432703"/>
                  <a:ext cx="74658" cy="58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84" extrusionOk="0">
                      <a:moveTo>
                        <a:pt x="225" y="56"/>
                      </a:moveTo>
                      <a:cubicBezTo>
                        <a:pt x="238" y="96"/>
                        <a:pt x="202" y="144"/>
                        <a:pt x="143" y="164"/>
                      </a:cubicBezTo>
                      <a:cubicBezTo>
                        <a:pt x="85" y="183"/>
                        <a:pt x="26" y="167"/>
                        <a:pt x="13" y="127"/>
                      </a:cubicBezTo>
                      <a:cubicBezTo>
                        <a:pt x="0" y="87"/>
                        <a:pt x="36" y="39"/>
                        <a:pt x="95" y="20"/>
                      </a:cubicBezTo>
                      <a:cubicBezTo>
                        <a:pt x="153" y="0"/>
                        <a:pt x="212" y="17"/>
                        <a:pt x="225" y="56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9" name="Google Shape;989;p26"/>
                <p:cNvSpPr/>
                <p:nvPr/>
              </p:nvSpPr>
              <p:spPr>
                <a:xfrm>
                  <a:off x="2012861" y="398139"/>
                  <a:ext cx="200469" cy="23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762" extrusionOk="0">
                      <a:moveTo>
                        <a:pt x="250" y="600"/>
                      </a:moveTo>
                      <a:lnTo>
                        <a:pt x="126" y="564"/>
                      </a:lnTo>
                      <a:cubicBezTo>
                        <a:pt x="124" y="563"/>
                        <a:pt x="121" y="565"/>
                        <a:pt x="121" y="567"/>
                      </a:cubicBezTo>
                      <a:cubicBezTo>
                        <a:pt x="120" y="569"/>
                        <a:pt x="121" y="572"/>
                        <a:pt x="124" y="573"/>
                      </a:cubicBezTo>
                      <a:lnTo>
                        <a:pt x="247" y="609"/>
                      </a:lnTo>
                      <a:cubicBezTo>
                        <a:pt x="247" y="609"/>
                        <a:pt x="248" y="609"/>
                        <a:pt x="249" y="609"/>
                      </a:cubicBezTo>
                      <a:cubicBezTo>
                        <a:pt x="251" y="609"/>
                        <a:pt x="252" y="607"/>
                        <a:pt x="253" y="606"/>
                      </a:cubicBezTo>
                      <a:cubicBezTo>
                        <a:pt x="254" y="603"/>
                        <a:pt x="252" y="601"/>
                        <a:pt x="250" y="600"/>
                      </a:cubicBezTo>
                      <a:close/>
                      <a:moveTo>
                        <a:pt x="78" y="620"/>
                      </a:moveTo>
                      <a:cubicBezTo>
                        <a:pt x="76" y="618"/>
                        <a:pt x="74" y="617"/>
                        <a:pt x="72" y="619"/>
                      </a:cubicBezTo>
                      <a:cubicBezTo>
                        <a:pt x="70" y="620"/>
                        <a:pt x="69" y="623"/>
                        <a:pt x="71" y="625"/>
                      </a:cubicBezTo>
                      <a:lnTo>
                        <a:pt x="137" y="722"/>
                      </a:lnTo>
                      <a:cubicBezTo>
                        <a:pt x="138" y="723"/>
                        <a:pt x="139" y="724"/>
                        <a:pt x="141" y="724"/>
                      </a:cubicBezTo>
                      <a:cubicBezTo>
                        <a:pt x="142" y="724"/>
                        <a:pt x="142" y="724"/>
                        <a:pt x="143" y="723"/>
                      </a:cubicBezTo>
                      <a:cubicBezTo>
                        <a:pt x="145" y="722"/>
                        <a:pt x="146" y="719"/>
                        <a:pt x="145" y="717"/>
                      </a:cubicBezTo>
                      <a:lnTo>
                        <a:pt x="78" y="620"/>
                      </a:lnTo>
                      <a:close/>
                      <a:moveTo>
                        <a:pt x="274" y="264"/>
                      </a:moveTo>
                      <a:lnTo>
                        <a:pt x="169" y="341"/>
                      </a:lnTo>
                      <a:cubicBezTo>
                        <a:pt x="167" y="343"/>
                        <a:pt x="166" y="346"/>
                        <a:pt x="168" y="348"/>
                      </a:cubicBezTo>
                      <a:cubicBezTo>
                        <a:pt x="169" y="349"/>
                        <a:pt x="170" y="350"/>
                        <a:pt x="171" y="350"/>
                      </a:cubicBezTo>
                      <a:cubicBezTo>
                        <a:pt x="172" y="350"/>
                        <a:pt x="173" y="349"/>
                        <a:pt x="174" y="349"/>
                      </a:cubicBezTo>
                      <a:lnTo>
                        <a:pt x="279" y="271"/>
                      </a:lnTo>
                      <a:cubicBezTo>
                        <a:pt x="281" y="270"/>
                        <a:pt x="282" y="267"/>
                        <a:pt x="280" y="265"/>
                      </a:cubicBezTo>
                      <a:cubicBezTo>
                        <a:pt x="279" y="263"/>
                        <a:pt x="276" y="263"/>
                        <a:pt x="274" y="264"/>
                      </a:cubicBezTo>
                      <a:close/>
                      <a:moveTo>
                        <a:pt x="4" y="652"/>
                      </a:moveTo>
                      <a:cubicBezTo>
                        <a:pt x="2" y="653"/>
                        <a:pt x="0" y="655"/>
                        <a:pt x="1" y="658"/>
                      </a:cubicBezTo>
                      <a:lnTo>
                        <a:pt x="27" y="757"/>
                      </a:lnTo>
                      <a:cubicBezTo>
                        <a:pt x="27" y="760"/>
                        <a:pt x="29" y="761"/>
                        <a:pt x="31" y="761"/>
                      </a:cubicBezTo>
                      <a:cubicBezTo>
                        <a:pt x="32" y="761"/>
                        <a:pt x="32" y="761"/>
                        <a:pt x="32" y="761"/>
                      </a:cubicBezTo>
                      <a:cubicBezTo>
                        <a:pt x="35" y="760"/>
                        <a:pt x="36" y="758"/>
                        <a:pt x="36" y="755"/>
                      </a:cubicBezTo>
                      <a:lnTo>
                        <a:pt x="10" y="656"/>
                      </a:lnTo>
                      <a:cubicBezTo>
                        <a:pt x="9" y="653"/>
                        <a:pt x="7" y="652"/>
                        <a:pt x="4" y="653"/>
                      </a:cubicBezTo>
                      <a:lnTo>
                        <a:pt x="4" y="652"/>
                      </a:lnTo>
                      <a:close/>
                      <a:moveTo>
                        <a:pt x="138" y="195"/>
                      </a:moveTo>
                      <a:lnTo>
                        <a:pt x="139" y="195"/>
                      </a:lnTo>
                      <a:lnTo>
                        <a:pt x="259" y="184"/>
                      </a:lnTo>
                      <a:cubicBezTo>
                        <a:pt x="261" y="184"/>
                        <a:pt x="263" y="181"/>
                        <a:pt x="263" y="179"/>
                      </a:cubicBezTo>
                      <a:cubicBezTo>
                        <a:pt x="263" y="176"/>
                        <a:pt x="260" y="175"/>
                        <a:pt x="258" y="175"/>
                      </a:cubicBezTo>
                      <a:lnTo>
                        <a:pt x="138" y="186"/>
                      </a:lnTo>
                      <a:cubicBezTo>
                        <a:pt x="135" y="186"/>
                        <a:pt x="134" y="188"/>
                        <a:pt x="134" y="190"/>
                      </a:cubicBezTo>
                      <a:cubicBezTo>
                        <a:pt x="134" y="193"/>
                        <a:pt x="136" y="195"/>
                        <a:pt x="138" y="195"/>
                      </a:cubicBezTo>
                      <a:close/>
                      <a:moveTo>
                        <a:pt x="168" y="494"/>
                      </a:moveTo>
                      <a:lnTo>
                        <a:pt x="169" y="494"/>
                      </a:lnTo>
                      <a:lnTo>
                        <a:pt x="235" y="472"/>
                      </a:lnTo>
                      <a:cubicBezTo>
                        <a:pt x="237" y="471"/>
                        <a:pt x="238" y="469"/>
                        <a:pt x="238" y="467"/>
                      </a:cubicBezTo>
                      <a:cubicBezTo>
                        <a:pt x="237" y="464"/>
                        <a:pt x="234" y="463"/>
                        <a:pt x="232" y="464"/>
                      </a:cubicBezTo>
                      <a:lnTo>
                        <a:pt x="167" y="486"/>
                      </a:lnTo>
                      <a:cubicBezTo>
                        <a:pt x="164" y="486"/>
                        <a:pt x="163" y="489"/>
                        <a:pt x="164" y="491"/>
                      </a:cubicBezTo>
                      <a:cubicBezTo>
                        <a:pt x="164" y="493"/>
                        <a:pt x="166" y="494"/>
                        <a:pt x="168" y="494"/>
                      </a:cubicBezTo>
                      <a:close/>
                      <a:moveTo>
                        <a:pt x="531" y="270"/>
                      </a:moveTo>
                      <a:cubicBezTo>
                        <a:pt x="529" y="268"/>
                        <a:pt x="526" y="269"/>
                        <a:pt x="524" y="271"/>
                      </a:cubicBezTo>
                      <a:cubicBezTo>
                        <a:pt x="523" y="273"/>
                        <a:pt x="524" y="276"/>
                        <a:pt x="526" y="277"/>
                      </a:cubicBezTo>
                      <a:lnTo>
                        <a:pt x="619" y="342"/>
                      </a:lnTo>
                      <a:cubicBezTo>
                        <a:pt x="619" y="342"/>
                        <a:pt x="620" y="343"/>
                        <a:pt x="621" y="343"/>
                      </a:cubicBezTo>
                      <a:cubicBezTo>
                        <a:pt x="623" y="343"/>
                        <a:pt x="624" y="342"/>
                        <a:pt x="625" y="341"/>
                      </a:cubicBezTo>
                      <a:cubicBezTo>
                        <a:pt x="627" y="339"/>
                        <a:pt x="626" y="336"/>
                        <a:pt x="624" y="335"/>
                      </a:cubicBezTo>
                      <a:lnTo>
                        <a:pt x="531" y="270"/>
                      </a:lnTo>
                      <a:close/>
                      <a:moveTo>
                        <a:pt x="632" y="154"/>
                      </a:moveTo>
                      <a:lnTo>
                        <a:pt x="538" y="172"/>
                      </a:lnTo>
                      <a:cubicBezTo>
                        <a:pt x="536" y="172"/>
                        <a:pt x="534" y="174"/>
                        <a:pt x="535" y="177"/>
                      </a:cubicBezTo>
                      <a:cubicBezTo>
                        <a:pt x="535" y="179"/>
                        <a:pt x="537" y="181"/>
                        <a:pt x="539" y="181"/>
                      </a:cubicBezTo>
                      <a:cubicBezTo>
                        <a:pt x="540" y="181"/>
                        <a:pt x="540" y="181"/>
                        <a:pt x="540" y="181"/>
                      </a:cubicBezTo>
                      <a:lnTo>
                        <a:pt x="634" y="163"/>
                      </a:lnTo>
                      <a:cubicBezTo>
                        <a:pt x="637" y="163"/>
                        <a:pt x="638" y="161"/>
                        <a:pt x="638" y="158"/>
                      </a:cubicBezTo>
                      <a:cubicBezTo>
                        <a:pt x="637" y="156"/>
                        <a:pt x="635" y="154"/>
                        <a:pt x="632" y="155"/>
                      </a:cubicBezTo>
                      <a:lnTo>
                        <a:pt x="632" y="154"/>
                      </a:lnTo>
                      <a:close/>
                      <a:moveTo>
                        <a:pt x="532" y="1"/>
                      </a:moveTo>
                      <a:cubicBezTo>
                        <a:pt x="530" y="0"/>
                        <a:pt x="527" y="1"/>
                        <a:pt x="526" y="3"/>
                      </a:cubicBezTo>
                      <a:lnTo>
                        <a:pt x="482" y="85"/>
                      </a:lnTo>
                      <a:cubicBezTo>
                        <a:pt x="480" y="88"/>
                        <a:pt x="481" y="90"/>
                        <a:pt x="483" y="92"/>
                      </a:cubicBezTo>
                      <a:cubicBezTo>
                        <a:pt x="484" y="92"/>
                        <a:pt x="485" y="92"/>
                        <a:pt x="485" y="92"/>
                      </a:cubicBezTo>
                      <a:cubicBezTo>
                        <a:pt x="487" y="92"/>
                        <a:pt x="489" y="91"/>
                        <a:pt x="489" y="90"/>
                      </a:cubicBezTo>
                      <a:lnTo>
                        <a:pt x="533" y="7"/>
                      </a:lnTo>
                      <a:cubicBezTo>
                        <a:pt x="535" y="5"/>
                        <a:pt x="534" y="2"/>
                        <a:pt x="532" y="1"/>
                      </a:cubicBezTo>
                      <a:close/>
                      <a:moveTo>
                        <a:pt x="436" y="318"/>
                      </a:moveTo>
                      <a:cubicBezTo>
                        <a:pt x="434" y="319"/>
                        <a:pt x="433" y="322"/>
                        <a:pt x="434" y="324"/>
                      </a:cubicBezTo>
                      <a:lnTo>
                        <a:pt x="479" y="434"/>
                      </a:lnTo>
                      <a:cubicBezTo>
                        <a:pt x="480" y="435"/>
                        <a:pt x="481" y="437"/>
                        <a:pt x="483" y="437"/>
                      </a:cubicBezTo>
                      <a:cubicBezTo>
                        <a:pt x="484" y="437"/>
                        <a:pt x="484" y="437"/>
                        <a:pt x="485" y="436"/>
                      </a:cubicBezTo>
                      <a:cubicBezTo>
                        <a:pt x="487" y="435"/>
                        <a:pt x="488" y="433"/>
                        <a:pt x="487" y="430"/>
                      </a:cubicBezTo>
                      <a:lnTo>
                        <a:pt x="442" y="321"/>
                      </a:lnTo>
                      <a:cubicBezTo>
                        <a:pt x="441" y="319"/>
                        <a:pt x="439" y="317"/>
                        <a:pt x="436" y="318"/>
                      </a:cubicBezTo>
                      <a:close/>
                      <a:moveTo>
                        <a:pt x="346" y="334"/>
                      </a:moveTo>
                      <a:cubicBezTo>
                        <a:pt x="344" y="334"/>
                        <a:pt x="341" y="335"/>
                        <a:pt x="341" y="338"/>
                      </a:cubicBezTo>
                      <a:lnTo>
                        <a:pt x="324" y="421"/>
                      </a:lnTo>
                      <a:cubicBezTo>
                        <a:pt x="323" y="423"/>
                        <a:pt x="325" y="426"/>
                        <a:pt x="327" y="426"/>
                      </a:cubicBezTo>
                      <a:cubicBezTo>
                        <a:pt x="328" y="426"/>
                        <a:pt x="328" y="426"/>
                        <a:pt x="328" y="426"/>
                      </a:cubicBezTo>
                      <a:cubicBezTo>
                        <a:pt x="330" y="426"/>
                        <a:pt x="332" y="424"/>
                        <a:pt x="332" y="422"/>
                      </a:cubicBezTo>
                      <a:lnTo>
                        <a:pt x="350" y="339"/>
                      </a:lnTo>
                      <a:cubicBezTo>
                        <a:pt x="350" y="337"/>
                        <a:pt x="349" y="335"/>
                        <a:pt x="346" y="334"/>
                      </a:cubicBezTo>
                      <a:close/>
                      <a:moveTo>
                        <a:pt x="331" y="2"/>
                      </a:moveTo>
                      <a:cubicBezTo>
                        <a:pt x="329" y="3"/>
                        <a:pt x="328" y="6"/>
                        <a:pt x="328" y="8"/>
                      </a:cubicBezTo>
                      <a:lnTo>
                        <a:pt x="360" y="102"/>
                      </a:lnTo>
                      <a:cubicBezTo>
                        <a:pt x="360" y="104"/>
                        <a:pt x="362" y="105"/>
                        <a:pt x="364" y="105"/>
                      </a:cubicBezTo>
                      <a:cubicBezTo>
                        <a:pt x="365" y="105"/>
                        <a:pt x="365" y="105"/>
                        <a:pt x="366" y="105"/>
                      </a:cubicBezTo>
                      <a:cubicBezTo>
                        <a:pt x="368" y="104"/>
                        <a:pt x="369" y="101"/>
                        <a:pt x="368" y="99"/>
                      </a:cubicBezTo>
                      <a:lnTo>
                        <a:pt x="337" y="5"/>
                      </a:lnTo>
                      <a:cubicBezTo>
                        <a:pt x="336" y="3"/>
                        <a:pt x="334" y="2"/>
                        <a:pt x="331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90" name="Google Shape;990;p26"/>
              <p:cNvGrpSpPr/>
              <p:nvPr/>
            </p:nvGrpSpPr>
            <p:grpSpPr>
              <a:xfrm rot="378710">
                <a:off x="8849618" y="4312605"/>
                <a:ext cx="154673" cy="443091"/>
                <a:chOff x="2265868" y="525334"/>
                <a:chExt cx="117517" cy="336649"/>
              </a:xfrm>
            </p:grpSpPr>
            <p:sp>
              <p:nvSpPr>
                <p:cNvPr id="991" name="Google Shape;991;p26"/>
                <p:cNvSpPr/>
                <p:nvPr/>
              </p:nvSpPr>
              <p:spPr>
                <a:xfrm>
                  <a:off x="2321170" y="582708"/>
                  <a:ext cx="23503" cy="27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" h="889" extrusionOk="0">
                      <a:moveTo>
                        <a:pt x="7" y="0"/>
                      </a:moveTo>
                      <a:cubicBezTo>
                        <a:pt x="7" y="0"/>
                        <a:pt x="0" y="527"/>
                        <a:pt x="76" y="88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2" name="Google Shape;992;p26"/>
                <p:cNvSpPr/>
                <p:nvPr/>
              </p:nvSpPr>
              <p:spPr>
                <a:xfrm>
                  <a:off x="2265868" y="605522"/>
                  <a:ext cx="117517" cy="63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202" extrusionOk="0">
                      <a:moveTo>
                        <a:pt x="181" y="44"/>
                      </a:moveTo>
                      <a:cubicBezTo>
                        <a:pt x="133" y="24"/>
                        <a:pt x="84" y="10"/>
                        <a:pt x="33" y="1"/>
                      </a:cubicBezTo>
                      <a:cubicBezTo>
                        <a:pt x="27" y="0"/>
                        <a:pt x="21" y="0"/>
                        <a:pt x="15" y="1"/>
                      </a:cubicBezTo>
                      <a:cubicBezTo>
                        <a:pt x="9" y="2"/>
                        <a:pt x="4" y="6"/>
                        <a:pt x="2" y="11"/>
                      </a:cubicBezTo>
                      <a:cubicBezTo>
                        <a:pt x="0" y="17"/>
                        <a:pt x="2" y="23"/>
                        <a:pt x="6" y="27"/>
                      </a:cubicBezTo>
                      <a:cubicBezTo>
                        <a:pt x="10" y="32"/>
                        <a:pt x="15" y="35"/>
                        <a:pt x="20" y="37"/>
                      </a:cubicBezTo>
                      <a:cubicBezTo>
                        <a:pt x="66" y="60"/>
                        <a:pt x="119" y="69"/>
                        <a:pt x="169" y="62"/>
                      </a:cubicBezTo>
                      <a:cubicBezTo>
                        <a:pt x="149" y="93"/>
                        <a:pt x="135" y="128"/>
                        <a:pt x="119" y="161"/>
                      </a:cubicBezTo>
                      <a:cubicBezTo>
                        <a:pt x="118" y="164"/>
                        <a:pt x="116" y="167"/>
                        <a:pt x="116" y="171"/>
                      </a:cubicBezTo>
                      <a:cubicBezTo>
                        <a:pt x="116" y="174"/>
                        <a:pt x="118" y="177"/>
                        <a:pt x="120" y="179"/>
                      </a:cubicBezTo>
                      <a:cubicBezTo>
                        <a:pt x="126" y="182"/>
                        <a:pt x="132" y="176"/>
                        <a:pt x="135" y="171"/>
                      </a:cubicBezTo>
                      <a:cubicBezTo>
                        <a:pt x="156" y="139"/>
                        <a:pt x="177" y="108"/>
                        <a:pt x="198" y="77"/>
                      </a:cubicBezTo>
                      <a:cubicBezTo>
                        <a:pt x="216" y="120"/>
                        <a:pt x="247" y="161"/>
                        <a:pt x="283" y="192"/>
                      </a:cubicBezTo>
                      <a:cubicBezTo>
                        <a:pt x="287" y="196"/>
                        <a:pt x="294" y="201"/>
                        <a:pt x="300" y="198"/>
                      </a:cubicBezTo>
                      <a:cubicBezTo>
                        <a:pt x="303" y="196"/>
                        <a:pt x="304" y="190"/>
                        <a:pt x="304" y="186"/>
                      </a:cubicBezTo>
                      <a:cubicBezTo>
                        <a:pt x="303" y="181"/>
                        <a:pt x="301" y="178"/>
                        <a:pt x="299" y="174"/>
                      </a:cubicBezTo>
                      <a:cubicBezTo>
                        <a:pt x="277" y="141"/>
                        <a:pt x="255" y="108"/>
                        <a:pt x="234" y="76"/>
                      </a:cubicBezTo>
                      <a:cubicBezTo>
                        <a:pt x="270" y="97"/>
                        <a:pt x="312" y="109"/>
                        <a:pt x="355" y="111"/>
                      </a:cubicBezTo>
                      <a:cubicBezTo>
                        <a:pt x="361" y="111"/>
                        <a:pt x="369" y="110"/>
                        <a:pt x="372" y="104"/>
                      </a:cubicBezTo>
                      <a:cubicBezTo>
                        <a:pt x="374" y="97"/>
                        <a:pt x="367" y="91"/>
                        <a:pt x="360" y="88"/>
                      </a:cubicBezTo>
                      <a:cubicBezTo>
                        <a:pt x="325" y="70"/>
                        <a:pt x="287" y="60"/>
                        <a:pt x="248" y="59"/>
                      </a:cubicBezTo>
                      <a:cubicBezTo>
                        <a:pt x="270" y="52"/>
                        <a:pt x="290" y="43"/>
                        <a:pt x="309" y="28"/>
                      </a:cubicBezTo>
                      <a:cubicBezTo>
                        <a:pt x="316" y="23"/>
                        <a:pt x="323" y="15"/>
                        <a:pt x="319" y="7"/>
                      </a:cubicBezTo>
                      <a:cubicBezTo>
                        <a:pt x="317" y="3"/>
                        <a:pt x="312" y="0"/>
                        <a:pt x="306" y="0"/>
                      </a:cubicBezTo>
                      <a:cubicBezTo>
                        <a:pt x="301" y="0"/>
                        <a:pt x="296" y="2"/>
                        <a:pt x="292" y="4"/>
                      </a:cubicBezTo>
                      <a:cubicBezTo>
                        <a:pt x="256" y="18"/>
                        <a:pt x="216" y="30"/>
                        <a:pt x="181" y="44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3" name="Google Shape;993;p26"/>
                <p:cNvSpPr/>
                <p:nvPr/>
              </p:nvSpPr>
              <p:spPr>
                <a:xfrm>
                  <a:off x="2272780" y="526717"/>
                  <a:ext cx="100925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324" extrusionOk="0">
                      <a:moveTo>
                        <a:pt x="245" y="47"/>
                      </a:moveTo>
                      <a:cubicBezTo>
                        <a:pt x="308" y="93"/>
                        <a:pt x="322" y="182"/>
                        <a:pt x="276" y="246"/>
                      </a:cubicBezTo>
                      <a:cubicBezTo>
                        <a:pt x="229" y="309"/>
                        <a:pt x="140" y="323"/>
                        <a:pt x="77" y="276"/>
                      </a:cubicBezTo>
                      <a:cubicBezTo>
                        <a:pt x="13" y="230"/>
                        <a:pt x="0" y="141"/>
                        <a:pt x="46" y="77"/>
                      </a:cubicBezTo>
                      <a:cubicBezTo>
                        <a:pt x="93" y="14"/>
                        <a:pt x="182" y="0"/>
                        <a:pt x="245" y="47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4" name="Google Shape;994;p26"/>
                <p:cNvSpPr/>
                <p:nvPr/>
              </p:nvSpPr>
              <p:spPr>
                <a:xfrm>
                  <a:off x="2267250" y="525334"/>
                  <a:ext cx="110604" cy="63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" h="202" extrusionOk="0">
                      <a:moveTo>
                        <a:pt x="70" y="173"/>
                      </a:moveTo>
                      <a:cubicBezTo>
                        <a:pt x="48" y="169"/>
                        <a:pt x="26" y="162"/>
                        <a:pt x="6" y="154"/>
                      </a:cubicBezTo>
                      <a:cubicBezTo>
                        <a:pt x="4" y="153"/>
                        <a:pt x="1" y="154"/>
                        <a:pt x="1" y="156"/>
                      </a:cubicBezTo>
                      <a:cubicBezTo>
                        <a:pt x="0" y="158"/>
                        <a:pt x="1" y="160"/>
                        <a:pt x="3" y="161"/>
                      </a:cubicBezTo>
                      <a:cubicBezTo>
                        <a:pt x="24" y="170"/>
                        <a:pt x="46" y="176"/>
                        <a:pt x="68" y="181"/>
                      </a:cubicBezTo>
                      <a:cubicBezTo>
                        <a:pt x="70" y="181"/>
                        <a:pt x="71" y="180"/>
                        <a:pt x="72" y="179"/>
                      </a:cubicBezTo>
                      <a:cubicBezTo>
                        <a:pt x="72" y="179"/>
                        <a:pt x="73" y="178"/>
                        <a:pt x="73" y="177"/>
                      </a:cubicBezTo>
                      <a:cubicBezTo>
                        <a:pt x="73" y="175"/>
                        <a:pt x="72" y="173"/>
                        <a:pt x="70" y="173"/>
                      </a:cubicBezTo>
                      <a:close/>
                      <a:moveTo>
                        <a:pt x="74" y="150"/>
                      </a:moveTo>
                      <a:cubicBezTo>
                        <a:pt x="54" y="144"/>
                        <a:pt x="35" y="136"/>
                        <a:pt x="17" y="125"/>
                      </a:cubicBezTo>
                      <a:cubicBezTo>
                        <a:pt x="15" y="124"/>
                        <a:pt x="12" y="125"/>
                        <a:pt x="11" y="127"/>
                      </a:cubicBezTo>
                      <a:cubicBezTo>
                        <a:pt x="10" y="129"/>
                        <a:pt x="11" y="131"/>
                        <a:pt x="13" y="132"/>
                      </a:cubicBezTo>
                      <a:cubicBezTo>
                        <a:pt x="31" y="143"/>
                        <a:pt x="51" y="151"/>
                        <a:pt x="71" y="158"/>
                      </a:cubicBezTo>
                      <a:cubicBezTo>
                        <a:pt x="73" y="158"/>
                        <a:pt x="75" y="158"/>
                        <a:pt x="76" y="157"/>
                      </a:cubicBezTo>
                      <a:cubicBezTo>
                        <a:pt x="76" y="156"/>
                        <a:pt x="76" y="156"/>
                        <a:pt x="76" y="155"/>
                      </a:cubicBezTo>
                      <a:cubicBezTo>
                        <a:pt x="77" y="153"/>
                        <a:pt x="76" y="151"/>
                        <a:pt x="74" y="150"/>
                      </a:cubicBezTo>
                      <a:close/>
                      <a:moveTo>
                        <a:pt x="217" y="5"/>
                      </a:moveTo>
                      <a:cubicBezTo>
                        <a:pt x="215" y="4"/>
                        <a:pt x="213" y="5"/>
                        <a:pt x="212" y="7"/>
                      </a:cubicBezTo>
                      <a:cubicBezTo>
                        <a:pt x="206" y="28"/>
                        <a:pt x="201" y="49"/>
                        <a:pt x="200" y="70"/>
                      </a:cubicBezTo>
                      <a:cubicBezTo>
                        <a:pt x="200" y="72"/>
                        <a:pt x="201" y="74"/>
                        <a:pt x="203" y="74"/>
                      </a:cubicBezTo>
                      <a:cubicBezTo>
                        <a:pt x="205" y="74"/>
                        <a:pt x="206" y="74"/>
                        <a:pt x="207" y="73"/>
                      </a:cubicBezTo>
                      <a:cubicBezTo>
                        <a:pt x="207" y="72"/>
                        <a:pt x="208" y="72"/>
                        <a:pt x="208" y="71"/>
                      </a:cubicBezTo>
                      <a:cubicBezTo>
                        <a:pt x="209" y="50"/>
                        <a:pt x="213" y="30"/>
                        <a:pt x="220" y="10"/>
                      </a:cubicBezTo>
                      <a:cubicBezTo>
                        <a:pt x="220" y="8"/>
                        <a:pt x="219" y="5"/>
                        <a:pt x="217" y="5"/>
                      </a:cubicBezTo>
                      <a:close/>
                      <a:moveTo>
                        <a:pt x="186" y="0"/>
                      </a:moveTo>
                      <a:cubicBezTo>
                        <a:pt x="184" y="0"/>
                        <a:pt x="182" y="1"/>
                        <a:pt x="182" y="3"/>
                      </a:cubicBezTo>
                      <a:cubicBezTo>
                        <a:pt x="178" y="26"/>
                        <a:pt x="176" y="49"/>
                        <a:pt x="177" y="72"/>
                      </a:cubicBezTo>
                      <a:cubicBezTo>
                        <a:pt x="177" y="74"/>
                        <a:pt x="179" y="76"/>
                        <a:pt x="181" y="76"/>
                      </a:cubicBezTo>
                      <a:cubicBezTo>
                        <a:pt x="182" y="76"/>
                        <a:pt x="183" y="75"/>
                        <a:pt x="184" y="74"/>
                      </a:cubicBezTo>
                      <a:cubicBezTo>
                        <a:pt x="184" y="74"/>
                        <a:pt x="185" y="73"/>
                        <a:pt x="185" y="72"/>
                      </a:cubicBezTo>
                      <a:cubicBezTo>
                        <a:pt x="184" y="49"/>
                        <a:pt x="186" y="27"/>
                        <a:pt x="189" y="5"/>
                      </a:cubicBezTo>
                      <a:cubicBezTo>
                        <a:pt x="190" y="3"/>
                        <a:pt x="188" y="1"/>
                        <a:pt x="186" y="0"/>
                      </a:cubicBezTo>
                      <a:close/>
                      <a:moveTo>
                        <a:pt x="346" y="162"/>
                      </a:moveTo>
                      <a:cubicBezTo>
                        <a:pt x="324" y="161"/>
                        <a:pt x="301" y="161"/>
                        <a:pt x="278" y="164"/>
                      </a:cubicBezTo>
                      <a:cubicBezTo>
                        <a:pt x="276" y="164"/>
                        <a:pt x="274" y="167"/>
                        <a:pt x="275" y="169"/>
                      </a:cubicBezTo>
                      <a:cubicBezTo>
                        <a:pt x="275" y="171"/>
                        <a:pt x="277" y="172"/>
                        <a:pt x="279" y="172"/>
                      </a:cubicBezTo>
                      <a:cubicBezTo>
                        <a:pt x="301" y="169"/>
                        <a:pt x="324" y="168"/>
                        <a:pt x="346" y="170"/>
                      </a:cubicBezTo>
                      <a:cubicBezTo>
                        <a:pt x="347" y="170"/>
                        <a:pt x="348" y="170"/>
                        <a:pt x="349" y="169"/>
                      </a:cubicBezTo>
                      <a:cubicBezTo>
                        <a:pt x="350" y="168"/>
                        <a:pt x="350" y="167"/>
                        <a:pt x="350" y="167"/>
                      </a:cubicBezTo>
                      <a:cubicBezTo>
                        <a:pt x="350" y="164"/>
                        <a:pt x="349" y="162"/>
                        <a:pt x="347" y="162"/>
                      </a:cubicBezTo>
                      <a:lnTo>
                        <a:pt x="346" y="162"/>
                      </a:lnTo>
                      <a:close/>
                      <a:moveTo>
                        <a:pt x="346" y="193"/>
                      </a:moveTo>
                      <a:cubicBezTo>
                        <a:pt x="325" y="189"/>
                        <a:pt x="304" y="187"/>
                        <a:pt x="282" y="187"/>
                      </a:cubicBezTo>
                      <a:cubicBezTo>
                        <a:pt x="280" y="187"/>
                        <a:pt x="278" y="189"/>
                        <a:pt x="278" y="191"/>
                      </a:cubicBezTo>
                      <a:cubicBezTo>
                        <a:pt x="278" y="193"/>
                        <a:pt x="280" y="195"/>
                        <a:pt x="282" y="195"/>
                      </a:cubicBezTo>
                      <a:cubicBezTo>
                        <a:pt x="303" y="194"/>
                        <a:pt x="324" y="196"/>
                        <a:pt x="344" y="201"/>
                      </a:cubicBezTo>
                      <a:cubicBezTo>
                        <a:pt x="346" y="201"/>
                        <a:pt x="347" y="201"/>
                        <a:pt x="348" y="199"/>
                      </a:cubicBezTo>
                      <a:lnTo>
                        <a:pt x="349" y="198"/>
                      </a:lnTo>
                      <a:cubicBezTo>
                        <a:pt x="349" y="196"/>
                        <a:pt x="348" y="194"/>
                        <a:pt x="346" y="19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95" name="Google Shape;995;p26"/>
              <p:cNvGrpSpPr/>
              <p:nvPr/>
            </p:nvGrpSpPr>
            <p:grpSpPr>
              <a:xfrm rot="-779000">
                <a:off x="8739380" y="4290692"/>
                <a:ext cx="291108" cy="830727"/>
                <a:chOff x="2854835" y="335925"/>
                <a:chExt cx="170053" cy="485277"/>
              </a:xfrm>
            </p:grpSpPr>
            <p:sp>
              <p:nvSpPr>
                <p:cNvPr id="996" name="Google Shape;996;p26"/>
                <p:cNvSpPr/>
                <p:nvPr/>
              </p:nvSpPr>
              <p:spPr>
                <a:xfrm>
                  <a:off x="2854835" y="335925"/>
                  <a:ext cx="118900" cy="107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" h="342" extrusionOk="0">
                      <a:moveTo>
                        <a:pt x="374" y="221"/>
                      </a:moveTo>
                      <a:cubicBezTo>
                        <a:pt x="370" y="233"/>
                        <a:pt x="363" y="243"/>
                        <a:pt x="354" y="253"/>
                      </a:cubicBezTo>
                      <a:cubicBezTo>
                        <a:pt x="340" y="269"/>
                        <a:pt x="320" y="282"/>
                        <a:pt x="298" y="292"/>
                      </a:cubicBezTo>
                      <a:cubicBezTo>
                        <a:pt x="276" y="303"/>
                        <a:pt x="252" y="312"/>
                        <a:pt x="230" y="320"/>
                      </a:cubicBezTo>
                      <a:cubicBezTo>
                        <a:pt x="227" y="322"/>
                        <a:pt x="223" y="323"/>
                        <a:pt x="220" y="325"/>
                      </a:cubicBezTo>
                      <a:cubicBezTo>
                        <a:pt x="188" y="337"/>
                        <a:pt x="152" y="341"/>
                        <a:pt x="118" y="335"/>
                      </a:cubicBezTo>
                      <a:cubicBezTo>
                        <a:pt x="107" y="333"/>
                        <a:pt x="96" y="331"/>
                        <a:pt x="86" y="327"/>
                      </a:cubicBezTo>
                      <a:cubicBezTo>
                        <a:pt x="84" y="326"/>
                        <a:pt x="82" y="325"/>
                        <a:pt x="80" y="325"/>
                      </a:cubicBezTo>
                      <a:cubicBezTo>
                        <a:pt x="78" y="324"/>
                        <a:pt x="75" y="323"/>
                        <a:pt x="73" y="322"/>
                      </a:cubicBezTo>
                      <a:cubicBezTo>
                        <a:pt x="45" y="309"/>
                        <a:pt x="20" y="288"/>
                        <a:pt x="10" y="259"/>
                      </a:cubicBezTo>
                      <a:cubicBezTo>
                        <a:pt x="0" y="228"/>
                        <a:pt x="13" y="187"/>
                        <a:pt x="45" y="176"/>
                      </a:cubicBezTo>
                      <a:cubicBezTo>
                        <a:pt x="20" y="137"/>
                        <a:pt x="29" y="82"/>
                        <a:pt x="62" y="50"/>
                      </a:cubicBezTo>
                      <a:cubicBezTo>
                        <a:pt x="95" y="18"/>
                        <a:pt x="150" y="13"/>
                        <a:pt x="188" y="39"/>
                      </a:cubicBezTo>
                      <a:cubicBezTo>
                        <a:pt x="204" y="12"/>
                        <a:pt x="247" y="0"/>
                        <a:pt x="277" y="10"/>
                      </a:cubicBezTo>
                      <a:cubicBezTo>
                        <a:pt x="307" y="19"/>
                        <a:pt x="329" y="47"/>
                        <a:pt x="339" y="77"/>
                      </a:cubicBezTo>
                      <a:cubicBezTo>
                        <a:pt x="344" y="93"/>
                        <a:pt x="345" y="110"/>
                        <a:pt x="344" y="126"/>
                      </a:cubicBezTo>
                      <a:cubicBezTo>
                        <a:pt x="344" y="128"/>
                        <a:pt x="344" y="131"/>
                        <a:pt x="344" y="133"/>
                      </a:cubicBezTo>
                      <a:cubicBezTo>
                        <a:pt x="343" y="145"/>
                        <a:pt x="341" y="158"/>
                        <a:pt x="337" y="170"/>
                      </a:cubicBezTo>
                      <a:cubicBezTo>
                        <a:pt x="350" y="166"/>
                        <a:pt x="365" y="174"/>
                        <a:pt x="371" y="184"/>
                      </a:cubicBezTo>
                      <a:cubicBezTo>
                        <a:pt x="378" y="195"/>
                        <a:pt x="378" y="209"/>
                        <a:pt x="374" y="221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7" name="Google Shape;997;p26"/>
                <p:cNvSpPr/>
                <p:nvPr/>
              </p:nvSpPr>
              <p:spPr>
                <a:xfrm>
                  <a:off x="2871425" y="364958"/>
                  <a:ext cx="91249" cy="74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236" extrusionOk="0">
                      <a:moveTo>
                        <a:pt x="290" y="41"/>
                      </a:moveTo>
                      <a:cubicBezTo>
                        <a:pt x="266" y="39"/>
                        <a:pt x="242" y="48"/>
                        <a:pt x="226" y="66"/>
                      </a:cubicBezTo>
                      <a:cubicBezTo>
                        <a:pt x="225" y="67"/>
                        <a:pt x="224" y="67"/>
                        <a:pt x="223" y="67"/>
                      </a:cubicBezTo>
                      <a:cubicBezTo>
                        <a:pt x="222" y="67"/>
                        <a:pt x="221" y="66"/>
                        <a:pt x="221" y="65"/>
                      </a:cubicBezTo>
                      <a:cubicBezTo>
                        <a:pt x="211" y="39"/>
                        <a:pt x="188" y="18"/>
                        <a:pt x="162" y="13"/>
                      </a:cubicBezTo>
                      <a:cubicBezTo>
                        <a:pt x="135" y="7"/>
                        <a:pt x="105" y="18"/>
                        <a:pt x="89" y="39"/>
                      </a:cubicBezTo>
                      <a:cubicBezTo>
                        <a:pt x="72" y="62"/>
                        <a:pt x="71" y="97"/>
                        <a:pt x="86" y="117"/>
                      </a:cubicBezTo>
                      <a:cubicBezTo>
                        <a:pt x="87" y="118"/>
                        <a:pt x="87" y="119"/>
                        <a:pt x="87" y="121"/>
                      </a:cubicBezTo>
                      <a:cubicBezTo>
                        <a:pt x="86" y="122"/>
                        <a:pt x="85" y="122"/>
                        <a:pt x="84" y="122"/>
                      </a:cubicBezTo>
                      <a:cubicBezTo>
                        <a:pt x="62" y="119"/>
                        <a:pt x="40" y="128"/>
                        <a:pt x="26" y="144"/>
                      </a:cubicBezTo>
                      <a:cubicBezTo>
                        <a:pt x="12" y="161"/>
                        <a:pt x="7" y="185"/>
                        <a:pt x="13" y="205"/>
                      </a:cubicBezTo>
                      <a:cubicBezTo>
                        <a:pt x="16" y="216"/>
                        <a:pt x="23" y="227"/>
                        <a:pt x="32" y="235"/>
                      </a:cubicBezTo>
                      <a:cubicBezTo>
                        <a:pt x="30" y="234"/>
                        <a:pt x="28" y="233"/>
                        <a:pt x="26" y="233"/>
                      </a:cubicBezTo>
                      <a:cubicBezTo>
                        <a:pt x="23" y="232"/>
                        <a:pt x="21" y="230"/>
                        <a:pt x="18" y="229"/>
                      </a:cubicBezTo>
                      <a:cubicBezTo>
                        <a:pt x="13" y="223"/>
                        <a:pt x="9" y="215"/>
                        <a:pt x="7" y="207"/>
                      </a:cubicBezTo>
                      <a:cubicBezTo>
                        <a:pt x="0" y="184"/>
                        <a:pt x="6" y="158"/>
                        <a:pt x="21" y="140"/>
                      </a:cubicBezTo>
                      <a:cubicBezTo>
                        <a:pt x="35" y="124"/>
                        <a:pt x="56" y="115"/>
                        <a:pt x="78" y="115"/>
                      </a:cubicBezTo>
                      <a:cubicBezTo>
                        <a:pt x="64" y="92"/>
                        <a:pt x="67" y="58"/>
                        <a:pt x="84" y="35"/>
                      </a:cubicBezTo>
                      <a:cubicBezTo>
                        <a:pt x="101" y="12"/>
                        <a:pt x="134" y="0"/>
                        <a:pt x="163" y="6"/>
                      </a:cubicBezTo>
                      <a:cubicBezTo>
                        <a:pt x="189" y="12"/>
                        <a:pt x="213" y="32"/>
                        <a:pt x="224" y="58"/>
                      </a:cubicBezTo>
                      <a:cubicBezTo>
                        <a:pt x="241" y="41"/>
                        <a:pt x="265" y="32"/>
                        <a:pt x="290" y="34"/>
                      </a:cubicBezTo>
                      <a:cubicBezTo>
                        <a:pt x="290" y="36"/>
                        <a:pt x="290" y="39"/>
                        <a:pt x="290" y="41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8" name="Google Shape;998;p26"/>
                <p:cNvSpPr/>
                <p:nvPr/>
              </p:nvSpPr>
              <p:spPr>
                <a:xfrm>
                  <a:off x="2890781" y="409200"/>
                  <a:ext cx="58067" cy="35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116" extrusionOk="0">
                      <a:moveTo>
                        <a:pt x="115" y="88"/>
                      </a:moveTo>
                      <a:cubicBezTo>
                        <a:pt x="90" y="105"/>
                        <a:pt x="61" y="114"/>
                        <a:pt x="31" y="115"/>
                      </a:cubicBezTo>
                      <a:cubicBezTo>
                        <a:pt x="24" y="115"/>
                        <a:pt x="17" y="115"/>
                        <a:pt x="11" y="112"/>
                      </a:cubicBezTo>
                      <a:cubicBezTo>
                        <a:pt x="5" y="108"/>
                        <a:pt x="0" y="101"/>
                        <a:pt x="2" y="95"/>
                      </a:cubicBezTo>
                      <a:cubicBezTo>
                        <a:pt x="4" y="87"/>
                        <a:pt x="13" y="83"/>
                        <a:pt x="21" y="81"/>
                      </a:cubicBezTo>
                      <a:cubicBezTo>
                        <a:pt x="39" y="76"/>
                        <a:pt x="58" y="76"/>
                        <a:pt x="76" y="78"/>
                      </a:cubicBezTo>
                      <a:cubicBezTo>
                        <a:pt x="66" y="63"/>
                        <a:pt x="58" y="42"/>
                        <a:pt x="58" y="24"/>
                      </a:cubicBezTo>
                      <a:cubicBezTo>
                        <a:pt x="58" y="17"/>
                        <a:pt x="59" y="8"/>
                        <a:pt x="66" y="4"/>
                      </a:cubicBezTo>
                      <a:cubicBezTo>
                        <a:pt x="73" y="0"/>
                        <a:pt x="82" y="3"/>
                        <a:pt x="89" y="9"/>
                      </a:cubicBezTo>
                      <a:cubicBezTo>
                        <a:pt x="107" y="22"/>
                        <a:pt x="118" y="44"/>
                        <a:pt x="117" y="67"/>
                      </a:cubicBezTo>
                      <a:cubicBezTo>
                        <a:pt x="129" y="56"/>
                        <a:pt x="146" y="47"/>
                        <a:pt x="162" y="44"/>
                      </a:cubicBezTo>
                      <a:cubicBezTo>
                        <a:pt x="170" y="42"/>
                        <a:pt x="180" y="43"/>
                        <a:pt x="183" y="50"/>
                      </a:cubicBezTo>
                      <a:cubicBezTo>
                        <a:pt x="185" y="54"/>
                        <a:pt x="184" y="59"/>
                        <a:pt x="181" y="63"/>
                      </a:cubicBezTo>
                      <a:cubicBezTo>
                        <a:pt x="179" y="67"/>
                        <a:pt x="175" y="70"/>
                        <a:pt x="171" y="72"/>
                      </a:cubicBezTo>
                      <a:cubicBezTo>
                        <a:pt x="155" y="82"/>
                        <a:pt x="134" y="87"/>
                        <a:pt x="115" y="88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9" name="Google Shape;999;p26"/>
                <p:cNvSpPr/>
                <p:nvPr/>
              </p:nvSpPr>
              <p:spPr>
                <a:xfrm>
                  <a:off x="2926727" y="435468"/>
                  <a:ext cx="98161" cy="385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232" extrusionOk="0">
                      <a:moveTo>
                        <a:pt x="0" y="0"/>
                      </a:moveTo>
                      <a:cubicBezTo>
                        <a:pt x="133" y="402"/>
                        <a:pt x="237" y="814"/>
                        <a:pt x="311" y="1231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00" name="Google Shape;1000;p26"/>
              <p:cNvGrpSpPr/>
              <p:nvPr/>
            </p:nvGrpSpPr>
            <p:grpSpPr>
              <a:xfrm rot="2022685">
                <a:off x="304701" y="4277398"/>
                <a:ext cx="388144" cy="653218"/>
                <a:chOff x="2788472" y="439616"/>
                <a:chExt cx="226738" cy="381584"/>
              </a:xfrm>
            </p:grpSpPr>
            <p:sp>
              <p:nvSpPr>
                <p:cNvPr id="1001" name="Google Shape;1001;p26"/>
                <p:cNvSpPr/>
                <p:nvPr/>
              </p:nvSpPr>
              <p:spPr>
                <a:xfrm>
                  <a:off x="2788472" y="439616"/>
                  <a:ext cx="116134" cy="113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" h="361" extrusionOk="0">
                      <a:moveTo>
                        <a:pt x="371" y="172"/>
                      </a:moveTo>
                      <a:cubicBezTo>
                        <a:pt x="371" y="184"/>
                        <a:pt x="367" y="197"/>
                        <a:pt x="362" y="208"/>
                      </a:cubicBezTo>
                      <a:cubicBezTo>
                        <a:pt x="353" y="228"/>
                        <a:pt x="337" y="246"/>
                        <a:pt x="320" y="263"/>
                      </a:cubicBezTo>
                      <a:cubicBezTo>
                        <a:pt x="302" y="280"/>
                        <a:pt x="282" y="295"/>
                        <a:pt x="264" y="310"/>
                      </a:cubicBezTo>
                      <a:cubicBezTo>
                        <a:pt x="261" y="312"/>
                        <a:pt x="258" y="315"/>
                        <a:pt x="255" y="317"/>
                      </a:cubicBezTo>
                      <a:cubicBezTo>
                        <a:pt x="228" y="339"/>
                        <a:pt x="195" y="353"/>
                        <a:pt x="161" y="358"/>
                      </a:cubicBezTo>
                      <a:cubicBezTo>
                        <a:pt x="150" y="359"/>
                        <a:pt x="139" y="360"/>
                        <a:pt x="128" y="360"/>
                      </a:cubicBezTo>
                      <a:cubicBezTo>
                        <a:pt x="126" y="360"/>
                        <a:pt x="124" y="359"/>
                        <a:pt x="122" y="359"/>
                      </a:cubicBezTo>
                      <a:cubicBezTo>
                        <a:pt x="119" y="359"/>
                        <a:pt x="117" y="359"/>
                        <a:pt x="114" y="358"/>
                      </a:cubicBezTo>
                      <a:cubicBezTo>
                        <a:pt x="83" y="355"/>
                        <a:pt x="53" y="342"/>
                        <a:pt x="35" y="317"/>
                      </a:cubicBezTo>
                      <a:cubicBezTo>
                        <a:pt x="16" y="291"/>
                        <a:pt x="16" y="248"/>
                        <a:pt x="43" y="228"/>
                      </a:cubicBezTo>
                      <a:cubicBezTo>
                        <a:pt x="8" y="199"/>
                        <a:pt x="0" y="143"/>
                        <a:pt x="22" y="103"/>
                      </a:cubicBezTo>
                      <a:cubicBezTo>
                        <a:pt x="43" y="63"/>
                        <a:pt x="95" y="41"/>
                        <a:pt x="138" y="54"/>
                      </a:cubicBezTo>
                      <a:cubicBezTo>
                        <a:pt x="145" y="23"/>
                        <a:pt x="182" y="0"/>
                        <a:pt x="214" y="0"/>
                      </a:cubicBezTo>
                      <a:cubicBezTo>
                        <a:pt x="246" y="0"/>
                        <a:pt x="275" y="19"/>
                        <a:pt x="293" y="44"/>
                      </a:cubicBezTo>
                      <a:cubicBezTo>
                        <a:pt x="303" y="58"/>
                        <a:pt x="310" y="74"/>
                        <a:pt x="314" y="90"/>
                      </a:cubicBezTo>
                      <a:cubicBezTo>
                        <a:pt x="314" y="92"/>
                        <a:pt x="315" y="94"/>
                        <a:pt x="315" y="96"/>
                      </a:cubicBezTo>
                      <a:cubicBezTo>
                        <a:pt x="318" y="109"/>
                        <a:pt x="320" y="121"/>
                        <a:pt x="320" y="134"/>
                      </a:cubicBezTo>
                      <a:cubicBezTo>
                        <a:pt x="331" y="127"/>
                        <a:pt x="347" y="128"/>
                        <a:pt x="357" y="137"/>
                      </a:cubicBezTo>
                      <a:cubicBezTo>
                        <a:pt x="366" y="145"/>
                        <a:pt x="371" y="159"/>
                        <a:pt x="371" y="171"/>
                      </a:cubicBezTo>
                      <a:lnTo>
                        <a:pt x="371" y="172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2" name="Google Shape;1002;p26"/>
                <p:cNvSpPr/>
                <p:nvPr/>
              </p:nvSpPr>
              <p:spPr>
                <a:xfrm>
                  <a:off x="2813358" y="468650"/>
                  <a:ext cx="74658" cy="84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" h="270" extrusionOk="0">
                      <a:moveTo>
                        <a:pt x="236" y="6"/>
                      </a:moveTo>
                      <a:cubicBezTo>
                        <a:pt x="212" y="12"/>
                        <a:pt x="192" y="28"/>
                        <a:pt x="182" y="50"/>
                      </a:cubicBezTo>
                      <a:cubicBezTo>
                        <a:pt x="182" y="51"/>
                        <a:pt x="181" y="51"/>
                        <a:pt x="180" y="52"/>
                      </a:cubicBezTo>
                      <a:cubicBezTo>
                        <a:pt x="178" y="52"/>
                        <a:pt x="177" y="51"/>
                        <a:pt x="177" y="51"/>
                      </a:cubicBezTo>
                      <a:cubicBezTo>
                        <a:pt x="160" y="28"/>
                        <a:pt x="131" y="16"/>
                        <a:pt x="105" y="18"/>
                      </a:cubicBezTo>
                      <a:cubicBezTo>
                        <a:pt x="78" y="21"/>
                        <a:pt x="52" y="40"/>
                        <a:pt x="44" y="65"/>
                      </a:cubicBezTo>
                      <a:cubicBezTo>
                        <a:pt x="35" y="92"/>
                        <a:pt x="44" y="126"/>
                        <a:pt x="65" y="140"/>
                      </a:cubicBezTo>
                      <a:cubicBezTo>
                        <a:pt x="66" y="141"/>
                        <a:pt x="67" y="143"/>
                        <a:pt x="66" y="144"/>
                      </a:cubicBezTo>
                      <a:cubicBezTo>
                        <a:pt x="66" y="145"/>
                        <a:pt x="65" y="146"/>
                        <a:pt x="64" y="146"/>
                      </a:cubicBezTo>
                      <a:cubicBezTo>
                        <a:pt x="43" y="150"/>
                        <a:pt x="24" y="165"/>
                        <a:pt x="15" y="185"/>
                      </a:cubicBezTo>
                      <a:cubicBezTo>
                        <a:pt x="7" y="205"/>
                        <a:pt x="9" y="229"/>
                        <a:pt x="21" y="247"/>
                      </a:cubicBezTo>
                      <a:cubicBezTo>
                        <a:pt x="28" y="257"/>
                        <a:pt x="37" y="264"/>
                        <a:pt x="48" y="269"/>
                      </a:cubicBezTo>
                      <a:cubicBezTo>
                        <a:pt x="46" y="269"/>
                        <a:pt x="44" y="269"/>
                        <a:pt x="42" y="269"/>
                      </a:cubicBezTo>
                      <a:cubicBezTo>
                        <a:pt x="39" y="269"/>
                        <a:pt x="37" y="269"/>
                        <a:pt x="34" y="268"/>
                      </a:cubicBezTo>
                      <a:cubicBezTo>
                        <a:pt x="27" y="263"/>
                        <a:pt x="21" y="257"/>
                        <a:pt x="16" y="250"/>
                      </a:cubicBezTo>
                      <a:cubicBezTo>
                        <a:pt x="3" y="230"/>
                        <a:pt x="0" y="204"/>
                        <a:pt x="9" y="182"/>
                      </a:cubicBezTo>
                      <a:cubicBezTo>
                        <a:pt x="18" y="163"/>
                        <a:pt x="36" y="147"/>
                        <a:pt x="56" y="141"/>
                      </a:cubicBezTo>
                      <a:cubicBezTo>
                        <a:pt x="37" y="123"/>
                        <a:pt x="29" y="90"/>
                        <a:pt x="38" y="63"/>
                      </a:cubicBezTo>
                      <a:cubicBezTo>
                        <a:pt x="47" y="36"/>
                        <a:pt x="75" y="14"/>
                        <a:pt x="105" y="12"/>
                      </a:cubicBezTo>
                      <a:cubicBezTo>
                        <a:pt x="131" y="9"/>
                        <a:pt x="160" y="21"/>
                        <a:pt x="179" y="42"/>
                      </a:cubicBezTo>
                      <a:cubicBezTo>
                        <a:pt x="190" y="21"/>
                        <a:pt x="210" y="6"/>
                        <a:pt x="234" y="0"/>
                      </a:cubicBezTo>
                      <a:cubicBezTo>
                        <a:pt x="235" y="2"/>
                        <a:pt x="235" y="4"/>
                        <a:pt x="236" y="6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3" name="Google Shape;1003;p26"/>
                <p:cNvSpPr/>
                <p:nvPr/>
              </p:nvSpPr>
              <p:spPr>
                <a:xfrm>
                  <a:off x="2838244" y="514273"/>
                  <a:ext cx="51154" cy="40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27" extrusionOk="0">
                      <a:moveTo>
                        <a:pt x="107" y="72"/>
                      </a:moveTo>
                      <a:cubicBezTo>
                        <a:pt x="88" y="95"/>
                        <a:pt x="63" y="113"/>
                        <a:pt x="34" y="123"/>
                      </a:cubicBezTo>
                      <a:cubicBezTo>
                        <a:pt x="28" y="125"/>
                        <a:pt x="20" y="126"/>
                        <a:pt x="14" y="125"/>
                      </a:cubicBezTo>
                      <a:cubicBezTo>
                        <a:pt x="7" y="123"/>
                        <a:pt x="1" y="119"/>
                        <a:pt x="1" y="112"/>
                      </a:cubicBezTo>
                      <a:cubicBezTo>
                        <a:pt x="0" y="104"/>
                        <a:pt x="7" y="97"/>
                        <a:pt x="14" y="93"/>
                      </a:cubicBezTo>
                      <a:cubicBezTo>
                        <a:pt x="30" y="83"/>
                        <a:pt x="48" y="77"/>
                        <a:pt x="66" y="74"/>
                      </a:cubicBezTo>
                      <a:cubicBezTo>
                        <a:pt x="52" y="62"/>
                        <a:pt x="39" y="45"/>
                        <a:pt x="33" y="28"/>
                      </a:cubicBezTo>
                      <a:cubicBezTo>
                        <a:pt x="31" y="20"/>
                        <a:pt x="29" y="12"/>
                        <a:pt x="34" y="6"/>
                      </a:cubicBezTo>
                      <a:cubicBezTo>
                        <a:pt x="40" y="0"/>
                        <a:pt x="50" y="1"/>
                        <a:pt x="57" y="3"/>
                      </a:cubicBezTo>
                      <a:cubicBezTo>
                        <a:pt x="78" y="11"/>
                        <a:pt x="96" y="29"/>
                        <a:pt x="102" y="50"/>
                      </a:cubicBezTo>
                      <a:cubicBezTo>
                        <a:pt x="110" y="36"/>
                        <a:pt x="124" y="23"/>
                        <a:pt x="138" y="15"/>
                      </a:cubicBezTo>
                      <a:cubicBezTo>
                        <a:pt x="145" y="11"/>
                        <a:pt x="155" y="9"/>
                        <a:pt x="160" y="15"/>
                      </a:cubicBezTo>
                      <a:cubicBezTo>
                        <a:pt x="163" y="18"/>
                        <a:pt x="163" y="23"/>
                        <a:pt x="162" y="28"/>
                      </a:cubicBezTo>
                      <a:cubicBezTo>
                        <a:pt x="161" y="32"/>
                        <a:pt x="158" y="36"/>
                        <a:pt x="155" y="39"/>
                      </a:cubicBezTo>
                      <a:cubicBezTo>
                        <a:pt x="143" y="53"/>
                        <a:pt x="124" y="65"/>
                        <a:pt x="107" y="7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4" name="Google Shape;1004;p26"/>
                <p:cNvSpPr/>
                <p:nvPr/>
              </p:nvSpPr>
              <p:spPr>
                <a:xfrm>
                  <a:off x="2857600" y="523952"/>
                  <a:ext cx="157611" cy="297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948" extrusionOk="0">
                      <a:moveTo>
                        <a:pt x="0" y="0"/>
                      </a:moveTo>
                      <a:cubicBezTo>
                        <a:pt x="0" y="0"/>
                        <a:pt x="258" y="274"/>
                        <a:pt x="503" y="947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005" name="Google Shape;1005;p26"/>
          <p:cNvGrpSpPr/>
          <p:nvPr/>
        </p:nvGrpSpPr>
        <p:grpSpPr>
          <a:xfrm>
            <a:off x="-287087" y="6138667"/>
            <a:ext cx="12820039" cy="1102031"/>
            <a:chOff x="-215850" y="4604000"/>
            <a:chExt cx="9638875" cy="826523"/>
          </a:xfrm>
        </p:grpSpPr>
        <p:sp>
          <p:nvSpPr>
            <p:cNvPr id="1006" name="Google Shape;1006;p26"/>
            <p:cNvSpPr/>
            <p:nvPr/>
          </p:nvSpPr>
          <p:spPr>
            <a:xfrm>
              <a:off x="-215850" y="4733525"/>
              <a:ext cx="3847719" cy="696999"/>
            </a:xfrm>
            <a:custGeom>
              <a:avLst/>
              <a:gdLst/>
              <a:ahLst/>
              <a:cxnLst/>
              <a:rect l="l" t="t" r="r" b="b"/>
              <a:pathLst>
                <a:path w="10714" h="1765" extrusionOk="0">
                  <a:moveTo>
                    <a:pt x="10704" y="1190"/>
                  </a:moveTo>
                  <a:cubicBezTo>
                    <a:pt x="10698" y="958"/>
                    <a:pt x="10660" y="726"/>
                    <a:pt x="10591" y="507"/>
                  </a:cubicBezTo>
                  <a:cubicBezTo>
                    <a:pt x="10567" y="430"/>
                    <a:pt x="10534" y="347"/>
                    <a:pt x="10469" y="311"/>
                  </a:cubicBezTo>
                  <a:cubicBezTo>
                    <a:pt x="10424" y="286"/>
                    <a:pt x="10371" y="289"/>
                    <a:pt x="10322" y="302"/>
                  </a:cubicBezTo>
                  <a:cubicBezTo>
                    <a:pt x="10135" y="354"/>
                    <a:pt x="9998" y="579"/>
                    <a:pt x="10020" y="798"/>
                  </a:cubicBezTo>
                  <a:cubicBezTo>
                    <a:pt x="9974" y="671"/>
                    <a:pt x="9968" y="523"/>
                    <a:pt x="9897" y="413"/>
                  </a:cubicBezTo>
                  <a:cubicBezTo>
                    <a:pt x="9892" y="405"/>
                    <a:pt x="9887" y="398"/>
                    <a:pt x="9882" y="391"/>
                  </a:cubicBezTo>
                  <a:cubicBezTo>
                    <a:pt x="9822" y="313"/>
                    <a:pt x="9729" y="269"/>
                    <a:pt x="9638" y="278"/>
                  </a:cubicBezTo>
                  <a:cubicBezTo>
                    <a:pt x="9509" y="289"/>
                    <a:pt x="9296" y="489"/>
                    <a:pt x="9340" y="661"/>
                  </a:cubicBezTo>
                  <a:cubicBezTo>
                    <a:pt x="9302" y="513"/>
                    <a:pt x="9238" y="338"/>
                    <a:pt x="9104" y="319"/>
                  </a:cubicBezTo>
                  <a:cubicBezTo>
                    <a:pt x="9031" y="308"/>
                    <a:pt x="8958" y="352"/>
                    <a:pt x="8911" y="416"/>
                  </a:cubicBezTo>
                  <a:cubicBezTo>
                    <a:pt x="8904" y="425"/>
                    <a:pt x="8899" y="433"/>
                    <a:pt x="8893" y="442"/>
                  </a:cubicBezTo>
                  <a:cubicBezTo>
                    <a:pt x="8881" y="395"/>
                    <a:pt x="8868" y="348"/>
                    <a:pt x="8854" y="301"/>
                  </a:cubicBezTo>
                  <a:cubicBezTo>
                    <a:pt x="8829" y="224"/>
                    <a:pt x="8796" y="142"/>
                    <a:pt x="8732" y="106"/>
                  </a:cubicBezTo>
                  <a:cubicBezTo>
                    <a:pt x="8687" y="81"/>
                    <a:pt x="8633" y="83"/>
                    <a:pt x="8585" y="96"/>
                  </a:cubicBezTo>
                  <a:cubicBezTo>
                    <a:pt x="8397" y="148"/>
                    <a:pt x="8260" y="374"/>
                    <a:pt x="8282" y="592"/>
                  </a:cubicBezTo>
                  <a:cubicBezTo>
                    <a:pt x="8236" y="465"/>
                    <a:pt x="8231" y="318"/>
                    <a:pt x="8159" y="207"/>
                  </a:cubicBezTo>
                  <a:cubicBezTo>
                    <a:pt x="8154" y="199"/>
                    <a:pt x="8149" y="192"/>
                    <a:pt x="8144" y="185"/>
                  </a:cubicBezTo>
                  <a:cubicBezTo>
                    <a:pt x="8084" y="108"/>
                    <a:pt x="7991" y="64"/>
                    <a:pt x="7900" y="72"/>
                  </a:cubicBezTo>
                  <a:cubicBezTo>
                    <a:pt x="7772" y="84"/>
                    <a:pt x="7558" y="284"/>
                    <a:pt x="7602" y="455"/>
                  </a:cubicBezTo>
                  <a:cubicBezTo>
                    <a:pt x="7564" y="307"/>
                    <a:pt x="7500" y="132"/>
                    <a:pt x="7366" y="113"/>
                  </a:cubicBezTo>
                  <a:cubicBezTo>
                    <a:pt x="7294" y="102"/>
                    <a:pt x="7221" y="147"/>
                    <a:pt x="7173" y="210"/>
                  </a:cubicBezTo>
                  <a:cubicBezTo>
                    <a:pt x="7125" y="274"/>
                    <a:pt x="7099" y="356"/>
                    <a:pt x="7081" y="437"/>
                  </a:cubicBezTo>
                  <a:cubicBezTo>
                    <a:pt x="7064" y="351"/>
                    <a:pt x="7045" y="264"/>
                    <a:pt x="7004" y="190"/>
                  </a:cubicBezTo>
                  <a:cubicBezTo>
                    <a:pt x="6962" y="117"/>
                    <a:pt x="6893" y="57"/>
                    <a:pt x="6816" y="56"/>
                  </a:cubicBezTo>
                  <a:cubicBezTo>
                    <a:pt x="6737" y="55"/>
                    <a:pt x="6665" y="116"/>
                    <a:pt x="6623" y="193"/>
                  </a:cubicBezTo>
                  <a:cubicBezTo>
                    <a:pt x="6603" y="156"/>
                    <a:pt x="6578" y="124"/>
                    <a:pt x="6544" y="105"/>
                  </a:cubicBezTo>
                  <a:cubicBezTo>
                    <a:pt x="6499" y="80"/>
                    <a:pt x="6446" y="83"/>
                    <a:pt x="6397" y="96"/>
                  </a:cubicBezTo>
                  <a:cubicBezTo>
                    <a:pt x="6210" y="148"/>
                    <a:pt x="6072" y="373"/>
                    <a:pt x="6095" y="592"/>
                  </a:cubicBezTo>
                  <a:cubicBezTo>
                    <a:pt x="6049" y="465"/>
                    <a:pt x="6043" y="317"/>
                    <a:pt x="5972" y="207"/>
                  </a:cubicBezTo>
                  <a:cubicBezTo>
                    <a:pt x="5967" y="199"/>
                    <a:pt x="5962" y="192"/>
                    <a:pt x="5956" y="185"/>
                  </a:cubicBezTo>
                  <a:cubicBezTo>
                    <a:pt x="5896" y="107"/>
                    <a:pt x="5803" y="63"/>
                    <a:pt x="5712" y="72"/>
                  </a:cubicBezTo>
                  <a:cubicBezTo>
                    <a:pt x="5584" y="83"/>
                    <a:pt x="5370" y="283"/>
                    <a:pt x="5414" y="455"/>
                  </a:cubicBezTo>
                  <a:cubicBezTo>
                    <a:pt x="5377" y="307"/>
                    <a:pt x="5313" y="132"/>
                    <a:pt x="5179" y="112"/>
                  </a:cubicBezTo>
                  <a:cubicBezTo>
                    <a:pt x="5106" y="102"/>
                    <a:pt x="5033" y="146"/>
                    <a:pt x="4985" y="210"/>
                  </a:cubicBezTo>
                  <a:cubicBezTo>
                    <a:pt x="4938" y="274"/>
                    <a:pt x="4912" y="355"/>
                    <a:pt x="4893" y="436"/>
                  </a:cubicBezTo>
                  <a:cubicBezTo>
                    <a:pt x="4876" y="351"/>
                    <a:pt x="4857" y="264"/>
                    <a:pt x="4816" y="190"/>
                  </a:cubicBezTo>
                  <a:cubicBezTo>
                    <a:pt x="4785" y="136"/>
                    <a:pt x="4740" y="90"/>
                    <a:pt x="4688" y="68"/>
                  </a:cubicBezTo>
                  <a:cubicBezTo>
                    <a:pt x="4680" y="61"/>
                    <a:pt x="4672" y="55"/>
                    <a:pt x="4662" y="50"/>
                  </a:cubicBezTo>
                  <a:cubicBezTo>
                    <a:pt x="4618" y="25"/>
                    <a:pt x="4566" y="27"/>
                    <a:pt x="4518" y="41"/>
                  </a:cubicBezTo>
                  <a:cubicBezTo>
                    <a:pt x="4334" y="92"/>
                    <a:pt x="4199" y="313"/>
                    <a:pt x="4222" y="527"/>
                  </a:cubicBezTo>
                  <a:cubicBezTo>
                    <a:pt x="4176" y="403"/>
                    <a:pt x="4171" y="257"/>
                    <a:pt x="4101" y="149"/>
                  </a:cubicBezTo>
                  <a:cubicBezTo>
                    <a:pt x="4096" y="142"/>
                    <a:pt x="4091" y="135"/>
                    <a:pt x="4086" y="128"/>
                  </a:cubicBezTo>
                  <a:cubicBezTo>
                    <a:pt x="4027" y="52"/>
                    <a:pt x="3935" y="8"/>
                    <a:pt x="3847" y="17"/>
                  </a:cubicBezTo>
                  <a:cubicBezTo>
                    <a:pt x="3721" y="28"/>
                    <a:pt x="3511" y="224"/>
                    <a:pt x="3554" y="392"/>
                  </a:cubicBezTo>
                  <a:cubicBezTo>
                    <a:pt x="3517" y="247"/>
                    <a:pt x="3454" y="76"/>
                    <a:pt x="3323" y="57"/>
                  </a:cubicBezTo>
                  <a:cubicBezTo>
                    <a:pt x="3251" y="47"/>
                    <a:pt x="3179" y="91"/>
                    <a:pt x="3133" y="153"/>
                  </a:cubicBezTo>
                  <a:cubicBezTo>
                    <a:pt x="3086" y="216"/>
                    <a:pt x="3061" y="295"/>
                    <a:pt x="3043" y="375"/>
                  </a:cubicBezTo>
                  <a:cubicBezTo>
                    <a:pt x="3026" y="291"/>
                    <a:pt x="3008" y="205"/>
                    <a:pt x="2967" y="133"/>
                  </a:cubicBezTo>
                  <a:cubicBezTo>
                    <a:pt x="2926" y="61"/>
                    <a:pt x="2858" y="2"/>
                    <a:pt x="2783" y="1"/>
                  </a:cubicBezTo>
                  <a:cubicBezTo>
                    <a:pt x="2702" y="0"/>
                    <a:pt x="2629" y="66"/>
                    <a:pt x="2589" y="146"/>
                  </a:cubicBezTo>
                  <a:cubicBezTo>
                    <a:pt x="2548" y="227"/>
                    <a:pt x="2534" y="321"/>
                    <a:pt x="2523" y="413"/>
                  </a:cubicBezTo>
                  <a:cubicBezTo>
                    <a:pt x="2522" y="422"/>
                    <a:pt x="2521" y="431"/>
                    <a:pt x="2520" y="440"/>
                  </a:cubicBezTo>
                  <a:cubicBezTo>
                    <a:pt x="2507" y="387"/>
                    <a:pt x="2492" y="334"/>
                    <a:pt x="2476" y="282"/>
                  </a:cubicBezTo>
                  <a:cubicBezTo>
                    <a:pt x="2450" y="200"/>
                    <a:pt x="2415" y="113"/>
                    <a:pt x="2347" y="75"/>
                  </a:cubicBezTo>
                  <a:cubicBezTo>
                    <a:pt x="2299" y="49"/>
                    <a:pt x="2243" y="51"/>
                    <a:pt x="2191" y="65"/>
                  </a:cubicBezTo>
                  <a:cubicBezTo>
                    <a:pt x="1993" y="120"/>
                    <a:pt x="1847" y="359"/>
                    <a:pt x="1871" y="590"/>
                  </a:cubicBezTo>
                  <a:cubicBezTo>
                    <a:pt x="1822" y="456"/>
                    <a:pt x="1816" y="299"/>
                    <a:pt x="1740" y="182"/>
                  </a:cubicBezTo>
                  <a:cubicBezTo>
                    <a:pt x="1735" y="174"/>
                    <a:pt x="1730" y="167"/>
                    <a:pt x="1724" y="159"/>
                  </a:cubicBezTo>
                  <a:cubicBezTo>
                    <a:pt x="1661" y="77"/>
                    <a:pt x="1562" y="30"/>
                    <a:pt x="1466" y="39"/>
                  </a:cubicBezTo>
                  <a:cubicBezTo>
                    <a:pt x="1330" y="52"/>
                    <a:pt x="1104" y="263"/>
                    <a:pt x="1150" y="445"/>
                  </a:cubicBezTo>
                  <a:cubicBezTo>
                    <a:pt x="1110" y="288"/>
                    <a:pt x="1042" y="103"/>
                    <a:pt x="901" y="83"/>
                  </a:cubicBezTo>
                  <a:cubicBezTo>
                    <a:pt x="823" y="72"/>
                    <a:pt x="746" y="118"/>
                    <a:pt x="696" y="186"/>
                  </a:cubicBezTo>
                  <a:cubicBezTo>
                    <a:pt x="645" y="254"/>
                    <a:pt x="618" y="340"/>
                    <a:pt x="598" y="426"/>
                  </a:cubicBezTo>
                  <a:cubicBezTo>
                    <a:pt x="580" y="335"/>
                    <a:pt x="560" y="243"/>
                    <a:pt x="516" y="165"/>
                  </a:cubicBezTo>
                  <a:cubicBezTo>
                    <a:pt x="472" y="87"/>
                    <a:pt x="399" y="24"/>
                    <a:pt x="318" y="23"/>
                  </a:cubicBezTo>
                  <a:cubicBezTo>
                    <a:pt x="230" y="22"/>
                    <a:pt x="150" y="92"/>
                    <a:pt x="107" y="179"/>
                  </a:cubicBezTo>
                  <a:cubicBezTo>
                    <a:pt x="63" y="266"/>
                    <a:pt x="49" y="368"/>
                    <a:pt x="36" y="467"/>
                  </a:cubicBezTo>
                  <a:cubicBezTo>
                    <a:pt x="16" y="627"/>
                    <a:pt x="0" y="791"/>
                    <a:pt x="23" y="950"/>
                  </a:cubicBezTo>
                  <a:cubicBezTo>
                    <a:pt x="57" y="1180"/>
                    <a:pt x="181" y="1390"/>
                    <a:pt x="393" y="1423"/>
                  </a:cubicBezTo>
                  <a:cubicBezTo>
                    <a:pt x="704" y="1472"/>
                    <a:pt x="1010" y="1559"/>
                    <a:pt x="1322" y="1572"/>
                  </a:cubicBezTo>
                  <a:cubicBezTo>
                    <a:pt x="1505" y="1579"/>
                    <a:pt x="1688" y="1614"/>
                    <a:pt x="1871" y="1597"/>
                  </a:cubicBezTo>
                  <a:cubicBezTo>
                    <a:pt x="2116" y="1575"/>
                    <a:pt x="2528" y="1413"/>
                    <a:pt x="2588" y="1097"/>
                  </a:cubicBezTo>
                  <a:cubicBezTo>
                    <a:pt x="2646" y="1202"/>
                    <a:pt x="2735" y="1280"/>
                    <a:pt x="2853" y="1298"/>
                  </a:cubicBezTo>
                  <a:cubicBezTo>
                    <a:pt x="3141" y="1344"/>
                    <a:pt x="3424" y="1424"/>
                    <a:pt x="3713" y="1436"/>
                  </a:cubicBezTo>
                  <a:cubicBezTo>
                    <a:pt x="3883" y="1442"/>
                    <a:pt x="4052" y="1475"/>
                    <a:pt x="4221" y="1460"/>
                  </a:cubicBezTo>
                  <a:cubicBezTo>
                    <a:pt x="4328" y="1450"/>
                    <a:pt x="4469" y="1411"/>
                    <a:pt x="4594" y="1343"/>
                  </a:cubicBezTo>
                  <a:cubicBezTo>
                    <a:pt x="4626" y="1360"/>
                    <a:pt x="4661" y="1372"/>
                    <a:pt x="4699" y="1378"/>
                  </a:cubicBezTo>
                  <a:cubicBezTo>
                    <a:pt x="4993" y="1424"/>
                    <a:pt x="5282" y="1506"/>
                    <a:pt x="5576" y="1518"/>
                  </a:cubicBezTo>
                  <a:cubicBezTo>
                    <a:pt x="5749" y="1525"/>
                    <a:pt x="5922" y="1559"/>
                    <a:pt x="6095" y="1542"/>
                  </a:cubicBezTo>
                  <a:cubicBezTo>
                    <a:pt x="6270" y="1526"/>
                    <a:pt x="6536" y="1435"/>
                    <a:pt x="6679" y="1261"/>
                  </a:cubicBezTo>
                  <a:cubicBezTo>
                    <a:pt x="6734" y="1322"/>
                    <a:pt x="6803" y="1365"/>
                    <a:pt x="6887" y="1378"/>
                  </a:cubicBezTo>
                  <a:cubicBezTo>
                    <a:pt x="7181" y="1424"/>
                    <a:pt x="7469" y="1506"/>
                    <a:pt x="7764" y="1518"/>
                  </a:cubicBezTo>
                  <a:cubicBezTo>
                    <a:pt x="7937" y="1525"/>
                    <a:pt x="8110" y="1559"/>
                    <a:pt x="8283" y="1542"/>
                  </a:cubicBezTo>
                  <a:cubicBezTo>
                    <a:pt x="8335" y="1538"/>
                    <a:pt x="8396" y="1526"/>
                    <a:pt x="8459" y="1508"/>
                  </a:cubicBezTo>
                  <a:cubicBezTo>
                    <a:pt x="8506" y="1547"/>
                    <a:pt x="8561" y="1573"/>
                    <a:pt x="8624" y="1584"/>
                  </a:cubicBezTo>
                  <a:cubicBezTo>
                    <a:pt x="8918" y="1630"/>
                    <a:pt x="9207" y="1712"/>
                    <a:pt x="9502" y="1724"/>
                  </a:cubicBezTo>
                  <a:cubicBezTo>
                    <a:pt x="9675" y="1731"/>
                    <a:pt x="9848" y="1764"/>
                    <a:pt x="10020" y="1748"/>
                  </a:cubicBezTo>
                  <a:cubicBezTo>
                    <a:pt x="10272" y="1725"/>
                    <a:pt x="10713" y="1545"/>
                    <a:pt x="10704" y="1189"/>
                  </a:cubicBezTo>
                  <a:lnTo>
                    <a:pt x="10704" y="1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6"/>
            <p:cNvSpPr/>
            <p:nvPr/>
          </p:nvSpPr>
          <p:spPr>
            <a:xfrm flipH="1">
              <a:off x="5422873" y="4604000"/>
              <a:ext cx="4000152" cy="825076"/>
            </a:xfrm>
            <a:custGeom>
              <a:avLst/>
              <a:gdLst/>
              <a:ahLst/>
              <a:cxnLst/>
              <a:rect l="l" t="t" r="r" b="b"/>
              <a:pathLst>
                <a:path w="10714" h="1765" extrusionOk="0">
                  <a:moveTo>
                    <a:pt x="10704" y="1190"/>
                  </a:moveTo>
                  <a:cubicBezTo>
                    <a:pt x="10698" y="958"/>
                    <a:pt x="10660" y="726"/>
                    <a:pt x="10591" y="507"/>
                  </a:cubicBezTo>
                  <a:cubicBezTo>
                    <a:pt x="10567" y="430"/>
                    <a:pt x="10534" y="347"/>
                    <a:pt x="10469" y="311"/>
                  </a:cubicBezTo>
                  <a:cubicBezTo>
                    <a:pt x="10424" y="286"/>
                    <a:pt x="10371" y="289"/>
                    <a:pt x="10322" y="302"/>
                  </a:cubicBezTo>
                  <a:cubicBezTo>
                    <a:pt x="10135" y="354"/>
                    <a:pt x="9998" y="579"/>
                    <a:pt x="10020" y="798"/>
                  </a:cubicBezTo>
                  <a:cubicBezTo>
                    <a:pt x="9974" y="671"/>
                    <a:pt x="9968" y="523"/>
                    <a:pt x="9897" y="413"/>
                  </a:cubicBezTo>
                  <a:cubicBezTo>
                    <a:pt x="9892" y="405"/>
                    <a:pt x="9887" y="398"/>
                    <a:pt x="9882" y="391"/>
                  </a:cubicBezTo>
                  <a:cubicBezTo>
                    <a:pt x="9822" y="313"/>
                    <a:pt x="9729" y="269"/>
                    <a:pt x="9638" y="278"/>
                  </a:cubicBezTo>
                  <a:cubicBezTo>
                    <a:pt x="9509" y="289"/>
                    <a:pt x="9296" y="489"/>
                    <a:pt x="9340" y="661"/>
                  </a:cubicBezTo>
                  <a:cubicBezTo>
                    <a:pt x="9302" y="513"/>
                    <a:pt x="9238" y="338"/>
                    <a:pt x="9104" y="319"/>
                  </a:cubicBezTo>
                  <a:cubicBezTo>
                    <a:pt x="9031" y="308"/>
                    <a:pt x="8958" y="352"/>
                    <a:pt x="8911" y="416"/>
                  </a:cubicBezTo>
                  <a:cubicBezTo>
                    <a:pt x="8904" y="425"/>
                    <a:pt x="8899" y="433"/>
                    <a:pt x="8893" y="442"/>
                  </a:cubicBezTo>
                  <a:cubicBezTo>
                    <a:pt x="8881" y="395"/>
                    <a:pt x="8868" y="348"/>
                    <a:pt x="8854" y="301"/>
                  </a:cubicBezTo>
                  <a:cubicBezTo>
                    <a:pt x="8829" y="224"/>
                    <a:pt x="8796" y="142"/>
                    <a:pt x="8732" y="106"/>
                  </a:cubicBezTo>
                  <a:cubicBezTo>
                    <a:pt x="8687" y="81"/>
                    <a:pt x="8633" y="83"/>
                    <a:pt x="8585" y="96"/>
                  </a:cubicBezTo>
                  <a:cubicBezTo>
                    <a:pt x="8397" y="148"/>
                    <a:pt x="8260" y="374"/>
                    <a:pt x="8282" y="592"/>
                  </a:cubicBezTo>
                  <a:cubicBezTo>
                    <a:pt x="8236" y="465"/>
                    <a:pt x="8231" y="318"/>
                    <a:pt x="8159" y="207"/>
                  </a:cubicBezTo>
                  <a:cubicBezTo>
                    <a:pt x="8154" y="199"/>
                    <a:pt x="8149" y="192"/>
                    <a:pt x="8144" y="185"/>
                  </a:cubicBezTo>
                  <a:cubicBezTo>
                    <a:pt x="8084" y="108"/>
                    <a:pt x="7991" y="64"/>
                    <a:pt x="7900" y="72"/>
                  </a:cubicBezTo>
                  <a:cubicBezTo>
                    <a:pt x="7772" y="84"/>
                    <a:pt x="7558" y="284"/>
                    <a:pt x="7602" y="455"/>
                  </a:cubicBezTo>
                  <a:cubicBezTo>
                    <a:pt x="7564" y="307"/>
                    <a:pt x="7500" y="132"/>
                    <a:pt x="7366" y="113"/>
                  </a:cubicBezTo>
                  <a:cubicBezTo>
                    <a:pt x="7294" y="102"/>
                    <a:pt x="7221" y="147"/>
                    <a:pt x="7173" y="210"/>
                  </a:cubicBezTo>
                  <a:cubicBezTo>
                    <a:pt x="7125" y="274"/>
                    <a:pt x="7099" y="356"/>
                    <a:pt x="7081" y="437"/>
                  </a:cubicBezTo>
                  <a:cubicBezTo>
                    <a:pt x="7064" y="351"/>
                    <a:pt x="7045" y="264"/>
                    <a:pt x="7004" y="190"/>
                  </a:cubicBezTo>
                  <a:cubicBezTo>
                    <a:pt x="6962" y="117"/>
                    <a:pt x="6893" y="57"/>
                    <a:pt x="6816" y="56"/>
                  </a:cubicBezTo>
                  <a:cubicBezTo>
                    <a:pt x="6737" y="55"/>
                    <a:pt x="6665" y="116"/>
                    <a:pt x="6623" y="193"/>
                  </a:cubicBezTo>
                  <a:cubicBezTo>
                    <a:pt x="6603" y="156"/>
                    <a:pt x="6578" y="124"/>
                    <a:pt x="6544" y="105"/>
                  </a:cubicBezTo>
                  <a:cubicBezTo>
                    <a:pt x="6499" y="80"/>
                    <a:pt x="6446" y="83"/>
                    <a:pt x="6397" y="96"/>
                  </a:cubicBezTo>
                  <a:cubicBezTo>
                    <a:pt x="6210" y="148"/>
                    <a:pt x="6072" y="373"/>
                    <a:pt x="6095" y="592"/>
                  </a:cubicBezTo>
                  <a:cubicBezTo>
                    <a:pt x="6049" y="465"/>
                    <a:pt x="6043" y="317"/>
                    <a:pt x="5972" y="207"/>
                  </a:cubicBezTo>
                  <a:cubicBezTo>
                    <a:pt x="5967" y="199"/>
                    <a:pt x="5962" y="192"/>
                    <a:pt x="5956" y="185"/>
                  </a:cubicBezTo>
                  <a:cubicBezTo>
                    <a:pt x="5896" y="107"/>
                    <a:pt x="5803" y="63"/>
                    <a:pt x="5712" y="72"/>
                  </a:cubicBezTo>
                  <a:cubicBezTo>
                    <a:pt x="5584" y="83"/>
                    <a:pt x="5370" y="283"/>
                    <a:pt x="5414" y="455"/>
                  </a:cubicBezTo>
                  <a:cubicBezTo>
                    <a:pt x="5377" y="307"/>
                    <a:pt x="5313" y="132"/>
                    <a:pt x="5179" y="112"/>
                  </a:cubicBezTo>
                  <a:cubicBezTo>
                    <a:pt x="5106" y="102"/>
                    <a:pt x="5033" y="146"/>
                    <a:pt x="4985" y="210"/>
                  </a:cubicBezTo>
                  <a:cubicBezTo>
                    <a:pt x="4938" y="274"/>
                    <a:pt x="4912" y="355"/>
                    <a:pt x="4893" y="436"/>
                  </a:cubicBezTo>
                  <a:cubicBezTo>
                    <a:pt x="4876" y="351"/>
                    <a:pt x="4857" y="264"/>
                    <a:pt x="4816" y="190"/>
                  </a:cubicBezTo>
                  <a:cubicBezTo>
                    <a:pt x="4785" y="136"/>
                    <a:pt x="4740" y="90"/>
                    <a:pt x="4688" y="68"/>
                  </a:cubicBezTo>
                  <a:cubicBezTo>
                    <a:pt x="4680" y="61"/>
                    <a:pt x="4672" y="55"/>
                    <a:pt x="4662" y="50"/>
                  </a:cubicBezTo>
                  <a:cubicBezTo>
                    <a:pt x="4618" y="25"/>
                    <a:pt x="4566" y="27"/>
                    <a:pt x="4518" y="41"/>
                  </a:cubicBezTo>
                  <a:cubicBezTo>
                    <a:pt x="4334" y="92"/>
                    <a:pt x="4199" y="313"/>
                    <a:pt x="4222" y="527"/>
                  </a:cubicBezTo>
                  <a:cubicBezTo>
                    <a:pt x="4176" y="403"/>
                    <a:pt x="4171" y="257"/>
                    <a:pt x="4101" y="149"/>
                  </a:cubicBezTo>
                  <a:cubicBezTo>
                    <a:pt x="4096" y="142"/>
                    <a:pt x="4091" y="135"/>
                    <a:pt x="4086" y="128"/>
                  </a:cubicBezTo>
                  <a:cubicBezTo>
                    <a:pt x="4027" y="52"/>
                    <a:pt x="3935" y="8"/>
                    <a:pt x="3847" y="17"/>
                  </a:cubicBezTo>
                  <a:cubicBezTo>
                    <a:pt x="3721" y="28"/>
                    <a:pt x="3511" y="224"/>
                    <a:pt x="3554" y="392"/>
                  </a:cubicBezTo>
                  <a:cubicBezTo>
                    <a:pt x="3517" y="247"/>
                    <a:pt x="3454" y="76"/>
                    <a:pt x="3323" y="57"/>
                  </a:cubicBezTo>
                  <a:cubicBezTo>
                    <a:pt x="3251" y="47"/>
                    <a:pt x="3179" y="91"/>
                    <a:pt x="3133" y="153"/>
                  </a:cubicBezTo>
                  <a:cubicBezTo>
                    <a:pt x="3086" y="216"/>
                    <a:pt x="3061" y="295"/>
                    <a:pt x="3043" y="375"/>
                  </a:cubicBezTo>
                  <a:cubicBezTo>
                    <a:pt x="3026" y="291"/>
                    <a:pt x="3008" y="205"/>
                    <a:pt x="2967" y="133"/>
                  </a:cubicBezTo>
                  <a:cubicBezTo>
                    <a:pt x="2926" y="61"/>
                    <a:pt x="2858" y="2"/>
                    <a:pt x="2783" y="1"/>
                  </a:cubicBezTo>
                  <a:cubicBezTo>
                    <a:pt x="2702" y="0"/>
                    <a:pt x="2629" y="66"/>
                    <a:pt x="2589" y="146"/>
                  </a:cubicBezTo>
                  <a:cubicBezTo>
                    <a:pt x="2548" y="227"/>
                    <a:pt x="2534" y="321"/>
                    <a:pt x="2523" y="413"/>
                  </a:cubicBezTo>
                  <a:cubicBezTo>
                    <a:pt x="2522" y="422"/>
                    <a:pt x="2521" y="431"/>
                    <a:pt x="2520" y="440"/>
                  </a:cubicBezTo>
                  <a:cubicBezTo>
                    <a:pt x="2507" y="387"/>
                    <a:pt x="2492" y="334"/>
                    <a:pt x="2476" y="282"/>
                  </a:cubicBezTo>
                  <a:cubicBezTo>
                    <a:pt x="2450" y="200"/>
                    <a:pt x="2415" y="113"/>
                    <a:pt x="2347" y="75"/>
                  </a:cubicBezTo>
                  <a:cubicBezTo>
                    <a:pt x="2299" y="49"/>
                    <a:pt x="2243" y="51"/>
                    <a:pt x="2191" y="65"/>
                  </a:cubicBezTo>
                  <a:cubicBezTo>
                    <a:pt x="1993" y="120"/>
                    <a:pt x="1847" y="359"/>
                    <a:pt x="1871" y="590"/>
                  </a:cubicBezTo>
                  <a:cubicBezTo>
                    <a:pt x="1822" y="456"/>
                    <a:pt x="1816" y="299"/>
                    <a:pt x="1740" y="182"/>
                  </a:cubicBezTo>
                  <a:cubicBezTo>
                    <a:pt x="1735" y="174"/>
                    <a:pt x="1730" y="167"/>
                    <a:pt x="1724" y="159"/>
                  </a:cubicBezTo>
                  <a:cubicBezTo>
                    <a:pt x="1661" y="77"/>
                    <a:pt x="1562" y="30"/>
                    <a:pt x="1466" y="39"/>
                  </a:cubicBezTo>
                  <a:cubicBezTo>
                    <a:pt x="1330" y="52"/>
                    <a:pt x="1104" y="263"/>
                    <a:pt x="1150" y="445"/>
                  </a:cubicBezTo>
                  <a:cubicBezTo>
                    <a:pt x="1110" y="288"/>
                    <a:pt x="1042" y="103"/>
                    <a:pt x="901" y="83"/>
                  </a:cubicBezTo>
                  <a:cubicBezTo>
                    <a:pt x="823" y="72"/>
                    <a:pt x="746" y="118"/>
                    <a:pt x="696" y="186"/>
                  </a:cubicBezTo>
                  <a:cubicBezTo>
                    <a:pt x="645" y="254"/>
                    <a:pt x="618" y="340"/>
                    <a:pt x="598" y="426"/>
                  </a:cubicBezTo>
                  <a:cubicBezTo>
                    <a:pt x="580" y="335"/>
                    <a:pt x="560" y="243"/>
                    <a:pt x="516" y="165"/>
                  </a:cubicBezTo>
                  <a:cubicBezTo>
                    <a:pt x="472" y="87"/>
                    <a:pt x="399" y="24"/>
                    <a:pt x="318" y="23"/>
                  </a:cubicBezTo>
                  <a:cubicBezTo>
                    <a:pt x="230" y="22"/>
                    <a:pt x="150" y="92"/>
                    <a:pt x="107" y="179"/>
                  </a:cubicBezTo>
                  <a:cubicBezTo>
                    <a:pt x="63" y="266"/>
                    <a:pt x="49" y="368"/>
                    <a:pt x="36" y="467"/>
                  </a:cubicBezTo>
                  <a:cubicBezTo>
                    <a:pt x="16" y="627"/>
                    <a:pt x="0" y="791"/>
                    <a:pt x="23" y="950"/>
                  </a:cubicBezTo>
                  <a:cubicBezTo>
                    <a:pt x="57" y="1180"/>
                    <a:pt x="181" y="1390"/>
                    <a:pt x="393" y="1423"/>
                  </a:cubicBezTo>
                  <a:cubicBezTo>
                    <a:pt x="704" y="1472"/>
                    <a:pt x="1010" y="1559"/>
                    <a:pt x="1322" y="1572"/>
                  </a:cubicBezTo>
                  <a:cubicBezTo>
                    <a:pt x="1505" y="1579"/>
                    <a:pt x="1688" y="1614"/>
                    <a:pt x="1871" y="1597"/>
                  </a:cubicBezTo>
                  <a:cubicBezTo>
                    <a:pt x="2116" y="1575"/>
                    <a:pt x="2528" y="1413"/>
                    <a:pt x="2588" y="1097"/>
                  </a:cubicBezTo>
                  <a:cubicBezTo>
                    <a:pt x="2646" y="1202"/>
                    <a:pt x="2735" y="1280"/>
                    <a:pt x="2853" y="1298"/>
                  </a:cubicBezTo>
                  <a:cubicBezTo>
                    <a:pt x="3141" y="1344"/>
                    <a:pt x="3424" y="1424"/>
                    <a:pt x="3713" y="1436"/>
                  </a:cubicBezTo>
                  <a:cubicBezTo>
                    <a:pt x="3883" y="1442"/>
                    <a:pt x="4052" y="1475"/>
                    <a:pt x="4221" y="1460"/>
                  </a:cubicBezTo>
                  <a:cubicBezTo>
                    <a:pt x="4328" y="1450"/>
                    <a:pt x="4469" y="1411"/>
                    <a:pt x="4594" y="1343"/>
                  </a:cubicBezTo>
                  <a:cubicBezTo>
                    <a:pt x="4626" y="1360"/>
                    <a:pt x="4661" y="1372"/>
                    <a:pt x="4699" y="1378"/>
                  </a:cubicBezTo>
                  <a:cubicBezTo>
                    <a:pt x="4993" y="1424"/>
                    <a:pt x="5282" y="1506"/>
                    <a:pt x="5576" y="1518"/>
                  </a:cubicBezTo>
                  <a:cubicBezTo>
                    <a:pt x="5749" y="1525"/>
                    <a:pt x="5922" y="1559"/>
                    <a:pt x="6095" y="1542"/>
                  </a:cubicBezTo>
                  <a:cubicBezTo>
                    <a:pt x="6270" y="1526"/>
                    <a:pt x="6536" y="1435"/>
                    <a:pt x="6679" y="1261"/>
                  </a:cubicBezTo>
                  <a:cubicBezTo>
                    <a:pt x="6734" y="1322"/>
                    <a:pt x="6803" y="1365"/>
                    <a:pt x="6887" y="1378"/>
                  </a:cubicBezTo>
                  <a:cubicBezTo>
                    <a:pt x="7181" y="1424"/>
                    <a:pt x="7469" y="1506"/>
                    <a:pt x="7764" y="1518"/>
                  </a:cubicBezTo>
                  <a:cubicBezTo>
                    <a:pt x="7937" y="1525"/>
                    <a:pt x="8110" y="1559"/>
                    <a:pt x="8283" y="1542"/>
                  </a:cubicBezTo>
                  <a:cubicBezTo>
                    <a:pt x="8335" y="1538"/>
                    <a:pt x="8396" y="1526"/>
                    <a:pt x="8459" y="1508"/>
                  </a:cubicBezTo>
                  <a:cubicBezTo>
                    <a:pt x="8506" y="1547"/>
                    <a:pt x="8561" y="1573"/>
                    <a:pt x="8624" y="1584"/>
                  </a:cubicBezTo>
                  <a:cubicBezTo>
                    <a:pt x="8918" y="1630"/>
                    <a:pt x="9207" y="1712"/>
                    <a:pt x="9502" y="1724"/>
                  </a:cubicBezTo>
                  <a:cubicBezTo>
                    <a:pt x="9675" y="1731"/>
                    <a:pt x="9848" y="1764"/>
                    <a:pt x="10020" y="1748"/>
                  </a:cubicBezTo>
                  <a:cubicBezTo>
                    <a:pt x="10272" y="1725"/>
                    <a:pt x="10713" y="1545"/>
                    <a:pt x="10704" y="1189"/>
                  </a:cubicBezTo>
                  <a:lnTo>
                    <a:pt x="10704" y="1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6"/>
            <p:cNvSpPr/>
            <p:nvPr/>
          </p:nvSpPr>
          <p:spPr>
            <a:xfrm>
              <a:off x="4769324" y="4733525"/>
              <a:ext cx="758299" cy="605951"/>
            </a:xfrm>
            <a:custGeom>
              <a:avLst/>
              <a:gdLst/>
              <a:ahLst/>
              <a:cxnLst/>
              <a:rect l="l" t="t" r="r" b="b"/>
              <a:pathLst>
                <a:path w="1120" h="1048" extrusionOk="0">
                  <a:moveTo>
                    <a:pt x="169" y="965"/>
                  </a:moveTo>
                  <a:cubicBezTo>
                    <a:pt x="303" y="986"/>
                    <a:pt x="434" y="1024"/>
                    <a:pt x="568" y="1029"/>
                  </a:cubicBezTo>
                  <a:cubicBezTo>
                    <a:pt x="647" y="1032"/>
                    <a:pt x="725" y="1047"/>
                    <a:pt x="804" y="1040"/>
                  </a:cubicBezTo>
                  <a:cubicBezTo>
                    <a:pt x="918" y="1030"/>
                    <a:pt x="1119" y="585"/>
                    <a:pt x="1115" y="423"/>
                  </a:cubicBezTo>
                  <a:cubicBezTo>
                    <a:pt x="1112" y="317"/>
                    <a:pt x="1095" y="212"/>
                    <a:pt x="1063" y="112"/>
                  </a:cubicBezTo>
                  <a:cubicBezTo>
                    <a:pt x="1052" y="77"/>
                    <a:pt x="1037" y="39"/>
                    <a:pt x="1008" y="23"/>
                  </a:cubicBezTo>
                  <a:cubicBezTo>
                    <a:pt x="987" y="12"/>
                    <a:pt x="963" y="13"/>
                    <a:pt x="941" y="19"/>
                  </a:cubicBezTo>
                  <a:cubicBezTo>
                    <a:pt x="856" y="42"/>
                    <a:pt x="793" y="145"/>
                    <a:pt x="803" y="244"/>
                  </a:cubicBezTo>
                  <a:cubicBezTo>
                    <a:pt x="782" y="187"/>
                    <a:pt x="780" y="119"/>
                    <a:pt x="747" y="69"/>
                  </a:cubicBezTo>
                  <a:cubicBezTo>
                    <a:pt x="745" y="66"/>
                    <a:pt x="743" y="62"/>
                    <a:pt x="741" y="59"/>
                  </a:cubicBezTo>
                  <a:cubicBezTo>
                    <a:pt x="713" y="24"/>
                    <a:pt x="671" y="4"/>
                    <a:pt x="630" y="8"/>
                  </a:cubicBezTo>
                  <a:cubicBezTo>
                    <a:pt x="571" y="13"/>
                    <a:pt x="474" y="104"/>
                    <a:pt x="494" y="182"/>
                  </a:cubicBezTo>
                  <a:cubicBezTo>
                    <a:pt x="477" y="115"/>
                    <a:pt x="448" y="35"/>
                    <a:pt x="387" y="26"/>
                  </a:cubicBezTo>
                  <a:cubicBezTo>
                    <a:pt x="353" y="21"/>
                    <a:pt x="320" y="40"/>
                    <a:pt x="299" y="70"/>
                  </a:cubicBezTo>
                  <a:cubicBezTo>
                    <a:pt x="277" y="99"/>
                    <a:pt x="265" y="137"/>
                    <a:pt x="257" y="173"/>
                  </a:cubicBezTo>
                  <a:cubicBezTo>
                    <a:pt x="249" y="134"/>
                    <a:pt x="241" y="95"/>
                    <a:pt x="222" y="61"/>
                  </a:cubicBezTo>
                  <a:cubicBezTo>
                    <a:pt x="203" y="28"/>
                    <a:pt x="171" y="1"/>
                    <a:pt x="137" y="0"/>
                  </a:cubicBezTo>
                  <a:cubicBezTo>
                    <a:pt x="99" y="0"/>
                    <a:pt x="65" y="29"/>
                    <a:pt x="46" y="67"/>
                  </a:cubicBezTo>
                  <a:cubicBezTo>
                    <a:pt x="27" y="104"/>
                    <a:pt x="21" y="149"/>
                    <a:pt x="16" y="191"/>
                  </a:cubicBezTo>
                  <a:cubicBezTo>
                    <a:pt x="7" y="260"/>
                    <a:pt x="0" y="693"/>
                    <a:pt x="10" y="762"/>
                  </a:cubicBezTo>
                  <a:cubicBezTo>
                    <a:pt x="25" y="860"/>
                    <a:pt x="78" y="951"/>
                    <a:pt x="169" y="96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6"/>
            <p:cNvSpPr/>
            <p:nvPr/>
          </p:nvSpPr>
          <p:spPr>
            <a:xfrm>
              <a:off x="3577000" y="4733525"/>
              <a:ext cx="1329524" cy="639450"/>
            </a:xfrm>
            <a:custGeom>
              <a:avLst/>
              <a:gdLst/>
              <a:ahLst/>
              <a:cxnLst/>
              <a:rect l="l" t="t" r="r" b="b"/>
              <a:pathLst>
                <a:path w="1120" h="1048" extrusionOk="0">
                  <a:moveTo>
                    <a:pt x="169" y="965"/>
                  </a:moveTo>
                  <a:cubicBezTo>
                    <a:pt x="303" y="986"/>
                    <a:pt x="434" y="1024"/>
                    <a:pt x="568" y="1029"/>
                  </a:cubicBezTo>
                  <a:cubicBezTo>
                    <a:pt x="647" y="1032"/>
                    <a:pt x="725" y="1047"/>
                    <a:pt x="804" y="1040"/>
                  </a:cubicBezTo>
                  <a:cubicBezTo>
                    <a:pt x="918" y="1030"/>
                    <a:pt x="1119" y="585"/>
                    <a:pt x="1115" y="423"/>
                  </a:cubicBezTo>
                  <a:cubicBezTo>
                    <a:pt x="1112" y="317"/>
                    <a:pt x="1095" y="212"/>
                    <a:pt x="1063" y="112"/>
                  </a:cubicBezTo>
                  <a:cubicBezTo>
                    <a:pt x="1052" y="77"/>
                    <a:pt x="1037" y="39"/>
                    <a:pt x="1008" y="23"/>
                  </a:cubicBezTo>
                  <a:cubicBezTo>
                    <a:pt x="987" y="12"/>
                    <a:pt x="963" y="13"/>
                    <a:pt x="941" y="19"/>
                  </a:cubicBezTo>
                  <a:cubicBezTo>
                    <a:pt x="856" y="42"/>
                    <a:pt x="793" y="145"/>
                    <a:pt x="803" y="244"/>
                  </a:cubicBezTo>
                  <a:cubicBezTo>
                    <a:pt x="782" y="187"/>
                    <a:pt x="780" y="119"/>
                    <a:pt x="747" y="69"/>
                  </a:cubicBezTo>
                  <a:cubicBezTo>
                    <a:pt x="745" y="66"/>
                    <a:pt x="743" y="62"/>
                    <a:pt x="741" y="59"/>
                  </a:cubicBezTo>
                  <a:cubicBezTo>
                    <a:pt x="713" y="24"/>
                    <a:pt x="671" y="4"/>
                    <a:pt x="630" y="8"/>
                  </a:cubicBezTo>
                  <a:cubicBezTo>
                    <a:pt x="571" y="13"/>
                    <a:pt x="474" y="104"/>
                    <a:pt x="494" y="182"/>
                  </a:cubicBezTo>
                  <a:cubicBezTo>
                    <a:pt x="477" y="115"/>
                    <a:pt x="448" y="35"/>
                    <a:pt x="387" y="26"/>
                  </a:cubicBezTo>
                  <a:cubicBezTo>
                    <a:pt x="353" y="21"/>
                    <a:pt x="320" y="40"/>
                    <a:pt x="299" y="70"/>
                  </a:cubicBezTo>
                  <a:cubicBezTo>
                    <a:pt x="277" y="99"/>
                    <a:pt x="265" y="137"/>
                    <a:pt x="257" y="173"/>
                  </a:cubicBezTo>
                  <a:cubicBezTo>
                    <a:pt x="249" y="134"/>
                    <a:pt x="241" y="95"/>
                    <a:pt x="222" y="61"/>
                  </a:cubicBezTo>
                  <a:cubicBezTo>
                    <a:pt x="203" y="28"/>
                    <a:pt x="171" y="1"/>
                    <a:pt x="137" y="0"/>
                  </a:cubicBezTo>
                  <a:cubicBezTo>
                    <a:pt x="99" y="0"/>
                    <a:pt x="65" y="29"/>
                    <a:pt x="46" y="67"/>
                  </a:cubicBezTo>
                  <a:cubicBezTo>
                    <a:pt x="27" y="104"/>
                    <a:pt x="21" y="149"/>
                    <a:pt x="16" y="191"/>
                  </a:cubicBezTo>
                  <a:cubicBezTo>
                    <a:pt x="7" y="260"/>
                    <a:pt x="0" y="693"/>
                    <a:pt x="10" y="762"/>
                  </a:cubicBezTo>
                  <a:cubicBezTo>
                    <a:pt x="25" y="860"/>
                    <a:pt x="78" y="951"/>
                    <a:pt x="169" y="96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0" name="Google Shape;1010;p26"/>
          <p:cNvGrpSpPr/>
          <p:nvPr/>
        </p:nvGrpSpPr>
        <p:grpSpPr>
          <a:xfrm>
            <a:off x="-781095" y="29733"/>
            <a:ext cx="13213228" cy="2891401"/>
            <a:chOff x="-587274" y="22299"/>
            <a:chExt cx="9934498" cy="2168551"/>
          </a:xfrm>
        </p:grpSpPr>
        <p:sp>
          <p:nvSpPr>
            <p:cNvPr id="1011" name="Google Shape;1011;p26"/>
            <p:cNvSpPr/>
            <p:nvPr/>
          </p:nvSpPr>
          <p:spPr>
            <a:xfrm>
              <a:off x="7759072" y="22299"/>
              <a:ext cx="890699" cy="361133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6"/>
            <p:cNvSpPr/>
            <p:nvPr/>
          </p:nvSpPr>
          <p:spPr>
            <a:xfrm>
              <a:off x="-587274" y="1733450"/>
              <a:ext cx="1128157" cy="457400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6"/>
            <p:cNvSpPr/>
            <p:nvPr/>
          </p:nvSpPr>
          <p:spPr>
            <a:xfrm>
              <a:off x="8871600" y="1452218"/>
              <a:ext cx="475624" cy="192839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4" name="Google Shape;1014;p26"/>
          <p:cNvGrpSpPr/>
          <p:nvPr/>
        </p:nvGrpSpPr>
        <p:grpSpPr>
          <a:xfrm>
            <a:off x="11325491" y="-118845"/>
            <a:ext cx="1933131" cy="1541996"/>
            <a:chOff x="2968703" y="-432495"/>
            <a:chExt cx="1453444" cy="1156497"/>
          </a:xfrm>
        </p:grpSpPr>
        <p:sp>
          <p:nvSpPr>
            <p:cNvPr id="1015" name="Google Shape;1015;p26"/>
            <p:cNvSpPr/>
            <p:nvPr/>
          </p:nvSpPr>
          <p:spPr>
            <a:xfrm rot="-2700000">
              <a:off x="3341204" y="-169319"/>
              <a:ext cx="1005390" cy="630144"/>
            </a:xfrm>
            <a:custGeom>
              <a:avLst/>
              <a:gdLst/>
              <a:ahLst/>
              <a:cxnLst/>
              <a:rect l="l" t="t" r="r" b="b"/>
              <a:pathLst>
                <a:path w="40216" h="25206" extrusionOk="0">
                  <a:moveTo>
                    <a:pt x="0" y="0"/>
                  </a:moveTo>
                  <a:cubicBezTo>
                    <a:pt x="2874" y="9578"/>
                    <a:pt x="14959" y="18892"/>
                    <a:pt x="24765" y="16933"/>
                  </a:cubicBezTo>
                  <a:cubicBezTo>
                    <a:pt x="27395" y="16407"/>
                    <a:pt x="30828" y="10792"/>
                    <a:pt x="28363" y="9736"/>
                  </a:cubicBezTo>
                  <a:cubicBezTo>
                    <a:pt x="24931" y="8265"/>
                    <a:pt x="22949" y="16566"/>
                    <a:pt x="24130" y="20108"/>
                  </a:cubicBezTo>
                  <a:cubicBezTo>
                    <a:pt x="25847" y="25258"/>
                    <a:pt x="37206" y="27166"/>
                    <a:pt x="40216" y="2264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016" name="Google Shape;1016;p26"/>
            <p:cNvGrpSpPr/>
            <p:nvPr/>
          </p:nvGrpSpPr>
          <p:grpSpPr>
            <a:xfrm rot="-4757505">
              <a:off x="2974401" y="98937"/>
              <a:ext cx="415974" cy="356281"/>
              <a:chOff x="868096" y="2572495"/>
              <a:chExt cx="493874" cy="423003"/>
            </a:xfrm>
          </p:grpSpPr>
          <p:sp>
            <p:nvSpPr>
              <p:cNvPr id="1017" name="Google Shape;1017;p26"/>
              <p:cNvSpPr/>
              <p:nvPr/>
            </p:nvSpPr>
            <p:spPr>
              <a:xfrm>
                <a:off x="996137" y="2645663"/>
                <a:ext cx="169196" cy="217217"/>
              </a:xfrm>
              <a:custGeom>
                <a:avLst/>
                <a:gdLst/>
                <a:ahLst/>
                <a:cxnLst/>
                <a:rect l="l" t="t" r="r" b="b"/>
                <a:pathLst>
                  <a:path w="327" h="417" extrusionOk="0">
                    <a:moveTo>
                      <a:pt x="11" y="87"/>
                    </a:moveTo>
                    <a:cubicBezTo>
                      <a:pt x="16" y="114"/>
                      <a:pt x="34" y="135"/>
                      <a:pt x="52" y="156"/>
                    </a:cubicBezTo>
                    <a:cubicBezTo>
                      <a:pt x="125" y="241"/>
                      <a:pt x="201" y="326"/>
                      <a:pt x="286" y="401"/>
                    </a:cubicBezTo>
                    <a:cubicBezTo>
                      <a:pt x="295" y="408"/>
                      <a:pt x="308" y="416"/>
                      <a:pt x="317" y="409"/>
                    </a:cubicBezTo>
                    <a:cubicBezTo>
                      <a:pt x="326" y="402"/>
                      <a:pt x="321" y="388"/>
                      <a:pt x="316" y="377"/>
                    </a:cubicBezTo>
                    <a:cubicBezTo>
                      <a:pt x="283" y="310"/>
                      <a:pt x="250" y="243"/>
                      <a:pt x="216" y="177"/>
                    </a:cubicBezTo>
                    <a:cubicBezTo>
                      <a:pt x="195" y="134"/>
                      <a:pt x="174" y="91"/>
                      <a:pt x="142" y="56"/>
                    </a:cubicBezTo>
                    <a:cubicBezTo>
                      <a:pt x="130" y="42"/>
                      <a:pt x="116" y="29"/>
                      <a:pt x="99" y="21"/>
                    </a:cubicBezTo>
                    <a:cubicBezTo>
                      <a:pt x="53" y="0"/>
                      <a:pt x="0" y="36"/>
                      <a:pt x="11" y="8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26"/>
              <p:cNvSpPr/>
              <p:nvPr/>
            </p:nvSpPr>
            <p:spPr>
              <a:xfrm>
                <a:off x="1037293" y="2737122"/>
                <a:ext cx="116608" cy="189779"/>
              </a:xfrm>
              <a:custGeom>
                <a:avLst/>
                <a:gdLst/>
                <a:ahLst/>
                <a:cxnLst/>
                <a:rect l="l" t="t" r="r" b="b"/>
                <a:pathLst>
                  <a:path w="227" h="368" extrusionOk="0">
                    <a:moveTo>
                      <a:pt x="223" y="266"/>
                    </a:moveTo>
                    <a:cubicBezTo>
                      <a:pt x="221" y="276"/>
                      <a:pt x="216" y="285"/>
                      <a:pt x="209" y="292"/>
                    </a:cubicBezTo>
                    <a:cubicBezTo>
                      <a:pt x="208" y="293"/>
                      <a:pt x="207" y="295"/>
                      <a:pt x="206" y="296"/>
                    </a:cubicBezTo>
                    <a:cubicBezTo>
                      <a:pt x="202" y="300"/>
                      <a:pt x="198" y="304"/>
                      <a:pt x="194" y="307"/>
                    </a:cubicBezTo>
                    <a:cubicBezTo>
                      <a:pt x="183" y="316"/>
                      <a:pt x="172" y="324"/>
                      <a:pt x="161" y="331"/>
                    </a:cubicBezTo>
                    <a:cubicBezTo>
                      <a:pt x="159" y="332"/>
                      <a:pt x="158" y="333"/>
                      <a:pt x="157" y="333"/>
                    </a:cubicBezTo>
                    <a:cubicBezTo>
                      <a:pt x="147" y="340"/>
                      <a:pt x="137" y="345"/>
                      <a:pt x="127" y="351"/>
                    </a:cubicBezTo>
                    <a:cubicBezTo>
                      <a:pt x="120" y="354"/>
                      <a:pt x="112" y="357"/>
                      <a:pt x="105" y="360"/>
                    </a:cubicBezTo>
                    <a:cubicBezTo>
                      <a:pt x="104" y="360"/>
                      <a:pt x="102" y="361"/>
                      <a:pt x="101" y="361"/>
                    </a:cubicBezTo>
                    <a:cubicBezTo>
                      <a:pt x="79" y="367"/>
                      <a:pt x="57" y="366"/>
                      <a:pt x="37" y="349"/>
                    </a:cubicBezTo>
                    <a:cubicBezTo>
                      <a:pt x="19" y="334"/>
                      <a:pt x="16" y="317"/>
                      <a:pt x="15" y="294"/>
                    </a:cubicBezTo>
                    <a:cubicBezTo>
                      <a:pt x="12" y="261"/>
                      <a:pt x="10" y="229"/>
                      <a:pt x="8" y="196"/>
                    </a:cubicBezTo>
                    <a:cubicBezTo>
                      <a:pt x="6" y="163"/>
                      <a:pt x="4" y="130"/>
                      <a:pt x="3" y="97"/>
                    </a:cubicBezTo>
                    <a:cubicBezTo>
                      <a:pt x="2" y="80"/>
                      <a:pt x="2" y="63"/>
                      <a:pt x="1" y="46"/>
                    </a:cubicBezTo>
                    <a:cubicBezTo>
                      <a:pt x="1" y="38"/>
                      <a:pt x="1" y="30"/>
                      <a:pt x="1" y="22"/>
                    </a:cubicBezTo>
                    <a:cubicBezTo>
                      <a:pt x="1" y="20"/>
                      <a:pt x="1" y="17"/>
                      <a:pt x="1" y="13"/>
                    </a:cubicBezTo>
                    <a:lnTo>
                      <a:pt x="1" y="12"/>
                    </a:lnTo>
                    <a:cubicBezTo>
                      <a:pt x="2" y="7"/>
                      <a:pt x="2" y="1"/>
                      <a:pt x="0" y="0"/>
                    </a:cubicBezTo>
                    <a:cubicBezTo>
                      <a:pt x="1" y="1"/>
                      <a:pt x="2" y="2"/>
                      <a:pt x="4" y="3"/>
                    </a:cubicBezTo>
                    <a:cubicBezTo>
                      <a:pt x="6" y="5"/>
                      <a:pt x="8" y="7"/>
                      <a:pt x="10" y="10"/>
                    </a:cubicBezTo>
                    <a:cubicBezTo>
                      <a:pt x="77" y="71"/>
                      <a:pt x="139" y="137"/>
                      <a:pt x="198" y="207"/>
                    </a:cubicBezTo>
                    <a:cubicBezTo>
                      <a:pt x="212" y="224"/>
                      <a:pt x="226" y="244"/>
                      <a:pt x="223" y="266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26"/>
              <p:cNvSpPr/>
              <p:nvPr/>
            </p:nvSpPr>
            <p:spPr>
              <a:xfrm>
                <a:off x="1035007" y="2732549"/>
                <a:ext cx="54875" cy="189779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67" extrusionOk="0">
                    <a:moveTo>
                      <a:pt x="4" y="2"/>
                    </a:moveTo>
                    <a:lnTo>
                      <a:pt x="4" y="4"/>
                    </a:lnTo>
                    <a:lnTo>
                      <a:pt x="6" y="8"/>
                    </a:lnTo>
                    <a:lnTo>
                      <a:pt x="7" y="16"/>
                    </a:lnTo>
                    <a:lnTo>
                      <a:pt x="8" y="19"/>
                    </a:lnTo>
                    <a:lnTo>
                      <a:pt x="9" y="24"/>
                    </a:lnTo>
                    <a:cubicBezTo>
                      <a:pt x="11" y="31"/>
                      <a:pt x="13" y="40"/>
                      <a:pt x="15" y="49"/>
                    </a:cubicBezTo>
                    <a:lnTo>
                      <a:pt x="15" y="49"/>
                    </a:lnTo>
                    <a:cubicBezTo>
                      <a:pt x="40" y="156"/>
                      <a:pt x="66" y="264"/>
                      <a:pt x="107" y="365"/>
                    </a:cubicBezTo>
                    <a:cubicBezTo>
                      <a:pt x="106" y="365"/>
                      <a:pt x="104" y="366"/>
                      <a:pt x="103" y="366"/>
                    </a:cubicBezTo>
                    <a:cubicBezTo>
                      <a:pt x="58" y="257"/>
                      <a:pt x="31" y="139"/>
                      <a:pt x="5" y="25"/>
                    </a:cubicBezTo>
                    <a:lnTo>
                      <a:pt x="4" y="20"/>
                    </a:lnTo>
                    <a:lnTo>
                      <a:pt x="3" y="18"/>
                    </a:lnTo>
                    <a:lnTo>
                      <a:pt x="0" y="3"/>
                    </a:lnTo>
                    <a:cubicBezTo>
                      <a:pt x="0" y="2"/>
                      <a:pt x="0" y="1"/>
                      <a:pt x="2" y="0"/>
                    </a:cubicBezTo>
                    <a:lnTo>
                      <a:pt x="2" y="0"/>
                    </a:lnTo>
                    <a:lnTo>
                      <a:pt x="2" y="0"/>
                    </a:lnTo>
                    <a:cubicBezTo>
                      <a:pt x="2" y="0"/>
                      <a:pt x="4" y="1"/>
                      <a:pt x="4" y="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26"/>
              <p:cNvSpPr/>
              <p:nvPr/>
            </p:nvSpPr>
            <p:spPr>
              <a:xfrm>
                <a:off x="1032720" y="2732549"/>
                <a:ext cx="112035" cy="17834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343" extrusionOk="0">
                    <a:moveTo>
                      <a:pt x="215" y="301"/>
                    </a:moveTo>
                    <a:cubicBezTo>
                      <a:pt x="214" y="302"/>
                      <a:pt x="213" y="304"/>
                      <a:pt x="212" y="305"/>
                    </a:cubicBezTo>
                    <a:cubicBezTo>
                      <a:pt x="180" y="259"/>
                      <a:pt x="149" y="214"/>
                      <a:pt x="117" y="169"/>
                    </a:cubicBezTo>
                    <a:cubicBezTo>
                      <a:pt x="82" y="119"/>
                      <a:pt x="47" y="69"/>
                      <a:pt x="11" y="19"/>
                    </a:cubicBezTo>
                    <a:cubicBezTo>
                      <a:pt x="11" y="19"/>
                      <a:pt x="11" y="18"/>
                      <a:pt x="10" y="18"/>
                    </a:cubicBezTo>
                    <a:cubicBezTo>
                      <a:pt x="11" y="20"/>
                      <a:pt x="11" y="21"/>
                      <a:pt x="12" y="23"/>
                    </a:cubicBezTo>
                    <a:cubicBezTo>
                      <a:pt x="53" y="132"/>
                      <a:pt x="105" y="239"/>
                      <a:pt x="167" y="340"/>
                    </a:cubicBezTo>
                    <a:cubicBezTo>
                      <a:pt x="165" y="341"/>
                      <a:pt x="164" y="342"/>
                      <a:pt x="163" y="342"/>
                    </a:cubicBezTo>
                    <a:cubicBezTo>
                      <a:pt x="107" y="251"/>
                      <a:pt x="59" y="154"/>
                      <a:pt x="19" y="53"/>
                    </a:cubicBezTo>
                    <a:lnTo>
                      <a:pt x="19" y="53"/>
                    </a:lnTo>
                    <a:cubicBezTo>
                      <a:pt x="15" y="43"/>
                      <a:pt x="11" y="33"/>
                      <a:pt x="8" y="24"/>
                    </a:cubicBezTo>
                    <a:cubicBezTo>
                      <a:pt x="8" y="23"/>
                      <a:pt x="7" y="23"/>
                      <a:pt x="7" y="22"/>
                    </a:cubicBezTo>
                    <a:cubicBezTo>
                      <a:pt x="5" y="16"/>
                      <a:pt x="2" y="10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3"/>
                      <a:pt x="6" y="4"/>
                    </a:cubicBezTo>
                    <a:lnTo>
                      <a:pt x="6" y="4"/>
                    </a:lnTo>
                    <a:cubicBezTo>
                      <a:pt x="7" y="5"/>
                      <a:pt x="8" y="6"/>
                      <a:pt x="8" y="7"/>
                    </a:cubicBezTo>
                    <a:cubicBezTo>
                      <a:pt x="11" y="11"/>
                      <a:pt x="14" y="15"/>
                      <a:pt x="16" y="19"/>
                    </a:cubicBezTo>
                    <a:cubicBezTo>
                      <a:pt x="52" y="68"/>
                      <a:pt x="86" y="117"/>
                      <a:pt x="121" y="167"/>
                    </a:cubicBezTo>
                    <a:cubicBezTo>
                      <a:pt x="152" y="211"/>
                      <a:pt x="183" y="256"/>
                      <a:pt x="215" y="30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26"/>
              <p:cNvSpPr/>
              <p:nvPr/>
            </p:nvSpPr>
            <p:spPr>
              <a:xfrm>
                <a:off x="868096" y="2670813"/>
                <a:ext cx="194347" cy="324684"/>
              </a:xfrm>
              <a:custGeom>
                <a:avLst/>
                <a:gdLst/>
                <a:ahLst/>
                <a:cxnLst/>
                <a:rect l="l" t="t" r="r" b="b"/>
                <a:pathLst>
                  <a:path w="377" h="627" extrusionOk="0">
                    <a:moveTo>
                      <a:pt x="355" y="195"/>
                    </a:moveTo>
                    <a:cubicBezTo>
                      <a:pt x="367" y="255"/>
                      <a:pt x="372" y="316"/>
                      <a:pt x="374" y="377"/>
                    </a:cubicBezTo>
                    <a:cubicBezTo>
                      <a:pt x="375" y="399"/>
                      <a:pt x="376" y="421"/>
                      <a:pt x="373" y="443"/>
                    </a:cubicBezTo>
                    <a:cubicBezTo>
                      <a:pt x="373" y="447"/>
                      <a:pt x="372" y="450"/>
                      <a:pt x="372" y="454"/>
                    </a:cubicBezTo>
                    <a:cubicBezTo>
                      <a:pt x="369" y="469"/>
                      <a:pt x="366" y="483"/>
                      <a:pt x="359" y="497"/>
                    </a:cubicBezTo>
                    <a:cubicBezTo>
                      <a:pt x="342" y="536"/>
                      <a:pt x="308" y="565"/>
                      <a:pt x="271" y="583"/>
                    </a:cubicBezTo>
                    <a:cubicBezTo>
                      <a:pt x="233" y="602"/>
                      <a:pt x="191" y="611"/>
                      <a:pt x="150" y="618"/>
                    </a:cubicBezTo>
                    <a:cubicBezTo>
                      <a:pt x="127" y="622"/>
                      <a:pt x="103" y="626"/>
                      <a:pt x="80" y="623"/>
                    </a:cubicBezTo>
                    <a:cubicBezTo>
                      <a:pt x="57" y="621"/>
                      <a:pt x="34" y="610"/>
                      <a:pt x="19" y="592"/>
                    </a:cubicBezTo>
                    <a:cubicBezTo>
                      <a:pt x="4" y="572"/>
                      <a:pt x="0" y="546"/>
                      <a:pt x="3" y="522"/>
                    </a:cubicBezTo>
                    <a:cubicBezTo>
                      <a:pt x="3" y="521"/>
                      <a:pt x="3" y="521"/>
                      <a:pt x="4" y="521"/>
                    </a:cubicBezTo>
                    <a:cubicBezTo>
                      <a:pt x="5" y="512"/>
                      <a:pt x="7" y="503"/>
                      <a:pt x="9" y="495"/>
                    </a:cubicBezTo>
                    <a:lnTo>
                      <a:pt x="9" y="495"/>
                    </a:lnTo>
                    <a:cubicBezTo>
                      <a:pt x="14" y="480"/>
                      <a:pt x="20" y="466"/>
                      <a:pt x="26" y="452"/>
                    </a:cubicBezTo>
                    <a:cubicBezTo>
                      <a:pt x="42" y="416"/>
                      <a:pt x="59" y="380"/>
                      <a:pt x="76" y="344"/>
                    </a:cubicBezTo>
                    <a:cubicBezTo>
                      <a:pt x="106" y="281"/>
                      <a:pt x="138" y="217"/>
                      <a:pt x="171" y="155"/>
                    </a:cubicBezTo>
                    <a:cubicBezTo>
                      <a:pt x="180" y="138"/>
                      <a:pt x="190" y="121"/>
                      <a:pt x="199" y="103"/>
                    </a:cubicBezTo>
                    <a:cubicBezTo>
                      <a:pt x="202" y="99"/>
                      <a:pt x="204" y="94"/>
                      <a:pt x="207" y="90"/>
                    </a:cubicBezTo>
                    <a:cubicBezTo>
                      <a:pt x="212" y="81"/>
                      <a:pt x="217" y="71"/>
                      <a:pt x="223" y="62"/>
                    </a:cubicBezTo>
                    <a:cubicBezTo>
                      <a:pt x="231" y="46"/>
                      <a:pt x="241" y="29"/>
                      <a:pt x="255" y="17"/>
                    </a:cubicBezTo>
                    <a:cubicBezTo>
                      <a:pt x="273" y="0"/>
                      <a:pt x="286" y="17"/>
                      <a:pt x="297" y="33"/>
                    </a:cubicBezTo>
                    <a:cubicBezTo>
                      <a:pt x="302" y="41"/>
                      <a:pt x="306" y="49"/>
                      <a:pt x="310" y="57"/>
                    </a:cubicBezTo>
                    <a:cubicBezTo>
                      <a:pt x="312" y="60"/>
                      <a:pt x="312" y="62"/>
                      <a:pt x="313" y="64"/>
                    </a:cubicBezTo>
                    <a:cubicBezTo>
                      <a:pt x="334" y="105"/>
                      <a:pt x="346" y="149"/>
                      <a:pt x="355" y="19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26"/>
              <p:cNvSpPr/>
              <p:nvPr/>
            </p:nvSpPr>
            <p:spPr>
              <a:xfrm>
                <a:off x="1071590" y="2716543"/>
                <a:ext cx="130327" cy="18063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48" extrusionOk="0">
                    <a:moveTo>
                      <a:pt x="66" y="341"/>
                    </a:moveTo>
                    <a:cubicBezTo>
                      <a:pt x="75" y="346"/>
                      <a:pt x="85" y="347"/>
                      <a:pt x="95" y="347"/>
                    </a:cubicBezTo>
                    <a:cubicBezTo>
                      <a:pt x="97" y="347"/>
                      <a:pt x="98" y="347"/>
                      <a:pt x="100" y="346"/>
                    </a:cubicBezTo>
                    <a:cubicBezTo>
                      <a:pt x="106" y="346"/>
                      <a:pt x="111" y="345"/>
                      <a:pt x="117" y="344"/>
                    </a:cubicBezTo>
                    <a:cubicBezTo>
                      <a:pt x="130" y="341"/>
                      <a:pt x="143" y="338"/>
                      <a:pt x="156" y="334"/>
                    </a:cubicBezTo>
                    <a:cubicBezTo>
                      <a:pt x="157" y="333"/>
                      <a:pt x="159" y="333"/>
                      <a:pt x="160" y="332"/>
                    </a:cubicBezTo>
                    <a:cubicBezTo>
                      <a:pt x="171" y="329"/>
                      <a:pt x="182" y="324"/>
                      <a:pt x="193" y="319"/>
                    </a:cubicBezTo>
                    <a:cubicBezTo>
                      <a:pt x="200" y="316"/>
                      <a:pt x="207" y="313"/>
                      <a:pt x="213" y="309"/>
                    </a:cubicBezTo>
                    <a:cubicBezTo>
                      <a:pt x="214" y="308"/>
                      <a:pt x="216" y="307"/>
                      <a:pt x="217" y="306"/>
                    </a:cubicBezTo>
                    <a:cubicBezTo>
                      <a:pt x="236" y="293"/>
                      <a:pt x="249" y="275"/>
                      <a:pt x="248" y="249"/>
                    </a:cubicBezTo>
                    <a:cubicBezTo>
                      <a:pt x="248" y="225"/>
                      <a:pt x="236" y="213"/>
                      <a:pt x="219" y="197"/>
                    </a:cubicBezTo>
                    <a:cubicBezTo>
                      <a:pt x="196" y="174"/>
                      <a:pt x="172" y="152"/>
                      <a:pt x="148" y="129"/>
                    </a:cubicBezTo>
                    <a:cubicBezTo>
                      <a:pt x="123" y="107"/>
                      <a:pt x="99" y="85"/>
                      <a:pt x="74" y="63"/>
                    </a:cubicBezTo>
                    <a:cubicBezTo>
                      <a:pt x="61" y="53"/>
                      <a:pt x="49" y="42"/>
                      <a:pt x="36" y="31"/>
                    </a:cubicBezTo>
                    <a:cubicBezTo>
                      <a:pt x="30" y="26"/>
                      <a:pt x="23" y="20"/>
                      <a:pt x="17" y="15"/>
                    </a:cubicBezTo>
                    <a:cubicBezTo>
                      <a:pt x="16" y="14"/>
                      <a:pt x="13" y="12"/>
                      <a:pt x="9" y="9"/>
                    </a:cubicBezTo>
                    <a:lnTo>
                      <a:pt x="9" y="9"/>
                    </a:lnTo>
                    <a:cubicBezTo>
                      <a:pt x="4" y="5"/>
                      <a:pt x="0" y="2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7" y="104"/>
                      <a:pt x="19" y="194"/>
                      <a:pt x="36" y="283"/>
                    </a:cubicBezTo>
                    <a:cubicBezTo>
                      <a:pt x="40" y="305"/>
                      <a:pt x="47" y="329"/>
                      <a:pt x="66" y="340"/>
                    </a:cubicBezTo>
                    <a:lnTo>
                      <a:pt x="66" y="341"/>
                    </a:lnTo>
                  </a:path>
                </a:pathLst>
              </a:custGeom>
              <a:solidFill>
                <a:srgbClr val="FFE6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26"/>
              <p:cNvSpPr/>
              <p:nvPr/>
            </p:nvSpPr>
            <p:spPr>
              <a:xfrm>
                <a:off x="1071590" y="2716543"/>
                <a:ext cx="130327" cy="18063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48" extrusionOk="0">
                    <a:moveTo>
                      <a:pt x="66" y="341"/>
                    </a:moveTo>
                    <a:cubicBezTo>
                      <a:pt x="75" y="346"/>
                      <a:pt x="85" y="347"/>
                      <a:pt x="95" y="347"/>
                    </a:cubicBezTo>
                    <a:cubicBezTo>
                      <a:pt x="97" y="347"/>
                      <a:pt x="98" y="347"/>
                      <a:pt x="100" y="346"/>
                    </a:cubicBezTo>
                    <a:cubicBezTo>
                      <a:pt x="106" y="346"/>
                      <a:pt x="111" y="345"/>
                      <a:pt x="117" y="344"/>
                    </a:cubicBezTo>
                    <a:cubicBezTo>
                      <a:pt x="130" y="341"/>
                      <a:pt x="143" y="338"/>
                      <a:pt x="156" y="334"/>
                    </a:cubicBezTo>
                    <a:cubicBezTo>
                      <a:pt x="157" y="333"/>
                      <a:pt x="159" y="333"/>
                      <a:pt x="160" y="332"/>
                    </a:cubicBezTo>
                    <a:cubicBezTo>
                      <a:pt x="171" y="329"/>
                      <a:pt x="182" y="324"/>
                      <a:pt x="193" y="319"/>
                    </a:cubicBezTo>
                    <a:cubicBezTo>
                      <a:pt x="200" y="316"/>
                      <a:pt x="207" y="313"/>
                      <a:pt x="213" y="309"/>
                    </a:cubicBezTo>
                    <a:cubicBezTo>
                      <a:pt x="214" y="308"/>
                      <a:pt x="216" y="307"/>
                      <a:pt x="217" y="306"/>
                    </a:cubicBezTo>
                    <a:cubicBezTo>
                      <a:pt x="236" y="293"/>
                      <a:pt x="249" y="275"/>
                      <a:pt x="248" y="249"/>
                    </a:cubicBezTo>
                    <a:cubicBezTo>
                      <a:pt x="248" y="225"/>
                      <a:pt x="236" y="213"/>
                      <a:pt x="219" y="197"/>
                    </a:cubicBezTo>
                    <a:cubicBezTo>
                      <a:pt x="196" y="174"/>
                      <a:pt x="172" y="152"/>
                      <a:pt x="148" y="129"/>
                    </a:cubicBezTo>
                    <a:cubicBezTo>
                      <a:pt x="123" y="107"/>
                      <a:pt x="99" y="85"/>
                      <a:pt x="74" y="63"/>
                    </a:cubicBezTo>
                    <a:cubicBezTo>
                      <a:pt x="61" y="53"/>
                      <a:pt x="49" y="42"/>
                      <a:pt x="36" y="31"/>
                    </a:cubicBezTo>
                    <a:cubicBezTo>
                      <a:pt x="30" y="26"/>
                      <a:pt x="23" y="20"/>
                      <a:pt x="17" y="15"/>
                    </a:cubicBezTo>
                    <a:cubicBezTo>
                      <a:pt x="16" y="14"/>
                      <a:pt x="13" y="12"/>
                      <a:pt x="9" y="9"/>
                    </a:cubicBezTo>
                    <a:lnTo>
                      <a:pt x="9" y="9"/>
                    </a:lnTo>
                    <a:cubicBezTo>
                      <a:pt x="4" y="5"/>
                      <a:pt x="0" y="2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7" y="104"/>
                      <a:pt x="19" y="194"/>
                      <a:pt x="36" y="283"/>
                    </a:cubicBezTo>
                    <a:cubicBezTo>
                      <a:pt x="40" y="305"/>
                      <a:pt x="47" y="329"/>
                      <a:pt x="66" y="340"/>
                    </a:cubicBezTo>
                    <a:lnTo>
                      <a:pt x="66" y="34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26"/>
              <p:cNvSpPr/>
              <p:nvPr/>
            </p:nvSpPr>
            <p:spPr>
              <a:xfrm>
                <a:off x="1069303" y="2714257"/>
                <a:ext cx="114322" cy="162340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14" extrusionOk="0">
                    <a:moveTo>
                      <a:pt x="0" y="4"/>
                    </a:moveTo>
                    <a:lnTo>
                      <a:pt x="1" y="6"/>
                    </a:lnTo>
                    <a:lnTo>
                      <a:pt x="4" y="9"/>
                    </a:lnTo>
                    <a:lnTo>
                      <a:pt x="9" y="15"/>
                    </a:lnTo>
                    <a:lnTo>
                      <a:pt x="11" y="18"/>
                    </a:lnTo>
                    <a:lnTo>
                      <a:pt x="14" y="22"/>
                    </a:lnTo>
                    <a:cubicBezTo>
                      <a:pt x="19" y="29"/>
                      <a:pt x="25" y="36"/>
                      <a:pt x="31" y="43"/>
                    </a:cubicBezTo>
                    <a:lnTo>
                      <a:pt x="31" y="43"/>
                    </a:lnTo>
                    <a:cubicBezTo>
                      <a:pt x="98" y="129"/>
                      <a:pt x="165" y="218"/>
                      <a:pt x="217" y="313"/>
                    </a:cubicBezTo>
                    <a:cubicBezTo>
                      <a:pt x="219" y="312"/>
                      <a:pt x="220" y="311"/>
                      <a:pt x="221" y="310"/>
                    </a:cubicBezTo>
                    <a:cubicBezTo>
                      <a:pt x="165" y="207"/>
                      <a:pt x="90" y="111"/>
                      <a:pt x="17" y="19"/>
                    </a:cubicBezTo>
                    <a:lnTo>
                      <a:pt x="15" y="15"/>
                    </a:lnTo>
                    <a:lnTo>
                      <a:pt x="13" y="13"/>
                    </a:lnTo>
                    <a:lnTo>
                      <a:pt x="4" y="2"/>
                    </a:lnTo>
                    <a:cubicBezTo>
                      <a:pt x="3" y="0"/>
                      <a:pt x="2" y="0"/>
                      <a:pt x="1" y="1"/>
                    </a:cubicBez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26"/>
              <p:cNvSpPr/>
              <p:nvPr/>
            </p:nvSpPr>
            <p:spPr>
              <a:xfrm>
                <a:off x="1069303" y="2711970"/>
                <a:ext cx="86885" cy="185206"/>
              </a:xfrm>
              <a:custGeom>
                <a:avLst/>
                <a:gdLst/>
                <a:ahLst/>
                <a:cxnLst/>
                <a:rect l="l" t="t" r="r" b="b"/>
                <a:pathLst>
                  <a:path w="166" h="357" extrusionOk="0">
                    <a:moveTo>
                      <a:pt x="100" y="356"/>
                    </a:moveTo>
                    <a:cubicBezTo>
                      <a:pt x="102" y="356"/>
                      <a:pt x="103" y="356"/>
                      <a:pt x="105" y="355"/>
                    </a:cubicBezTo>
                    <a:cubicBezTo>
                      <a:pt x="90" y="302"/>
                      <a:pt x="75" y="249"/>
                      <a:pt x="60" y="196"/>
                    </a:cubicBezTo>
                    <a:cubicBezTo>
                      <a:pt x="43" y="138"/>
                      <a:pt x="27" y="79"/>
                      <a:pt x="10" y="20"/>
                    </a:cubicBezTo>
                    <a:cubicBezTo>
                      <a:pt x="10" y="19"/>
                      <a:pt x="9" y="19"/>
                      <a:pt x="9" y="18"/>
                    </a:cubicBezTo>
                    <a:cubicBezTo>
                      <a:pt x="10" y="20"/>
                      <a:pt x="11" y="21"/>
                      <a:pt x="12" y="23"/>
                    </a:cubicBezTo>
                    <a:cubicBezTo>
                      <a:pt x="72" y="123"/>
                      <a:pt x="122" y="231"/>
                      <a:pt x="161" y="343"/>
                    </a:cubicBezTo>
                    <a:cubicBezTo>
                      <a:pt x="163" y="342"/>
                      <a:pt x="164" y="342"/>
                      <a:pt x="165" y="341"/>
                    </a:cubicBezTo>
                    <a:cubicBezTo>
                      <a:pt x="130" y="240"/>
                      <a:pt x="85" y="141"/>
                      <a:pt x="32" y="48"/>
                    </a:cubicBezTo>
                    <a:lnTo>
                      <a:pt x="32" y="48"/>
                    </a:lnTo>
                    <a:cubicBezTo>
                      <a:pt x="27" y="39"/>
                      <a:pt x="21" y="30"/>
                      <a:pt x="16" y="20"/>
                    </a:cubicBezTo>
                    <a:lnTo>
                      <a:pt x="15" y="19"/>
                    </a:lnTo>
                    <a:cubicBezTo>
                      <a:pt x="12" y="13"/>
                      <a:pt x="8" y="7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1"/>
                      <a:pt x="0" y="1"/>
                      <a:pt x="1" y="3"/>
                    </a:cubicBezTo>
                    <a:cubicBezTo>
                      <a:pt x="1" y="4"/>
                      <a:pt x="1" y="5"/>
                      <a:pt x="2" y="6"/>
                    </a:cubicBezTo>
                    <a:lnTo>
                      <a:pt x="2" y="6"/>
                    </a:lnTo>
                    <a:cubicBezTo>
                      <a:pt x="2" y="8"/>
                      <a:pt x="2" y="9"/>
                      <a:pt x="3" y="10"/>
                    </a:cubicBezTo>
                    <a:cubicBezTo>
                      <a:pt x="4" y="15"/>
                      <a:pt x="5" y="19"/>
                      <a:pt x="7" y="23"/>
                    </a:cubicBezTo>
                    <a:cubicBezTo>
                      <a:pt x="23" y="82"/>
                      <a:pt x="40" y="139"/>
                      <a:pt x="56" y="198"/>
                    </a:cubicBezTo>
                    <a:cubicBezTo>
                      <a:pt x="71" y="250"/>
                      <a:pt x="86" y="302"/>
                      <a:pt x="101" y="356"/>
                    </a:cubicBezTo>
                    <a:lnTo>
                      <a:pt x="100" y="356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26"/>
              <p:cNvSpPr/>
              <p:nvPr/>
            </p:nvSpPr>
            <p:spPr>
              <a:xfrm>
                <a:off x="1037293" y="2652521"/>
                <a:ext cx="324676" cy="205785"/>
              </a:xfrm>
              <a:custGeom>
                <a:avLst/>
                <a:gdLst/>
                <a:ahLst/>
                <a:cxnLst/>
                <a:rect l="l" t="t" r="r" b="b"/>
                <a:pathLst>
                  <a:path w="626" h="398" extrusionOk="0">
                    <a:moveTo>
                      <a:pt x="100" y="192"/>
                    </a:moveTo>
                    <a:cubicBezTo>
                      <a:pt x="139" y="239"/>
                      <a:pt x="183" y="282"/>
                      <a:pt x="229" y="322"/>
                    </a:cubicBezTo>
                    <a:cubicBezTo>
                      <a:pt x="246" y="336"/>
                      <a:pt x="263" y="351"/>
                      <a:pt x="281" y="363"/>
                    </a:cubicBezTo>
                    <a:cubicBezTo>
                      <a:pt x="284" y="365"/>
                      <a:pt x="287" y="367"/>
                      <a:pt x="290" y="368"/>
                    </a:cubicBezTo>
                    <a:cubicBezTo>
                      <a:pt x="303" y="376"/>
                      <a:pt x="317" y="382"/>
                      <a:pt x="332" y="386"/>
                    </a:cubicBezTo>
                    <a:cubicBezTo>
                      <a:pt x="372" y="397"/>
                      <a:pt x="417" y="389"/>
                      <a:pt x="455" y="372"/>
                    </a:cubicBezTo>
                    <a:cubicBezTo>
                      <a:pt x="493" y="354"/>
                      <a:pt x="527" y="327"/>
                      <a:pt x="558" y="300"/>
                    </a:cubicBezTo>
                    <a:cubicBezTo>
                      <a:pt x="576" y="284"/>
                      <a:pt x="593" y="268"/>
                      <a:pt x="606" y="249"/>
                    </a:cubicBezTo>
                    <a:cubicBezTo>
                      <a:pt x="618" y="229"/>
                      <a:pt x="625" y="205"/>
                      <a:pt x="620" y="183"/>
                    </a:cubicBezTo>
                    <a:cubicBezTo>
                      <a:pt x="615" y="159"/>
                      <a:pt x="597" y="139"/>
                      <a:pt x="576" y="127"/>
                    </a:cubicBezTo>
                    <a:cubicBezTo>
                      <a:pt x="576" y="126"/>
                      <a:pt x="575" y="126"/>
                      <a:pt x="575" y="126"/>
                    </a:cubicBezTo>
                    <a:cubicBezTo>
                      <a:pt x="567" y="121"/>
                      <a:pt x="559" y="118"/>
                      <a:pt x="551" y="114"/>
                    </a:cubicBezTo>
                    <a:lnTo>
                      <a:pt x="551" y="114"/>
                    </a:lnTo>
                    <a:cubicBezTo>
                      <a:pt x="537" y="109"/>
                      <a:pt x="522" y="104"/>
                      <a:pt x="507" y="100"/>
                    </a:cubicBezTo>
                    <a:cubicBezTo>
                      <a:pt x="469" y="90"/>
                      <a:pt x="431" y="80"/>
                      <a:pt x="393" y="71"/>
                    </a:cubicBezTo>
                    <a:cubicBezTo>
                      <a:pt x="324" y="54"/>
                      <a:pt x="255" y="39"/>
                      <a:pt x="186" y="25"/>
                    </a:cubicBezTo>
                    <a:cubicBezTo>
                      <a:pt x="166" y="21"/>
                      <a:pt x="146" y="17"/>
                      <a:pt x="127" y="14"/>
                    </a:cubicBezTo>
                    <a:cubicBezTo>
                      <a:pt x="122" y="13"/>
                      <a:pt x="117" y="12"/>
                      <a:pt x="112" y="11"/>
                    </a:cubicBezTo>
                    <a:cubicBezTo>
                      <a:pt x="101" y="9"/>
                      <a:pt x="91" y="7"/>
                      <a:pt x="80" y="6"/>
                    </a:cubicBezTo>
                    <a:cubicBezTo>
                      <a:pt x="62" y="2"/>
                      <a:pt x="43" y="0"/>
                      <a:pt x="25" y="2"/>
                    </a:cubicBezTo>
                    <a:cubicBezTo>
                      <a:pt x="0" y="6"/>
                      <a:pt x="5" y="26"/>
                      <a:pt x="11" y="45"/>
                    </a:cubicBezTo>
                    <a:cubicBezTo>
                      <a:pt x="14" y="54"/>
                      <a:pt x="18" y="63"/>
                      <a:pt x="21" y="71"/>
                    </a:cubicBezTo>
                    <a:cubicBezTo>
                      <a:pt x="22" y="73"/>
                      <a:pt x="23" y="75"/>
                      <a:pt x="24" y="77"/>
                    </a:cubicBezTo>
                    <a:cubicBezTo>
                      <a:pt x="44" y="119"/>
                      <a:pt x="71" y="157"/>
                      <a:pt x="101" y="192"/>
                    </a:cubicBezTo>
                    <a:lnTo>
                      <a:pt x="100" y="19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26"/>
              <p:cNvSpPr/>
              <p:nvPr/>
            </p:nvSpPr>
            <p:spPr>
              <a:xfrm>
                <a:off x="870383" y="2657094"/>
                <a:ext cx="468719" cy="308677"/>
              </a:xfrm>
              <a:custGeom>
                <a:avLst/>
                <a:gdLst/>
                <a:ahLst/>
                <a:cxnLst/>
                <a:rect l="l" t="t" r="r" b="b"/>
                <a:pathLst>
                  <a:path w="904" h="595" extrusionOk="0">
                    <a:moveTo>
                      <a:pt x="151" y="386"/>
                    </a:moveTo>
                    <a:cubicBezTo>
                      <a:pt x="163" y="389"/>
                      <a:pt x="174" y="380"/>
                      <a:pt x="182" y="370"/>
                    </a:cubicBezTo>
                    <a:cubicBezTo>
                      <a:pt x="202" y="345"/>
                      <a:pt x="215" y="313"/>
                      <a:pt x="219" y="280"/>
                    </a:cubicBezTo>
                    <a:cubicBezTo>
                      <a:pt x="221" y="258"/>
                      <a:pt x="210" y="230"/>
                      <a:pt x="184" y="246"/>
                    </a:cubicBezTo>
                    <a:cubicBezTo>
                      <a:pt x="164" y="260"/>
                      <a:pt x="151" y="288"/>
                      <a:pt x="144" y="310"/>
                    </a:cubicBezTo>
                    <a:cubicBezTo>
                      <a:pt x="140" y="324"/>
                      <a:pt x="137" y="338"/>
                      <a:pt x="137" y="353"/>
                    </a:cubicBezTo>
                    <a:cubicBezTo>
                      <a:pt x="136" y="360"/>
                      <a:pt x="137" y="366"/>
                      <a:pt x="139" y="372"/>
                    </a:cubicBezTo>
                    <a:cubicBezTo>
                      <a:pt x="141" y="378"/>
                      <a:pt x="145" y="384"/>
                      <a:pt x="151" y="386"/>
                    </a:cubicBezTo>
                    <a:close/>
                    <a:moveTo>
                      <a:pt x="253" y="116"/>
                    </a:moveTo>
                    <a:cubicBezTo>
                      <a:pt x="255" y="117"/>
                      <a:pt x="257" y="118"/>
                      <a:pt x="259" y="119"/>
                    </a:cubicBezTo>
                    <a:cubicBezTo>
                      <a:pt x="252" y="129"/>
                      <a:pt x="248" y="140"/>
                      <a:pt x="247" y="152"/>
                    </a:cubicBezTo>
                    <a:cubicBezTo>
                      <a:pt x="245" y="164"/>
                      <a:pt x="249" y="178"/>
                      <a:pt x="261" y="181"/>
                    </a:cubicBezTo>
                    <a:cubicBezTo>
                      <a:pt x="265" y="182"/>
                      <a:pt x="269" y="182"/>
                      <a:pt x="272" y="181"/>
                    </a:cubicBezTo>
                    <a:cubicBezTo>
                      <a:pt x="273" y="180"/>
                      <a:pt x="274" y="180"/>
                      <a:pt x="275" y="179"/>
                    </a:cubicBezTo>
                    <a:cubicBezTo>
                      <a:pt x="282" y="175"/>
                      <a:pt x="287" y="168"/>
                      <a:pt x="288" y="159"/>
                    </a:cubicBezTo>
                    <a:cubicBezTo>
                      <a:pt x="289" y="143"/>
                      <a:pt x="281" y="127"/>
                      <a:pt x="268" y="117"/>
                    </a:cubicBezTo>
                    <a:cubicBezTo>
                      <a:pt x="279" y="103"/>
                      <a:pt x="294" y="93"/>
                      <a:pt x="310" y="88"/>
                    </a:cubicBezTo>
                    <a:cubicBezTo>
                      <a:pt x="309" y="86"/>
                      <a:pt x="308" y="84"/>
                      <a:pt x="307" y="82"/>
                    </a:cubicBezTo>
                    <a:cubicBezTo>
                      <a:pt x="290" y="87"/>
                      <a:pt x="274" y="99"/>
                      <a:pt x="263" y="113"/>
                    </a:cubicBezTo>
                    <a:cubicBezTo>
                      <a:pt x="260" y="112"/>
                      <a:pt x="258" y="111"/>
                      <a:pt x="255" y="110"/>
                    </a:cubicBezTo>
                    <a:cubicBezTo>
                      <a:pt x="239" y="104"/>
                      <a:pt x="220" y="106"/>
                      <a:pt x="204" y="115"/>
                    </a:cubicBezTo>
                    <a:cubicBezTo>
                      <a:pt x="201" y="119"/>
                      <a:pt x="199" y="123"/>
                      <a:pt x="196" y="128"/>
                    </a:cubicBezTo>
                    <a:cubicBezTo>
                      <a:pt x="198" y="127"/>
                      <a:pt x="199" y="126"/>
                      <a:pt x="200" y="125"/>
                    </a:cubicBezTo>
                    <a:cubicBezTo>
                      <a:pt x="216" y="113"/>
                      <a:pt x="236" y="110"/>
                      <a:pt x="253" y="116"/>
                    </a:cubicBezTo>
                    <a:close/>
                    <a:moveTo>
                      <a:pt x="264" y="123"/>
                    </a:moveTo>
                    <a:cubicBezTo>
                      <a:pt x="275" y="131"/>
                      <a:pt x="282" y="145"/>
                      <a:pt x="281" y="158"/>
                    </a:cubicBezTo>
                    <a:cubicBezTo>
                      <a:pt x="280" y="165"/>
                      <a:pt x="276" y="171"/>
                      <a:pt x="272" y="173"/>
                    </a:cubicBezTo>
                    <a:cubicBezTo>
                      <a:pt x="269" y="175"/>
                      <a:pt x="266" y="176"/>
                      <a:pt x="263" y="175"/>
                    </a:cubicBezTo>
                    <a:cubicBezTo>
                      <a:pt x="255" y="173"/>
                      <a:pt x="252" y="162"/>
                      <a:pt x="253" y="153"/>
                    </a:cubicBezTo>
                    <a:cubicBezTo>
                      <a:pt x="255" y="142"/>
                      <a:pt x="258" y="132"/>
                      <a:pt x="264" y="123"/>
                    </a:cubicBezTo>
                    <a:close/>
                    <a:moveTo>
                      <a:pt x="255" y="329"/>
                    </a:moveTo>
                    <a:cubicBezTo>
                      <a:pt x="255" y="334"/>
                      <a:pt x="257" y="340"/>
                      <a:pt x="261" y="344"/>
                    </a:cubicBezTo>
                    <a:cubicBezTo>
                      <a:pt x="264" y="349"/>
                      <a:pt x="269" y="351"/>
                      <a:pt x="275" y="350"/>
                    </a:cubicBezTo>
                    <a:cubicBezTo>
                      <a:pt x="280" y="350"/>
                      <a:pt x="284" y="347"/>
                      <a:pt x="287" y="343"/>
                    </a:cubicBezTo>
                    <a:cubicBezTo>
                      <a:pt x="290" y="339"/>
                      <a:pt x="292" y="335"/>
                      <a:pt x="293" y="330"/>
                    </a:cubicBezTo>
                    <a:cubicBezTo>
                      <a:pt x="296" y="323"/>
                      <a:pt x="298" y="315"/>
                      <a:pt x="298" y="307"/>
                    </a:cubicBezTo>
                    <a:cubicBezTo>
                      <a:pt x="298" y="299"/>
                      <a:pt x="295" y="291"/>
                      <a:pt x="289" y="286"/>
                    </a:cubicBezTo>
                    <a:cubicBezTo>
                      <a:pt x="264" y="266"/>
                      <a:pt x="252" y="312"/>
                      <a:pt x="255" y="329"/>
                    </a:cubicBezTo>
                    <a:close/>
                    <a:moveTo>
                      <a:pt x="262" y="502"/>
                    </a:moveTo>
                    <a:cubicBezTo>
                      <a:pt x="246" y="504"/>
                      <a:pt x="245" y="533"/>
                      <a:pt x="258" y="540"/>
                    </a:cubicBezTo>
                    <a:cubicBezTo>
                      <a:pt x="265" y="544"/>
                      <a:pt x="274" y="542"/>
                      <a:pt x="279" y="535"/>
                    </a:cubicBezTo>
                    <a:cubicBezTo>
                      <a:pt x="289" y="523"/>
                      <a:pt x="279" y="501"/>
                      <a:pt x="262" y="502"/>
                    </a:cubicBezTo>
                    <a:close/>
                    <a:moveTo>
                      <a:pt x="67" y="547"/>
                    </a:moveTo>
                    <a:cubicBezTo>
                      <a:pt x="54" y="559"/>
                      <a:pt x="54" y="594"/>
                      <a:pt x="79" y="591"/>
                    </a:cubicBezTo>
                    <a:cubicBezTo>
                      <a:pt x="86" y="590"/>
                      <a:pt x="92" y="584"/>
                      <a:pt x="95" y="578"/>
                    </a:cubicBezTo>
                    <a:cubicBezTo>
                      <a:pt x="100" y="568"/>
                      <a:pt x="101" y="556"/>
                      <a:pt x="93" y="548"/>
                    </a:cubicBezTo>
                    <a:cubicBezTo>
                      <a:pt x="86" y="540"/>
                      <a:pt x="74" y="539"/>
                      <a:pt x="67" y="547"/>
                    </a:cubicBezTo>
                    <a:close/>
                    <a:moveTo>
                      <a:pt x="311" y="430"/>
                    </a:moveTo>
                    <a:cubicBezTo>
                      <a:pt x="280" y="425"/>
                      <a:pt x="245" y="438"/>
                      <a:pt x="217" y="465"/>
                    </a:cubicBezTo>
                    <a:cubicBezTo>
                      <a:pt x="194" y="487"/>
                      <a:pt x="178" y="515"/>
                      <a:pt x="162" y="542"/>
                    </a:cubicBezTo>
                    <a:cubicBezTo>
                      <a:pt x="153" y="517"/>
                      <a:pt x="132" y="496"/>
                      <a:pt x="106" y="487"/>
                    </a:cubicBezTo>
                    <a:cubicBezTo>
                      <a:pt x="78" y="478"/>
                      <a:pt x="45" y="484"/>
                      <a:pt x="22" y="503"/>
                    </a:cubicBezTo>
                    <a:cubicBezTo>
                      <a:pt x="16" y="507"/>
                      <a:pt x="11" y="513"/>
                      <a:pt x="6" y="519"/>
                    </a:cubicBezTo>
                    <a:lnTo>
                      <a:pt x="6" y="519"/>
                    </a:lnTo>
                    <a:cubicBezTo>
                      <a:pt x="3" y="528"/>
                      <a:pt x="1" y="536"/>
                      <a:pt x="0" y="545"/>
                    </a:cubicBezTo>
                    <a:cubicBezTo>
                      <a:pt x="5" y="531"/>
                      <a:pt x="14" y="518"/>
                      <a:pt x="26" y="508"/>
                    </a:cubicBezTo>
                    <a:cubicBezTo>
                      <a:pt x="47" y="491"/>
                      <a:pt x="78" y="485"/>
                      <a:pt x="104" y="494"/>
                    </a:cubicBezTo>
                    <a:cubicBezTo>
                      <a:pt x="130" y="503"/>
                      <a:pt x="151" y="525"/>
                      <a:pt x="158" y="552"/>
                    </a:cubicBezTo>
                    <a:cubicBezTo>
                      <a:pt x="159" y="553"/>
                      <a:pt x="160" y="554"/>
                      <a:pt x="161" y="554"/>
                    </a:cubicBezTo>
                    <a:cubicBezTo>
                      <a:pt x="162" y="554"/>
                      <a:pt x="164" y="554"/>
                      <a:pt x="164" y="552"/>
                    </a:cubicBezTo>
                    <a:cubicBezTo>
                      <a:pt x="180" y="523"/>
                      <a:pt x="197" y="493"/>
                      <a:pt x="221" y="470"/>
                    </a:cubicBezTo>
                    <a:cubicBezTo>
                      <a:pt x="248" y="445"/>
                      <a:pt x="281" y="432"/>
                      <a:pt x="310" y="437"/>
                    </a:cubicBezTo>
                    <a:cubicBezTo>
                      <a:pt x="335" y="440"/>
                      <a:pt x="356" y="456"/>
                      <a:pt x="369" y="478"/>
                    </a:cubicBezTo>
                    <a:cubicBezTo>
                      <a:pt x="369" y="474"/>
                      <a:pt x="370" y="471"/>
                      <a:pt x="370" y="467"/>
                    </a:cubicBezTo>
                    <a:cubicBezTo>
                      <a:pt x="356" y="448"/>
                      <a:pt x="335" y="434"/>
                      <a:pt x="311" y="430"/>
                    </a:cubicBezTo>
                    <a:close/>
                    <a:moveTo>
                      <a:pt x="854" y="111"/>
                    </a:moveTo>
                    <a:cubicBezTo>
                      <a:pt x="869" y="108"/>
                      <a:pt x="884" y="109"/>
                      <a:pt x="899" y="114"/>
                    </a:cubicBezTo>
                    <a:cubicBezTo>
                      <a:pt x="891" y="109"/>
                      <a:pt x="883" y="106"/>
                      <a:pt x="875" y="102"/>
                    </a:cubicBezTo>
                    <a:lnTo>
                      <a:pt x="875" y="102"/>
                    </a:lnTo>
                    <a:cubicBezTo>
                      <a:pt x="868" y="102"/>
                      <a:pt x="860" y="102"/>
                      <a:pt x="853" y="104"/>
                    </a:cubicBezTo>
                    <a:cubicBezTo>
                      <a:pt x="824" y="110"/>
                      <a:pt x="798" y="132"/>
                      <a:pt x="788" y="160"/>
                    </a:cubicBezTo>
                    <a:cubicBezTo>
                      <a:pt x="778" y="184"/>
                      <a:pt x="781" y="214"/>
                      <a:pt x="795" y="237"/>
                    </a:cubicBezTo>
                    <a:cubicBezTo>
                      <a:pt x="764" y="232"/>
                      <a:pt x="732" y="226"/>
                      <a:pt x="700" y="231"/>
                    </a:cubicBezTo>
                    <a:cubicBezTo>
                      <a:pt x="662" y="235"/>
                      <a:pt x="629" y="254"/>
                      <a:pt x="613" y="282"/>
                    </a:cubicBezTo>
                    <a:cubicBezTo>
                      <a:pt x="601" y="302"/>
                      <a:pt x="599" y="328"/>
                      <a:pt x="605" y="351"/>
                    </a:cubicBezTo>
                    <a:cubicBezTo>
                      <a:pt x="608" y="353"/>
                      <a:pt x="611" y="355"/>
                      <a:pt x="614" y="356"/>
                    </a:cubicBezTo>
                    <a:cubicBezTo>
                      <a:pt x="605" y="333"/>
                      <a:pt x="606" y="306"/>
                      <a:pt x="619" y="285"/>
                    </a:cubicBezTo>
                    <a:cubicBezTo>
                      <a:pt x="634" y="260"/>
                      <a:pt x="665" y="242"/>
                      <a:pt x="701" y="237"/>
                    </a:cubicBezTo>
                    <a:cubicBezTo>
                      <a:pt x="735" y="233"/>
                      <a:pt x="768" y="239"/>
                      <a:pt x="801" y="245"/>
                    </a:cubicBezTo>
                    <a:cubicBezTo>
                      <a:pt x="802" y="245"/>
                      <a:pt x="804" y="245"/>
                      <a:pt x="805" y="243"/>
                    </a:cubicBezTo>
                    <a:cubicBezTo>
                      <a:pt x="805" y="242"/>
                      <a:pt x="805" y="241"/>
                      <a:pt x="805" y="240"/>
                    </a:cubicBezTo>
                    <a:cubicBezTo>
                      <a:pt x="789" y="218"/>
                      <a:pt x="784" y="187"/>
                      <a:pt x="794" y="162"/>
                    </a:cubicBezTo>
                    <a:cubicBezTo>
                      <a:pt x="804" y="136"/>
                      <a:pt x="827" y="117"/>
                      <a:pt x="854" y="111"/>
                    </a:cubicBezTo>
                    <a:close/>
                    <a:moveTo>
                      <a:pt x="858" y="167"/>
                    </a:moveTo>
                    <a:cubicBezTo>
                      <a:pt x="848" y="168"/>
                      <a:pt x="841" y="176"/>
                      <a:pt x="842" y="187"/>
                    </a:cubicBezTo>
                    <a:cubicBezTo>
                      <a:pt x="844" y="198"/>
                      <a:pt x="854" y="205"/>
                      <a:pt x="865" y="207"/>
                    </a:cubicBezTo>
                    <a:cubicBezTo>
                      <a:pt x="872" y="209"/>
                      <a:pt x="879" y="208"/>
                      <a:pt x="885" y="203"/>
                    </a:cubicBezTo>
                    <a:cubicBezTo>
                      <a:pt x="903" y="186"/>
                      <a:pt x="876" y="165"/>
                      <a:pt x="858" y="167"/>
                    </a:cubicBezTo>
                    <a:close/>
                    <a:moveTo>
                      <a:pt x="556" y="117"/>
                    </a:moveTo>
                    <a:cubicBezTo>
                      <a:pt x="583" y="135"/>
                      <a:pt x="616" y="144"/>
                      <a:pt x="649" y="145"/>
                    </a:cubicBezTo>
                    <a:cubicBezTo>
                      <a:pt x="661" y="145"/>
                      <a:pt x="676" y="142"/>
                      <a:pt x="680" y="131"/>
                    </a:cubicBezTo>
                    <a:cubicBezTo>
                      <a:pt x="682" y="125"/>
                      <a:pt x="680" y="117"/>
                      <a:pt x="677" y="112"/>
                    </a:cubicBezTo>
                    <a:cubicBezTo>
                      <a:pt x="673" y="106"/>
                      <a:pt x="669" y="103"/>
                      <a:pt x="664" y="99"/>
                    </a:cubicBezTo>
                    <a:cubicBezTo>
                      <a:pt x="652" y="90"/>
                      <a:pt x="639" y="83"/>
                      <a:pt x="625" y="77"/>
                    </a:cubicBezTo>
                    <a:cubicBezTo>
                      <a:pt x="604" y="69"/>
                      <a:pt x="574" y="61"/>
                      <a:pt x="551" y="68"/>
                    </a:cubicBezTo>
                    <a:cubicBezTo>
                      <a:pt x="522" y="77"/>
                      <a:pt x="537" y="104"/>
                      <a:pt x="556" y="117"/>
                    </a:cubicBezTo>
                    <a:close/>
                    <a:moveTo>
                      <a:pt x="700" y="289"/>
                    </a:moveTo>
                    <a:cubicBezTo>
                      <a:pt x="689" y="301"/>
                      <a:pt x="700" y="323"/>
                      <a:pt x="716" y="323"/>
                    </a:cubicBezTo>
                    <a:cubicBezTo>
                      <a:pt x="724" y="323"/>
                      <a:pt x="731" y="317"/>
                      <a:pt x="733" y="310"/>
                    </a:cubicBezTo>
                    <a:cubicBezTo>
                      <a:pt x="735" y="295"/>
                      <a:pt x="712" y="277"/>
                      <a:pt x="700" y="289"/>
                    </a:cubicBezTo>
                    <a:close/>
                    <a:moveTo>
                      <a:pt x="571" y="174"/>
                    </a:moveTo>
                    <a:cubicBezTo>
                      <a:pt x="559" y="163"/>
                      <a:pt x="516" y="142"/>
                      <a:pt x="516" y="173"/>
                    </a:cubicBezTo>
                    <a:cubicBezTo>
                      <a:pt x="516" y="181"/>
                      <a:pt x="521" y="189"/>
                      <a:pt x="527" y="194"/>
                    </a:cubicBezTo>
                    <a:cubicBezTo>
                      <a:pt x="533" y="199"/>
                      <a:pt x="540" y="202"/>
                      <a:pt x="548" y="205"/>
                    </a:cubicBezTo>
                    <a:cubicBezTo>
                      <a:pt x="552" y="206"/>
                      <a:pt x="557" y="208"/>
                      <a:pt x="562" y="208"/>
                    </a:cubicBezTo>
                    <a:cubicBezTo>
                      <a:pt x="567" y="208"/>
                      <a:pt x="572" y="207"/>
                      <a:pt x="575" y="203"/>
                    </a:cubicBezTo>
                    <a:cubicBezTo>
                      <a:pt x="579" y="199"/>
                      <a:pt x="580" y="194"/>
                      <a:pt x="579" y="188"/>
                    </a:cubicBezTo>
                    <a:cubicBezTo>
                      <a:pt x="578" y="183"/>
                      <a:pt x="574" y="178"/>
                      <a:pt x="571" y="174"/>
                    </a:cubicBezTo>
                    <a:close/>
                    <a:moveTo>
                      <a:pt x="438" y="56"/>
                    </a:moveTo>
                    <a:cubicBezTo>
                      <a:pt x="428" y="50"/>
                      <a:pt x="416" y="46"/>
                      <a:pt x="405" y="45"/>
                    </a:cubicBezTo>
                    <a:cubicBezTo>
                      <a:pt x="405" y="43"/>
                      <a:pt x="406" y="41"/>
                      <a:pt x="406" y="39"/>
                    </a:cubicBezTo>
                    <a:cubicBezTo>
                      <a:pt x="412" y="22"/>
                      <a:pt x="427" y="8"/>
                      <a:pt x="447" y="3"/>
                    </a:cubicBezTo>
                    <a:cubicBezTo>
                      <a:pt x="448" y="3"/>
                      <a:pt x="449" y="2"/>
                      <a:pt x="451" y="2"/>
                    </a:cubicBezTo>
                    <a:cubicBezTo>
                      <a:pt x="446" y="1"/>
                      <a:pt x="441" y="0"/>
                      <a:pt x="436" y="0"/>
                    </a:cubicBezTo>
                    <a:cubicBezTo>
                      <a:pt x="419" y="7"/>
                      <a:pt x="405" y="20"/>
                      <a:pt x="400" y="36"/>
                    </a:cubicBezTo>
                    <a:cubicBezTo>
                      <a:pt x="399" y="39"/>
                      <a:pt x="399" y="42"/>
                      <a:pt x="398" y="44"/>
                    </a:cubicBezTo>
                    <a:cubicBezTo>
                      <a:pt x="380" y="44"/>
                      <a:pt x="361" y="49"/>
                      <a:pt x="346" y="59"/>
                    </a:cubicBezTo>
                    <a:cubicBezTo>
                      <a:pt x="347" y="61"/>
                      <a:pt x="348" y="63"/>
                      <a:pt x="348" y="65"/>
                    </a:cubicBezTo>
                    <a:cubicBezTo>
                      <a:pt x="363" y="55"/>
                      <a:pt x="380" y="50"/>
                      <a:pt x="397" y="51"/>
                    </a:cubicBezTo>
                    <a:cubicBezTo>
                      <a:pt x="397" y="68"/>
                      <a:pt x="405" y="84"/>
                      <a:pt x="418" y="93"/>
                    </a:cubicBezTo>
                    <a:cubicBezTo>
                      <a:pt x="425" y="97"/>
                      <a:pt x="434" y="98"/>
                      <a:pt x="442" y="96"/>
                    </a:cubicBezTo>
                    <a:cubicBezTo>
                      <a:pt x="443" y="96"/>
                      <a:pt x="444" y="95"/>
                      <a:pt x="445" y="95"/>
                    </a:cubicBezTo>
                    <a:cubicBezTo>
                      <a:pt x="449" y="93"/>
                      <a:pt x="451" y="90"/>
                      <a:pt x="453" y="87"/>
                    </a:cubicBezTo>
                    <a:cubicBezTo>
                      <a:pt x="458" y="75"/>
                      <a:pt x="449" y="63"/>
                      <a:pt x="438" y="56"/>
                    </a:cubicBezTo>
                    <a:close/>
                    <a:moveTo>
                      <a:pt x="446" y="84"/>
                    </a:moveTo>
                    <a:cubicBezTo>
                      <a:pt x="445" y="87"/>
                      <a:pt x="443" y="89"/>
                      <a:pt x="439" y="90"/>
                    </a:cubicBezTo>
                    <a:cubicBezTo>
                      <a:pt x="434" y="92"/>
                      <a:pt x="427" y="90"/>
                      <a:pt x="421" y="87"/>
                    </a:cubicBezTo>
                    <a:cubicBezTo>
                      <a:pt x="410" y="80"/>
                      <a:pt x="404" y="66"/>
                      <a:pt x="404" y="52"/>
                    </a:cubicBezTo>
                    <a:cubicBezTo>
                      <a:pt x="414" y="53"/>
                      <a:pt x="425" y="56"/>
                      <a:pt x="434" y="62"/>
                    </a:cubicBezTo>
                    <a:cubicBezTo>
                      <a:pt x="442" y="67"/>
                      <a:pt x="449" y="76"/>
                      <a:pt x="44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26"/>
              <p:cNvSpPr/>
              <p:nvPr/>
            </p:nvSpPr>
            <p:spPr>
              <a:xfrm>
                <a:off x="895533" y="2657094"/>
                <a:ext cx="118896" cy="68595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34" extrusionOk="0">
                    <a:moveTo>
                      <a:pt x="228" y="23"/>
                    </a:moveTo>
                    <a:cubicBezTo>
                      <a:pt x="185" y="1"/>
                      <a:pt x="131" y="0"/>
                      <a:pt x="87" y="22"/>
                    </a:cubicBezTo>
                    <a:cubicBezTo>
                      <a:pt x="43" y="43"/>
                      <a:pt x="9" y="86"/>
                      <a:pt x="0" y="13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26"/>
              <p:cNvSpPr/>
              <p:nvPr/>
            </p:nvSpPr>
            <p:spPr>
              <a:xfrm>
                <a:off x="1025861" y="2572495"/>
                <a:ext cx="98316" cy="93746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3" extrusionOk="0">
                    <a:moveTo>
                      <a:pt x="6" y="182"/>
                    </a:moveTo>
                    <a:cubicBezTo>
                      <a:pt x="0" y="133"/>
                      <a:pt x="19" y="83"/>
                      <a:pt x="55" y="49"/>
                    </a:cubicBezTo>
                    <a:cubicBezTo>
                      <a:pt x="90" y="16"/>
                      <a:pt x="142" y="0"/>
                      <a:pt x="190" y="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1226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oogle Shape;1039;p28"/>
          <p:cNvGrpSpPr/>
          <p:nvPr/>
        </p:nvGrpSpPr>
        <p:grpSpPr>
          <a:xfrm>
            <a:off x="-190128" y="-59266"/>
            <a:ext cx="12537774" cy="6927535"/>
            <a:chOff x="-149300" y="-44450"/>
            <a:chExt cx="9426651" cy="5195651"/>
          </a:xfrm>
        </p:grpSpPr>
        <p:sp>
          <p:nvSpPr>
            <p:cNvPr id="1040" name="Google Shape;1040;p28"/>
            <p:cNvSpPr/>
            <p:nvPr/>
          </p:nvSpPr>
          <p:spPr>
            <a:xfrm>
              <a:off x="-54050" y="4604000"/>
              <a:ext cx="9331401" cy="547201"/>
            </a:xfrm>
            <a:custGeom>
              <a:avLst/>
              <a:gdLst/>
              <a:ahLst/>
              <a:cxnLst/>
              <a:rect l="l" t="t" r="r" b="b"/>
              <a:pathLst>
                <a:path w="4487" h="743" extrusionOk="0">
                  <a:moveTo>
                    <a:pt x="4486" y="319"/>
                  </a:moveTo>
                  <a:cubicBezTo>
                    <a:pt x="4337" y="177"/>
                    <a:pt x="4123" y="120"/>
                    <a:pt x="3917" y="118"/>
                  </a:cubicBezTo>
                  <a:cubicBezTo>
                    <a:pt x="3711" y="117"/>
                    <a:pt x="3509" y="166"/>
                    <a:pt x="3308" y="211"/>
                  </a:cubicBezTo>
                  <a:cubicBezTo>
                    <a:pt x="2904" y="301"/>
                    <a:pt x="2494" y="376"/>
                    <a:pt x="2080" y="388"/>
                  </a:cubicBezTo>
                  <a:cubicBezTo>
                    <a:pt x="1666" y="401"/>
                    <a:pt x="1246" y="349"/>
                    <a:pt x="863" y="193"/>
                  </a:cubicBezTo>
                  <a:cubicBezTo>
                    <a:pt x="721" y="135"/>
                    <a:pt x="584" y="64"/>
                    <a:pt x="435" y="32"/>
                  </a:cubicBezTo>
                  <a:cubicBezTo>
                    <a:pt x="285" y="0"/>
                    <a:pt x="116" y="14"/>
                    <a:pt x="0" y="114"/>
                  </a:cubicBezTo>
                  <a:lnTo>
                    <a:pt x="0" y="742"/>
                  </a:lnTo>
                  <a:lnTo>
                    <a:pt x="4482" y="742"/>
                  </a:lnTo>
                  <a:lnTo>
                    <a:pt x="4486" y="319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8"/>
            <p:cNvSpPr/>
            <p:nvPr/>
          </p:nvSpPr>
          <p:spPr>
            <a:xfrm rot="10800000">
              <a:off x="-149300" y="-44450"/>
              <a:ext cx="9331401" cy="547201"/>
            </a:xfrm>
            <a:custGeom>
              <a:avLst/>
              <a:gdLst/>
              <a:ahLst/>
              <a:cxnLst/>
              <a:rect l="l" t="t" r="r" b="b"/>
              <a:pathLst>
                <a:path w="4487" h="743" extrusionOk="0">
                  <a:moveTo>
                    <a:pt x="4486" y="319"/>
                  </a:moveTo>
                  <a:cubicBezTo>
                    <a:pt x="4337" y="177"/>
                    <a:pt x="4123" y="120"/>
                    <a:pt x="3917" y="118"/>
                  </a:cubicBezTo>
                  <a:cubicBezTo>
                    <a:pt x="3711" y="117"/>
                    <a:pt x="3509" y="166"/>
                    <a:pt x="3308" y="211"/>
                  </a:cubicBezTo>
                  <a:cubicBezTo>
                    <a:pt x="2904" y="301"/>
                    <a:pt x="2494" y="376"/>
                    <a:pt x="2080" y="388"/>
                  </a:cubicBezTo>
                  <a:cubicBezTo>
                    <a:pt x="1666" y="401"/>
                    <a:pt x="1246" y="349"/>
                    <a:pt x="863" y="193"/>
                  </a:cubicBezTo>
                  <a:cubicBezTo>
                    <a:pt x="721" y="135"/>
                    <a:pt x="584" y="64"/>
                    <a:pt x="435" y="32"/>
                  </a:cubicBezTo>
                  <a:cubicBezTo>
                    <a:pt x="285" y="0"/>
                    <a:pt x="116" y="14"/>
                    <a:pt x="0" y="114"/>
                  </a:cubicBezTo>
                  <a:lnTo>
                    <a:pt x="0" y="742"/>
                  </a:lnTo>
                  <a:lnTo>
                    <a:pt x="4482" y="742"/>
                  </a:lnTo>
                  <a:lnTo>
                    <a:pt x="4486" y="319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54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29"/>
          <p:cNvSpPr/>
          <p:nvPr/>
        </p:nvSpPr>
        <p:spPr>
          <a:xfrm>
            <a:off x="223812" y="203200"/>
            <a:ext cx="11714148" cy="6451600"/>
          </a:xfrm>
          <a:prstGeom prst="roundRect">
            <a:avLst>
              <a:gd name="adj" fmla="val 6104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79">
              <a:latin typeface="Archivo"/>
              <a:ea typeface="Archivo"/>
              <a:cs typeface="Archivo"/>
              <a:sym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146613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>
            <a:spLocks noGrp="1"/>
          </p:cNvSpPr>
          <p:nvPr>
            <p:ph type="title"/>
          </p:nvPr>
        </p:nvSpPr>
        <p:spPr>
          <a:xfrm>
            <a:off x="3082954" y="1742800"/>
            <a:ext cx="599593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  <p:grpSp>
        <p:nvGrpSpPr>
          <p:cNvPr id="180" name="Google Shape;180;p8"/>
          <p:cNvGrpSpPr/>
          <p:nvPr/>
        </p:nvGrpSpPr>
        <p:grpSpPr>
          <a:xfrm flipH="1">
            <a:off x="-172306" y="5165094"/>
            <a:ext cx="12397823" cy="1859005"/>
            <a:chOff x="-129550" y="3873820"/>
            <a:chExt cx="9321428" cy="1394254"/>
          </a:xfrm>
        </p:grpSpPr>
        <p:sp>
          <p:nvSpPr>
            <p:cNvPr id="181" name="Google Shape;181;p8"/>
            <p:cNvSpPr/>
            <p:nvPr/>
          </p:nvSpPr>
          <p:spPr>
            <a:xfrm>
              <a:off x="0" y="4630600"/>
              <a:ext cx="9191878" cy="512900"/>
            </a:xfrm>
            <a:custGeom>
              <a:avLst/>
              <a:gdLst/>
              <a:ahLst/>
              <a:cxnLst/>
              <a:rect l="l" t="t" r="r" b="b"/>
              <a:pathLst>
                <a:path w="4487" h="743" extrusionOk="0">
                  <a:moveTo>
                    <a:pt x="4486" y="319"/>
                  </a:moveTo>
                  <a:cubicBezTo>
                    <a:pt x="4337" y="177"/>
                    <a:pt x="4123" y="120"/>
                    <a:pt x="3917" y="118"/>
                  </a:cubicBezTo>
                  <a:cubicBezTo>
                    <a:pt x="3711" y="117"/>
                    <a:pt x="3509" y="166"/>
                    <a:pt x="3308" y="211"/>
                  </a:cubicBezTo>
                  <a:cubicBezTo>
                    <a:pt x="2904" y="301"/>
                    <a:pt x="2494" y="376"/>
                    <a:pt x="2080" y="388"/>
                  </a:cubicBezTo>
                  <a:cubicBezTo>
                    <a:pt x="1666" y="401"/>
                    <a:pt x="1246" y="349"/>
                    <a:pt x="863" y="193"/>
                  </a:cubicBezTo>
                  <a:cubicBezTo>
                    <a:pt x="721" y="135"/>
                    <a:pt x="584" y="64"/>
                    <a:pt x="435" y="32"/>
                  </a:cubicBezTo>
                  <a:cubicBezTo>
                    <a:pt x="285" y="0"/>
                    <a:pt x="116" y="14"/>
                    <a:pt x="0" y="114"/>
                  </a:cubicBezTo>
                  <a:lnTo>
                    <a:pt x="0" y="742"/>
                  </a:lnTo>
                  <a:lnTo>
                    <a:pt x="4482" y="742"/>
                  </a:lnTo>
                  <a:lnTo>
                    <a:pt x="4486" y="319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 rot="-6290317">
              <a:off x="161348" y="3963302"/>
              <a:ext cx="502102" cy="676076"/>
            </a:xfrm>
            <a:custGeom>
              <a:avLst/>
              <a:gdLst/>
              <a:ahLst/>
              <a:cxnLst/>
              <a:rect l="l" t="t" r="r" b="b"/>
              <a:pathLst>
                <a:path w="1006" h="1352" extrusionOk="0">
                  <a:moveTo>
                    <a:pt x="994" y="1262"/>
                  </a:moveTo>
                  <a:cubicBezTo>
                    <a:pt x="976" y="1212"/>
                    <a:pt x="952" y="1165"/>
                    <a:pt x="923" y="1120"/>
                  </a:cubicBezTo>
                  <a:cubicBezTo>
                    <a:pt x="909" y="1098"/>
                    <a:pt x="893" y="1076"/>
                    <a:pt x="876" y="1056"/>
                  </a:cubicBezTo>
                  <a:cubicBezTo>
                    <a:pt x="863" y="1040"/>
                    <a:pt x="847" y="1024"/>
                    <a:pt x="828" y="1006"/>
                  </a:cubicBezTo>
                  <a:lnTo>
                    <a:pt x="828" y="1006"/>
                  </a:lnTo>
                  <a:cubicBezTo>
                    <a:pt x="821" y="970"/>
                    <a:pt x="807" y="931"/>
                    <a:pt x="787" y="891"/>
                  </a:cubicBezTo>
                  <a:cubicBezTo>
                    <a:pt x="745" y="808"/>
                    <a:pt x="687" y="735"/>
                    <a:pt x="622" y="670"/>
                  </a:cubicBezTo>
                  <a:lnTo>
                    <a:pt x="622" y="670"/>
                  </a:lnTo>
                  <a:cubicBezTo>
                    <a:pt x="655" y="697"/>
                    <a:pt x="689" y="722"/>
                    <a:pt x="724" y="746"/>
                  </a:cubicBezTo>
                  <a:cubicBezTo>
                    <a:pt x="756" y="769"/>
                    <a:pt x="788" y="792"/>
                    <a:pt x="820" y="815"/>
                  </a:cubicBezTo>
                  <a:cubicBezTo>
                    <a:pt x="836" y="826"/>
                    <a:pt x="853" y="842"/>
                    <a:pt x="873" y="843"/>
                  </a:cubicBezTo>
                  <a:cubicBezTo>
                    <a:pt x="890" y="845"/>
                    <a:pt x="909" y="834"/>
                    <a:pt x="907" y="815"/>
                  </a:cubicBezTo>
                  <a:cubicBezTo>
                    <a:pt x="906" y="807"/>
                    <a:pt x="902" y="800"/>
                    <a:pt x="897" y="794"/>
                  </a:cubicBezTo>
                  <a:cubicBezTo>
                    <a:pt x="890" y="785"/>
                    <a:pt x="881" y="777"/>
                    <a:pt x="871" y="770"/>
                  </a:cubicBezTo>
                  <a:cubicBezTo>
                    <a:pt x="860" y="763"/>
                    <a:pt x="849" y="757"/>
                    <a:pt x="838" y="751"/>
                  </a:cubicBezTo>
                  <a:cubicBezTo>
                    <a:pt x="814" y="737"/>
                    <a:pt x="789" y="724"/>
                    <a:pt x="764" y="712"/>
                  </a:cubicBezTo>
                  <a:cubicBezTo>
                    <a:pt x="713" y="688"/>
                    <a:pt x="660" y="669"/>
                    <a:pt x="606" y="654"/>
                  </a:cubicBezTo>
                  <a:lnTo>
                    <a:pt x="606" y="654"/>
                  </a:lnTo>
                  <a:cubicBezTo>
                    <a:pt x="566" y="614"/>
                    <a:pt x="524" y="578"/>
                    <a:pt x="482" y="542"/>
                  </a:cubicBezTo>
                  <a:cubicBezTo>
                    <a:pt x="458" y="522"/>
                    <a:pt x="434" y="503"/>
                    <a:pt x="411" y="484"/>
                  </a:cubicBezTo>
                  <a:cubicBezTo>
                    <a:pt x="362" y="444"/>
                    <a:pt x="313" y="404"/>
                    <a:pt x="266" y="361"/>
                  </a:cubicBezTo>
                  <a:lnTo>
                    <a:pt x="266" y="361"/>
                  </a:lnTo>
                  <a:cubicBezTo>
                    <a:pt x="347" y="414"/>
                    <a:pt x="432" y="452"/>
                    <a:pt x="529" y="468"/>
                  </a:cubicBezTo>
                  <a:cubicBezTo>
                    <a:pt x="543" y="470"/>
                    <a:pt x="557" y="472"/>
                    <a:pt x="570" y="469"/>
                  </a:cubicBezTo>
                  <a:cubicBezTo>
                    <a:pt x="583" y="465"/>
                    <a:pt x="595" y="455"/>
                    <a:pt x="598" y="442"/>
                  </a:cubicBezTo>
                  <a:cubicBezTo>
                    <a:pt x="601" y="425"/>
                    <a:pt x="588" y="409"/>
                    <a:pt x="572" y="403"/>
                  </a:cubicBezTo>
                  <a:cubicBezTo>
                    <a:pt x="556" y="396"/>
                    <a:pt x="539" y="397"/>
                    <a:pt x="522" y="397"/>
                  </a:cubicBezTo>
                  <a:cubicBezTo>
                    <a:pt x="473" y="398"/>
                    <a:pt x="423" y="394"/>
                    <a:pt x="375" y="384"/>
                  </a:cubicBezTo>
                  <a:cubicBezTo>
                    <a:pt x="336" y="377"/>
                    <a:pt x="292" y="368"/>
                    <a:pt x="255" y="351"/>
                  </a:cubicBezTo>
                  <a:lnTo>
                    <a:pt x="255" y="351"/>
                  </a:lnTo>
                  <a:cubicBezTo>
                    <a:pt x="213" y="313"/>
                    <a:pt x="174" y="273"/>
                    <a:pt x="138" y="231"/>
                  </a:cubicBezTo>
                  <a:cubicBezTo>
                    <a:pt x="92" y="176"/>
                    <a:pt x="55" y="118"/>
                    <a:pt x="28" y="60"/>
                  </a:cubicBezTo>
                  <a:cubicBezTo>
                    <a:pt x="26" y="54"/>
                    <a:pt x="23" y="48"/>
                    <a:pt x="20" y="42"/>
                  </a:cubicBezTo>
                  <a:cubicBezTo>
                    <a:pt x="14" y="28"/>
                    <a:pt x="9" y="14"/>
                    <a:pt x="4" y="0"/>
                  </a:cubicBezTo>
                  <a:lnTo>
                    <a:pt x="0" y="14"/>
                  </a:lnTo>
                  <a:cubicBezTo>
                    <a:pt x="22" y="75"/>
                    <a:pt x="56" y="137"/>
                    <a:pt x="100" y="197"/>
                  </a:cubicBezTo>
                  <a:lnTo>
                    <a:pt x="100" y="197"/>
                  </a:lnTo>
                  <a:cubicBezTo>
                    <a:pt x="99" y="218"/>
                    <a:pt x="101" y="246"/>
                    <a:pt x="103" y="267"/>
                  </a:cubicBezTo>
                  <a:cubicBezTo>
                    <a:pt x="106" y="294"/>
                    <a:pt x="109" y="321"/>
                    <a:pt x="114" y="348"/>
                  </a:cubicBezTo>
                  <a:cubicBezTo>
                    <a:pt x="124" y="400"/>
                    <a:pt x="139" y="452"/>
                    <a:pt x="159" y="502"/>
                  </a:cubicBezTo>
                  <a:cubicBezTo>
                    <a:pt x="164" y="514"/>
                    <a:pt x="169" y="527"/>
                    <a:pt x="179" y="537"/>
                  </a:cubicBezTo>
                  <a:cubicBezTo>
                    <a:pt x="188" y="547"/>
                    <a:pt x="202" y="553"/>
                    <a:pt x="215" y="550"/>
                  </a:cubicBezTo>
                  <a:cubicBezTo>
                    <a:pt x="236" y="544"/>
                    <a:pt x="243" y="517"/>
                    <a:pt x="243" y="496"/>
                  </a:cubicBezTo>
                  <a:cubicBezTo>
                    <a:pt x="241" y="443"/>
                    <a:pt x="216" y="395"/>
                    <a:pt x="190" y="348"/>
                  </a:cubicBezTo>
                  <a:cubicBezTo>
                    <a:pt x="175" y="320"/>
                    <a:pt x="160" y="290"/>
                    <a:pt x="141" y="260"/>
                  </a:cubicBezTo>
                  <a:cubicBezTo>
                    <a:pt x="136" y="251"/>
                    <a:pt x="127" y="235"/>
                    <a:pt x="119" y="220"/>
                  </a:cubicBezTo>
                  <a:cubicBezTo>
                    <a:pt x="123" y="226"/>
                    <a:pt x="127" y="231"/>
                    <a:pt x="131" y="236"/>
                  </a:cubicBezTo>
                  <a:cubicBezTo>
                    <a:pt x="194" y="311"/>
                    <a:pt x="267" y="376"/>
                    <a:pt x="342" y="438"/>
                  </a:cubicBezTo>
                  <a:cubicBezTo>
                    <a:pt x="348" y="453"/>
                    <a:pt x="352" y="468"/>
                    <a:pt x="356" y="485"/>
                  </a:cubicBezTo>
                  <a:cubicBezTo>
                    <a:pt x="374" y="561"/>
                    <a:pt x="372" y="643"/>
                    <a:pt x="398" y="717"/>
                  </a:cubicBezTo>
                  <a:cubicBezTo>
                    <a:pt x="403" y="732"/>
                    <a:pt x="410" y="747"/>
                    <a:pt x="422" y="758"/>
                  </a:cubicBezTo>
                  <a:cubicBezTo>
                    <a:pt x="435" y="768"/>
                    <a:pt x="454" y="771"/>
                    <a:pt x="467" y="761"/>
                  </a:cubicBezTo>
                  <a:cubicBezTo>
                    <a:pt x="474" y="755"/>
                    <a:pt x="478" y="746"/>
                    <a:pt x="479" y="737"/>
                  </a:cubicBezTo>
                  <a:cubicBezTo>
                    <a:pt x="480" y="728"/>
                    <a:pt x="479" y="719"/>
                    <a:pt x="477" y="710"/>
                  </a:cubicBezTo>
                  <a:cubicBezTo>
                    <a:pt x="473" y="686"/>
                    <a:pt x="467" y="663"/>
                    <a:pt x="460" y="640"/>
                  </a:cubicBezTo>
                  <a:cubicBezTo>
                    <a:pt x="447" y="600"/>
                    <a:pt x="430" y="561"/>
                    <a:pt x="409" y="524"/>
                  </a:cubicBezTo>
                  <a:cubicBezTo>
                    <a:pt x="399" y="506"/>
                    <a:pt x="387" y="489"/>
                    <a:pt x="375" y="472"/>
                  </a:cubicBezTo>
                  <a:cubicBezTo>
                    <a:pt x="370" y="466"/>
                    <a:pt x="366" y="461"/>
                    <a:pt x="361" y="455"/>
                  </a:cubicBezTo>
                  <a:lnTo>
                    <a:pt x="361" y="455"/>
                  </a:lnTo>
                  <a:cubicBezTo>
                    <a:pt x="376" y="467"/>
                    <a:pt x="390" y="479"/>
                    <a:pt x="405" y="491"/>
                  </a:cubicBezTo>
                  <a:cubicBezTo>
                    <a:pt x="429" y="510"/>
                    <a:pt x="453" y="530"/>
                    <a:pt x="476" y="549"/>
                  </a:cubicBezTo>
                  <a:cubicBezTo>
                    <a:pt x="500" y="569"/>
                    <a:pt x="524" y="590"/>
                    <a:pt x="547" y="611"/>
                  </a:cubicBezTo>
                  <a:lnTo>
                    <a:pt x="547" y="611"/>
                  </a:lnTo>
                  <a:cubicBezTo>
                    <a:pt x="550" y="618"/>
                    <a:pt x="557" y="634"/>
                    <a:pt x="561" y="648"/>
                  </a:cubicBezTo>
                  <a:cubicBezTo>
                    <a:pt x="575" y="698"/>
                    <a:pt x="574" y="728"/>
                    <a:pt x="575" y="766"/>
                  </a:cubicBezTo>
                  <a:cubicBezTo>
                    <a:pt x="576" y="826"/>
                    <a:pt x="571" y="886"/>
                    <a:pt x="580" y="945"/>
                  </a:cubicBezTo>
                  <a:cubicBezTo>
                    <a:pt x="582" y="960"/>
                    <a:pt x="585" y="974"/>
                    <a:pt x="593" y="986"/>
                  </a:cubicBezTo>
                  <a:cubicBezTo>
                    <a:pt x="601" y="998"/>
                    <a:pt x="616" y="1007"/>
                    <a:pt x="630" y="1005"/>
                  </a:cubicBezTo>
                  <a:cubicBezTo>
                    <a:pt x="642" y="1003"/>
                    <a:pt x="652" y="994"/>
                    <a:pt x="657" y="983"/>
                  </a:cubicBezTo>
                  <a:cubicBezTo>
                    <a:pt x="663" y="973"/>
                    <a:pt x="665" y="960"/>
                    <a:pt x="666" y="949"/>
                  </a:cubicBezTo>
                  <a:cubicBezTo>
                    <a:pt x="671" y="909"/>
                    <a:pt x="669" y="869"/>
                    <a:pt x="662" y="830"/>
                  </a:cubicBezTo>
                  <a:cubicBezTo>
                    <a:pt x="650" y="762"/>
                    <a:pt x="622" y="697"/>
                    <a:pt x="581" y="642"/>
                  </a:cubicBezTo>
                  <a:cubicBezTo>
                    <a:pt x="659" y="715"/>
                    <a:pt x="730" y="798"/>
                    <a:pt x="779" y="895"/>
                  </a:cubicBezTo>
                  <a:cubicBezTo>
                    <a:pt x="782" y="900"/>
                    <a:pt x="784" y="905"/>
                    <a:pt x="786" y="910"/>
                  </a:cubicBezTo>
                  <a:lnTo>
                    <a:pt x="786" y="910"/>
                  </a:lnTo>
                  <a:cubicBezTo>
                    <a:pt x="786" y="956"/>
                    <a:pt x="780" y="998"/>
                    <a:pt x="755" y="1038"/>
                  </a:cubicBezTo>
                  <a:cubicBezTo>
                    <a:pt x="730" y="1080"/>
                    <a:pt x="690" y="1112"/>
                    <a:pt x="644" y="1129"/>
                  </a:cubicBezTo>
                  <a:cubicBezTo>
                    <a:pt x="632" y="1133"/>
                    <a:pt x="618" y="1136"/>
                    <a:pt x="607" y="1143"/>
                  </a:cubicBezTo>
                  <a:cubicBezTo>
                    <a:pt x="595" y="1149"/>
                    <a:pt x="585" y="1161"/>
                    <a:pt x="583" y="1174"/>
                  </a:cubicBezTo>
                  <a:cubicBezTo>
                    <a:pt x="580" y="1195"/>
                    <a:pt x="601" y="1214"/>
                    <a:pt x="622" y="1217"/>
                  </a:cubicBezTo>
                  <a:cubicBezTo>
                    <a:pt x="644" y="1219"/>
                    <a:pt x="665" y="1209"/>
                    <a:pt x="682" y="1197"/>
                  </a:cubicBezTo>
                  <a:cubicBezTo>
                    <a:pt x="729" y="1166"/>
                    <a:pt x="766" y="1119"/>
                    <a:pt x="784" y="1066"/>
                  </a:cubicBezTo>
                  <a:cubicBezTo>
                    <a:pt x="799" y="1023"/>
                    <a:pt x="804" y="972"/>
                    <a:pt x="794" y="927"/>
                  </a:cubicBezTo>
                  <a:cubicBezTo>
                    <a:pt x="818" y="983"/>
                    <a:pt x="829" y="1037"/>
                    <a:pt x="827" y="1086"/>
                  </a:cubicBezTo>
                  <a:cubicBezTo>
                    <a:pt x="824" y="1153"/>
                    <a:pt x="793" y="1216"/>
                    <a:pt x="745" y="1250"/>
                  </a:cubicBezTo>
                  <a:cubicBezTo>
                    <a:pt x="679" y="1274"/>
                    <a:pt x="607" y="1259"/>
                    <a:pt x="543" y="1285"/>
                  </a:cubicBezTo>
                  <a:cubicBezTo>
                    <a:pt x="533" y="1289"/>
                    <a:pt x="523" y="1294"/>
                    <a:pt x="517" y="1303"/>
                  </a:cubicBezTo>
                  <a:cubicBezTo>
                    <a:pt x="510" y="1311"/>
                    <a:pt x="507" y="1323"/>
                    <a:pt x="511" y="1333"/>
                  </a:cubicBezTo>
                  <a:cubicBezTo>
                    <a:pt x="519" y="1350"/>
                    <a:pt x="543" y="1351"/>
                    <a:pt x="561" y="1348"/>
                  </a:cubicBezTo>
                  <a:cubicBezTo>
                    <a:pt x="598" y="1343"/>
                    <a:pt x="634" y="1330"/>
                    <a:pt x="667" y="1313"/>
                  </a:cubicBezTo>
                  <a:cubicBezTo>
                    <a:pt x="689" y="1302"/>
                    <a:pt x="724" y="1283"/>
                    <a:pt x="743" y="1262"/>
                  </a:cubicBezTo>
                  <a:cubicBezTo>
                    <a:pt x="744" y="1262"/>
                    <a:pt x="744" y="1262"/>
                    <a:pt x="744" y="1261"/>
                  </a:cubicBezTo>
                  <a:cubicBezTo>
                    <a:pt x="798" y="1226"/>
                    <a:pt x="832" y="1160"/>
                    <a:pt x="836" y="1086"/>
                  </a:cubicBezTo>
                  <a:cubicBezTo>
                    <a:pt x="836" y="1072"/>
                    <a:pt x="836" y="1058"/>
                    <a:pt x="834" y="1044"/>
                  </a:cubicBezTo>
                  <a:cubicBezTo>
                    <a:pt x="837" y="1053"/>
                    <a:pt x="840" y="1063"/>
                    <a:pt x="842" y="1069"/>
                  </a:cubicBezTo>
                  <a:cubicBezTo>
                    <a:pt x="850" y="1094"/>
                    <a:pt x="859" y="1119"/>
                    <a:pt x="867" y="1144"/>
                  </a:cubicBezTo>
                  <a:cubicBezTo>
                    <a:pt x="884" y="1193"/>
                    <a:pt x="901" y="1242"/>
                    <a:pt x="919" y="1290"/>
                  </a:cubicBezTo>
                  <a:cubicBezTo>
                    <a:pt x="924" y="1303"/>
                    <a:pt x="930" y="1317"/>
                    <a:pt x="939" y="1328"/>
                  </a:cubicBezTo>
                  <a:cubicBezTo>
                    <a:pt x="949" y="1339"/>
                    <a:pt x="964" y="1346"/>
                    <a:pt x="978" y="1342"/>
                  </a:cubicBezTo>
                  <a:cubicBezTo>
                    <a:pt x="992" y="1338"/>
                    <a:pt x="1002" y="1322"/>
                    <a:pt x="1003" y="1307"/>
                  </a:cubicBezTo>
                  <a:cubicBezTo>
                    <a:pt x="1005" y="1292"/>
                    <a:pt x="1000" y="1277"/>
                    <a:pt x="995" y="1263"/>
                  </a:cubicBezTo>
                  <a:lnTo>
                    <a:pt x="994" y="1262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 rot="-3213371">
              <a:off x="-35287" y="4049504"/>
              <a:ext cx="594596" cy="312710"/>
            </a:xfrm>
            <a:custGeom>
              <a:avLst/>
              <a:gdLst/>
              <a:ahLst/>
              <a:cxnLst/>
              <a:rect l="l" t="t" r="r" b="b"/>
              <a:pathLst>
                <a:path w="1192" h="625" extrusionOk="0">
                  <a:moveTo>
                    <a:pt x="1173" y="11"/>
                  </a:moveTo>
                  <a:cubicBezTo>
                    <a:pt x="948" y="32"/>
                    <a:pt x="738" y="102"/>
                    <a:pt x="551" y="229"/>
                  </a:cubicBezTo>
                  <a:cubicBezTo>
                    <a:pt x="467" y="269"/>
                    <a:pt x="385" y="316"/>
                    <a:pt x="306" y="367"/>
                  </a:cubicBezTo>
                  <a:lnTo>
                    <a:pt x="305" y="367"/>
                  </a:lnTo>
                  <a:cubicBezTo>
                    <a:pt x="417" y="268"/>
                    <a:pt x="511" y="151"/>
                    <a:pt x="582" y="20"/>
                  </a:cubicBezTo>
                  <a:cubicBezTo>
                    <a:pt x="588" y="11"/>
                    <a:pt x="579" y="0"/>
                    <a:pt x="568" y="3"/>
                  </a:cubicBezTo>
                  <a:cubicBezTo>
                    <a:pt x="466" y="34"/>
                    <a:pt x="371" y="86"/>
                    <a:pt x="302" y="166"/>
                  </a:cubicBezTo>
                  <a:cubicBezTo>
                    <a:pt x="228" y="251"/>
                    <a:pt x="173" y="360"/>
                    <a:pt x="158" y="472"/>
                  </a:cubicBezTo>
                  <a:lnTo>
                    <a:pt x="158" y="472"/>
                  </a:lnTo>
                  <a:cubicBezTo>
                    <a:pt x="103" y="514"/>
                    <a:pt x="51" y="559"/>
                    <a:pt x="1" y="606"/>
                  </a:cubicBezTo>
                  <a:lnTo>
                    <a:pt x="0" y="624"/>
                  </a:lnTo>
                  <a:cubicBezTo>
                    <a:pt x="156" y="476"/>
                    <a:pt x="334" y="351"/>
                    <a:pt x="526" y="254"/>
                  </a:cubicBezTo>
                  <a:lnTo>
                    <a:pt x="526" y="254"/>
                  </a:lnTo>
                  <a:cubicBezTo>
                    <a:pt x="762" y="260"/>
                    <a:pt x="998" y="179"/>
                    <a:pt x="1182" y="32"/>
                  </a:cubicBezTo>
                  <a:cubicBezTo>
                    <a:pt x="1191" y="25"/>
                    <a:pt x="1185" y="10"/>
                    <a:pt x="1173" y="1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-129550" y="4373750"/>
              <a:ext cx="1338400" cy="894324"/>
            </a:xfrm>
            <a:custGeom>
              <a:avLst/>
              <a:gdLst/>
              <a:ahLst/>
              <a:cxnLst/>
              <a:rect l="l" t="t" r="r" b="b"/>
              <a:pathLst>
                <a:path w="1120" h="1048" extrusionOk="0">
                  <a:moveTo>
                    <a:pt x="169" y="965"/>
                  </a:moveTo>
                  <a:cubicBezTo>
                    <a:pt x="303" y="986"/>
                    <a:pt x="434" y="1024"/>
                    <a:pt x="568" y="1029"/>
                  </a:cubicBezTo>
                  <a:cubicBezTo>
                    <a:pt x="647" y="1032"/>
                    <a:pt x="725" y="1047"/>
                    <a:pt x="804" y="1040"/>
                  </a:cubicBezTo>
                  <a:cubicBezTo>
                    <a:pt x="918" y="1030"/>
                    <a:pt x="1119" y="585"/>
                    <a:pt x="1115" y="423"/>
                  </a:cubicBezTo>
                  <a:cubicBezTo>
                    <a:pt x="1112" y="317"/>
                    <a:pt x="1095" y="212"/>
                    <a:pt x="1063" y="112"/>
                  </a:cubicBezTo>
                  <a:cubicBezTo>
                    <a:pt x="1052" y="77"/>
                    <a:pt x="1037" y="39"/>
                    <a:pt x="1008" y="23"/>
                  </a:cubicBezTo>
                  <a:cubicBezTo>
                    <a:pt x="987" y="12"/>
                    <a:pt x="963" y="13"/>
                    <a:pt x="941" y="19"/>
                  </a:cubicBezTo>
                  <a:cubicBezTo>
                    <a:pt x="856" y="42"/>
                    <a:pt x="793" y="145"/>
                    <a:pt x="803" y="244"/>
                  </a:cubicBezTo>
                  <a:cubicBezTo>
                    <a:pt x="782" y="187"/>
                    <a:pt x="780" y="119"/>
                    <a:pt x="747" y="69"/>
                  </a:cubicBezTo>
                  <a:cubicBezTo>
                    <a:pt x="745" y="66"/>
                    <a:pt x="743" y="62"/>
                    <a:pt x="741" y="59"/>
                  </a:cubicBezTo>
                  <a:cubicBezTo>
                    <a:pt x="713" y="24"/>
                    <a:pt x="671" y="4"/>
                    <a:pt x="630" y="8"/>
                  </a:cubicBezTo>
                  <a:cubicBezTo>
                    <a:pt x="571" y="13"/>
                    <a:pt x="474" y="104"/>
                    <a:pt x="494" y="182"/>
                  </a:cubicBezTo>
                  <a:cubicBezTo>
                    <a:pt x="477" y="115"/>
                    <a:pt x="448" y="35"/>
                    <a:pt x="387" y="26"/>
                  </a:cubicBezTo>
                  <a:cubicBezTo>
                    <a:pt x="353" y="21"/>
                    <a:pt x="320" y="40"/>
                    <a:pt x="299" y="70"/>
                  </a:cubicBezTo>
                  <a:cubicBezTo>
                    <a:pt x="277" y="99"/>
                    <a:pt x="265" y="137"/>
                    <a:pt x="257" y="173"/>
                  </a:cubicBezTo>
                  <a:cubicBezTo>
                    <a:pt x="249" y="134"/>
                    <a:pt x="241" y="95"/>
                    <a:pt x="222" y="61"/>
                  </a:cubicBezTo>
                  <a:cubicBezTo>
                    <a:pt x="203" y="28"/>
                    <a:pt x="171" y="1"/>
                    <a:pt x="137" y="0"/>
                  </a:cubicBezTo>
                  <a:cubicBezTo>
                    <a:pt x="99" y="0"/>
                    <a:pt x="65" y="29"/>
                    <a:pt x="46" y="67"/>
                  </a:cubicBezTo>
                  <a:cubicBezTo>
                    <a:pt x="27" y="104"/>
                    <a:pt x="21" y="149"/>
                    <a:pt x="16" y="191"/>
                  </a:cubicBezTo>
                  <a:cubicBezTo>
                    <a:pt x="7" y="260"/>
                    <a:pt x="0" y="693"/>
                    <a:pt x="10" y="762"/>
                  </a:cubicBezTo>
                  <a:cubicBezTo>
                    <a:pt x="25" y="860"/>
                    <a:pt x="78" y="951"/>
                    <a:pt x="169" y="96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444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 txBox="1">
            <a:spLocks noGrp="1"/>
          </p:cNvSpPr>
          <p:nvPr>
            <p:ph type="title"/>
          </p:nvPr>
        </p:nvSpPr>
        <p:spPr>
          <a:xfrm>
            <a:off x="2840356" y="1585467"/>
            <a:ext cx="6481126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9"/>
          <p:cNvSpPr txBox="1">
            <a:spLocks noGrp="1"/>
          </p:cNvSpPr>
          <p:nvPr>
            <p:ph type="subTitle" idx="1"/>
          </p:nvPr>
        </p:nvSpPr>
        <p:spPr>
          <a:xfrm>
            <a:off x="2840356" y="4204667"/>
            <a:ext cx="6481126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8" name="Google Shape;188;p9"/>
          <p:cNvGrpSpPr/>
          <p:nvPr/>
        </p:nvGrpSpPr>
        <p:grpSpPr>
          <a:xfrm>
            <a:off x="-1019738" y="5816582"/>
            <a:ext cx="13181499" cy="1227919"/>
            <a:chOff x="-766700" y="4362436"/>
            <a:chExt cx="9910642" cy="920939"/>
          </a:xfrm>
        </p:grpSpPr>
        <p:sp>
          <p:nvSpPr>
            <p:cNvPr id="189" name="Google Shape;189;p9"/>
            <p:cNvSpPr/>
            <p:nvPr/>
          </p:nvSpPr>
          <p:spPr>
            <a:xfrm>
              <a:off x="-36381" y="4635405"/>
              <a:ext cx="9180323" cy="508101"/>
            </a:xfrm>
            <a:custGeom>
              <a:avLst/>
              <a:gdLst/>
              <a:ahLst/>
              <a:cxnLst/>
              <a:rect l="l" t="t" r="r" b="b"/>
              <a:pathLst>
                <a:path w="4487" h="743" extrusionOk="0">
                  <a:moveTo>
                    <a:pt x="4486" y="319"/>
                  </a:moveTo>
                  <a:cubicBezTo>
                    <a:pt x="4337" y="177"/>
                    <a:pt x="4123" y="120"/>
                    <a:pt x="3917" y="118"/>
                  </a:cubicBezTo>
                  <a:cubicBezTo>
                    <a:pt x="3711" y="117"/>
                    <a:pt x="3509" y="166"/>
                    <a:pt x="3308" y="211"/>
                  </a:cubicBezTo>
                  <a:cubicBezTo>
                    <a:pt x="2904" y="301"/>
                    <a:pt x="2494" y="376"/>
                    <a:pt x="2080" y="388"/>
                  </a:cubicBezTo>
                  <a:cubicBezTo>
                    <a:pt x="1666" y="401"/>
                    <a:pt x="1246" y="349"/>
                    <a:pt x="863" y="193"/>
                  </a:cubicBezTo>
                  <a:cubicBezTo>
                    <a:pt x="721" y="135"/>
                    <a:pt x="584" y="64"/>
                    <a:pt x="435" y="32"/>
                  </a:cubicBezTo>
                  <a:cubicBezTo>
                    <a:pt x="285" y="0"/>
                    <a:pt x="116" y="14"/>
                    <a:pt x="0" y="114"/>
                  </a:cubicBezTo>
                  <a:lnTo>
                    <a:pt x="0" y="742"/>
                  </a:lnTo>
                  <a:lnTo>
                    <a:pt x="4482" y="742"/>
                  </a:lnTo>
                  <a:lnTo>
                    <a:pt x="4486" y="319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-766700" y="4438825"/>
              <a:ext cx="1930625" cy="844549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" name="Google Shape;191;p9"/>
            <p:cNvGrpSpPr/>
            <p:nvPr/>
          </p:nvGrpSpPr>
          <p:grpSpPr>
            <a:xfrm>
              <a:off x="68582" y="4362436"/>
              <a:ext cx="437856" cy="863878"/>
              <a:chOff x="1978298" y="373253"/>
              <a:chExt cx="255772" cy="504631"/>
            </a:xfrm>
          </p:grpSpPr>
          <p:sp>
            <p:nvSpPr>
              <p:cNvPr id="192" name="Google Shape;192;p9"/>
              <p:cNvSpPr/>
              <p:nvPr/>
            </p:nvSpPr>
            <p:spPr>
              <a:xfrm>
                <a:off x="2141438" y="472797"/>
                <a:ext cx="76040" cy="40232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84" extrusionOk="0">
                    <a:moveTo>
                      <a:pt x="243" y="1283"/>
                    </a:moveTo>
                    <a:cubicBezTo>
                      <a:pt x="243" y="1283"/>
                      <a:pt x="6" y="718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9"/>
              <p:cNvSpPr/>
              <p:nvPr/>
            </p:nvSpPr>
            <p:spPr>
              <a:xfrm>
                <a:off x="2054337" y="597226"/>
                <a:ext cx="153463" cy="280658"/>
              </a:xfrm>
              <a:custGeom>
                <a:avLst/>
                <a:gdLst/>
                <a:ahLst/>
                <a:cxnLst/>
                <a:rect l="l" t="t" r="r" b="b"/>
                <a:pathLst>
                  <a:path w="491" h="897" extrusionOk="0">
                    <a:moveTo>
                      <a:pt x="0" y="0"/>
                    </a:moveTo>
                    <a:cubicBezTo>
                      <a:pt x="0" y="0"/>
                      <a:pt x="193" y="152"/>
                      <a:pt x="490" y="89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9"/>
              <p:cNvSpPr/>
              <p:nvPr/>
            </p:nvSpPr>
            <p:spPr>
              <a:xfrm>
                <a:off x="1978298" y="528099"/>
                <a:ext cx="142402" cy="16175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18" extrusionOk="0">
                    <a:moveTo>
                      <a:pt x="53" y="220"/>
                    </a:moveTo>
                    <a:cubicBezTo>
                      <a:pt x="23" y="282"/>
                      <a:pt x="0" y="350"/>
                      <a:pt x="2" y="419"/>
                    </a:cubicBezTo>
                    <a:cubicBezTo>
                      <a:pt x="2" y="426"/>
                      <a:pt x="2" y="434"/>
                      <a:pt x="5" y="440"/>
                    </a:cubicBezTo>
                    <a:cubicBezTo>
                      <a:pt x="8" y="447"/>
                      <a:pt x="13" y="453"/>
                      <a:pt x="20" y="454"/>
                    </a:cubicBezTo>
                    <a:cubicBezTo>
                      <a:pt x="33" y="457"/>
                      <a:pt x="44" y="444"/>
                      <a:pt x="51" y="433"/>
                    </a:cubicBezTo>
                    <a:cubicBezTo>
                      <a:pt x="72" y="398"/>
                      <a:pt x="87" y="359"/>
                      <a:pt x="94" y="319"/>
                    </a:cubicBezTo>
                    <a:cubicBezTo>
                      <a:pt x="106" y="379"/>
                      <a:pt x="119" y="440"/>
                      <a:pt x="154" y="490"/>
                    </a:cubicBezTo>
                    <a:cubicBezTo>
                      <a:pt x="159" y="498"/>
                      <a:pt x="164" y="505"/>
                      <a:pt x="172" y="510"/>
                    </a:cubicBezTo>
                    <a:cubicBezTo>
                      <a:pt x="180" y="515"/>
                      <a:pt x="190" y="517"/>
                      <a:pt x="198" y="513"/>
                    </a:cubicBezTo>
                    <a:cubicBezTo>
                      <a:pt x="210" y="508"/>
                      <a:pt x="215" y="493"/>
                      <a:pt x="216" y="479"/>
                    </a:cubicBezTo>
                    <a:cubicBezTo>
                      <a:pt x="225" y="412"/>
                      <a:pt x="204" y="344"/>
                      <a:pt x="183" y="279"/>
                    </a:cubicBezTo>
                    <a:cubicBezTo>
                      <a:pt x="202" y="304"/>
                      <a:pt x="217" y="329"/>
                      <a:pt x="236" y="354"/>
                    </a:cubicBezTo>
                    <a:cubicBezTo>
                      <a:pt x="250" y="373"/>
                      <a:pt x="266" y="392"/>
                      <a:pt x="287" y="403"/>
                    </a:cubicBezTo>
                    <a:cubicBezTo>
                      <a:pt x="308" y="413"/>
                      <a:pt x="338" y="411"/>
                      <a:pt x="352" y="392"/>
                    </a:cubicBezTo>
                    <a:cubicBezTo>
                      <a:pt x="361" y="381"/>
                      <a:pt x="362" y="365"/>
                      <a:pt x="359" y="351"/>
                    </a:cubicBezTo>
                    <a:cubicBezTo>
                      <a:pt x="356" y="337"/>
                      <a:pt x="348" y="325"/>
                      <a:pt x="340" y="313"/>
                    </a:cubicBezTo>
                    <a:cubicBezTo>
                      <a:pt x="315" y="275"/>
                      <a:pt x="282" y="243"/>
                      <a:pt x="243" y="218"/>
                    </a:cubicBezTo>
                    <a:cubicBezTo>
                      <a:pt x="285" y="243"/>
                      <a:pt x="334" y="255"/>
                      <a:pt x="382" y="253"/>
                    </a:cubicBezTo>
                    <a:cubicBezTo>
                      <a:pt x="398" y="253"/>
                      <a:pt x="414" y="251"/>
                      <a:pt x="428" y="243"/>
                    </a:cubicBezTo>
                    <a:cubicBezTo>
                      <a:pt x="442" y="235"/>
                      <a:pt x="454" y="221"/>
                      <a:pt x="454" y="205"/>
                    </a:cubicBezTo>
                    <a:cubicBezTo>
                      <a:pt x="454" y="192"/>
                      <a:pt x="447" y="180"/>
                      <a:pt x="438" y="172"/>
                    </a:cubicBezTo>
                    <a:cubicBezTo>
                      <a:pt x="429" y="163"/>
                      <a:pt x="418" y="157"/>
                      <a:pt x="406" y="153"/>
                    </a:cubicBezTo>
                    <a:cubicBezTo>
                      <a:pt x="369" y="137"/>
                      <a:pt x="328" y="130"/>
                      <a:pt x="288" y="133"/>
                    </a:cubicBezTo>
                    <a:cubicBezTo>
                      <a:pt x="331" y="123"/>
                      <a:pt x="373" y="113"/>
                      <a:pt x="407" y="85"/>
                    </a:cubicBezTo>
                    <a:cubicBezTo>
                      <a:pt x="417" y="77"/>
                      <a:pt x="425" y="68"/>
                      <a:pt x="430" y="57"/>
                    </a:cubicBezTo>
                    <a:cubicBezTo>
                      <a:pt x="435" y="46"/>
                      <a:pt x="436" y="33"/>
                      <a:pt x="430" y="22"/>
                    </a:cubicBezTo>
                    <a:cubicBezTo>
                      <a:pt x="424" y="12"/>
                      <a:pt x="413" y="6"/>
                      <a:pt x="402" y="3"/>
                    </a:cubicBezTo>
                    <a:cubicBezTo>
                      <a:pt x="390" y="0"/>
                      <a:pt x="380" y="1"/>
                      <a:pt x="368" y="3"/>
                    </a:cubicBezTo>
                    <a:cubicBezTo>
                      <a:pt x="309" y="10"/>
                      <a:pt x="252" y="22"/>
                      <a:pt x="205" y="58"/>
                    </a:cubicBezTo>
                    <a:cubicBezTo>
                      <a:pt x="149" y="101"/>
                      <a:pt x="84" y="158"/>
                      <a:pt x="53" y="221"/>
                    </a:cubicBezTo>
                    <a:lnTo>
                      <a:pt x="53" y="22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9"/>
              <p:cNvSpPr/>
              <p:nvPr/>
            </p:nvSpPr>
            <p:spPr>
              <a:xfrm>
                <a:off x="1978298" y="528099"/>
                <a:ext cx="142402" cy="16175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18" extrusionOk="0">
                    <a:moveTo>
                      <a:pt x="53" y="220"/>
                    </a:moveTo>
                    <a:cubicBezTo>
                      <a:pt x="23" y="282"/>
                      <a:pt x="0" y="350"/>
                      <a:pt x="2" y="419"/>
                    </a:cubicBezTo>
                    <a:cubicBezTo>
                      <a:pt x="2" y="426"/>
                      <a:pt x="2" y="434"/>
                      <a:pt x="5" y="440"/>
                    </a:cubicBezTo>
                    <a:cubicBezTo>
                      <a:pt x="8" y="447"/>
                      <a:pt x="13" y="453"/>
                      <a:pt x="20" y="454"/>
                    </a:cubicBezTo>
                    <a:cubicBezTo>
                      <a:pt x="33" y="457"/>
                      <a:pt x="44" y="444"/>
                      <a:pt x="51" y="433"/>
                    </a:cubicBezTo>
                    <a:cubicBezTo>
                      <a:pt x="72" y="398"/>
                      <a:pt x="87" y="359"/>
                      <a:pt x="94" y="319"/>
                    </a:cubicBezTo>
                    <a:cubicBezTo>
                      <a:pt x="106" y="379"/>
                      <a:pt x="119" y="440"/>
                      <a:pt x="154" y="490"/>
                    </a:cubicBezTo>
                    <a:cubicBezTo>
                      <a:pt x="159" y="498"/>
                      <a:pt x="164" y="505"/>
                      <a:pt x="172" y="510"/>
                    </a:cubicBezTo>
                    <a:cubicBezTo>
                      <a:pt x="180" y="515"/>
                      <a:pt x="190" y="517"/>
                      <a:pt x="198" y="513"/>
                    </a:cubicBezTo>
                    <a:cubicBezTo>
                      <a:pt x="210" y="508"/>
                      <a:pt x="215" y="493"/>
                      <a:pt x="216" y="479"/>
                    </a:cubicBezTo>
                    <a:cubicBezTo>
                      <a:pt x="225" y="412"/>
                      <a:pt x="204" y="344"/>
                      <a:pt x="183" y="279"/>
                    </a:cubicBezTo>
                    <a:cubicBezTo>
                      <a:pt x="202" y="304"/>
                      <a:pt x="217" y="329"/>
                      <a:pt x="236" y="354"/>
                    </a:cubicBezTo>
                    <a:cubicBezTo>
                      <a:pt x="250" y="373"/>
                      <a:pt x="266" y="392"/>
                      <a:pt x="287" y="403"/>
                    </a:cubicBezTo>
                    <a:cubicBezTo>
                      <a:pt x="308" y="413"/>
                      <a:pt x="338" y="411"/>
                      <a:pt x="352" y="392"/>
                    </a:cubicBezTo>
                    <a:cubicBezTo>
                      <a:pt x="361" y="381"/>
                      <a:pt x="362" y="365"/>
                      <a:pt x="359" y="351"/>
                    </a:cubicBezTo>
                    <a:cubicBezTo>
                      <a:pt x="356" y="337"/>
                      <a:pt x="348" y="325"/>
                      <a:pt x="340" y="313"/>
                    </a:cubicBezTo>
                    <a:cubicBezTo>
                      <a:pt x="315" y="275"/>
                      <a:pt x="282" y="243"/>
                      <a:pt x="243" y="218"/>
                    </a:cubicBezTo>
                    <a:cubicBezTo>
                      <a:pt x="285" y="243"/>
                      <a:pt x="334" y="255"/>
                      <a:pt x="382" y="253"/>
                    </a:cubicBezTo>
                    <a:cubicBezTo>
                      <a:pt x="398" y="253"/>
                      <a:pt x="414" y="251"/>
                      <a:pt x="428" y="243"/>
                    </a:cubicBezTo>
                    <a:cubicBezTo>
                      <a:pt x="442" y="235"/>
                      <a:pt x="454" y="221"/>
                      <a:pt x="454" y="205"/>
                    </a:cubicBezTo>
                    <a:cubicBezTo>
                      <a:pt x="454" y="192"/>
                      <a:pt x="447" y="180"/>
                      <a:pt x="438" y="172"/>
                    </a:cubicBezTo>
                    <a:cubicBezTo>
                      <a:pt x="429" y="163"/>
                      <a:pt x="418" y="157"/>
                      <a:pt x="406" y="153"/>
                    </a:cubicBezTo>
                    <a:cubicBezTo>
                      <a:pt x="369" y="137"/>
                      <a:pt x="328" y="130"/>
                      <a:pt x="288" y="133"/>
                    </a:cubicBezTo>
                    <a:cubicBezTo>
                      <a:pt x="331" y="123"/>
                      <a:pt x="373" y="113"/>
                      <a:pt x="407" y="85"/>
                    </a:cubicBezTo>
                    <a:cubicBezTo>
                      <a:pt x="417" y="77"/>
                      <a:pt x="425" y="68"/>
                      <a:pt x="430" y="57"/>
                    </a:cubicBezTo>
                    <a:cubicBezTo>
                      <a:pt x="435" y="46"/>
                      <a:pt x="436" y="33"/>
                      <a:pt x="430" y="22"/>
                    </a:cubicBezTo>
                    <a:cubicBezTo>
                      <a:pt x="424" y="12"/>
                      <a:pt x="413" y="6"/>
                      <a:pt x="402" y="3"/>
                    </a:cubicBezTo>
                    <a:cubicBezTo>
                      <a:pt x="390" y="0"/>
                      <a:pt x="380" y="1"/>
                      <a:pt x="368" y="3"/>
                    </a:cubicBezTo>
                    <a:cubicBezTo>
                      <a:pt x="309" y="10"/>
                      <a:pt x="252" y="22"/>
                      <a:pt x="205" y="58"/>
                    </a:cubicBezTo>
                    <a:cubicBezTo>
                      <a:pt x="149" y="101"/>
                      <a:pt x="84" y="158"/>
                      <a:pt x="53" y="221"/>
                    </a:cubicBezTo>
                    <a:lnTo>
                      <a:pt x="53" y="22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9"/>
              <p:cNvSpPr/>
              <p:nvPr/>
            </p:nvSpPr>
            <p:spPr>
              <a:xfrm>
                <a:off x="1993505" y="544689"/>
                <a:ext cx="53919" cy="5530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77" extrusionOk="0">
                    <a:moveTo>
                      <a:pt x="91" y="19"/>
                    </a:moveTo>
                    <a:cubicBezTo>
                      <a:pt x="36" y="46"/>
                      <a:pt x="0" y="107"/>
                      <a:pt x="2" y="168"/>
                    </a:cubicBezTo>
                    <a:cubicBezTo>
                      <a:pt x="2" y="173"/>
                      <a:pt x="7" y="176"/>
                      <a:pt x="11" y="175"/>
                    </a:cubicBezTo>
                    <a:cubicBezTo>
                      <a:pt x="51" y="166"/>
                      <a:pt x="88" y="149"/>
                      <a:pt x="116" y="119"/>
                    </a:cubicBezTo>
                    <a:cubicBezTo>
                      <a:pt x="144" y="89"/>
                      <a:pt x="162" y="50"/>
                      <a:pt x="169" y="10"/>
                    </a:cubicBezTo>
                    <a:cubicBezTo>
                      <a:pt x="170" y="6"/>
                      <a:pt x="166" y="1"/>
                      <a:pt x="162" y="1"/>
                    </a:cubicBezTo>
                    <a:cubicBezTo>
                      <a:pt x="138" y="0"/>
                      <a:pt x="112" y="9"/>
                      <a:pt x="91" y="20"/>
                    </a:cubicBezTo>
                    <a:lnTo>
                      <a:pt x="91" y="1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9"/>
              <p:cNvSpPr/>
              <p:nvPr/>
            </p:nvSpPr>
            <p:spPr>
              <a:xfrm>
                <a:off x="2021156" y="373253"/>
                <a:ext cx="212913" cy="18802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99" extrusionOk="0">
                    <a:moveTo>
                      <a:pt x="650" y="277"/>
                    </a:moveTo>
                    <a:cubicBezTo>
                      <a:pt x="659" y="270"/>
                      <a:pt x="667" y="262"/>
                      <a:pt x="672" y="252"/>
                    </a:cubicBezTo>
                    <a:cubicBezTo>
                      <a:pt x="677" y="242"/>
                      <a:pt x="679" y="230"/>
                      <a:pt x="677" y="219"/>
                    </a:cubicBezTo>
                    <a:cubicBezTo>
                      <a:pt x="674" y="207"/>
                      <a:pt x="666" y="195"/>
                      <a:pt x="655" y="188"/>
                    </a:cubicBezTo>
                    <a:cubicBezTo>
                      <a:pt x="644" y="180"/>
                      <a:pt x="631" y="177"/>
                      <a:pt x="618" y="175"/>
                    </a:cubicBezTo>
                    <a:cubicBezTo>
                      <a:pt x="582" y="168"/>
                      <a:pt x="545" y="174"/>
                      <a:pt x="510" y="185"/>
                    </a:cubicBezTo>
                    <a:cubicBezTo>
                      <a:pt x="505" y="186"/>
                      <a:pt x="501" y="188"/>
                      <a:pt x="496" y="190"/>
                    </a:cubicBezTo>
                    <a:cubicBezTo>
                      <a:pt x="511" y="175"/>
                      <a:pt x="525" y="160"/>
                      <a:pt x="539" y="143"/>
                    </a:cubicBezTo>
                    <a:cubicBezTo>
                      <a:pt x="552" y="128"/>
                      <a:pt x="565" y="111"/>
                      <a:pt x="572" y="93"/>
                    </a:cubicBezTo>
                    <a:cubicBezTo>
                      <a:pt x="579" y="74"/>
                      <a:pt x="580" y="53"/>
                      <a:pt x="571" y="35"/>
                    </a:cubicBezTo>
                    <a:cubicBezTo>
                      <a:pt x="557" y="10"/>
                      <a:pt x="525" y="0"/>
                      <a:pt x="497" y="6"/>
                    </a:cubicBezTo>
                    <a:cubicBezTo>
                      <a:pt x="469" y="13"/>
                      <a:pt x="447" y="33"/>
                      <a:pt x="431" y="57"/>
                    </a:cubicBezTo>
                    <a:cubicBezTo>
                      <a:pt x="415" y="80"/>
                      <a:pt x="396" y="132"/>
                      <a:pt x="393" y="161"/>
                    </a:cubicBezTo>
                    <a:cubicBezTo>
                      <a:pt x="387" y="136"/>
                      <a:pt x="374" y="93"/>
                      <a:pt x="364" y="74"/>
                    </a:cubicBezTo>
                    <a:cubicBezTo>
                      <a:pt x="354" y="55"/>
                      <a:pt x="339" y="39"/>
                      <a:pt x="321" y="28"/>
                    </a:cubicBezTo>
                    <a:cubicBezTo>
                      <a:pt x="302" y="17"/>
                      <a:pt x="278" y="14"/>
                      <a:pt x="260" y="26"/>
                    </a:cubicBezTo>
                    <a:cubicBezTo>
                      <a:pt x="245" y="36"/>
                      <a:pt x="238" y="54"/>
                      <a:pt x="233" y="72"/>
                    </a:cubicBezTo>
                    <a:cubicBezTo>
                      <a:pt x="229" y="92"/>
                      <a:pt x="227" y="114"/>
                      <a:pt x="229" y="135"/>
                    </a:cubicBezTo>
                    <a:cubicBezTo>
                      <a:pt x="232" y="165"/>
                      <a:pt x="241" y="194"/>
                      <a:pt x="256" y="221"/>
                    </a:cubicBezTo>
                    <a:cubicBezTo>
                      <a:pt x="232" y="213"/>
                      <a:pt x="206" y="207"/>
                      <a:pt x="180" y="205"/>
                    </a:cubicBezTo>
                    <a:cubicBezTo>
                      <a:pt x="138" y="202"/>
                      <a:pt x="95" y="208"/>
                      <a:pt x="56" y="225"/>
                    </a:cubicBezTo>
                    <a:cubicBezTo>
                      <a:pt x="40" y="232"/>
                      <a:pt x="24" y="241"/>
                      <a:pt x="13" y="256"/>
                    </a:cubicBezTo>
                    <a:cubicBezTo>
                      <a:pt x="3" y="270"/>
                      <a:pt x="0" y="291"/>
                      <a:pt x="9" y="306"/>
                    </a:cubicBezTo>
                    <a:cubicBezTo>
                      <a:pt x="14" y="314"/>
                      <a:pt x="24" y="320"/>
                      <a:pt x="33" y="323"/>
                    </a:cubicBezTo>
                    <a:cubicBezTo>
                      <a:pt x="43" y="327"/>
                      <a:pt x="53" y="328"/>
                      <a:pt x="63" y="328"/>
                    </a:cubicBezTo>
                    <a:cubicBezTo>
                      <a:pt x="123" y="330"/>
                      <a:pt x="181" y="313"/>
                      <a:pt x="238" y="296"/>
                    </a:cubicBezTo>
                    <a:cubicBezTo>
                      <a:pt x="207" y="311"/>
                      <a:pt x="175" y="328"/>
                      <a:pt x="146" y="348"/>
                    </a:cubicBezTo>
                    <a:cubicBezTo>
                      <a:pt x="118" y="369"/>
                      <a:pt x="93" y="395"/>
                      <a:pt x="79" y="426"/>
                    </a:cubicBezTo>
                    <a:cubicBezTo>
                      <a:pt x="73" y="440"/>
                      <a:pt x="69" y="455"/>
                      <a:pt x="71" y="470"/>
                    </a:cubicBezTo>
                    <a:cubicBezTo>
                      <a:pt x="74" y="485"/>
                      <a:pt x="85" y="499"/>
                      <a:pt x="99" y="502"/>
                    </a:cubicBezTo>
                    <a:cubicBezTo>
                      <a:pt x="111" y="505"/>
                      <a:pt x="123" y="500"/>
                      <a:pt x="133" y="495"/>
                    </a:cubicBezTo>
                    <a:cubicBezTo>
                      <a:pt x="188" y="470"/>
                      <a:pt x="232" y="427"/>
                      <a:pt x="275" y="384"/>
                    </a:cubicBezTo>
                    <a:cubicBezTo>
                      <a:pt x="250" y="432"/>
                      <a:pt x="240" y="488"/>
                      <a:pt x="247" y="541"/>
                    </a:cubicBezTo>
                    <a:cubicBezTo>
                      <a:pt x="249" y="552"/>
                      <a:pt x="251" y="564"/>
                      <a:pt x="256" y="573"/>
                    </a:cubicBezTo>
                    <a:cubicBezTo>
                      <a:pt x="261" y="583"/>
                      <a:pt x="270" y="592"/>
                      <a:pt x="281" y="595"/>
                    </a:cubicBezTo>
                    <a:cubicBezTo>
                      <a:pt x="291" y="598"/>
                      <a:pt x="303" y="595"/>
                      <a:pt x="312" y="589"/>
                    </a:cubicBezTo>
                    <a:cubicBezTo>
                      <a:pt x="336" y="577"/>
                      <a:pt x="349" y="551"/>
                      <a:pt x="356" y="525"/>
                    </a:cubicBezTo>
                    <a:cubicBezTo>
                      <a:pt x="367" y="485"/>
                      <a:pt x="366" y="443"/>
                      <a:pt x="366" y="402"/>
                    </a:cubicBezTo>
                    <a:cubicBezTo>
                      <a:pt x="373" y="431"/>
                      <a:pt x="381" y="458"/>
                      <a:pt x="393" y="486"/>
                    </a:cubicBezTo>
                    <a:cubicBezTo>
                      <a:pt x="404" y="514"/>
                      <a:pt x="420" y="540"/>
                      <a:pt x="442" y="560"/>
                    </a:cubicBezTo>
                    <a:cubicBezTo>
                      <a:pt x="450" y="567"/>
                      <a:pt x="458" y="574"/>
                      <a:pt x="469" y="578"/>
                    </a:cubicBezTo>
                    <a:cubicBezTo>
                      <a:pt x="479" y="581"/>
                      <a:pt x="492" y="581"/>
                      <a:pt x="501" y="576"/>
                    </a:cubicBezTo>
                    <a:cubicBezTo>
                      <a:pt x="512" y="571"/>
                      <a:pt x="519" y="560"/>
                      <a:pt x="522" y="549"/>
                    </a:cubicBezTo>
                    <a:cubicBezTo>
                      <a:pt x="524" y="537"/>
                      <a:pt x="524" y="525"/>
                      <a:pt x="522" y="514"/>
                    </a:cubicBezTo>
                    <a:cubicBezTo>
                      <a:pt x="514" y="462"/>
                      <a:pt x="486" y="416"/>
                      <a:pt x="457" y="372"/>
                    </a:cubicBezTo>
                    <a:cubicBezTo>
                      <a:pt x="475" y="396"/>
                      <a:pt x="494" y="418"/>
                      <a:pt x="518" y="436"/>
                    </a:cubicBezTo>
                    <a:cubicBezTo>
                      <a:pt x="541" y="455"/>
                      <a:pt x="569" y="469"/>
                      <a:pt x="598" y="473"/>
                    </a:cubicBezTo>
                    <a:cubicBezTo>
                      <a:pt x="614" y="474"/>
                      <a:pt x="630" y="474"/>
                      <a:pt x="643" y="465"/>
                    </a:cubicBezTo>
                    <a:cubicBezTo>
                      <a:pt x="659" y="454"/>
                      <a:pt x="665" y="434"/>
                      <a:pt x="663" y="415"/>
                    </a:cubicBezTo>
                    <a:cubicBezTo>
                      <a:pt x="660" y="397"/>
                      <a:pt x="649" y="380"/>
                      <a:pt x="635" y="368"/>
                    </a:cubicBezTo>
                    <a:cubicBezTo>
                      <a:pt x="618" y="352"/>
                      <a:pt x="597" y="341"/>
                      <a:pt x="575" y="334"/>
                    </a:cubicBezTo>
                    <a:cubicBezTo>
                      <a:pt x="553" y="327"/>
                      <a:pt x="530" y="323"/>
                      <a:pt x="507" y="319"/>
                    </a:cubicBezTo>
                    <a:cubicBezTo>
                      <a:pt x="532" y="317"/>
                      <a:pt x="557" y="316"/>
                      <a:pt x="582" y="310"/>
                    </a:cubicBezTo>
                    <a:cubicBezTo>
                      <a:pt x="607" y="304"/>
                      <a:pt x="631" y="294"/>
                      <a:pt x="650" y="278"/>
                    </a:cubicBezTo>
                    <a:lnTo>
                      <a:pt x="650" y="27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9"/>
              <p:cNvSpPr/>
              <p:nvPr/>
            </p:nvSpPr>
            <p:spPr>
              <a:xfrm>
                <a:off x="2102727" y="432703"/>
                <a:ext cx="74658" cy="58067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4" extrusionOk="0">
                    <a:moveTo>
                      <a:pt x="225" y="56"/>
                    </a:moveTo>
                    <a:cubicBezTo>
                      <a:pt x="238" y="96"/>
                      <a:pt x="202" y="144"/>
                      <a:pt x="143" y="164"/>
                    </a:cubicBezTo>
                    <a:cubicBezTo>
                      <a:pt x="85" y="183"/>
                      <a:pt x="26" y="167"/>
                      <a:pt x="13" y="127"/>
                    </a:cubicBezTo>
                    <a:cubicBezTo>
                      <a:pt x="0" y="87"/>
                      <a:pt x="36" y="39"/>
                      <a:pt x="95" y="20"/>
                    </a:cubicBezTo>
                    <a:cubicBezTo>
                      <a:pt x="153" y="0"/>
                      <a:pt x="212" y="17"/>
                      <a:pt x="225" y="5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9"/>
              <p:cNvSpPr/>
              <p:nvPr/>
            </p:nvSpPr>
            <p:spPr>
              <a:xfrm>
                <a:off x="2012861" y="398139"/>
                <a:ext cx="200469" cy="2391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762" extrusionOk="0">
                    <a:moveTo>
                      <a:pt x="250" y="600"/>
                    </a:moveTo>
                    <a:lnTo>
                      <a:pt x="126" y="564"/>
                    </a:lnTo>
                    <a:cubicBezTo>
                      <a:pt x="124" y="563"/>
                      <a:pt x="121" y="565"/>
                      <a:pt x="121" y="567"/>
                    </a:cubicBezTo>
                    <a:cubicBezTo>
                      <a:pt x="120" y="569"/>
                      <a:pt x="121" y="572"/>
                      <a:pt x="124" y="573"/>
                    </a:cubicBezTo>
                    <a:lnTo>
                      <a:pt x="247" y="609"/>
                    </a:lnTo>
                    <a:cubicBezTo>
                      <a:pt x="247" y="609"/>
                      <a:pt x="248" y="609"/>
                      <a:pt x="249" y="609"/>
                    </a:cubicBezTo>
                    <a:cubicBezTo>
                      <a:pt x="251" y="609"/>
                      <a:pt x="252" y="607"/>
                      <a:pt x="253" y="606"/>
                    </a:cubicBezTo>
                    <a:cubicBezTo>
                      <a:pt x="254" y="603"/>
                      <a:pt x="252" y="601"/>
                      <a:pt x="250" y="600"/>
                    </a:cubicBezTo>
                    <a:close/>
                    <a:moveTo>
                      <a:pt x="78" y="620"/>
                    </a:moveTo>
                    <a:cubicBezTo>
                      <a:pt x="76" y="618"/>
                      <a:pt x="74" y="617"/>
                      <a:pt x="72" y="619"/>
                    </a:cubicBezTo>
                    <a:cubicBezTo>
                      <a:pt x="70" y="620"/>
                      <a:pt x="69" y="623"/>
                      <a:pt x="71" y="625"/>
                    </a:cubicBezTo>
                    <a:lnTo>
                      <a:pt x="137" y="722"/>
                    </a:lnTo>
                    <a:cubicBezTo>
                      <a:pt x="138" y="723"/>
                      <a:pt x="139" y="724"/>
                      <a:pt x="141" y="724"/>
                    </a:cubicBezTo>
                    <a:cubicBezTo>
                      <a:pt x="142" y="724"/>
                      <a:pt x="142" y="724"/>
                      <a:pt x="143" y="723"/>
                    </a:cubicBezTo>
                    <a:cubicBezTo>
                      <a:pt x="145" y="722"/>
                      <a:pt x="146" y="719"/>
                      <a:pt x="145" y="717"/>
                    </a:cubicBezTo>
                    <a:lnTo>
                      <a:pt x="78" y="620"/>
                    </a:lnTo>
                    <a:close/>
                    <a:moveTo>
                      <a:pt x="274" y="264"/>
                    </a:moveTo>
                    <a:lnTo>
                      <a:pt x="169" y="341"/>
                    </a:lnTo>
                    <a:cubicBezTo>
                      <a:pt x="167" y="343"/>
                      <a:pt x="166" y="346"/>
                      <a:pt x="168" y="348"/>
                    </a:cubicBezTo>
                    <a:cubicBezTo>
                      <a:pt x="169" y="349"/>
                      <a:pt x="170" y="350"/>
                      <a:pt x="171" y="350"/>
                    </a:cubicBezTo>
                    <a:cubicBezTo>
                      <a:pt x="172" y="350"/>
                      <a:pt x="173" y="349"/>
                      <a:pt x="174" y="349"/>
                    </a:cubicBezTo>
                    <a:lnTo>
                      <a:pt x="279" y="271"/>
                    </a:lnTo>
                    <a:cubicBezTo>
                      <a:pt x="281" y="270"/>
                      <a:pt x="282" y="267"/>
                      <a:pt x="280" y="265"/>
                    </a:cubicBezTo>
                    <a:cubicBezTo>
                      <a:pt x="279" y="263"/>
                      <a:pt x="276" y="263"/>
                      <a:pt x="274" y="264"/>
                    </a:cubicBezTo>
                    <a:close/>
                    <a:moveTo>
                      <a:pt x="4" y="652"/>
                    </a:moveTo>
                    <a:cubicBezTo>
                      <a:pt x="2" y="653"/>
                      <a:pt x="0" y="655"/>
                      <a:pt x="1" y="658"/>
                    </a:cubicBezTo>
                    <a:lnTo>
                      <a:pt x="27" y="757"/>
                    </a:lnTo>
                    <a:cubicBezTo>
                      <a:pt x="27" y="760"/>
                      <a:pt x="29" y="761"/>
                      <a:pt x="31" y="761"/>
                    </a:cubicBezTo>
                    <a:cubicBezTo>
                      <a:pt x="32" y="761"/>
                      <a:pt x="32" y="761"/>
                      <a:pt x="32" y="761"/>
                    </a:cubicBezTo>
                    <a:cubicBezTo>
                      <a:pt x="35" y="760"/>
                      <a:pt x="36" y="758"/>
                      <a:pt x="36" y="755"/>
                    </a:cubicBezTo>
                    <a:lnTo>
                      <a:pt x="10" y="656"/>
                    </a:lnTo>
                    <a:cubicBezTo>
                      <a:pt x="9" y="653"/>
                      <a:pt x="7" y="652"/>
                      <a:pt x="4" y="653"/>
                    </a:cubicBezTo>
                    <a:lnTo>
                      <a:pt x="4" y="652"/>
                    </a:lnTo>
                    <a:close/>
                    <a:moveTo>
                      <a:pt x="138" y="195"/>
                    </a:moveTo>
                    <a:lnTo>
                      <a:pt x="139" y="195"/>
                    </a:lnTo>
                    <a:lnTo>
                      <a:pt x="259" y="184"/>
                    </a:lnTo>
                    <a:cubicBezTo>
                      <a:pt x="261" y="184"/>
                      <a:pt x="263" y="181"/>
                      <a:pt x="263" y="179"/>
                    </a:cubicBezTo>
                    <a:cubicBezTo>
                      <a:pt x="263" y="176"/>
                      <a:pt x="260" y="175"/>
                      <a:pt x="258" y="175"/>
                    </a:cubicBezTo>
                    <a:lnTo>
                      <a:pt x="138" y="186"/>
                    </a:lnTo>
                    <a:cubicBezTo>
                      <a:pt x="135" y="186"/>
                      <a:pt x="134" y="188"/>
                      <a:pt x="134" y="190"/>
                    </a:cubicBezTo>
                    <a:cubicBezTo>
                      <a:pt x="134" y="193"/>
                      <a:pt x="136" y="195"/>
                      <a:pt x="138" y="195"/>
                    </a:cubicBezTo>
                    <a:close/>
                    <a:moveTo>
                      <a:pt x="168" y="494"/>
                    </a:moveTo>
                    <a:lnTo>
                      <a:pt x="169" y="494"/>
                    </a:lnTo>
                    <a:lnTo>
                      <a:pt x="235" y="472"/>
                    </a:lnTo>
                    <a:cubicBezTo>
                      <a:pt x="237" y="471"/>
                      <a:pt x="238" y="469"/>
                      <a:pt x="238" y="467"/>
                    </a:cubicBezTo>
                    <a:cubicBezTo>
                      <a:pt x="237" y="464"/>
                      <a:pt x="234" y="463"/>
                      <a:pt x="232" y="464"/>
                    </a:cubicBezTo>
                    <a:lnTo>
                      <a:pt x="167" y="486"/>
                    </a:lnTo>
                    <a:cubicBezTo>
                      <a:pt x="164" y="486"/>
                      <a:pt x="163" y="489"/>
                      <a:pt x="164" y="491"/>
                    </a:cubicBezTo>
                    <a:cubicBezTo>
                      <a:pt x="164" y="493"/>
                      <a:pt x="166" y="494"/>
                      <a:pt x="168" y="494"/>
                    </a:cubicBezTo>
                    <a:close/>
                    <a:moveTo>
                      <a:pt x="531" y="270"/>
                    </a:moveTo>
                    <a:cubicBezTo>
                      <a:pt x="529" y="268"/>
                      <a:pt x="526" y="269"/>
                      <a:pt x="524" y="271"/>
                    </a:cubicBezTo>
                    <a:cubicBezTo>
                      <a:pt x="523" y="273"/>
                      <a:pt x="524" y="276"/>
                      <a:pt x="526" y="277"/>
                    </a:cubicBezTo>
                    <a:lnTo>
                      <a:pt x="619" y="342"/>
                    </a:lnTo>
                    <a:cubicBezTo>
                      <a:pt x="619" y="342"/>
                      <a:pt x="620" y="343"/>
                      <a:pt x="621" y="343"/>
                    </a:cubicBezTo>
                    <a:cubicBezTo>
                      <a:pt x="623" y="343"/>
                      <a:pt x="624" y="342"/>
                      <a:pt x="625" y="341"/>
                    </a:cubicBezTo>
                    <a:cubicBezTo>
                      <a:pt x="627" y="339"/>
                      <a:pt x="626" y="336"/>
                      <a:pt x="624" y="335"/>
                    </a:cubicBezTo>
                    <a:lnTo>
                      <a:pt x="531" y="270"/>
                    </a:lnTo>
                    <a:close/>
                    <a:moveTo>
                      <a:pt x="632" y="154"/>
                    </a:moveTo>
                    <a:lnTo>
                      <a:pt x="538" y="172"/>
                    </a:lnTo>
                    <a:cubicBezTo>
                      <a:pt x="536" y="172"/>
                      <a:pt x="534" y="174"/>
                      <a:pt x="535" y="177"/>
                    </a:cubicBezTo>
                    <a:cubicBezTo>
                      <a:pt x="535" y="179"/>
                      <a:pt x="537" y="181"/>
                      <a:pt x="539" y="181"/>
                    </a:cubicBezTo>
                    <a:cubicBezTo>
                      <a:pt x="540" y="181"/>
                      <a:pt x="540" y="181"/>
                      <a:pt x="540" y="181"/>
                    </a:cubicBezTo>
                    <a:lnTo>
                      <a:pt x="634" y="163"/>
                    </a:lnTo>
                    <a:cubicBezTo>
                      <a:pt x="637" y="163"/>
                      <a:pt x="638" y="161"/>
                      <a:pt x="638" y="158"/>
                    </a:cubicBezTo>
                    <a:cubicBezTo>
                      <a:pt x="637" y="156"/>
                      <a:pt x="635" y="154"/>
                      <a:pt x="632" y="155"/>
                    </a:cubicBezTo>
                    <a:lnTo>
                      <a:pt x="632" y="154"/>
                    </a:lnTo>
                    <a:close/>
                    <a:moveTo>
                      <a:pt x="532" y="1"/>
                    </a:moveTo>
                    <a:cubicBezTo>
                      <a:pt x="530" y="0"/>
                      <a:pt x="527" y="1"/>
                      <a:pt x="526" y="3"/>
                    </a:cubicBezTo>
                    <a:lnTo>
                      <a:pt x="482" y="85"/>
                    </a:lnTo>
                    <a:cubicBezTo>
                      <a:pt x="480" y="88"/>
                      <a:pt x="481" y="90"/>
                      <a:pt x="483" y="92"/>
                    </a:cubicBezTo>
                    <a:cubicBezTo>
                      <a:pt x="484" y="92"/>
                      <a:pt x="485" y="92"/>
                      <a:pt x="485" y="92"/>
                    </a:cubicBezTo>
                    <a:cubicBezTo>
                      <a:pt x="487" y="92"/>
                      <a:pt x="489" y="91"/>
                      <a:pt x="489" y="90"/>
                    </a:cubicBezTo>
                    <a:lnTo>
                      <a:pt x="533" y="7"/>
                    </a:lnTo>
                    <a:cubicBezTo>
                      <a:pt x="535" y="5"/>
                      <a:pt x="534" y="2"/>
                      <a:pt x="532" y="1"/>
                    </a:cubicBezTo>
                    <a:close/>
                    <a:moveTo>
                      <a:pt x="436" y="318"/>
                    </a:moveTo>
                    <a:cubicBezTo>
                      <a:pt x="434" y="319"/>
                      <a:pt x="433" y="322"/>
                      <a:pt x="434" y="324"/>
                    </a:cubicBezTo>
                    <a:lnTo>
                      <a:pt x="479" y="434"/>
                    </a:lnTo>
                    <a:cubicBezTo>
                      <a:pt x="480" y="435"/>
                      <a:pt x="481" y="437"/>
                      <a:pt x="483" y="437"/>
                    </a:cubicBezTo>
                    <a:cubicBezTo>
                      <a:pt x="484" y="437"/>
                      <a:pt x="484" y="437"/>
                      <a:pt x="485" y="436"/>
                    </a:cubicBezTo>
                    <a:cubicBezTo>
                      <a:pt x="487" y="435"/>
                      <a:pt x="488" y="433"/>
                      <a:pt x="487" y="430"/>
                    </a:cubicBezTo>
                    <a:lnTo>
                      <a:pt x="442" y="321"/>
                    </a:lnTo>
                    <a:cubicBezTo>
                      <a:pt x="441" y="319"/>
                      <a:pt x="439" y="317"/>
                      <a:pt x="436" y="318"/>
                    </a:cubicBezTo>
                    <a:close/>
                    <a:moveTo>
                      <a:pt x="346" y="334"/>
                    </a:moveTo>
                    <a:cubicBezTo>
                      <a:pt x="344" y="334"/>
                      <a:pt x="341" y="335"/>
                      <a:pt x="341" y="338"/>
                    </a:cubicBezTo>
                    <a:lnTo>
                      <a:pt x="324" y="421"/>
                    </a:lnTo>
                    <a:cubicBezTo>
                      <a:pt x="323" y="423"/>
                      <a:pt x="325" y="426"/>
                      <a:pt x="327" y="426"/>
                    </a:cubicBezTo>
                    <a:cubicBezTo>
                      <a:pt x="328" y="426"/>
                      <a:pt x="328" y="426"/>
                      <a:pt x="328" y="426"/>
                    </a:cubicBezTo>
                    <a:cubicBezTo>
                      <a:pt x="330" y="426"/>
                      <a:pt x="332" y="424"/>
                      <a:pt x="332" y="422"/>
                    </a:cubicBezTo>
                    <a:lnTo>
                      <a:pt x="350" y="339"/>
                    </a:lnTo>
                    <a:cubicBezTo>
                      <a:pt x="350" y="337"/>
                      <a:pt x="349" y="335"/>
                      <a:pt x="346" y="334"/>
                    </a:cubicBezTo>
                    <a:close/>
                    <a:moveTo>
                      <a:pt x="331" y="2"/>
                    </a:moveTo>
                    <a:cubicBezTo>
                      <a:pt x="329" y="3"/>
                      <a:pt x="328" y="6"/>
                      <a:pt x="328" y="8"/>
                    </a:cubicBezTo>
                    <a:lnTo>
                      <a:pt x="360" y="102"/>
                    </a:lnTo>
                    <a:cubicBezTo>
                      <a:pt x="360" y="104"/>
                      <a:pt x="362" y="105"/>
                      <a:pt x="364" y="105"/>
                    </a:cubicBezTo>
                    <a:cubicBezTo>
                      <a:pt x="365" y="105"/>
                      <a:pt x="365" y="105"/>
                      <a:pt x="366" y="105"/>
                    </a:cubicBezTo>
                    <a:cubicBezTo>
                      <a:pt x="368" y="104"/>
                      <a:pt x="369" y="101"/>
                      <a:pt x="368" y="99"/>
                    </a:cubicBezTo>
                    <a:lnTo>
                      <a:pt x="337" y="5"/>
                    </a:lnTo>
                    <a:cubicBezTo>
                      <a:pt x="336" y="3"/>
                      <a:pt x="334" y="2"/>
                      <a:pt x="331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0" name="Google Shape;200;p9"/>
            <p:cNvGrpSpPr/>
            <p:nvPr/>
          </p:nvGrpSpPr>
          <p:grpSpPr>
            <a:xfrm rot="1574684">
              <a:off x="403639" y="4635243"/>
              <a:ext cx="201173" cy="576300"/>
              <a:chOff x="2265868" y="525334"/>
              <a:chExt cx="117517" cy="336649"/>
            </a:xfrm>
          </p:grpSpPr>
          <p:sp>
            <p:nvSpPr>
              <p:cNvPr id="201" name="Google Shape;201;p9"/>
              <p:cNvSpPr/>
              <p:nvPr/>
            </p:nvSpPr>
            <p:spPr>
              <a:xfrm>
                <a:off x="2321170" y="582708"/>
                <a:ext cx="23503" cy="2792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889" extrusionOk="0">
                    <a:moveTo>
                      <a:pt x="7" y="0"/>
                    </a:moveTo>
                    <a:cubicBezTo>
                      <a:pt x="7" y="0"/>
                      <a:pt x="0" y="527"/>
                      <a:pt x="76" y="88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9"/>
              <p:cNvSpPr/>
              <p:nvPr/>
            </p:nvSpPr>
            <p:spPr>
              <a:xfrm>
                <a:off x="2265868" y="605522"/>
                <a:ext cx="117517" cy="63597"/>
              </a:xfrm>
              <a:custGeom>
                <a:avLst/>
                <a:gdLst/>
                <a:ahLst/>
                <a:cxnLst/>
                <a:rect l="l" t="t" r="r" b="b"/>
                <a:pathLst>
                  <a:path w="375" h="202" extrusionOk="0">
                    <a:moveTo>
                      <a:pt x="181" y="44"/>
                    </a:moveTo>
                    <a:cubicBezTo>
                      <a:pt x="133" y="24"/>
                      <a:pt x="84" y="10"/>
                      <a:pt x="33" y="1"/>
                    </a:cubicBezTo>
                    <a:cubicBezTo>
                      <a:pt x="27" y="0"/>
                      <a:pt x="21" y="0"/>
                      <a:pt x="15" y="1"/>
                    </a:cubicBezTo>
                    <a:cubicBezTo>
                      <a:pt x="9" y="2"/>
                      <a:pt x="4" y="6"/>
                      <a:pt x="2" y="11"/>
                    </a:cubicBezTo>
                    <a:cubicBezTo>
                      <a:pt x="0" y="17"/>
                      <a:pt x="2" y="23"/>
                      <a:pt x="6" y="27"/>
                    </a:cubicBezTo>
                    <a:cubicBezTo>
                      <a:pt x="10" y="32"/>
                      <a:pt x="15" y="35"/>
                      <a:pt x="20" y="37"/>
                    </a:cubicBezTo>
                    <a:cubicBezTo>
                      <a:pt x="66" y="60"/>
                      <a:pt x="119" y="69"/>
                      <a:pt x="169" y="62"/>
                    </a:cubicBezTo>
                    <a:cubicBezTo>
                      <a:pt x="149" y="93"/>
                      <a:pt x="135" y="128"/>
                      <a:pt x="119" y="161"/>
                    </a:cubicBezTo>
                    <a:cubicBezTo>
                      <a:pt x="118" y="164"/>
                      <a:pt x="116" y="167"/>
                      <a:pt x="116" y="171"/>
                    </a:cubicBezTo>
                    <a:cubicBezTo>
                      <a:pt x="116" y="174"/>
                      <a:pt x="118" y="177"/>
                      <a:pt x="120" y="179"/>
                    </a:cubicBezTo>
                    <a:cubicBezTo>
                      <a:pt x="126" y="182"/>
                      <a:pt x="132" y="176"/>
                      <a:pt x="135" y="171"/>
                    </a:cubicBezTo>
                    <a:cubicBezTo>
                      <a:pt x="156" y="139"/>
                      <a:pt x="177" y="108"/>
                      <a:pt x="198" y="77"/>
                    </a:cubicBezTo>
                    <a:cubicBezTo>
                      <a:pt x="216" y="120"/>
                      <a:pt x="247" y="161"/>
                      <a:pt x="283" y="192"/>
                    </a:cubicBezTo>
                    <a:cubicBezTo>
                      <a:pt x="287" y="196"/>
                      <a:pt x="294" y="201"/>
                      <a:pt x="300" y="198"/>
                    </a:cubicBezTo>
                    <a:cubicBezTo>
                      <a:pt x="303" y="196"/>
                      <a:pt x="304" y="190"/>
                      <a:pt x="304" y="186"/>
                    </a:cubicBezTo>
                    <a:cubicBezTo>
                      <a:pt x="303" y="181"/>
                      <a:pt x="301" y="178"/>
                      <a:pt x="299" y="174"/>
                    </a:cubicBezTo>
                    <a:cubicBezTo>
                      <a:pt x="277" y="141"/>
                      <a:pt x="255" y="108"/>
                      <a:pt x="234" y="76"/>
                    </a:cubicBezTo>
                    <a:cubicBezTo>
                      <a:pt x="270" y="97"/>
                      <a:pt x="312" y="109"/>
                      <a:pt x="355" y="111"/>
                    </a:cubicBezTo>
                    <a:cubicBezTo>
                      <a:pt x="361" y="111"/>
                      <a:pt x="369" y="110"/>
                      <a:pt x="372" y="104"/>
                    </a:cubicBezTo>
                    <a:cubicBezTo>
                      <a:pt x="374" y="97"/>
                      <a:pt x="367" y="91"/>
                      <a:pt x="360" y="88"/>
                    </a:cubicBezTo>
                    <a:cubicBezTo>
                      <a:pt x="325" y="70"/>
                      <a:pt x="287" y="60"/>
                      <a:pt x="248" y="59"/>
                    </a:cubicBezTo>
                    <a:cubicBezTo>
                      <a:pt x="270" y="52"/>
                      <a:pt x="290" y="43"/>
                      <a:pt x="309" y="28"/>
                    </a:cubicBezTo>
                    <a:cubicBezTo>
                      <a:pt x="316" y="23"/>
                      <a:pt x="323" y="15"/>
                      <a:pt x="319" y="7"/>
                    </a:cubicBezTo>
                    <a:cubicBezTo>
                      <a:pt x="317" y="3"/>
                      <a:pt x="312" y="0"/>
                      <a:pt x="306" y="0"/>
                    </a:cubicBezTo>
                    <a:cubicBezTo>
                      <a:pt x="301" y="0"/>
                      <a:pt x="296" y="2"/>
                      <a:pt x="292" y="4"/>
                    </a:cubicBezTo>
                    <a:cubicBezTo>
                      <a:pt x="256" y="18"/>
                      <a:pt x="216" y="30"/>
                      <a:pt x="181" y="4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9"/>
              <p:cNvSpPr/>
              <p:nvPr/>
            </p:nvSpPr>
            <p:spPr>
              <a:xfrm>
                <a:off x="2272780" y="526717"/>
                <a:ext cx="1009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324" extrusionOk="0">
                    <a:moveTo>
                      <a:pt x="245" y="47"/>
                    </a:moveTo>
                    <a:cubicBezTo>
                      <a:pt x="308" y="93"/>
                      <a:pt x="322" y="182"/>
                      <a:pt x="276" y="246"/>
                    </a:cubicBezTo>
                    <a:cubicBezTo>
                      <a:pt x="229" y="309"/>
                      <a:pt x="140" y="323"/>
                      <a:pt x="77" y="276"/>
                    </a:cubicBezTo>
                    <a:cubicBezTo>
                      <a:pt x="13" y="230"/>
                      <a:pt x="0" y="141"/>
                      <a:pt x="46" y="77"/>
                    </a:cubicBezTo>
                    <a:cubicBezTo>
                      <a:pt x="93" y="14"/>
                      <a:pt x="182" y="0"/>
                      <a:pt x="245" y="4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9"/>
              <p:cNvSpPr/>
              <p:nvPr/>
            </p:nvSpPr>
            <p:spPr>
              <a:xfrm>
                <a:off x="2267250" y="525334"/>
                <a:ext cx="110604" cy="63597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02" extrusionOk="0">
                    <a:moveTo>
                      <a:pt x="70" y="173"/>
                    </a:moveTo>
                    <a:cubicBezTo>
                      <a:pt x="48" y="169"/>
                      <a:pt x="26" y="162"/>
                      <a:pt x="6" y="154"/>
                    </a:cubicBezTo>
                    <a:cubicBezTo>
                      <a:pt x="4" y="153"/>
                      <a:pt x="1" y="154"/>
                      <a:pt x="1" y="156"/>
                    </a:cubicBezTo>
                    <a:cubicBezTo>
                      <a:pt x="0" y="158"/>
                      <a:pt x="1" y="160"/>
                      <a:pt x="3" y="161"/>
                    </a:cubicBezTo>
                    <a:cubicBezTo>
                      <a:pt x="24" y="170"/>
                      <a:pt x="46" y="176"/>
                      <a:pt x="68" y="181"/>
                    </a:cubicBezTo>
                    <a:cubicBezTo>
                      <a:pt x="70" y="181"/>
                      <a:pt x="71" y="180"/>
                      <a:pt x="72" y="179"/>
                    </a:cubicBezTo>
                    <a:cubicBezTo>
                      <a:pt x="72" y="179"/>
                      <a:pt x="73" y="178"/>
                      <a:pt x="73" y="177"/>
                    </a:cubicBezTo>
                    <a:cubicBezTo>
                      <a:pt x="73" y="175"/>
                      <a:pt x="72" y="173"/>
                      <a:pt x="70" y="173"/>
                    </a:cubicBezTo>
                    <a:close/>
                    <a:moveTo>
                      <a:pt x="74" y="150"/>
                    </a:moveTo>
                    <a:cubicBezTo>
                      <a:pt x="54" y="144"/>
                      <a:pt x="35" y="136"/>
                      <a:pt x="17" y="125"/>
                    </a:cubicBezTo>
                    <a:cubicBezTo>
                      <a:pt x="15" y="124"/>
                      <a:pt x="12" y="125"/>
                      <a:pt x="11" y="127"/>
                    </a:cubicBezTo>
                    <a:cubicBezTo>
                      <a:pt x="10" y="129"/>
                      <a:pt x="11" y="131"/>
                      <a:pt x="13" y="132"/>
                    </a:cubicBezTo>
                    <a:cubicBezTo>
                      <a:pt x="31" y="143"/>
                      <a:pt x="51" y="151"/>
                      <a:pt x="71" y="158"/>
                    </a:cubicBezTo>
                    <a:cubicBezTo>
                      <a:pt x="73" y="158"/>
                      <a:pt x="75" y="158"/>
                      <a:pt x="76" y="157"/>
                    </a:cubicBezTo>
                    <a:cubicBezTo>
                      <a:pt x="76" y="156"/>
                      <a:pt x="76" y="156"/>
                      <a:pt x="76" y="155"/>
                    </a:cubicBezTo>
                    <a:cubicBezTo>
                      <a:pt x="77" y="153"/>
                      <a:pt x="76" y="151"/>
                      <a:pt x="74" y="150"/>
                    </a:cubicBezTo>
                    <a:close/>
                    <a:moveTo>
                      <a:pt x="217" y="5"/>
                    </a:moveTo>
                    <a:cubicBezTo>
                      <a:pt x="215" y="4"/>
                      <a:pt x="213" y="5"/>
                      <a:pt x="212" y="7"/>
                    </a:cubicBezTo>
                    <a:cubicBezTo>
                      <a:pt x="206" y="28"/>
                      <a:pt x="201" y="49"/>
                      <a:pt x="200" y="70"/>
                    </a:cubicBezTo>
                    <a:cubicBezTo>
                      <a:pt x="200" y="72"/>
                      <a:pt x="201" y="74"/>
                      <a:pt x="203" y="74"/>
                    </a:cubicBezTo>
                    <a:cubicBezTo>
                      <a:pt x="205" y="74"/>
                      <a:pt x="206" y="74"/>
                      <a:pt x="207" y="73"/>
                    </a:cubicBezTo>
                    <a:cubicBezTo>
                      <a:pt x="207" y="72"/>
                      <a:pt x="208" y="72"/>
                      <a:pt x="208" y="71"/>
                    </a:cubicBezTo>
                    <a:cubicBezTo>
                      <a:pt x="209" y="50"/>
                      <a:pt x="213" y="30"/>
                      <a:pt x="220" y="10"/>
                    </a:cubicBezTo>
                    <a:cubicBezTo>
                      <a:pt x="220" y="8"/>
                      <a:pt x="219" y="5"/>
                      <a:pt x="217" y="5"/>
                    </a:cubicBezTo>
                    <a:close/>
                    <a:moveTo>
                      <a:pt x="186" y="0"/>
                    </a:moveTo>
                    <a:cubicBezTo>
                      <a:pt x="184" y="0"/>
                      <a:pt x="182" y="1"/>
                      <a:pt x="182" y="3"/>
                    </a:cubicBezTo>
                    <a:cubicBezTo>
                      <a:pt x="178" y="26"/>
                      <a:pt x="176" y="49"/>
                      <a:pt x="177" y="72"/>
                    </a:cubicBezTo>
                    <a:cubicBezTo>
                      <a:pt x="177" y="74"/>
                      <a:pt x="179" y="76"/>
                      <a:pt x="181" y="76"/>
                    </a:cubicBezTo>
                    <a:cubicBezTo>
                      <a:pt x="182" y="76"/>
                      <a:pt x="183" y="75"/>
                      <a:pt x="184" y="74"/>
                    </a:cubicBezTo>
                    <a:cubicBezTo>
                      <a:pt x="184" y="74"/>
                      <a:pt x="185" y="73"/>
                      <a:pt x="185" y="72"/>
                    </a:cubicBezTo>
                    <a:cubicBezTo>
                      <a:pt x="184" y="49"/>
                      <a:pt x="186" y="27"/>
                      <a:pt x="189" y="5"/>
                    </a:cubicBezTo>
                    <a:cubicBezTo>
                      <a:pt x="190" y="3"/>
                      <a:pt x="188" y="1"/>
                      <a:pt x="186" y="0"/>
                    </a:cubicBezTo>
                    <a:close/>
                    <a:moveTo>
                      <a:pt x="346" y="162"/>
                    </a:moveTo>
                    <a:cubicBezTo>
                      <a:pt x="324" y="161"/>
                      <a:pt x="301" y="161"/>
                      <a:pt x="278" y="164"/>
                    </a:cubicBezTo>
                    <a:cubicBezTo>
                      <a:pt x="276" y="164"/>
                      <a:pt x="274" y="167"/>
                      <a:pt x="275" y="169"/>
                    </a:cubicBezTo>
                    <a:cubicBezTo>
                      <a:pt x="275" y="171"/>
                      <a:pt x="277" y="172"/>
                      <a:pt x="279" y="172"/>
                    </a:cubicBezTo>
                    <a:cubicBezTo>
                      <a:pt x="301" y="169"/>
                      <a:pt x="324" y="168"/>
                      <a:pt x="346" y="170"/>
                    </a:cubicBezTo>
                    <a:cubicBezTo>
                      <a:pt x="347" y="170"/>
                      <a:pt x="348" y="170"/>
                      <a:pt x="349" y="169"/>
                    </a:cubicBezTo>
                    <a:cubicBezTo>
                      <a:pt x="350" y="168"/>
                      <a:pt x="350" y="167"/>
                      <a:pt x="350" y="167"/>
                    </a:cubicBezTo>
                    <a:cubicBezTo>
                      <a:pt x="350" y="164"/>
                      <a:pt x="349" y="162"/>
                      <a:pt x="347" y="162"/>
                    </a:cubicBezTo>
                    <a:lnTo>
                      <a:pt x="346" y="162"/>
                    </a:lnTo>
                    <a:close/>
                    <a:moveTo>
                      <a:pt x="346" y="193"/>
                    </a:moveTo>
                    <a:cubicBezTo>
                      <a:pt x="325" y="189"/>
                      <a:pt x="304" y="187"/>
                      <a:pt x="282" y="187"/>
                    </a:cubicBezTo>
                    <a:cubicBezTo>
                      <a:pt x="280" y="187"/>
                      <a:pt x="278" y="189"/>
                      <a:pt x="278" y="191"/>
                    </a:cubicBezTo>
                    <a:cubicBezTo>
                      <a:pt x="278" y="193"/>
                      <a:pt x="280" y="195"/>
                      <a:pt x="282" y="195"/>
                    </a:cubicBezTo>
                    <a:cubicBezTo>
                      <a:pt x="303" y="194"/>
                      <a:pt x="324" y="196"/>
                      <a:pt x="344" y="201"/>
                    </a:cubicBezTo>
                    <a:cubicBezTo>
                      <a:pt x="346" y="201"/>
                      <a:pt x="347" y="201"/>
                      <a:pt x="348" y="199"/>
                    </a:cubicBezTo>
                    <a:lnTo>
                      <a:pt x="349" y="198"/>
                    </a:lnTo>
                    <a:cubicBezTo>
                      <a:pt x="349" y="196"/>
                      <a:pt x="348" y="194"/>
                      <a:pt x="346" y="19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025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>
            <a:spLocks noGrp="1"/>
          </p:cNvSpPr>
          <p:nvPr>
            <p:ph type="pic" idx="2"/>
          </p:nvPr>
        </p:nvSpPr>
        <p:spPr>
          <a:xfrm>
            <a:off x="-100" y="-67"/>
            <a:ext cx="12161838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10"/>
          <p:cNvSpPr txBox="1">
            <a:spLocks noGrp="1"/>
          </p:cNvSpPr>
          <p:nvPr>
            <p:ph type="title"/>
          </p:nvPr>
        </p:nvSpPr>
        <p:spPr>
          <a:xfrm>
            <a:off x="2329523" y="5439467"/>
            <a:ext cx="7502593" cy="69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59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681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 txBox="1">
            <a:spLocks noGrp="1"/>
          </p:cNvSpPr>
          <p:nvPr>
            <p:ph type="title" hasCustomPrompt="1"/>
          </p:nvPr>
        </p:nvSpPr>
        <p:spPr>
          <a:xfrm>
            <a:off x="1707765" y="1717667"/>
            <a:ext cx="8746309" cy="26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9pPr>
          </a:lstStyle>
          <a:p>
            <a:r>
              <a:t>xx%</a:t>
            </a:r>
          </a:p>
        </p:txBody>
      </p:sp>
      <p:sp>
        <p:nvSpPr>
          <p:cNvPr id="210" name="Google Shape;210;p11"/>
          <p:cNvSpPr txBox="1">
            <a:spLocks noGrp="1"/>
          </p:cNvSpPr>
          <p:nvPr>
            <p:ph type="subTitle" idx="1"/>
          </p:nvPr>
        </p:nvSpPr>
        <p:spPr>
          <a:xfrm>
            <a:off x="1707765" y="4345433"/>
            <a:ext cx="8746309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807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15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5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76" name="Google Shape;376;p15"/>
          <p:cNvGrpSpPr/>
          <p:nvPr/>
        </p:nvGrpSpPr>
        <p:grpSpPr>
          <a:xfrm>
            <a:off x="-398112" y="5609166"/>
            <a:ext cx="13861223" cy="1577133"/>
            <a:chOff x="-299325" y="4206874"/>
            <a:chExt cx="10421700" cy="1182850"/>
          </a:xfrm>
        </p:grpSpPr>
        <p:sp>
          <p:nvSpPr>
            <p:cNvPr id="377" name="Google Shape;377;p15"/>
            <p:cNvSpPr/>
            <p:nvPr/>
          </p:nvSpPr>
          <p:spPr>
            <a:xfrm rot="10800000" flipH="1">
              <a:off x="-299325" y="4589750"/>
              <a:ext cx="3332526" cy="607775"/>
            </a:xfrm>
            <a:custGeom>
              <a:avLst/>
              <a:gdLst/>
              <a:ahLst/>
              <a:cxnLst/>
              <a:rect l="l" t="t" r="r" b="b"/>
              <a:pathLst>
                <a:path w="1584" h="431" extrusionOk="0">
                  <a:moveTo>
                    <a:pt x="10" y="196"/>
                  </a:moveTo>
                  <a:cubicBezTo>
                    <a:pt x="17" y="337"/>
                    <a:pt x="162" y="430"/>
                    <a:pt x="293" y="375"/>
                  </a:cubicBezTo>
                  <a:cubicBezTo>
                    <a:pt x="294" y="375"/>
                    <a:pt x="295" y="374"/>
                    <a:pt x="296" y="374"/>
                  </a:cubicBezTo>
                  <a:cubicBezTo>
                    <a:pt x="383" y="337"/>
                    <a:pt x="463" y="285"/>
                    <a:pt x="552" y="253"/>
                  </a:cubicBezTo>
                  <a:cubicBezTo>
                    <a:pt x="615" y="231"/>
                    <a:pt x="681" y="219"/>
                    <a:pt x="748" y="217"/>
                  </a:cubicBezTo>
                  <a:cubicBezTo>
                    <a:pt x="879" y="215"/>
                    <a:pt x="1008" y="255"/>
                    <a:pt x="1138" y="246"/>
                  </a:cubicBezTo>
                  <a:cubicBezTo>
                    <a:pt x="1221" y="240"/>
                    <a:pt x="1301" y="215"/>
                    <a:pt x="1379" y="185"/>
                  </a:cubicBezTo>
                  <a:cubicBezTo>
                    <a:pt x="1469" y="150"/>
                    <a:pt x="1567" y="95"/>
                    <a:pt x="1583" y="0"/>
                  </a:cubicBezTo>
                  <a:lnTo>
                    <a:pt x="0" y="0"/>
                  </a:lnTo>
                  <a:lnTo>
                    <a:pt x="10" y="196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 rot="10800000">
              <a:off x="7221450" y="4330321"/>
              <a:ext cx="2900926" cy="867200"/>
            </a:xfrm>
            <a:custGeom>
              <a:avLst/>
              <a:gdLst/>
              <a:ahLst/>
              <a:cxnLst/>
              <a:rect l="l" t="t" r="r" b="b"/>
              <a:pathLst>
                <a:path w="1584" h="431" extrusionOk="0">
                  <a:moveTo>
                    <a:pt x="10" y="196"/>
                  </a:moveTo>
                  <a:cubicBezTo>
                    <a:pt x="17" y="337"/>
                    <a:pt x="162" y="430"/>
                    <a:pt x="293" y="375"/>
                  </a:cubicBezTo>
                  <a:cubicBezTo>
                    <a:pt x="294" y="375"/>
                    <a:pt x="295" y="374"/>
                    <a:pt x="296" y="374"/>
                  </a:cubicBezTo>
                  <a:cubicBezTo>
                    <a:pt x="383" y="337"/>
                    <a:pt x="463" y="285"/>
                    <a:pt x="552" y="253"/>
                  </a:cubicBezTo>
                  <a:cubicBezTo>
                    <a:pt x="615" y="231"/>
                    <a:pt x="681" y="219"/>
                    <a:pt x="748" y="217"/>
                  </a:cubicBezTo>
                  <a:cubicBezTo>
                    <a:pt x="879" y="215"/>
                    <a:pt x="1008" y="255"/>
                    <a:pt x="1138" y="246"/>
                  </a:cubicBezTo>
                  <a:cubicBezTo>
                    <a:pt x="1221" y="240"/>
                    <a:pt x="1301" y="215"/>
                    <a:pt x="1379" y="185"/>
                  </a:cubicBezTo>
                  <a:cubicBezTo>
                    <a:pt x="1469" y="150"/>
                    <a:pt x="1567" y="95"/>
                    <a:pt x="1583" y="0"/>
                  </a:cubicBezTo>
                  <a:lnTo>
                    <a:pt x="0" y="0"/>
                  </a:lnTo>
                  <a:lnTo>
                    <a:pt x="10" y="196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 rot="-3715466">
              <a:off x="2596673" y="4670716"/>
              <a:ext cx="631827" cy="588628"/>
            </a:xfrm>
            <a:custGeom>
              <a:avLst/>
              <a:gdLst/>
              <a:ahLst/>
              <a:cxnLst/>
              <a:rect l="l" t="t" r="r" b="b"/>
              <a:pathLst>
                <a:path w="1034" h="962" extrusionOk="0">
                  <a:moveTo>
                    <a:pt x="811" y="392"/>
                  </a:moveTo>
                  <a:cubicBezTo>
                    <a:pt x="812" y="291"/>
                    <a:pt x="543" y="385"/>
                    <a:pt x="501" y="402"/>
                  </a:cubicBezTo>
                  <a:cubicBezTo>
                    <a:pt x="406" y="439"/>
                    <a:pt x="313" y="484"/>
                    <a:pt x="224" y="534"/>
                  </a:cubicBezTo>
                  <a:cubicBezTo>
                    <a:pt x="296" y="484"/>
                    <a:pt x="682" y="242"/>
                    <a:pt x="633" y="118"/>
                  </a:cubicBezTo>
                  <a:cubicBezTo>
                    <a:pt x="632" y="114"/>
                    <a:pt x="630" y="111"/>
                    <a:pt x="628" y="108"/>
                  </a:cubicBezTo>
                  <a:cubicBezTo>
                    <a:pt x="560" y="0"/>
                    <a:pt x="282" y="291"/>
                    <a:pt x="234" y="337"/>
                  </a:cubicBezTo>
                  <a:cubicBezTo>
                    <a:pt x="161" y="406"/>
                    <a:pt x="48" y="484"/>
                    <a:pt x="37" y="593"/>
                  </a:cubicBezTo>
                  <a:cubicBezTo>
                    <a:pt x="0" y="961"/>
                    <a:pt x="699" y="803"/>
                    <a:pt x="881" y="720"/>
                  </a:cubicBezTo>
                  <a:cubicBezTo>
                    <a:pt x="1033" y="650"/>
                    <a:pt x="736" y="620"/>
                    <a:pt x="691" y="619"/>
                  </a:cubicBezTo>
                  <a:cubicBezTo>
                    <a:pt x="582" y="618"/>
                    <a:pt x="448" y="632"/>
                    <a:pt x="350" y="684"/>
                  </a:cubicBezTo>
                  <a:cubicBezTo>
                    <a:pt x="448" y="632"/>
                    <a:pt x="536" y="572"/>
                    <a:pt x="629" y="512"/>
                  </a:cubicBezTo>
                  <a:cubicBezTo>
                    <a:pt x="665" y="489"/>
                    <a:pt x="810" y="440"/>
                    <a:pt x="811" y="39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 rot="-3715470">
              <a:off x="8327464" y="4381130"/>
              <a:ext cx="895571" cy="834338"/>
            </a:xfrm>
            <a:custGeom>
              <a:avLst/>
              <a:gdLst/>
              <a:ahLst/>
              <a:cxnLst/>
              <a:rect l="l" t="t" r="r" b="b"/>
              <a:pathLst>
                <a:path w="1034" h="962" extrusionOk="0">
                  <a:moveTo>
                    <a:pt x="811" y="392"/>
                  </a:moveTo>
                  <a:cubicBezTo>
                    <a:pt x="812" y="291"/>
                    <a:pt x="543" y="385"/>
                    <a:pt x="501" y="402"/>
                  </a:cubicBezTo>
                  <a:cubicBezTo>
                    <a:pt x="406" y="439"/>
                    <a:pt x="313" y="484"/>
                    <a:pt x="224" y="534"/>
                  </a:cubicBezTo>
                  <a:cubicBezTo>
                    <a:pt x="296" y="484"/>
                    <a:pt x="682" y="242"/>
                    <a:pt x="633" y="118"/>
                  </a:cubicBezTo>
                  <a:cubicBezTo>
                    <a:pt x="632" y="114"/>
                    <a:pt x="630" y="111"/>
                    <a:pt x="628" y="108"/>
                  </a:cubicBezTo>
                  <a:cubicBezTo>
                    <a:pt x="560" y="0"/>
                    <a:pt x="282" y="291"/>
                    <a:pt x="234" y="337"/>
                  </a:cubicBezTo>
                  <a:cubicBezTo>
                    <a:pt x="161" y="406"/>
                    <a:pt x="48" y="484"/>
                    <a:pt x="37" y="593"/>
                  </a:cubicBezTo>
                  <a:cubicBezTo>
                    <a:pt x="0" y="961"/>
                    <a:pt x="699" y="803"/>
                    <a:pt x="881" y="720"/>
                  </a:cubicBezTo>
                  <a:cubicBezTo>
                    <a:pt x="1033" y="650"/>
                    <a:pt x="736" y="620"/>
                    <a:pt x="691" y="619"/>
                  </a:cubicBezTo>
                  <a:cubicBezTo>
                    <a:pt x="582" y="618"/>
                    <a:pt x="448" y="632"/>
                    <a:pt x="350" y="684"/>
                  </a:cubicBezTo>
                  <a:cubicBezTo>
                    <a:pt x="448" y="632"/>
                    <a:pt x="536" y="572"/>
                    <a:pt x="629" y="512"/>
                  </a:cubicBezTo>
                  <a:cubicBezTo>
                    <a:pt x="665" y="489"/>
                    <a:pt x="810" y="440"/>
                    <a:pt x="811" y="39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 rot="-3715505">
              <a:off x="157688" y="4748344"/>
              <a:ext cx="465198" cy="433387"/>
            </a:xfrm>
            <a:custGeom>
              <a:avLst/>
              <a:gdLst/>
              <a:ahLst/>
              <a:cxnLst/>
              <a:rect l="l" t="t" r="r" b="b"/>
              <a:pathLst>
                <a:path w="1034" h="962" extrusionOk="0">
                  <a:moveTo>
                    <a:pt x="811" y="392"/>
                  </a:moveTo>
                  <a:cubicBezTo>
                    <a:pt x="812" y="291"/>
                    <a:pt x="543" y="385"/>
                    <a:pt x="501" y="402"/>
                  </a:cubicBezTo>
                  <a:cubicBezTo>
                    <a:pt x="406" y="439"/>
                    <a:pt x="313" y="484"/>
                    <a:pt x="224" y="534"/>
                  </a:cubicBezTo>
                  <a:cubicBezTo>
                    <a:pt x="296" y="484"/>
                    <a:pt x="682" y="242"/>
                    <a:pt x="633" y="118"/>
                  </a:cubicBezTo>
                  <a:cubicBezTo>
                    <a:pt x="632" y="114"/>
                    <a:pt x="630" y="111"/>
                    <a:pt x="628" y="108"/>
                  </a:cubicBezTo>
                  <a:cubicBezTo>
                    <a:pt x="560" y="0"/>
                    <a:pt x="282" y="291"/>
                    <a:pt x="234" y="337"/>
                  </a:cubicBezTo>
                  <a:cubicBezTo>
                    <a:pt x="161" y="406"/>
                    <a:pt x="48" y="484"/>
                    <a:pt x="37" y="593"/>
                  </a:cubicBezTo>
                  <a:cubicBezTo>
                    <a:pt x="0" y="961"/>
                    <a:pt x="699" y="803"/>
                    <a:pt x="881" y="720"/>
                  </a:cubicBezTo>
                  <a:cubicBezTo>
                    <a:pt x="1033" y="650"/>
                    <a:pt x="736" y="620"/>
                    <a:pt x="691" y="619"/>
                  </a:cubicBezTo>
                  <a:cubicBezTo>
                    <a:pt x="582" y="618"/>
                    <a:pt x="448" y="632"/>
                    <a:pt x="350" y="684"/>
                  </a:cubicBezTo>
                  <a:cubicBezTo>
                    <a:pt x="448" y="632"/>
                    <a:pt x="536" y="572"/>
                    <a:pt x="629" y="512"/>
                  </a:cubicBezTo>
                  <a:cubicBezTo>
                    <a:pt x="665" y="489"/>
                    <a:pt x="810" y="440"/>
                    <a:pt x="811" y="39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2" name="Google Shape;382;p15"/>
          <p:cNvGrpSpPr/>
          <p:nvPr/>
        </p:nvGrpSpPr>
        <p:grpSpPr>
          <a:xfrm>
            <a:off x="569540" y="6550130"/>
            <a:ext cx="10973344" cy="445137"/>
            <a:chOff x="428214" y="4912597"/>
            <a:chExt cx="8250419" cy="333853"/>
          </a:xfrm>
        </p:grpSpPr>
        <p:grpSp>
          <p:nvGrpSpPr>
            <p:cNvPr id="383" name="Google Shape;383;p15"/>
            <p:cNvGrpSpPr/>
            <p:nvPr/>
          </p:nvGrpSpPr>
          <p:grpSpPr>
            <a:xfrm>
              <a:off x="428214" y="4912597"/>
              <a:ext cx="438354" cy="284921"/>
              <a:chOff x="2458042" y="716126"/>
              <a:chExt cx="165905" cy="107839"/>
            </a:xfrm>
          </p:grpSpPr>
          <p:sp>
            <p:nvSpPr>
              <p:cNvPr id="384" name="Google Shape;384;p15"/>
              <p:cNvSpPr/>
              <p:nvPr/>
            </p:nvSpPr>
            <p:spPr>
              <a:xfrm>
                <a:off x="2458042" y="716126"/>
                <a:ext cx="165905" cy="100926"/>
              </a:xfrm>
              <a:custGeom>
                <a:avLst/>
                <a:gdLst/>
                <a:ahLst/>
                <a:cxnLst/>
                <a:rect l="l" t="t" r="r" b="b"/>
                <a:pathLst>
                  <a:path w="529" h="320" extrusionOk="0">
                    <a:moveTo>
                      <a:pt x="333" y="319"/>
                    </a:moveTo>
                    <a:cubicBezTo>
                      <a:pt x="291" y="290"/>
                      <a:pt x="236" y="284"/>
                      <a:pt x="185" y="281"/>
                    </a:cubicBezTo>
                    <a:cubicBezTo>
                      <a:pt x="133" y="277"/>
                      <a:pt x="80" y="276"/>
                      <a:pt x="34" y="252"/>
                    </a:cubicBezTo>
                    <a:cubicBezTo>
                      <a:pt x="20" y="245"/>
                      <a:pt x="6" y="234"/>
                      <a:pt x="3" y="219"/>
                    </a:cubicBezTo>
                    <a:cubicBezTo>
                      <a:pt x="0" y="207"/>
                      <a:pt x="6" y="194"/>
                      <a:pt x="15" y="187"/>
                    </a:cubicBezTo>
                    <a:cubicBezTo>
                      <a:pt x="25" y="180"/>
                      <a:pt x="39" y="180"/>
                      <a:pt x="49" y="186"/>
                    </a:cubicBezTo>
                    <a:cubicBezTo>
                      <a:pt x="42" y="166"/>
                      <a:pt x="37" y="144"/>
                      <a:pt x="42" y="124"/>
                    </a:cubicBezTo>
                    <a:cubicBezTo>
                      <a:pt x="47" y="109"/>
                      <a:pt x="59" y="96"/>
                      <a:pt x="75" y="91"/>
                    </a:cubicBezTo>
                    <a:cubicBezTo>
                      <a:pt x="90" y="86"/>
                      <a:pt x="108" y="89"/>
                      <a:pt x="120" y="99"/>
                    </a:cubicBezTo>
                    <a:cubicBezTo>
                      <a:pt x="119" y="76"/>
                      <a:pt x="139" y="52"/>
                      <a:pt x="161" y="46"/>
                    </a:cubicBezTo>
                    <a:cubicBezTo>
                      <a:pt x="183" y="41"/>
                      <a:pt x="209" y="53"/>
                      <a:pt x="219" y="73"/>
                    </a:cubicBezTo>
                    <a:cubicBezTo>
                      <a:pt x="221" y="37"/>
                      <a:pt x="252" y="5"/>
                      <a:pt x="288" y="3"/>
                    </a:cubicBezTo>
                    <a:cubicBezTo>
                      <a:pt x="324" y="0"/>
                      <a:pt x="360" y="28"/>
                      <a:pt x="367" y="63"/>
                    </a:cubicBezTo>
                    <a:cubicBezTo>
                      <a:pt x="373" y="53"/>
                      <a:pt x="378" y="47"/>
                      <a:pt x="388" y="41"/>
                    </a:cubicBezTo>
                    <a:cubicBezTo>
                      <a:pt x="397" y="34"/>
                      <a:pt x="409" y="32"/>
                      <a:pt x="420" y="36"/>
                    </a:cubicBezTo>
                    <a:cubicBezTo>
                      <a:pt x="433" y="40"/>
                      <a:pt x="440" y="54"/>
                      <a:pt x="442" y="68"/>
                    </a:cubicBezTo>
                    <a:cubicBezTo>
                      <a:pt x="443" y="82"/>
                      <a:pt x="439" y="96"/>
                      <a:pt x="435" y="109"/>
                    </a:cubicBezTo>
                    <a:cubicBezTo>
                      <a:pt x="442" y="92"/>
                      <a:pt x="463" y="81"/>
                      <a:pt x="482" y="83"/>
                    </a:cubicBezTo>
                    <a:cubicBezTo>
                      <a:pt x="500" y="84"/>
                      <a:pt x="518" y="98"/>
                      <a:pt x="523" y="117"/>
                    </a:cubicBezTo>
                    <a:cubicBezTo>
                      <a:pt x="528" y="136"/>
                      <a:pt x="520" y="156"/>
                      <a:pt x="507" y="172"/>
                    </a:cubicBezTo>
                    <a:cubicBezTo>
                      <a:pt x="495" y="187"/>
                      <a:pt x="478" y="198"/>
                      <a:pt x="462" y="209"/>
                    </a:cubicBezTo>
                    <a:cubicBezTo>
                      <a:pt x="415" y="241"/>
                      <a:pt x="373" y="280"/>
                      <a:pt x="333" y="31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15"/>
              <p:cNvSpPr/>
              <p:nvPr/>
            </p:nvSpPr>
            <p:spPr>
              <a:xfrm>
                <a:off x="2492606" y="731334"/>
                <a:ext cx="84335" cy="9263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265" y="212"/>
                    </a:moveTo>
                    <a:cubicBezTo>
                      <a:pt x="263" y="209"/>
                      <a:pt x="260" y="207"/>
                      <a:pt x="257" y="208"/>
                    </a:cubicBezTo>
                    <a:cubicBezTo>
                      <a:pt x="253" y="208"/>
                      <a:pt x="251" y="210"/>
                      <a:pt x="248" y="212"/>
                    </a:cubicBezTo>
                    <a:cubicBezTo>
                      <a:pt x="242" y="216"/>
                      <a:pt x="236" y="220"/>
                      <a:pt x="232" y="226"/>
                    </a:cubicBezTo>
                    <a:cubicBezTo>
                      <a:pt x="237" y="155"/>
                      <a:pt x="244" y="81"/>
                      <a:pt x="261" y="4"/>
                    </a:cubicBezTo>
                    <a:cubicBezTo>
                      <a:pt x="262" y="2"/>
                      <a:pt x="261" y="0"/>
                      <a:pt x="259" y="0"/>
                    </a:cubicBezTo>
                    <a:cubicBezTo>
                      <a:pt x="257" y="0"/>
                      <a:pt x="255" y="1"/>
                      <a:pt x="255" y="2"/>
                    </a:cubicBezTo>
                    <a:cubicBezTo>
                      <a:pt x="238" y="77"/>
                      <a:pt x="231" y="148"/>
                      <a:pt x="226" y="217"/>
                    </a:cubicBezTo>
                    <a:cubicBezTo>
                      <a:pt x="225" y="212"/>
                      <a:pt x="222" y="207"/>
                      <a:pt x="218" y="205"/>
                    </a:cubicBezTo>
                    <a:cubicBezTo>
                      <a:pt x="213" y="202"/>
                      <a:pt x="207" y="201"/>
                      <a:pt x="203" y="205"/>
                    </a:cubicBezTo>
                    <a:cubicBezTo>
                      <a:pt x="199" y="208"/>
                      <a:pt x="198" y="213"/>
                      <a:pt x="198" y="217"/>
                    </a:cubicBezTo>
                    <a:cubicBezTo>
                      <a:pt x="198" y="222"/>
                      <a:pt x="198" y="227"/>
                      <a:pt x="198" y="232"/>
                    </a:cubicBezTo>
                    <a:cubicBezTo>
                      <a:pt x="142" y="161"/>
                      <a:pt x="77" y="97"/>
                      <a:pt x="5" y="42"/>
                    </a:cubicBezTo>
                    <a:cubicBezTo>
                      <a:pt x="4" y="41"/>
                      <a:pt x="2" y="42"/>
                      <a:pt x="1" y="43"/>
                    </a:cubicBezTo>
                    <a:cubicBezTo>
                      <a:pt x="0" y="44"/>
                      <a:pt x="0" y="46"/>
                      <a:pt x="1" y="48"/>
                    </a:cubicBezTo>
                    <a:cubicBezTo>
                      <a:pt x="75" y="104"/>
                      <a:pt x="141" y="170"/>
                      <a:pt x="199" y="244"/>
                    </a:cubicBezTo>
                    <a:cubicBezTo>
                      <a:pt x="191" y="239"/>
                      <a:pt x="182" y="235"/>
                      <a:pt x="173" y="232"/>
                    </a:cubicBezTo>
                    <a:cubicBezTo>
                      <a:pt x="169" y="231"/>
                      <a:pt x="165" y="231"/>
                      <a:pt x="162" y="234"/>
                    </a:cubicBezTo>
                    <a:cubicBezTo>
                      <a:pt x="158" y="236"/>
                      <a:pt x="159" y="242"/>
                      <a:pt x="162" y="245"/>
                    </a:cubicBezTo>
                    <a:cubicBezTo>
                      <a:pt x="164" y="249"/>
                      <a:pt x="168" y="250"/>
                      <a:pt x="172" y="252"/>
                    </a:cubicBezTo>
                    <a:cubicBezTo>
                      <a:pt x="194" y="263"/>
                      <a:pt x="214" y="278"/>
                      <a:pt x="230" y="295"/>
                    </a:cubicBezTo>
                    <a:cubicBezTo>
                      <a:pt x="241" y="273"/>
                      <a:pt x="253" y="247"/>
                      <a:pt x="263" y="225"/>
                    </a:cubicBezTo>
                    <a:cubicBezTo>
                      <a:pt x="265" y="221"/>
                      <a:pt x="267" y="215"/>
                      <a:pt x="265" y="21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6" name="Google Shape;386;p15"/>
            <p:cNvGrpSpPr/>
            <p:nvPr/>
          </p:nvGrpSpPr>
          <p:grpSpPr>
            <a:xfrm rot="1013710">
              <a:off x="740211" y="4980778"/>
              <a:ext cx="277439" cy="180336"/>
              <a:chOff x="2458042" y="716126"/>
              <a:chExt cx="165905" cy="107839"/>
            </a:xfrm>
          </p:grpSpPr>
          <p:sp>
            <p:nvSpPr>
              <p:cNvPr id="387" name="Google Shape;387;p15"/>
              <p:cNvSpPr/>
              <p:nvPr/>
            </p:nvSpPr>
            <p:spPr>
              <a:xfrm>
                <a:off x="2458042" y="716126"/>
                <a:ext cx="165905" cy="100926"/>
              </a:xfrm>
              <a:custGeom>
                <a:avLst/>
                <a:gdLst/>
                <a:ahLst/>
                <a:cxnLst/>
                <a:rect l="l" t="t" r="r" b="b"/>
                <a:pathLst>
                  <a:path w="529" h="320" extrusionOk="0">
                    <a:moveTo>
                      <a:pt x="333" y="319"/>
                    </a:moveTo>
                    <a:cubicBezTo>
                      <a:pt x="291" y="290"/>
                      <a:pt x="236" y="284"/>
                      <a:pt x="185" y="281"/>
                    </a:cubicBezTo>
                    <a:cubicBezTo>
                      <a:pt x="133" y="277"/>
                      <a:pt x="80" y="276"/>
                      <a:pt x="34" y="252"/>
                    </a:cubicBezTo>
                    <a:cubicBezTo>
                      <a:pt x="20" y="245"/>
                      <a:pt x="6" y="234"/>
                      <a:pt x="3" y="219"/>
                    </a:cubicBezTo>
                    <a:cubicBezTo>
                      <a:pt x="0" y="207"/>
                      <a:pt x="6" y="194"/>
                      <a:pt x="15" y="187"/>
                    </a:cubicBezTo>
                    <a:cubicBezTo>
                      <a:pt x="25" y="180"/>
                      <a:pt x="39" y="180"/>
                      <a:pt x="49" y="186"/>
                    </a:cubicBezTo>
                    <a:cubicBezTo>
                      <a:pt x="42" y="166"/>
                      <a:pt x="37" y="144"/>
                      <a:pt x="42" y="124"/>
                    </a:cubicBezTo>
                    <a:cubicBezTo>
                      <a:pt x="47" y="109"/>
                      <a:pt x="59" y="96"/>
                      <a:pt x="75" y="91"/>
                    </a:cubicBezTo>
                    <a:cubicBezTo>
                      <a:pt x="90" y="86"/>
                      <a:pt x="108" y="89"/>
                      <a:pt x="120" y="99"/>
                    </a:cubicBezTo>
                    <a:cubicBezTo>
                      <a:pt x="119" y="76"/>
                      <a:pt x="139" y="52"/>
                      <a:pt x="161" y="46"/>
                    </a:cubicBezTo>
                    <a:cubicBezTo>
                      <a:pt x="183" y="41"/>
                      <a:pt x="209" y="53"/>
                      <a:pt x="219" y="73"/>
                    </a:cubicBezTo>
                    <a:cubicBezTo>
                      <a:pt x="221" y="37"/>
                      <a:pt x="252" y="5"/>
                      <a:pt x="288" y="3"/>
                    </a:cubicBezTo>
                    <a:cubicBezTo>
                      <a:pt x="324" y="0"/>
                      <a:pt x="360" y="28"/>
                      <a:pt x="367" y="63"/>
                    </a:cubicBezTo>
                    <a:cubicBezTo>
                      <a:pt x="373" y="53"/>
                      <a:pt x="378" y="47"/>
                      <a:pt x="388" y="41"/>
                    </a:cubicBezTo>
                    <a:cubicBezTo>
                      <a:pt x="397" y="34"/>
                      <a:pt x="409" y="32"/>
                      <a:pt x="420" y="36"/>
                    </a:cubicBezTo>
                    <a:cubicBezTo>
                      <a:pt x="433" y="40"/>
                      <a:pt x="440" y="54"/>
                      <a:pt x="442" y="68"/>
                    </a:cubicBezTo>
                    <a:cubicBezTo>
                      <a:pt x="443" y="82"/>
                      <a:pt x="439" y="96"/>
                      <a:pt x="435" y="109"/>
                    </a:cubicBezTo>
                    <a:cubicBezTo>
                      <a:pt x="442" y="92"/>
                      <a:pt x="463" y="81"/>
                      <a:pt x="482" y="83"/>
                    </a:cubicBezTo>
                    <a:cubicBezTo>
                      <a:pt x="500" y="84"/>
                      <a:pt x="518" y="98"/>
                      <a:pt x="523" y="117"/>
                    </a:cubicBezTo>
                    <a:cubicBezTo>
                      <a:pt x="528" y="136"/>
                      <a:pt x="520" y="156"/>
                      <a:pt x="507" y="172"/>
                    </a:cubicBezTo>
                    <a:cubicBezTo>
                      <a:pt x="495" y="187"/>
                      <a:pt x="478" y="198"/>
                      <a:pt x="462" y="209"/>
                    </a:cubicBezTo>
                    <a:cubicBezTo>
                      <a:pt x="415" y="241"/>
                      <a:pt x="373" y="280"/>
                      <a:pt x="333" y="31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15"/>
              <p:cNvSpPr/>
              <p:nvPr/>
            </p:nvSpPr>
            <p:spPr>
              <a:xfrm>
                <a:off x="2492606" y="731334"/>
                <a:ext cx="84335" cy="9263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265" y="212"/>
                    </a:moveTo>
                    <a:cubicBezTo>
                      <a:pt x="263" y="209"/>
                      <a:pt x="260" y="207"/>
                      <a:pt x="257" y="208"/>
                    </a:cubicBezTo>
                    <a:cubicBezTo>
                      <a:pt x="253" y="208"/>
                      <a:pt x="251" y="210"/>
                      <a:pt x="248" y="212"/>
                    </a:cubicBezTo>
                    <a:cubicBezTo>
                      <a:pt x="242" y="216"/>
                      <a:pt x="236" y="220"/>
                      <a:pt x="232" y="226"/>
                    </a:cubicBezTo>
                    <a:cubicBezTo>
                      <a:pt x="237" y="155"/>
                      <a:pt x="244" y="81"/>
                      <a:pt x="261" y="4"/>
                    </a:cubicBezTo>
                    <a:cubicBezTo>
                      <a:pt x="262" y="2"/>
                      <a:pt x="261" y="0"/>
                      <a:pt x="259" y="0"/>
                    </a:cubicBezTo>
                    <a:cubicBezTo>
                      <a:pt x="257" y="0"/>
                      <a:pt x="255" y="1"/>
                      <a:pt x="255" y="2"/>
                    </a:cubicBezTo>
                    <a:cubicBezTo>
                      <a:pt x="238" y="77"/>
                      <a:pt x="231" y="148"/>
                      <a:pt x="226" y="217"/>
                    </a:cubicBezTo>
                    <a:cubicBezTo>
                      <a:pt x="225" y="212"/>
                      <a:pt x="222" y="207"/>
                      <a:pt x="218" y="205"/>
                    </a:cubicBezTo>
                    <a:cubicBezTo>
                      <a:pt x="213" y="202"/>
                      <a:pt x="207" y="201"/>
                      <a:pt x="203" y="205"/>
                    </a:cubicBezTo>
                    <a:cubicBezTo>
                      <a:pt x="199" y="208"/>
                      <a:pt x="198" y="213"/>
                      <a:pt x="198" y="217"/>
                    </a:cubicBezTo>
                    <a:cubicBezTo>
                      <a:pt x="198" y="222"/>
                      <a:pt x="198" y="227"/>
                      <a:pt x="198" y="232"/>
                    </a:cubicBezTo>
                    <a:cubicBezTo>
                      <a:pt x="142" y="161"/>
                      <a:pt x="77" y="97"/>
                      <a:pt x="5" y="42"/>
                    </a:cubicBezTo>
                    <a:cubicBezTo>
                      <a:pt x="4" y="41"/>
                      <a:pt x="2" y="42"/>
                      <a:pt x="1" y="43"/>
                    </a:cubicBezTo>
                    <a:cubicBezTo>
                      <a:pt x="0" y="44"/>
                      <a:pt x="0" y="46"/>
                      <a:pt x="1" y="48"/>
                    </a:cubicBezTo>
                    <a:cubicBezTo>
                      <a:pt x="75" y="104"/>
                      <a:pt x="141" y="170"/>
                      <a:pt x="199" y="244"/>
                    </a:cubicBezTo>
                    <a:cubicBezTo>
                      <a:pt x="191" y="239"/>
                      <a:pt x="182" y="235"/>
                      <a:pt x="173" y="232"/>
                    </a:cubicBezTo>
                    <a:cubicBezTo>
                      <a:pt x="169" y="231"/>
                      <a:pt x="165" y="231"/>
                      <a:pt x="162" y="234"/>
                    </a:cubicBezTo>
                    <a:cubicBezTo>
                      <a:pt x="158" y="236"/>
                      <a:pt x="159" y="242"/>
                      <a:pt x="162" y="245"/>
                    </a:cubicBezTo>
                    <a:cubicBezTo>
                      <a:pt x="164" y="249"/>
                      <a:pt x="168" y="250"/>
                      <a:pt x="172" y="252"/>
                    </a:cubicBezTo>
                    <a:cubicBezTo>
                      <a:pt x="194" y="263"/>
                      <a:pt x="214" y="278"/>
                      <a:pt x="230" y="295"/>
                    </a:cubicBezTo>
                    <a:cubicBezTo>
                      <a:pt x="241" y="273"/>
                      <a:pt x="253" y="247"/>
                      <a:pt x="263" y="225"/>
                    </a:cubicBezTo>
                    <a:cubicBezTo>
                      <a:pt x="265" y="221"/>
                      <a:pt x="267" y="215"/>
                      <a:pt x="265" y="21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9" name="Google Shape;389;p15"/>
            <p:cNvGrpSpPr/>
            <p:nvPr/>
          </p:nvGrpSpPr>
          <p:grpSpPr>
            <a:xfrm rot="1013710">
              <a:off x="2556136" y="5029690"/>
              <a:ext cx="277439" cy="180336"/>
              <a:chOff x="2458042" y="716126"/>
              <a:chExt cx="165905" cy="107839"/>
            </a:xfrm>
          </p:grpSpPr>
          <p:sp>
            <p:nvSpPr>
              <p:cNvPr id="390" name="Google Shape;390;p15"/>
              <p:cNvSpPr/>
              <p:nvPr/>
            </p:nvSpPr>
            <p:spPr>
              <a:xfrm>
                <a:off x="2458042" y="716126"/>
                <a:ext cx="165905" cy="100926"/>
              </a:xfrm>
              <a:custGeom>
                <a:avLst/>
                <a:gdLst/>
                <a:ahLst/>
                <a:cxnLst/>
                <a:rect l="l" t="t" r="r" b="b"/>
                <a:pathLst>
                  <a:path w="529" h="320" extrusionOk="0">
                    <a:moveTo>
                      <a:pt x="333" y="319"/>
                    </a:moveTo>
                    <a:cubicBezTo>
                      <a:pt x="291" y="290"/>
                      <a:pt x="236" y="284"/>
                      <a:pt x="185" y="281"/>
                    </a:cubicBezTo>
                    <a:cubicBezTo>
                      <a:pt x="133" y="277"/>
                      <a:pt x="80" y="276"/>
                      <a:pt x="34" y="252"/>
                    </a:cubicBezTo>
                    <a:cubicBezTo>
                      <a:pt x="20" y="245"/>
                      <a:pt x="6" y="234"/>
                      <a:pt x="3" y="219"/>
                    </a:cubicBezTo>
                    <a:cubicBezTo>
                      <a:pt x="0" y="207"/>
                      <a:pt x="6" y="194"/>
                      <a:pt x="15" y="187"/>
                    </a:cubicBezTo>
                    <a:cubicBezTo>
                      <a:pt x="25" y="180"/>
                      <a:pt x="39" y="180"/>
                      <a:pt x="49" y="186"/>
                    </a:cubicBezTo>
                    <a:cubicBezTo>
                      <a:pt x="42" y="166"/>
                      <a:pt x="37" y="144"/>
                      <a:pt x="42" y="124"/>
                    </a:cubicBezTo>
                    <a:cubicBezTo>
                      <a:pt x="47" y="109"/>
                      <a:pt x="59" y="96"/>
                      <a:pt x="75" y="91"/>
                    </a:cubicBezTo>
                    <a:cubicBezTo>
                      <a:pt x="90" y="86"/>
                      <a:pt x="108" y="89"/>
                      <a:pt x="120" y="99"/>
                    </a:cubicBezTo>
                    <a:cubicBezTo>
                      <a:pt x="119" y="76"/>
                      <a:pt x="139" y="52"/>
                      <a:pt x="161" y="46"/>
                    </a:cubicBezTo>
                    <a:cubicBezTo>
                      <a:pt x="183" y="41"/>
                      <a:pt x="209" y="53"/>
                      <a:pt x="219" y="73"/>
                    </a:cubicBezTo>
                    <a:cubicBezTo>
                      <a:pt x="221" y="37"/>
                      <a:pt x="252" y="5"/>
                      <a:pt x="288" y="3"/>
                    </a:cubicBezTo>
                    <a:cubicBezTo>
                      <a:pt x="324" y="0"/>
                      <a:pt x="360" y="28"/>
                      <a:pt x="367" y="63"/>
                    </a:cubicBezTo>
                    <a:cubicBezTo>
                      <a:pt x="373" y="53"/>
                      <a:pt x="378" y="47"/>
                      <a:pt x="388" y="41"/>
                    </a:cubicBezTo>
                    <a:cubicBezTo>
                      <a:pt x="397" y="34"/>
                      <a:pt x="409" y="32"/>
                      <a:pt x="420" y="36"/>
                    </a:cubicBezTo>
                    <a:cubicBezTo>
                      <a:pt x="433" y="40"/>
                      <a:pt x="440" y="54"/>
                      <a:pt x="442" y="68"/>
                    </a:cubicBezTo>
                    <a:cubicBezTo>
                      <a:pt x="443" y="82"/>
                      <a:pt x="439" y="96"/>
                      <a:pt x="435" y="109"/>
                    </a:cubicBezTo>
                    <a:cubicBezTo>
                      <a:pt x="442" y="92"/>
                      <a:pt x="463" y="81"/>
                      <a:pt x="482" y="83"/>
                    </a:cubicBezTo>
                    <a:cubicBezTo>
                      <a:pt x="500" y="84"/>
                      <a:pt x="518" y="98"/>
                      <a:pt x="523" y="117"/>
                    </a:cubicBezTo>
                    <a:cubicBezTo>
                      <a:pt x="528" y="136"/>
                      <a:pt x="520" y="156"/>
                      <a:pt x="507" y="172"/>
                    </a:cubicBezTo>
                    <a:cubicBezTo>
                      <a:pt x="495" y="187"/>
                      <a:pt x="478" y="198"/>
                      <a:pt x="462" y="209"/>
                    </a:cubicBezTo>
                    <a:cubicBezTo>
                      <a:pt x="415" y="241"/>
                      <a:pt x="373" y="280"/>
                      <a:pt x="333" y="31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15"/>
              <p:cNvSpPr/>
              <p:nvPr/>
            </p:nvSpPr>
            <p:spPr>
              <a:xfrm>
                <a:off x="2492606" y="731334"/>
                <a:ext cx="84335" cy="9263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265" y="212"/>
                    </a:moveTo>
                    <a:cubicBezTo>
                      <a:pt x="263" y="209"/>
                      <a:pt x="260" y="207"/>
                      <a:pt x="257" y="208"/>
                    </a:cubicBezTo>
                    <a:cubicBezTo>
                      <a:pt x="253" y="208"/>
                      <a:pt x="251" y="210"/>
                      <a:pt x="248" y="212"/>
                    </a:cubicBezTo>
                    <a:cubicBezTo>
                      <a:pt x="242" y="216"/>
                      <a:pt x="236" y="220"/>
                      <a:pt x="232" y="226"/>
                    </a:cubicBezTo>
                    <a:cubicBezTo>
                      <a:pt x="237" y="155"/>
                      <a:pt x="244" y="81"/>
                      <a:pt x="261" y="4"/>
                    </a:cubicBezTo>
                    <a:cubicBezTo>
                      <a:pt x="262" y="2"/>
                      <a:pt x="261" y="0"/>
                      <a:pt x="259" y="0"/>
                    </a:cubicBezTo>
                    <a:cubicBezTo>
                      <a:pt x="257" y="0"/>
                      <a:pt x="255" y="1"/>
                      <a:pt x="255" y="2"/>
                    </a:cubicBezTo>
                    <a:cubicBezTo>
                      <a:pt x="238" y="77"/>
                      <a:pt x="231" y="148"/>
                      <a:pt x="226" y="217"/>
                    </a:cubicBezTo>
                    <a:cubicBezTo>
                      <a:pt x="225" y="212"/>
                      <a:pt x="222" y="207"/>
                      <a:pt x="218" y="205"/>
                    </a:cubicBezTo>
                    <a:cubicBezTo>
                      <a:pt x="213" y="202"/>
                      <a:pt x="207" y="201"/>
                      <a:pt x="203" y="205"/>
                    </a:cubicBezTo>
                    <a:cubicBezTo>
                      <a:pt x="199" y="208"/>
                      <a:pt x="198" y="213"/>
                      <a:pt x="198" y="217"/>
                    </a:cubicBezTo>
                    <a:cubicBezTo>
                      <a:pt x="198" y="222"/>
                      <a:pt x="198" y="227"/>
                      <a:pt x="198" y="232"/>
                    </a:cubicBezTo>
                    <a:cubicBezTo>
                      <a:pt x="142" y="161"/>
                      <a:pt x="77" y="97"/>
                      <a:pt x="5" y="42"/>
                    </a:cubicBezTo>
                    <a:cubicBezTo>
                      <a:pt x="4" y="41"/>
                      <a:pt x="2" y="42"/>
                      <a:pt x="1" y="43"/>
                    </a:cubicBezTo>
                    <a:cubicBezTo>
                      <a:pt x="0" y="44"/>
                      <a:pt x="0" y="46"/>
                      <a:pt x="1" y="48"/>
                    </a:cubicBezTo>
                    <a:cubicBezTo>
                      <a:pt x="75" y="104"/>
                      <a:pt x="141" y="170"/>
                      <a:pt x="199" y="244"/>
                    </a:cubicBezTo>
                    <a:cubicBezTo>
                      <a:pt x="191" y="239"/>
                      <a:pt x="182" y="235"/>
                      <a:pt x="173" y="232"/>
                    </a:cubicBezTo>
                    <a:cubicBezTo>
                      <a:pt x="169" y="231"/>
                      <a:pt x="165" y="231"/>
                      <a:pt x="162" y="234"/>
                    </a:cubicBezTo>
                    <a:cubicBezTo>
                      <a:pt x="158" y="236"/>
                      <a:pt x="159" y="242"/>
                      <a:pt x="162" y="245"/>
                    </a:cubicBezTo>
                    <a:cubicBezTo>
                      <a:pt x="164" y="249"/>
                      <a:pt x="168" y="250"/>
                      <a:pt x="172" y="252"/>
                    </a:cubicBezTo>
                    <a:cubicBezTo>
                      <a:pt x="194" y="263"/>
                      <a:pt x="214" y="278"/>
                      <a:pt x="230" y="295"/>
                    </a:cubicBezTo>
                    <a:cubicBezTo>
                      <a:pt x="241" y="273"/>
                      <a:pt x="253" y="247"/>
                      <a:pt x="263" y="225"/>
                    </a:cubicBezTo>
                    <a:cubicBezTo>
                      <a:pt x="265" y="221"/>
                      <a:pt x="267" y="215"/>
                      <a:pt x="265" y="21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2" name="Google Shape;392;p15"/>
            <p:cNvGrpSpPr/>
            <p:nvPr/>
          </p:nvGrpSpPr>
          <p:grpSpPr>
            <a:xfrm rot="-337481">
              <a:off x="8393029" y="5029681"/>
              <a:ext cx="277435" cy="180333"/>
              <a:chOff x="2458042" y="716126"/>
              <a:chExt cx="165905" cy="107839"/>
            </a:xfrm>
          </p:grpSpPr>
          <p:sp>
            <p:nvSpPr>
              <p:cNvPr id="393" name="Google Shape;393;p15"/>
              <p:cNvSpPr/>
              <p:nvPr/>
            </p:nvSpPr>
            <p:spPr>
              <a:xfrm>
                <a:off x="2458042" y="716126"/>
                <a:ext cx="165905" cy="100926"/>
              </a:xfrm>
              <a:custGeom>
                <a:avLst/>
                <a:gdLst/>
                <a:ahLst/>
                <a:cxnLst/>
                <a:rect l="l" t="t" r="r" b="b"/>
                <a:pathLst>
                  <a:path w="529" h="320" extrusionOk="0">
                    <a:moveTo>
                      <a:pt x="333" y="319"/>
                    </a:moveTo>
                    <a:cubicBezTo>
                      <a:pt x="291" y="290"/>
                      <a:pt x="236" y="284"/>
                      <a:pt x="185" y="281"/>
                    </a:cubicBezTo>
                    <a:cubicBezTo>
                      <a:pt x="133" y="277"/>
                      <a:pt x="80" y="276"/>
                      <a:pt x="34" y="252"/>
                    </a:cubicBezTo>
                    <a:cubicBezTo>
                      <a:pt x="20" y="245"/>
                      <a:pt x="6" y="234"/>
                      <a:pt x="3" y="219"/>
                    </a:cubicBezTo>
                    <a:cubicBezTo>
                      <a:pt x="0" y="207"/>
                      <a:pt x="6" y="194"/>
                      <a:pt x="15" y="187"/>
                    </a:cubicBezTo>
                    <a:cubicBezTo>
                      <a:pt x="25" y="180"/>
                      <a:pt x="39" y="180"/>
                      <a:pt x="49" y="186"/>
                    </a:cubicBezTo>
                    <a:cubicBezTo>
                      <a:pt x="42" y="166"/>
                      <a:pt x="37" y="144"/>
                      <a:pt x="42" y="124"/>
                    </a:cubicBezTo>
                    <a:cubicBezTo>
                      <a:pt x="47" y="109"/>
                      <a:pt x="59" y="96"/>
                      <a:pt x="75" y="91"/>
                    </a:cubicBezTo>
                    <a:cubicBezTo>
                      <a:pt x="90" y="86"/>
                      <a:pt x="108" y="89"/>
                      <a:pt x="120" y="99"/>
                    </a:cubicBezTo>
                    <a:cubicBezTo>
                      <a:pt x="119" y="76"/>
                      <a:pt x="139" y="52"/>
                      <a:pt x="161" y="46"/>
                    </a:cubicBezTo>
                    <a:cubicBezTo>
                      <a:pt x="183" y="41"/>
                      <a:pt x="209" y="53"/>
                      <a:pt x="219" y="73"/>
                    </a:cubicBezTo>
                    <a:cubicBezTo>
                      <a:pt x="221" y="37"/>
                      <a:pt x="252" y="5"/>
                      <a:pt x="288" y="3"/>
                    </a:cubicBezTo>
                    <a:cubicBezTo>
                      <a:pt x="324" y="0"/>
                      <a:pt x="360" y="28"/>
                      <a:pt x="367" y="63"/>
                    </a:cubicBezTo>
                    <a:cubicBezTo>
                      <a:pt x="373" y="53"/>
                      <a:pt x="378" y="47"/>
                      <a:pt x="388" y="41"/>
                    </a:cubicBezTo>
                    <a:cubicBezTo>
                      <a:pt x="397" y="34"/>
                      <a:pt x="409" y="32"/>
                      <a:pt x="420" y="36"/>
                    </a:cubicBezTo>
                    <a:cubicBezTo>
                      <a:pt x="433" y="40"/>
                      <a:pt x="440" y="54"/>
                      <a:pt x="442" y="68"/>
                    </a:cubicBezTo>
                    <a:cubicBezTo>
                      <a:pt x="443" y="82"/>
                      <a:pt x="439" y="96"/>
                      <a:pt x="435" y="109"/>
                    </a:cubicBezTo>
                    <a:cubicBezTo>
                      <a:pt x="442" y="92"/>
                      <a:pt x="463" y="81"/>
                      <a:pt x="482" y="83"/>
                    </a:cubicBezTo>
                    <a:cubicBezTo>
                      <a:pt x="500" y="84"/>
                      <a:pt x="518" y="98"/>
                      <a:pt x="523" y="117"/>
                    </a:cubicBezTo>
                    <a:cubicBezTo>
                      <a:pt x="528" y="136"/>
                      <a:pt x="520" y="156"/>
                      <a:pt x="507" y="172"/>
                    </a:cubicBezTo>
                    <a:cubicBezTo>
                      <a:pt x="495" y="187"/>
                      <a:pt x="478" y="198"/>
                      <a:pt x="462" y="209"/>
                    </a:cubicBezTo>
                    <a:cubicBezTo>
                      <a:pt x="415" y="241"/>
                      <a:pt x="373" y="280"/>
                      <a:pt x="333" y="31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15"/>
              <p:cNvSpPr/>
              <p:nvPr/>
            </p:nvSpPr>
            <p:spPr>
              <a:xfrm>
                <a:off x="2492606" y="731334"/>
                <a:ext cx="84335" cy="9263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265" y="212"/>
                    </a:moveTo>
                    <a:cubicBezTo>
                      <a:pt x="263" y="209"/>
                      <a:pt x="260" y="207"/>
                      <a:pt x="257" y="208"/>
                    </a:cubicBezTo>
                    <a:cubicBezTo>
                      <a:pt x="253" y="208"/>
                      <a:pt x="251" y="210"/>
                      <a:pt x="248" y="212"/>
                    </a:cubicBezTo>
                    <a:cubicBezTo>
                      <a:pt x="242" y="216"/>
                      <a:pt x="236" y="220"/>
                      <a:pt x="232" y="226"/>
                    </a:cubicBezTo>
                    <a:cubicBezTo>
                      <a:pt x="237" y="155"/>
                      <a:pt x="244" y="81"/>
                      <a:pt x="261" y="4"/>
                    </a:cubicBezTo>
                    <a:cubicBezTo>
                      <a:pt x="262" y="2"/>
                      <a:pt x="261" y="0"/>
                      <a:pt x="259" y="0"/>
                    </a:cubicBezTo>
                    <a:cubicBezTo>
                      <a:pt x="257" y="0"/>
                      <a:pt x="255" y="1"/>
                      <a:pt x="255" y="2"/>
                    </a:cubicBezTo>
                    <a:cubicBezTo>
                      <a:pt x="238" y="77"/>
                      <a:pt x="231" y="148"/>
                      <a:pt x="226" y="217"/>
                    </a:cubicBezTo>
                    <a:cubicBezTo>
                      <a:pt x="225" y="212"/>
                      <a:pt x="222" y="207"/>
                      <a:pt x="218" y="205"/>
                    </a:cubicBezTo>
                    <a:cubicBezTo>
                      <a:pt x="213" y="202"/>
                      <a:pt x="207" y="201"/>
                      <a:pt x="203" y="205"/>
                    </a:cubicBezTo>
                    <a:cubicBezTo>
                      <a:pt x="199" y="208"/>
                      <a:pt x="198" y="213"/>
                      <a:pt x="198" y="217"/>
                    </a:cubicBezTo>
                    <a:cubicBezTo>
                      <a:pt x="198" y="222"/>
                      <a:pt x="198" y="227"/>
                      <a:pt x="198" y="232"/>
                    </a:cubicBezTo>
                    <a:cubicBezTo>
                      <a:pt x="142" y="161"/>
                      <a:pt x="77" y="97"/>
                      <a:pt x="5" y="42"/>
                    </a:cubicBezTo>
                    <a:cubicBezTo>
                      <a:pt x="4" y="41"/>
                      <a:pt x="2" y="42"/>
                      <a:pt x="1" y="43"/>
                    </a:cubicBezTo>
                    <a:cubicBezTo>
                      <a:pt x="0" y="44"/>
                      <a:pt x="0" y="46"/>
                      <a:pt x="1" y="48"/>
                    </a:cubicBezTo>
                    <a:cubicBezTo>
                      <a:pt x="75" y="104"/>
                      <a:pt x="141" y="170"/>
                      <a:pt x="199" y="244"/>
                    </a:cubicBezTo>
                    <a:cubicBezTo>
                      <a:pt x="191" y="239"/>
                      <a:pt x="182" y="235"/>
                      <a:pt x="173" y="232"/>
                    </a:cubicBezTo>
                    <a:cubicBezTo>
                      <a:pt x="169" y="231"/>
                      <a:pt x="165" y="231"/>
                      <a:pt x="162" y="234"/>
                    </a:cubicBezTo>
                    <a:cubicBezTo>
                      <a:pt x="158" y="236"/>
                      <a:pt x="159" y="242"/>
                      <a:pt x="162" y="245"/>
                    </a:cubicBezTo>
                    <a:cubicBezTo>
                      <a:pt x="164" y="249"/>
                      <a:pt x="168" y="250"/>
                      <a:pt x="172" y="252"/>
                    </a:cubicBezTo>
                    <a:cubicBezTo>
                      <a:pt x="194" y="263"/>
                      <a:pt x="214" y="278"/>
                      <a:pt x="230" y="295"/>
                    </a:cubicBezTo>
                    <a:cubicBezTo>
                      <a:pt x="241" y="273"/>
                      <a:pt x="253" y="247"/>
                      <a:pt x="263" y="225"/>
                    </a:cubicBezTo>
                    <a:cubicBezTo>
                      <a:pt x="265" y="221"/>
                      <a:pt x="267" y="215"/>
                      <a:pt x="265" y="21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5" name="Google Shape;395;p15"/>
          <p:cNvGrpSpPr/>
          <p:nvPr/>
        </p:nvGrpSpPr>
        <p:grpSpPr>
          <a:xfrm>
            <a:off x="510977" y="-51461"/>
            <a:ext cx="11750373" cy="671833"/>
            <a:chOff x="384183" y="-38596"/>
            <a:chExt cx="8834636" cy="503875"/>
          </a:xfrm>
        </p:grpSpPr>
        <p:sp>
          <p:nvSpPr>
            <p:cNvPr id="396" name="Google Shape;396;p15"/>
            <p:cNvSpPr/>
            <p:nvPr/>
          </p:nvSpPr>
          <p:spPr>
            <a:xfrm>
              <a:off x="384183" y="147003"/>
              <a:ext cx="658093" cy="266832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6989371" y="-38596"/>
              <a:ext cx="2229448" cy="503875"/>
            </a:xfrm>
            <a:custGeom>
              <a:avLst/>
              <a:gdLst/>
              <a:ahLst/>
              <a:cxnLst/>
              <a:rect l="l" t="t" r="r" b="b"/>
              <a:pathLst>
                <a:path w="1584" h="431" extrusionOk="0">
                  <a:moveTo>
                    <a:pt x="10" y="196"/>
                  </a:moveTo>
                  <a:cubicBezTo>
                    <a:pt x="17" y="337"/>
                    <a:pt x="162" y="430"/>
                    <a:pt x="293" y="375"/>
                  </a:cubicBezTo>
                  <a:cubicBezTo>
                    <a:pt x="294" y="375"/>
                    <a:pt x="295" y="374"/>
                    <a:pt x="296" y="374"/>
                  </a:cubicBezTo>
                  <a:cubicBezTo>
                    <a:pt x="383" y="337"/>
                    <a:pt x="463" y="285"/>
                    <a:pt x="552" y="253"/>
                  </a:cubicBezTo>
                  <a:cubicBezTo>
                    <a:pt x="615" y="231"/>
                    <a:pt x="681" y="219"/>
                    <a:pt x="748" y="217"/>
                  </a:cubicBezTo>
                  <a:cubicBezTo>
                    <a:pt x="879" y="215"/>
                    <a:pt x="1008" y="255"/>
                    <a:pt x="1138" y="246"/>
                  </a:cubicBezTo>
                  <a:cubicBezTo>
                    <a:pt x="1221" y="240"/>
                    <a:pt x="1301" y="215"/>
                    <a:pt x="1379" y="185"/>
                  </a:cubicBezTo>
                  <a:cubicBezTo>
                    <a:pt x="1469" y="150"/>
                    <a:pt x="1567" y="95"/>
                    <a:pt x="1583" y="0"/>
                  </a:cubicBezTo>
                  <a:lnTo>
                    <a:pt x="0" y="0"/>
                  </a:lnTo>
                  <a:lnTo>
                    <a:pt x="10" y="19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5"/>
          <p:cNvGrpSpPr/>
          <p:nvPr/>
        </p:nvGrpSpPr>
        <p:grpSpPr>
          <a:xfrm>
            <a:off x="-244070" y="5470092"/>
            <a:ext cx="793939" cy="948409"/>
            <a:chOff x="-183507" y="4102568"/>
            <a:chExt cx="596931" cy="711307"/>
          </a:xfrm>
        </p:grpSpPr>
        <p:sp>
          <p:nvSpPr>
            <p:cNvPr id="399" name="Google Shape;399;p15"/>
            <p:cNvSpPr/>
            <p:nvPr/>
          </p:nvSpPr>
          <p:spPr>
            <a:xfrm>
              <a:off x="-104300" y="4713975"/>
              <a:ext cx="463500" cy="99900"/>
            </a:xfrm>
            <a:prstGeom prst="ellipse">
              <a:avLst/>
            </a:prstGeom>
            <a:solidFill>
              <a:srgbClr val="333333">
                <a:alpha val="18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latin typeface="Archivo"/>
                <a:ea typeface="Archivo"/>
                <a:cs typeface="Archivo"/>
                <a:sym typeface="Archivo"/>
              </a:endParaRPr>
            </a:p>
          </p:txBody>
        </p:sp>
        <p:grpSp>
          <p:nvGrpSpPr>
            <p:cNvPr id="400" name="Google Shape;400;p15"/>
            <p:cNvGrpSpPr/>
            <p:nvPr/>
          </p:nvGrpSpPr>
          <p:grpSpPr>
            <a:xfrm rot="-507800">
              <a:off x="-139561" y="4136569"/>
              <a:ext cx="509039" cy="634633"/>
              <a:chOff x="353800" y="2395925"/>
              <a:chExt cx="308307" cy="384348"/>
            </a:xfrm>
          </p:grpSpPr>
          <p:sp>
            <p:nvSpPr>
              <p:cNvPr id="401" name="Google Shape;401;p15"/>
              <p:cNvSpPr/>
              <p:nvPr/>
            </p:nvSpPr>
            <p:spPr>
              <a:xfrm>
                <a:off x="353800" y="2395925"/>
                <a:ext cx="308307" cy="384348"/>
              </a:xfrm>
              <a:custGeom>
                <a:avLst/>
                <a:gdLst/>
                <a:ahLst/>
                <a:cxnLst/>
                <a:rect l="l" t="t" r="r" b="b"/>
                <a:pathLst>
                  <a:path w="984" h="1224" extrusionOk="0">
                    <a:moveTo>
                      <a:pt x="976" y="744"/>
                    </a:moveTo>
                    <a:cubicBezTo>
                      <a:pt x="970" y="1012"/>
                      <a:pt x="747" y="1223"/>
                      <a:pt x="480" y="1217"/>
                    </a:cubicBezTo>
                    <a:cubicBezTo>
                      <a:pt x="212" y="1210"/>
                      <a:pt x="0" y="988"/>
                      <a:pt x="7" y="720"/>
                    </a:cubicBezTo>
                    <a:cubicBezTo>
                      <a:pt x="14" y="454"/>
                      <a:pt x="242" y="0"/>
                      <a:pt x="510" y="6"/>
                    </a:cubicBezTo>
                    <a:cubicBezTo>
                      <a:pt x="777" y="13"/>
                      <a:pt x="983" y="477"/>
                      <a:pt x="976" y="7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15"/>
              <p:cNvSpPr/>
              <p:nvPr/>
            </p:nvSpPr>
            <p:spPr>
              <a:xfrm>
                <a:off x="363479" y="2514824"/>
                <a:ext cx="295866" cy="92631"/>
              </a:xfrm>
              <a:custGeom>
                <a:avLst/>
                <a:gdLst/>
                <a:ahLst/>
                <a:cxnLst/>
                <a:rect l="l" t="t" r="r" b="b"/>
                <a:pathLst>
                  <a:path w="942" h="294" extrusionOk="0">
                    <a:moveTo>
                      <a:pt x="0" y="179"/>
                    </a:moveTo>
                    <a:cubicBezTo>
                      <a:pt x="70" y="170"/>
                      <a:pt x="144" y="156"/>
                      <a:pt x="194" y="102"/>
                    </a:cubicBezTo>
                    <a:cubicBezTo>
                      <a:pt x="211" y="84"/>
                      <a:pt x="225" y="60"/>
                      <a:pt x="225" y="35"/>
                    </a:cubicBezTo>
                    <a:lnTo>
                      <a:pt x="225" y="35"/>
                    </a:lnTo>
                    <a:cubicBezTo>
                      <a:pt x="224" y="0"/>
                      <a:pt x="175" y="0"/>
                      <a:pt x="170" y="34"/>
                    </a:cubicBezTo>
                    <a:cubicBezTo>
                      <a:pt x="163" y="92"/>
                      <a:pt x="181" y="153"/>
                      <a:pt x="220" y="193"/>
                    </a:cubicBezTo>
                    <a:cubicBezTo>
                      <a:pt x="271" y="242"/>
                      <a:pt x="353" y="252"/>
                      <a:pt x="415" y="216"/>
                    </a:cubicBezTo>
                    <a:cubicBezTo>
                      <a:pt x="436" y="204"/>
                      <a:pt x="456" y="184"/>
                      <a:pt x="452" y="158"/>
                    </a:cubicBezTo>
                    <a:cubicBezTo>
                      <a:pt x="450" y="140"/>
                      <a:pt x="435" y="128"/>
                      <a:pt x="419" y="135"/>
                    </a:cubicBezTo>
                    <a:cubicBezTo>
                      <a:pt x="398" y="143"/>
                      <a:pt x="401" y="175"/>
                      <a:pt x="412" y="195"/>
                    </a:cubicBezTo>
                    <a:cubicBezTo>
                      <a:pt x="445" y="258"/>
                      <a:pt x="519" y="293"/>
                      <a:pt x="586" y="277"/>
                    </a:cubicBezTo>
                    <a:cubicBezTo>
                      <a:pt x="637" y="265"/>
                      <a:pt x="722" y="210"/>
                      <a:pt x="734" y="163"/>
                    </a:cubicBezTo>
                    <a:cubicBezTo>
                      <a:pt x="741" y="136"/>
                      <a:pt x="701" y="124"/>
                      <a:pt x="692" y="151"/>
                    </a:cubicBezTo>
                    <a:cubicBezTo>
                      <a:pt x="686" y="171"/>
                      <a:pt x="689" y="194"/>
                      <a:pt x="700" y="211"/>
                    </a:cubicBezTo>
                    <a:cubicBezTo>
                      <a:pt x="718" y="238"/>
                      <a:pt x="752" y="250"/>
                      <a:pt x="784" y="256"/>
                    </a:cubicBezTo>
                    <a:cubicBezTo>
                      <a:pt x="835" y="265"/>
                      <a:pt x="889" y="264"/>
                      <a:pt x="941" y="253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15"/>
              <p:cNvSpPr/>
              <p:nvPr/>
            </p:nvSpPr>
            <p:spPr>
              <a:xfrm>
                <a:off x="355183" y="2621280"/>
                <a:ext cx="298631" cy="15899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505" extrusionOk="0">
                    <a:moveTo>
                      <a:pt x="477" y="499"/>
                    </a:moveTo>
                    <a:cubicBezTo>
                      <a:pt x="698" y="504"/>
                      <a:pt x="888" y="360"/>
                      <a:pt x="951" y="159"/>
                    </a:cubicBezTo>
                    <a:cubicBezTo>
                      <a:pt x="948" y="148"/>
                      <a:pt x="946" y="138"/>
                      <a:pt x="942" y="127"/>
                    </a:cubicBezTo>
                    <a:cubicBezTo>
                      <a:pt x="932" y="92"/>
                      <a:pt x="918" y="55"/>
                      <a:pt x="890" y="39"/>
                    </a:cubicBezTo>
                    <a:cubicBezTo>
                      <a:pt x="870" y="27"/>
                      <a:pt x="846" y="28"/>
                      <a:pt x="824" y="33"/>
                    </a:cubicBezTo>
                    <a:cubicBezTo>
                      <a:pt x="740" y="55"/>
                      <a:pt x="677" y="154"/>
                      <a:pt x="685" y="252"/>
                    </a:cubicBezTo>
                    <a:cubicBezTo>
                      <a:pt x="666" y="195"/>
                      <a:pt x="664" y="129"/>
                      <a:pt x="633" y="79"/>
                    </a:cubicBezTo>
                    <a:cubicBezTo>
                      <a:pt x="631" y="76"/>
                      <a:pt x="629" y="73"/>
                      <a:pt x="627" y="69"/>
                    </a:cubicBezTo>
                    <a:cubicBezTo>
                      <a:pt x="601" y="34"/>
                      <a:pt x="559" y="14"/>
                      <a:pt x="519" y="17"/>
                    </a:cubicBezTo>
                    <a:cubicBezTo>
                      <a:pt x="461" y="21"/>
                      <a:pt x="364" y="108"/>
                      <a:pt x="382" y="185"/>
                    </a:cubicBezTo>
                    <a:cubicBezTo>
                      <a:pt x="367" y="119"/>
                      <a:pt x="340" y="40"/>
                      <a:pt x="280" y="31"/>
                    </a:cubicBezTo>
                    <a:cubicBezTo>
                      <a:pt x="248" y="25"/>
                      <a:pt x="215" y="45"/>
                      <a:pt x="193" y="73"/>
                    </a:cubicBezTo>
                    <a:cubicBezTo>
                      <a:pt x="171" y="102"/>
                      <a:pt x="159" y="137"/>
                      <a:pt x="150" y="173"/>
                    </a:cubicBezTo>
                    <a:cubicBezTo>
                      <a:pt x="143" y="135"/>
                      <a:pt x="135" y="95"/>
                      <a:pt x="118" y="62"/>
                    </a:cubicBezTo>
                    <a:cubicBezTo>
                      <a:pt x="100" y="29"/>
                      <a:pt x="69" y="2"/>
                      <a:pt x="35" y="1"/>
                    </a:cubicBezTo>
                    <a:cubicBezTo>
                      <a:pt x="24" y="0"/>
                      <a:pt x="14" y="3"/>
                      <a:pt x="4" y="7"/>
                    </a:cubicBezTo>
                    <a:cubicBezTo>
                      <a:pt x="0" y="272"/>
                      <a:pt x="211" y="492"/>
                      <a:pt x="477" y="49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04" name="Google Shape;404;p15"/>
              <p:cNvGrpSpPr/>
              <p:nvPr/>
            </p:nvGrpSpPr>
            <p:grpSpPr>
              <a:xfrm>
                <a:off x="468552" y="2397307"/>
                <a:ext cx="145167" cy="149315"/>
                <a:chOff x="468552" y="2397307"/>
                <a:chExt cx="145167" cy="149315"/>
              </a:xfrm>
            </p:grpSpPr>
            <p:sp>
              <p:nvSpPr>
                <p:cNvPr id="405" name="Google Shape;405;p15"/>
                <p:cNvSpPr/>
                <p:nvPr/>
              </p:nvSpPr>
              <p:spPr>
                <a:xfrm>
                  <a:off x="472700" y="2422193"/>
                  <a:ext cx="141020" cy="124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396" extrusionOk="0">
                      <a:moveTo>
                        <a:pt x="11" y="132"/>
                      </a:moveTo>
                      <a:cubicBezTo>
                        <a:pt x="0" y="193"/>
                        <a:pt x="173" y="163"/>
                        <a:pt x="201" y="156"/>
                      </a:cubicBezTo>
                      <a:cubicBezTo>
                        <a:pt x="263" y="143"/>
                        <a:pt x="323" y="125"/>
                        <a:pt x="383" y="103"/>
                      </a:cubicBezTo>
                      <a:cubicBezTo>
                        <a:pt x="334" y="126"/>
                        <a:pt x="75" y="236"/>
                        <a:pt x="92" y="316"/>
                      </a:cubicBezTo>
                      <a:cubicBezTo>
                        <a:pt x="93" y="319"/>
                        <a:pt x="93" y="321"/>
                        <a:pt x="94" y="323"/>
                      </a:cubicBezTo>
                      <a:cubicBezTo>
                        <a:pt x="125" y="395"/>
                        <a:pt x="323" y="246"/>
                        <a:pt x="358" y="222"/>
                      </a:cubicBezTo>
                      <a:cubicBezTo>
                        <a:pt x="385" y="204"/>
                        <a:pt x="420" y="184"/>
                        <a:pt x="449" y="161"/>
                      </a:cubicBezTo>
                      <a:cubicBezTo>
                        <a:pt x="410" y="98"/>
                        <a:pt x="366" y="42"/>
                        <a:pt x="317" y="0"/>
                      </a:cubicBezTo>
                      <a:cubicBezTo>
                        <a:pt x="254" y="22"/>
                        <a:pt x="195" y="50"/>
                        <a:pt x="134" y="76"/>
                      </a:cubicBezTo>
                      <a:cubicBezTo>
                        <a:pt x="109" y="87"/>
                        <a:pt x="16" y="103"/>
                        <a:pt x="11" y="132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6" name="Google Shape;406;p15"/>
                <p:cNvSpPr/>
                <p:nvPr/>
              </p:nvSpPr>
              <p:spPr>
                <a:xfrm>
                  <a:off x="468552" y="2397307"/>
                  <a:ext cx="105074" cy="33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104" extrusionOk="0">
                      <a:moveTo>
                        <a:pt x="333" y="82"/>
                      </a:moveTo>
                      <a:cubicBezTo>
                        <a:pt x="277" y="33"/>
                        <a:pt x="213" y="3"/>
                        <a:pt x="147" y="2"/>
                      </a:cubicBezTo>
                      <a:cubicBezTo>
                        <a:pt x="96" y="0"/>
                        <a:pt x="46" y="16"/>
                        <a:pt x="0" y="43"/>
                      </a:cubicBezTo>
                      <a:cubicBezTo>
                        <a:pt x="30" y="64"/>
                        <a:pt x="106" y="84"/>
                        <a:pt x="123" y="87"/>
                      </a:cubicBezTo>
                      <a:cubicBezTo>
                        <a:pt x="188" y="98"/>
                        <a:pt x="269" y="103"/>
                        <a:pt x="333" y="82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07" name="Google Shape;407;p15"/>
              <p:cNvSpPr/>
              <p:nvPr/>
            </p:nvSpPr>
            <p:spPr>
              <a:xfrm>
                <a:off x="355183" y="2541092"/>
                <a:ext cx="250240" cy="237798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57" extrusionOk="0">
                    <a:moveTo>
                      <a:pt x="61" y="0"/>
                    </a:moveTo>
                    <a:cubicBezTo>
                      <a:pt x="28" y="91"/>
                      <a:pt x="8" y="181"/>
                      <a:pt x="6" y="256"/>
                    </a:cubicBezTo>
                    <a:cubicBezTo>
                      <a:pt x="0" y="524"/>
                      <a:pt x="211" y="746"/>
                      <a:pt x="479" y="753"/>
                    </a:cubicBezTo>
                    <a:cubicBezTo>
                      <a:pt x="599" y="756"/>
                      <a:pt x="710" y="715"/>
                      <a:pt x="796" y="645"/>
                    </a:cubicBezTo>
                    <a:cubicBezTo>
                      <a:pt x="758" y="653"/>
                      <a:pt x="718" y="657"/>
                      <a:pt x="678" y="656"/>
                    </a:cubicBezTo>
                    <a:cubicBezTo>
                      <a:pt x="367" y="650"/>
                      <a:pt x="112" y="368"/>
                      <a:pt x="61" y="0"/>
                    </a:cubicBezTo>
                  </a:path>
                </a:pathLst>
              </a:custGeom>
              <a:solidFill>
                <a:srgbClr val="FAC163">
                  <a:alpha val="540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8" name="Google Shape;408;p15"/>
          <p:cNvGrpSpPr/>
          <p:nvPr/>
        </p:nvGrpSpPr>
        <p:grpSpPr>
          <a:xfrm>
            <a:off x="11542874" y="1736235"/>
            <a:ext cx="423550" cy="398664"/>
            <a:chOff x="8722601" y="473576"/>
            <a:chExt cx="318450" cy="298998"/>
          </a:xfrm>
        </p:grpSpPr>
        <p:sp>
          <p:nvSpPr>
            <p:cNvPr id="409" name="Google Shape;409;p15"/>
            <p:cNvSpPr/>
            <p:nvPr/>
          </p:nvSpPr>
          <p:spPr>
            <a:xfrm>
              <a:off x="8722601" y="473576"/>
              <a:ext cx="140401" cy="131826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8862999" y="605398"/>
              <a:ext cx="178051" cy="167175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952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6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3" name="Google Shape;413;p16"/>
          <p:cNvGrpSpPr/>
          <p:nvPr/>
        </p:nvGrpSpPr>
        <p:grpSpPr>
          <a:xfrm>
            <a:off x="-792310" y="-199636"/>
            <a:ext cx="13796991" cy="6799059"/>
            <a:chOff x="-595706" y="-149727"/>
            <a:chExt cx="10373406" cy="5099294"/>
          </a:xfrm>
        </p:grpSpPr>
        <p:sp>
          <p:nvSpPr>
            <p:cNvPr id="414" name="Google Shape;414;p16"/>
            <p:cNvSpPr/>
            <p:nvPr/>
          </p:nvSpPr>
          <p:spPr>
            <a:xfrm>
              <a:off x="7084975" y="-104467"/>
              <a:ext cx="2215525" cy="1038900"/>
            </a:xfrm>
            <a:custGeom>
              <a:avLst/>
              <a:gdLst/>
              <a:ahLst/>
              <a:cxnLst/>
              <a:rect l="l" t="t" r="r" b="b"/>
              <a:pathLst>
                <a:path w="88621" h="41556" extrusionOk="0">
                  <a:moveTo>
                    <a:pt x="0" y="2610"/>
                  </a:moveTo>
                  <a:cubicBezTo>
                    <a:pt x="3418" y="8305"/>
                    <a:pt x="12988" y="8283"/>
                    <a:pt x="19473" y="6843"/>
                  </a:cubicBezTo>
                  <a:cubicBezTo>
                    <a:pt x="22023" y="6277"/>
                    <a:pt x="25288" y="4566"/>
                    <a:pt x="25612" y="1975"/>
                  </a:cubicBezTo>
                  <a:cubicBezTo>
                    <a:pt x="25773" y="690"/>
                    <a:pt x="23490" y="-211"/>
                    <a:pt x="22225" y="70"/>
                  </a:cubicBezTo>
                  <a:cubicBezTo>
                    <a:pt x="13351" y="2041"/>
                    <a:pt x="30206" y="19868"/>
                    <a:pt x="39158" y="21448"/>
                  </a:cubicBezTo>
                  <a:cubicBezTo>
                    <a:pt x="50081" y="23376"/>
                    <a:pt x="61502" y="17639"/>
                    <a:pt x="72390" y="19755"/>
                  </a:cubicBezTo>
                  <a:cubicBezTo>
                    <a:pt x="77605" y="20768"/>
                    <a:pt x="82828" y="23651"/>
                    <a:pt x="86148" y="27798"/>
                  </a:cubicBezTo>
                  <a:cubicBezTo>
                    <a:pt x="89055" y="31429"/>
                    <a:pt x="88477" y="36905"/>
                    <a:pt x="88477" y="41556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415" name="Google Shape;415;p16"/>
            <p:cNvGrpSpPr/>
            <p:nvPr/>
          </p:nvGrpSpPr>
          <p:grpSpPr>
            <a:xfrm>
              <a:off x="-595706" y="-149727"/>
              <a:ext cx="10373406" cy="5099294"/>
              <a:chOff x="-595706" y="-149727"/>
              <a:chExt cx="10373406" cy="5099294"/>
            </a:xfrm>
          </p:grpSpPr>
          <p:grpSp>
            <p:nvGrpSpPr>
              <p:cNvPr id="416" name="Google Shape;416;p16"/>
              <p:cNvGrpSpPr/>
              <p:nvPr/>
            </p:nvGrpSpPr>
            <p:grpSpPr>
              <a:xfrm rot="2700000">
                <a:off x="214687" y="4298581"/>
                <a:ext cx="608623" cy="510577"/>
                <a:chOff x="868096" y="2572495"/>
                <a:chExt cx="493874" cy="423003"/>
              </a:xfrm>
            </p:grpSpPr>
            <p:sp>
              <p:nvSpPr>
                <p:cNvPr id="417" name="Google Shape;417;p16"/>
                <p:cNvSpPr/>
                <p:nvPr/>
              </p:nvSpPr>
              <p:spPr>
                <a:xfrm>
                  <a:off x="996137" y="2645663"/>
                  <a:ext cx="169196" cy="217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417" extrusionOk="0">
                      <a:moveTo>
                        <a:pt x="11" y="87"/>
                      </a:moveTo>
                      <a:cubicBezTo>
                        <a:pt x="16" y="114"/>
                        <a:pt x="34" y="135"/>
                        <a:pt x="52" y="156"/>
                      </a:cubicBezTo>
                      <a:cubicBezTo>
                        <a:pt x="125" y="241"/>
                        <a:pt x="201" y="326"/>
                        <a:pt x="286" y="401"/>
                      </a:cubicBezTo>
                      <a:cubicBezTo>
                        <a:pt x="295" y="408"/>
                        <a:pt x="308" y="416"/>
                        <a:pt x="317" y="409"/>
                      </a:cubicBezTo>
                      <a:cubicBezTo>
                        <a:pt x="326" y="402"/>
                        <a:pt x="321" y="388"/>
                        <a:pt x="316" y="377"/>
                      </a:cubicBezTo>
                      <a:cubicBezTo>
                        <a:pt x="283" y="310"/>
                        <a:pt x="250" y="243"/>
                        <a:pt x="216" y="177"/>
                      </a:cubicBezTo>
                      <a:cubicBezTo>
                        <a:pt x="195" y="134"/>
                        <a:pt x="174" y="91"/>
                        <a:pt x="142" y="56"/>
                      </a:cubicBezTo>
                      <a:cubicBezTo>
                        <a:pt x="130" y="42"/>
                        <a:pt x="116" y="29"/>
                        <a:pt x="99" y="21"/>
                      </a:cubicBezTo>
                      <a:cubicBezTo>
                        <a:pt x="53" y="0"/>
                        <a:pt x="0" y="36"/>
                        <a:pt x="11" y="87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" name="Google Shape;418;p16"/>
                <p:cNvSpPr/>
                <p:nvPr/>
              </p:nvSpPr>
              <p:spPr>
                <a:xfrm>
                  <a:off x="1037293" y="2737122"/>
                  <a:ext cx="116608" cy="189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368" extrusionOk="0">
                      <a:moveTo>
                        <a:pt x="223" y="266"/>
                      </a:moveTo>
                      <a:cubicBezTo>
                        <a:pt x="221" y="276"/>
                        <a:pt x="216" y="285"/>
                        <a:pt x="209" y="292"/>
                      </a:cubicBezTo>
                      <a:cubicBezTo>
                        <a:pt x="208" y="293"/>
                        <a:pt x="207" y="295"/>
                        <a:pt x="206" y="296"/>
                      </a:cubicBezTo>
                      <a:cubicBezTo>
                        <a:pt x="202" y="300"/>
                        <a:pt x="198" y="304"/>
                        <a:pt x="194" y="307"/>
                      </a:cubicBezTo>
                      <a:cubicBezTo>
                        <a:pt x="183" y="316"/>
                        <a:pt x="172" y="324"/>
                        <a:pt x="161" y="331"/>
                      </a:cubicBezTo>
                      <a:cubicBezTo>
                        <a:pt x="159" y="332"/>
                        <a:pt x="158" y="333"/>
                        <a:pt x="157" y="333"/>
                      </a:cubicBezTo>
                      <a:cubicBezTo>
                        <a:pt x="147" y="340"/>
                        <a:pt x="137" y="345"/>
                        <a:pt x="127" y="351"/>
                      </a:cubicBezTo>
                      <a:cubicBezTo>
                        <a:pt x="120" y="354"/>
                        <a:pt x="112" y="357"/>
                        <a:pt x="105" y="360"/>
                      </a:cubicBezTo>
                      <a:cubicBezTo>
                        <a:pt x="104" y="360"/>
                        <a:pt x="102" y="361"/>
                        <a:pt x="101" y="361"/>
                      </a:cubicBezTo>
                      <a:cubicBezTo>
                        <a:pt x="79" y="367"/>
                        <a:pt x="57" y="366"/>
                        <a:pt x="37" y="349"/>
                      </a:cubicBezTo>
                      <a:cubicBezTo>
                        <a:pt x="19" y="334"/>
                        <a:pt x="16" y="317"/>
                        <a:pt x="15" y="294"/>
                      </a:cubicBezTo>
                      <a:cubicBezTo>
                        <a:pt x="12" y="261"/>
                        <a:pt x="10" y="229"/>
                        <a:pt x="8" y="196"/>
                      </a:cubicBezTo>
                      <a:cubicBezTo>
                        <a:pt x="6" y="163"/>
                        <a:pt x="4" y="130"/>
                        <a:pt x="3" y="97"/>
                      </a:cubicBezTo>
                      <a:cubicBezTo>
                        <a:pt x="2" y="80"/>
                        <a:pt x="2" y="63"/>
                        <a:pt x="1" y="46"/>
                      </a:cubicBezTo>
                      <a:cubicBezTo>
                        <a:pt x="1" y="38"/>
                        <a:pt x="1" y="30"/>
                        <a:pt x="1" y="22"/>
                      </a:cubicBezTo>
                      <a:cubicBezTo>
                        <a:pt x="1" y="20"/>
                        <a:pt x="1" y="17"/>
                        <a:pt x="1" y="13"/>
                      </a:cubicBezTo>
                      <a:lnTo>
                        <a:pt x="1" y="12"/>
                      </a:lnTo>
                      <a:cubicBezTo>
                        <a:pt x="2" y="7"/>
                        <a:pt x="2" y="1"/>
                        <a:pt x="0" y="0"/>
                      </a:cubicBezTo>
                      <a:cubicBezTo>
                        <a:pt x="1" y="1"/>
                        <a:pt x="2" y="2"/>
                        <a:pt x="4" y="3"/>
                      </a:cubicBezTo>
                      <a:cubicBezTo>
                        <a:pt x="6" y="5"/>
                        <a:pt x="8" y="7"/>
                        <a:pt x="10" y="10"/>
                      </a:cubicBezTo>
                      <a:cubicBezTo>
                        <a:pt x="77" y="71"/>
                        <a:pt x="139" y="137"/>
                        <a:pt x="198" y="207"/>
                      </a:cubicBezTo>
                      <a:cubicBezTo>
                        <a:pt x="212" y="224"/>
                        <a:pt x="226" y="244"/>
                        <a:pt x="223" y="266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9" name="Google Shape;419;p16"/>
                <p:cNvSpPr/>
                <p:nvPr/>
              </p:nvSpPr>
              <p:spPr>
                <a:xfrm>
                  <a:off x="1035007" y="2732549"/>
                  <a:ext cx="54875" cy="189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" h="367" extrusionOk="0">
                      <a:moveTo>
                        <a:pt x="4" y="2"/>
                      </a:moveTo>
                      <a:lnTo>
                        <a:pt x="4" y="4"/>
                      </a:lnTo>
                      <a:lnTo>
                        <a:pt x="6" y="8"/>
                      </a:lnTo>
                      <a:lnTo>
                        <a:pt x="7" y="16"/>
                      </a:lnTo>
                      <a:lnTo>
                        <a:pt x="8" y="19"/>
                      </a:lnTo>
                      <a:lnTo>
                        <a:pt x="9" y="24"/>
                      </a:lnTo>
                      <a:cubicBezTo>
                        <a:pt x="11" y="31"/>
                        <a:pt x="13" y="40"/>
                        <a:pt x="15" y="49"/>
                      </a:cubicBezTo>
                      <a:lnTo>
                        <a:pt x="15" y="49"/>
                      </a:lnTo>
                      <a:cubicBezTo>
                        <a:pt x="40" y="156"/>
                        <a:pt x="66" y="264"/>
                        <a:pt x="107" y="365"/>
                      </a:cubicBezTo>
                      <a:cubicBezTo>
                        <a:pt x="106" y="365"/>
                        <a:pt x="104" y="366"/>
                        <a:pt x="103" y="366"/>
                      </a:cubicBezTo>
                      <a:cubicBezTo>
                        <a:pt x="58" y="257"/>
                        <a:pt x="31" y="139"/>
                        <a:pt x="5" y="25"/>
                      </a:cubicBezTo>
                      <a:lnTo>
                        <a:pt x="4" y="20"/>
                      </a:lnTo>
                      <a:lnTo>
                        <a:pt x="3" y="18"/>
                      </a:lnTo>
                      <a:lnTo>
                        <a:pt x="0" y="3"/>
                      </a:lnTo>
                      <a:cubicBezTo>
                        <a:pt x="0" y="2"/>
                        <a:pt x="0" y="1"/>
                        <a:pt x="2" y="0"/>
                      </a:cubicBezTo>
                      <a:lnTo>
                        <a:pt x="2" y="0"/>
                      </a:lnTo>
                      <a:lnTo>
                        <a:pt x="2" y="0"/>
                      </a:lnTo>
                      <a:cubicBezTo>
                        <a:pt x="2" y="0"/>
                        <a:pt x="4" y="1"/>
                        <a:pt x="4" y="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420;p16"/>
                <p:cNvSpPr/>
                <p:nvPr/>
              </p:nvSpPr>
              <p:spPr>
                <a:xfrm>
                  <a:off x="1032720" y="2732549"/>
                  <a:ext cx="112035" cy="178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343" extrusionOk="0">
                      <a:moveTo>
                        <a:pt x="215" y="301"/>
                      </a:moveTo>
                      <a:cubicBezTo>
                        <a:pt x="214" y="302"/>
                        <a:pt x="213" y="304"/>
                        <a:pt x="212" y="305"/>
                      </a:cubicBezTo>
                      <a:cubicBezTo>
                        <a:pt x="180" y="259"/>
                        <a:pt x="149" y="214"/>
                        <a:pt x="117" y="169"/>
                      </a:cubicBezTo>
                      <a:cubicBezTo>
                        <a:pt x="82" y="119"/>
                        <a:pt x="47" y="69"/>
                        <a:pt x="11" y="19"/>
                      </a:cubicBezTo>
                      <a:cubicBezTo>
                        <a:pt x="11" y="19"/>
                        <a:pt x="11" y="18"/>
                        <a:pt x="10" y="18"/>
                      </a:cubicBezTo>
                      <a:cubicBezTo>
                        <a:pt x="11" y="20"/>
                        <a:pt x="11" y="21"/>
                        <a:pt x="12" y="23"/>
                      </a:cubicBezTo>
                      <a:cubicBezTo>
                        <a:pt x="53" y="132"/>
                        <a:pt x="105" y="239"/>
                        <a:pt x="167" y="340"/>
                      </a:cubicBezTo>
                      <a:cubicBezTo>
                        <a:pt x="165" y="341"/>
                        <a:pt x="164" y="342"/>
                        <a:pt x="163" y="342"/>
                      </a:cubicBezTo>
                      <a:cubicBezTo>
                        <a:pt x="107" y="251"/>
                        <a:pt x="59" y="154"/>
                        <a:pt x="19" y="53"/>
                      </a:cubicBezTo>
                      <a:lnTo>
                        <a:pt x="19" y="53"/>
                      </a:lnTo>
                      <a:cubicBezTo>
                        <a:pt x="15" y="43"/>
                        <a:pt x="11" y="33"/>
                        <a:pt x="8" y="24"/>
                      </a:cubicBezTo>
                      <a:cubicBezTo>
                        <a:pt x="8" y="23"/>
                        <a:pt x="7" y="23"/>
                        <a:pt x="7" y="22"/>
                      </a:cubicBezTo>
                      <a:cubicBezTo>
                        <a:pt x="5" y="16"/>
                        <a:pt x="2" y="10"/>
                        <a:pt x="0" y="3"/>
                      </a:cubicBez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2" y="0"/>
                        <a:pt x="3" y="0"/>
                        <a:pt x="4" y="1"/>
                      </a:cubicBezTo>
                      <a:cubicBezTo>
                        <a:pt x="5" y="2"/>
                        <a:pt x="6" y="3"/>
                        <a:pt x="6" y="4"/>
                      </a:cubicBezTo>
                      <a:lnTo>
                        <a:pt x="6" y="4"/>
                      </a:lnTo>
                      <a:cubicBezTo>
                        <a:pt x="7" y="5"/>
                        <a:pt x="8" y="6"/>
                        <a:pt x="8" y="7"/>
                      </a:cubicBezTo>
                      <a:cubicBezTo>
                        <a:pt x="11" y="11"/>
                        <a:pt x="14" y="15"/>
                        <a:pt x="16" y="19"/>
                      </a:cubicBezTo>
                      <a:cubicBezTo>
                        <a:pt x="52" y="68"/>
                        <a:pt x="86" y="117"/>
                        <a:pt x="121" y="167"/>
                      </a:cubicBezTo>
                      <a:cubicBezTo>
                        <a:pt x="152" y="211"/>
                        <a:pt x="183" y="256"/>
                        <a:pt x="215" y="301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" name="Google Shape;421;p16"/>
                <p:cNvSpPr/>
                <p:nvPr/>
              </p:nvSpPr>
              <p:spPr>
                <a:xfrm>
                  <a:off x="868096" y="2670813"/>
                  <a:ext cx="194347" cy="324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627" extrusionOk="0">
                      <a:moveTo>
                        <a:pt x="355" y="195"/>
                      </a:moveTo>
                      <a:cubicBezTo>
                        <a:pt x="367" y="255"/>
                        <a:pt x="372" y="316"/>
                        <a:pt x="374" y="377"/>
                      </a:cubicBezTo>
                      <a:cubicBezTo>
                        <a:pt x="375" y="399"/>
                        <a:pt x="376" y="421"/>
                        <a:pt x="373" y="443"/>
                      </a:cubicBezTo>
                      <a:cubicBezTo>
                        <a:pt x="373" y="447"/>
                        <a:pt x="372" y="450"/>
                        <a:pt x="372" y="454"/>
                      </a:cubicBezTo>
                      <a:cubicBezTo>
                        <a:pt x="369" y="469"/>
                        <a:pt x="366" y="483"/>
                        <a:pt x="359" y="497"/>
                      </a:cubicBezTo>
                      <a:cubicBezTo>
                        <a:pt x="342" y="536"/>
                        <a:pt x="308" y="565"/>
                        <a:pt x="271" y="583"/>
                      </a:cubicBezTo>
                      <a:cubicBezTo>
                        <a:pt x="233" y="602"/>
                        <a:pt x="191" y="611"/>
                        <a:pt x="150" y="618"/>
                      </a:cubicBezTo>
                      <a:cubicBezTo>
                        <a:pt x="127" y="622"/>
                        <a:pt x="103" y="626"/>
                        <a:pt x="80" y="623"/>
                      </a:cubicBezTo>
                      <a:cubicBezTo>
                        <a:pt x="57" y="621"/>
                        <a:pt x="34" y="610"/>
                        <a:pt x="19" y="592"/>
                      </a:cubicBezTo>
                      <a:cubicBezTo>
                        <a:pt x="4" y="572"/>
                        <a:pt x="0" y="546"/>
                        <a:pt x="3" y="522"/>
                      </a:cubicBezTo>
                      <a:cubicBezTo>
                        <a:pt x="3" y="521"/>
                        <a:pt x="3" y="521"/>
                        <a:pt x="4" y="521"/>
                      </a:cubicBezTo>
                      <a:cubicBezTo>
                        <a:pt x="5" y="512"/>
                        <a:pt x="7" y="503"/>
                        <a:pt x="9" y="495"/>
                      </a:cubicBezTo>
                      <a:lnTo>
                        <a:pt x="9" y="495"/>
                      </a:lnTo>
                      <a:cubicBezTo>
                        <a:pt x="14" y="480"/>
                        <a:pt x="20" y="466"/>
                        <a:pt x="26" y="452"/>
                      </a:cubicBezTo>
                      <a:cubicBezTo>
                        <a:pt x="42" y="416"/>
                        <a:pt x="59" y="380"/>
                        <a:pt x="76" y="344"/>
                      </a:cubicBezTo>
                      <a:cubicBezTo>
                        <a:pt x="106" y="281"/>
                        <a:pt x="138" y="217"/>
                        <a:pt x="171" y="155"/>
                      </a:cubicBezTo>
                      <a:cubicBezTo>
                        <a:pt x="180" y="138"/>
                        <a:pt x="190" y="121"/>
                        <a:pt x="199" y="103"/>
                      </a:cubicBezTo>
                      <a:cubicBezTo>
                        <a:pt x="202" y="99"/>
                        <a:pt x="204" y="94"/>
                        <a:pt x="207" y="90"/>
                      </a:cubicBezTo>
                      <a:cubicBezTo>
                        <a:pt x="212" y="81"/>
                        <a:pt x="217" y="71"/>
                        <a:pt x="223" y="62"/>
                      </a:cubicBezTo>
                      <a:cubicBezTo>
                        <a:pt x="231" y="46"/>
                        <a:pt x="241" y="29"/>
                        <a:pt x="255" y="17"/>
                      </a:cubicBezTo>
                      <a:cubicBezTo>
                        <a:pt x="273" y="0"/>
                        <a:pt x="286" y="17"/>
                        <a:pt x="297" y="33"/>
                      </a:cubicBezTo>
                      <a:cubicBezTo>
                        <a:pt x="302" y="41"/>
                        <a:pt x="306" y="49"/>
                        <a:pt x="310" y="57"/>
                      </a:cubicBezTo>
                      <a:cubicBezTo>
                        <a:pt x="312" y="60"/>
                        <a:pt x="312" y="62"/>
                        <a:pt x="313" y="64"/>
                      </a:cubicBezTo>
                      <a:cubicBezTo>
                        <a:pt x="334" y="105"/>
                        <a:pt x="346" y="149"/>
                        <a:pt x="355" y="195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" name="Google Shape;422;p16"/>
                <p:cNvSpPr/>
                <p:nvPr/>
              </p:nvSpPr>
              <p:spPr>
                <a:xfrm>
                  <a:off x="1071590" y="2716543"/>
                  <a:ext cx="130327" cy="180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" h="348" extrusionOk="0">
                      <a:moveTo>
                        <a:pt x="66" y="341"/>
                      </a:moveTo>
                      <a:cubicBezTo>
                        <a:pt x="75" y="346"/>
                        <a:pt x="85" y="347"/>
                        <a:pt x="95" y="347"/>
                      </a:cubicBezTo>
                      <a:cubicBezTo>
                        <a:pt x="97" y="347"/>
                        <a:pt x="98" y="347"/>
                        <a:pt x="100" y="346"/>
                      </a:cubicBezTo>
                      <a:cubicBezTo>
                        <a:pt x="106" y="346"/>
                        <a:pt x="111" y="345"/>
                        <a:pt x="117" y="344"/>
                      </a:cubicBezTo>
                      <a:cubicBezTo>
                        <a:pt x="130" y="341"/>
                        <a:pt x="143" y="338"/>
                        <a:pt x="156" y="334"/>
                      </a:cubicBezTo>
                      <a:cubicBezTo>
                        <a:pt x="157" y="333"/>
                        <a:pt x="159" y="333"/>
                        <a:pt x="160" y="332"/>
                      </a:cubicBezTo>
                      <a:cubicBezTo>
                        <a:pt x="171" y="329"/>
                        <a:pt x="182" y="324"/>
                        <a:pt x="193" y="319"/>
                      </a:cubicBezTo>
                      <a:cubicBezTo>
                        <a:pt x="200" y="316"/>
                        <a:pt x="207" y="313"/>
                        <a:pt x="213" y="309"/>
                      </a:cubicBezTo>
                      <a:cubicBezTo>
                        <a:pt x="214" y="308"/>
                        <a:pt x="216" y="307"/>
                        <a:pt x="217" y="306"/>
                      </a:cubicBezTo>
                      <a:cubicBezTo>
                        <a:pt x="236" y="293"/>
                        <a:pt x="249" y="275"/>
                        <a:pt x="248" y="249"/>
                      </a:cubicBezTo>
                      <a:cubicBezTo>
                        <a:pt x="248" y="225"/>
                        <a:pt x="236" y="213"/>
                        <a:pt x="219" y="197"/>
                      </a:cubicBezTo>
                      <a:cubicBezTo>
                        <a:pt x="196" y="174"/>
                        <a:pt x="172" y="152"/>
                        <a:pt x="148" y="129"/>
                      </a:cubicBezTo>
                      <a:cubicBezTo>
                        <a:pt x="123" y="107"/>
                        <a:pt x="99" y="85"/>
                        <a:pt x="74" y="63"/>
                      </a:cubicBezTo>
                      <a:cubicBezTo>
                        <a:pt x="61" y="53"/>
                        <a:pt x="49" y="42"/>
                        <a:pt x="36" y="31"/>
                      </a:cubicBezTo>
                      <a:cubicBezTo>
                        <a:pt x="30" y="26"/>
                        <a:pt x="23" y="20"/>
                        <a:pt x="17" y="15"/>
                      </a:cubicBezTo>
                      <a:cubicBezTo>
                        <a:pt x="16" y="14"/>
                        <a:pt x="13" y="12"/>
                        <a:pt x="9" y="9"/>
                      </a:cubicBezTo>
                      <a:lnTo>
                        <a:pt x="9" y="9"/>
                      </a:lnTo>
                      <a:cubicBezTo>
                        <a:pt x="4" y="5"/>
                        <a:pt x="0" y="2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0" y="8"/>
                        <a:pt x="0" y="11"/>
                        <a:pt x="0" y="14"/>
                      </a:cubicBezTo>
                      <a:cubicBezTo>
                        <a:pt x="7" y="104"/>
                        <a:pt x="19" y="194"/>
                        <a:pt x="36" y="283"/>
                      </a:cubicBezTo>
                      <a:cubicBezTo>
                        <a:pt x="40" y="305"/>
                        <a:pt x="47" y="329"/>
                        <a:pt x="66" y="340"/>
                      </a:cubicBezTo>
                      <a:lnTo>
                        <a:pt x="66" y="341"/>
                      </a:lnTo>
                    </a:path>
                  </a:pathLst>
                </a:custGeom>
                <a:solidFill>
                  <a:srgbClr val="FFE6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6"/>
                <p:cNvSpPr/>
                <p:nvPr/>
              </p:nvSpPr>
              <p:spPr>
                <a:xfrm>
                  <a:off x="1071590" y="2716543"/>
                  <a:ext cx="130327" cy="180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" h="348" extrusionOk="0">
                      <a:moveTo>
                        <a:pt x="66" y="341"/>
                      </a:moveTo>
                      <a:cubicBezTo>
                        <a:pt x="75" y="346"/>
                        <a:pt x="85" y="347"/>
                        <a:pt x="95" y="347"/>
                      </a:cubicBezTo>
                      <a:cubicBezTo>
                        <a:pt x="97" y="347"/>
                        <a:pt x="98" y="347"/>
                        <a:pt x="100" y="346"/>
                      </a:cubicBezTo>
                      <a:cubicBezTo>
                        <a:pt x="106" y="346"/>
                        <a:pt x="111" y="345"/>
                        <a:pt x="117" y="344"/>
                      </a:cubicBezTo>
                      <a:cubicBezTo>
                        <a:pt x="130" y="341"/>
                        <a:pt x="143" y="338"/>
                        <a:pt x="156" y="334"/>
                      </a:cubicBezTo>
                      <a:cubicBezTo>
                        <a:pt x="157" y="333"/>
                        <a:pt x="159" y="333"/>
                        <a:pt x="160" y="332"/>
                      </a:cubicBezTo>
                      <a:cubicBezTo>
                        <a:pt x="171" y="329"/>
                        <a:pt x="182" y="324"/>
                        <a:pt x="193" y="319"/>
                      </a:cubicBezTo>
                      <a:cubicBezTo>
                        <a:pt x="200" y="316"/>
                        <a:pt x="207" y="313"/>
                        <a:pt x="213" y="309"/>
                      </a:cubicBezTo>
                      <a:cubicBezTo>
                        <a:pt x="214" y="308"/>
                        <a:pt x="216" y="307"/>
                        <a:pt x="217" y="306"/>
                      </a:cubicBezTo>
                      <a:cubicBezTo>
                        <a:pt x="236" y="293"/>
                        <a:pt x="249" y="275"/>
                        <a:pt x="248" y="249"/>
                      </a:cubicBezTo>
                      <a:cubicBezTo>
                        <a:pt x="248" y="225"/>
                        <a:pt x="236" y="213"/>
                        <a:pt x="219" y="197"/>
                      </a:cubicBezTo>
                      <a:cubicBezTo>
                        <a:pt x="196" y="174"/>
                        <a:pt x="172" y="152"/>
                        <a:pt x="148" y="129"/>
                      </a:cubicBezTo>
                      <a:cubicBezTo>
                        <a:pt x="123" y="107"/>
                        <a:pt x="99" y="85"/>
                        <a:pt x="74" y="63"/>
                      </a:cubicBezTo>
                      <a:cubicBezTo>
                        <a:pt x="61" y="53"/>
                        <a:pt x="49" y="42"/>
                        <a:pt x="36" y="31"/>
                      </a:cubicBezTo>
                      <a:cubicBezTo>
                        <a:pt x="30" y="26"/>
                        <a:pt x="23" y="20"/>
                        <a:pt x="17" y="15"/>
                      </a:cubicBezTo>
                      <a:cubicBezTo>
                        <a:pt x="16" y="14"/>
                        <a:pt x="13" y="12"/>
                        <a:pt x="9" y="9"/>
                      </a:cubicBezTo>
                      <a:lnTo>
                        <a:pt x="9" y="9"/>
                      </a:lnTo>
                      <a:cubicBezTo>
                        <a:pt x="4" y="5"/>
                        <a:pt x="0" y="2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0" y="8"/>
                        <a:pt x="0" y="11"/>
                        <a:pt x="0" y="14"/>
                      </a:cubicBezTo>
                      <a:cubicBezTo>
                        <a:pt x="7" y="104"/>
                        <a:pt x="19" y="194"/>
                        <a:pt x="36" y="283"/>
                      </a:cubicBezTo>
                      <a:cubicBezTo>
                        <a:pt x="40" y="305"/>
                        <a:pt x="47" y="329"/>
                        <a:pt x="66" y="340"/>
                      </a:cubicBezTo>
                      <a:lnTo>
                        <a:pt x="66" y="341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4" name="Google Shape;424;p16"/>
                <p:cNvSpPr/>
                <p:nvPr/>
              </p:nvSpPr>
              <p:spPr>
                <a:xfrm>
                  <a:off x="1069303" y="2714257"/>
                  <a:ext cx="114322" cy="162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" h="314" extrusionOk="0">
                      <a:moveTo>
                        <a:pt x="0" y="4"/>
                      </a:moveTo>
                      <a:lnTo>
                        <a:pt x="1" y="6"/>
                      </a:lnTo>
                      <a:lnTo>
                        <a:pt x="4" y="9"/>
                      </a:lnTo>
                      <a:lnTo>
                        <a:pt x="9" y="15"/>
                      </a:lnTo>
                      <a:lnTo>
                        <a:pt x="11" y="18"/>
                      </a:lnTo>
                      <a:lnTo>
                        <a:pt x="14" y="22"/>
                      </a:lnTo>
                      <a:cubicBezTo>
                        <a:pt x="19" y="29"/>
                        <a:pt x="25" y="36"/>
                        <a:pt x="31" y="43"/>
                      </a:cubicBezTo>
                      <a:lnTo>
                        <a:pt x="31" y="43"/>
                      </a:lnTo>
                      <a:cubicBezTo>
                        <a:pt x="98" y="129"/>
                        <a:pt x="165" y="218"/>
                        <a:pt x="217" y="313"/>
                      </a:cubicBezTo>
                      <a:cubicBezTo>
                        <a:pt x="219" y="312"/>
                        <a:pt x="220" y="311"/>
                        <a:pt x="221" y="310"/>
                      </a:cubicBezTo>
                      <a:cubicBezTo>
                        <a:pt x="165" y="207"/>
                        <a:pt x="90" y="111"/>
                        <a:pt x="17" y="19"/>
                      </a:cubicBezTo>
                      <a:lnTo>
                        <a:pt x="15" y="15"/>
                      </a:lnTo>
                      <a:lnTo>
                        <a:pt x="13" y="13"/>
                      </a:lnTo>
                      <a:lnTo>
                        <a:pt x="4" y="2"/>
                      </a:lnTo>
                      <a:cubicBezTo>
                        <a:pt x="3" y="0"/>
                        <a:pt x="2" y="0"/>
                        <a:pt x="1" y="1"/>
                      </a:cubicBez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5" name="Google Shape;425;p16"/>
                <p:cNvSpPr/>
                <p:nvPr/>
              </p:nvSpPr>
              <p:spPr>
                <a:xfrm>
                  <a:off x="1069303" y="2711970"/>
                  <a:ext cx="86885" cy="185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" h="357" extrusionOk="0">
                      <a:moveTo>
                        <a:pt x="100" y="356"/>
                      </a:moveTo>
                      <a:cubicBezTo>
                        <a:pt x="102" y="356"/>
                        <a:pt x="103" y="356"/>
                        <a:pt x="105" y="355"/>
                      </a:cubicBezTo>
                      <a:cubicBezTo>
                        <a:pt x="90" y="302"/>
                        <a:pt x="75" y="249"/>
                        <a:pt x="60" y="196"/>
                      </a:cubicBezTo>
                      <a:cubicBezTo>
                        <a:pt x="43" y="138"/>
                        <a:pt x="27" y="79"/>
                        <a:pt x="10" y="20"/>
                      </a:cubicBezTo>
                      <a:cubicBezTo>
                        <a:pt x="10" y="19"/>
                        <a:pt x="9" y="19"/>
                        <a:pt x="9" y="18"/>
                      </a:cubicBezTo>
                      <a:cubicBezTo>
                        <a:pt x="10" y="20"/>
                        <a:pt x="11" y="21"/>
                        <a:pt x="12" y="23"/>
                      </a:cubicBezTo>
                      <a:cubicBezTo>
                        <a:pt x="72" y="123"/>
                        <a:pt x="122" y="231"/>
                        <a:pt x="161" y="343"/>
                      </a:cubicBezTo>
                      <a:cubicBezTo>
                        <a:pt x="163" y="342"/>
                        <a:pt x="164" y="342"/>
                        <a:pt x="165" y="341"/>
                      </a:cubicBezTo>
                      <a:cubicBezTo>
                        <a:pt x="130" y="240"/>
                        <a:pt x="85" y="141"/>
                        <a:pt x="32" y="48"/>
                      </a:cubicBezTo>
                      <a:lnTo>
                        <a:pt x="32" y="48"/>
                      </a:lnTo>
                      <a:cubicBezTo>
                        <a:pt x="27" y="39"/>
                        <a:pt x="21" y="30"/>
                        <a:pt x="16" y="20"/>
                      </a:cubicBezTo>
                      <a:lnTo>
                        <a:pt x="15" y="19"/>
                      </a:lnTo>
                      <a:cubicBezTo>
                        <a:pt x="12" y="13"/>
                        <a:pt x="8" y="7"/>
                        <a:pt x="5" y="1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1" y="1"/>
                        <a:pt x="0" y="1"/>
                        <a:pt x="1" y="3"/>
                      </a:cubicBezTo>
                      <a:cubicBezTo>
                        <a:pt x="1" y="4"/>
                        <a:pt x="1" y="5"/>
                        <a:pt x="2" y="6"/>
                      </a:cubicBezTo>
                      <a:lnTo>
                        <a:pt x="2" y="6"/>
                      </a:lnTo>
                      <a:cubicBezTo>
                        <a:pt x="2" y="8"/>
                        <a:pt x="2" y="9"/>
                        <a:pt x="3" y="10"/>
                      </a:cubicBezTo>
                      <a:cubicBezTo>
                        <a:pt x="4" y="15"/>
                        <a:pt x="5" y="19"/>
                        <a:pt x="7" y="23"/>
                      </a:cubicBezTo>
                      <a:cubicBezTo>
                        <a:pt x="23" y="82"/>
                        <a:pt x="40" y="139"/>
                        <a:pt x="56" y="198"/>
                      </a:cubicBezTo>
                      <a:cubicBezTo>
                        <a:pt x="71" y="250"/>
                        <a:pt x="86" y="302"/>
                        <a:pt x="101" y="356"/>
                      </a:cubicBezTo>
                      <a:lnTo>
                        <a:pt x="100" y="356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" name="Google Shape;426;p16"/>
                <p:cNvSpPr/>
                <p:nvPr/>
              </p:nvSpPr>
              <p:spPr>
                <a:xfrm>
                  <a:off x="1037293" y="2652521"/>
                  <a:ext cx="324676" cy="205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" h="398" extrusionOk="0">
                      <a:moveTo>
                        <a:pt x="100" y="192"/>
                      </a:moveTo>
                      <a:cubicBezTo>
                        <a:pt x="139" y="239"/>
                        <a:pt x="183" y="282"/>
                        <a:pt x="229" y="322"/>
                      </a:cubicBezTo>
                      <a:cubicBezTo>
                        <a:pt x="246" y="336"/>
                        <a:pt x="263" y="351"/>
                        <a:pt x="281" y="363"/>
                      </a:cubicBezTo>
                      <a:cubicBezTo>
                        <a:pt x="284" y="365"/>
                        <a:pt x="287" y="367"/>
                        <a:pt x="290" y="368"/>
                      </a:cubicBezTo>
                      <a:cubicBezTo>
                        <a:pt x="303" y="376"/>
                        <a:pt x="317" y="382"/>
                        <a:pt x="332" y="386"/>
                      </a:cubicBezTo>
                      <a:cubicBezTo>
                        <a:pt x="372" y="397"/>
                        <a:pt x="417" y="389"/>
                        <a:pt x="455" y="372"/>
                      </a:cubicBezTo>
                      <a:cubicBezTo>
                        <a:pt x="493" y="354"/>
                        <a:pt x="527" y="327"/>
                        <a:pt x="558" y="300"/>
                      </a:cubicBezTo>
                      <a:cubicBezTo>
                        <a:pt x="576" y="284"/>
                        <a:pt x="593" y="268"/>
                        <a:pt x="606" y="249"/>
                      </a:cubicBezTo>
                      <a:cubicBezTo>
                        <a:pt x="618" y="229"/>
                        <a:pt x="625" y="205"/>
                        <a:pt x="620" y="183"/>
                      </a:cubicBezTo>
                      <a:cubicBezTo>
                        <a:pt x="615" y="159"/>
                        <a:pt x="597" y="139"/>
                        <a:pt x="576" y="127"/>
                      </a:cubicBezTo>
                      <a:cubicBezTo>
                        <a:pt x="576" y="126"/>
                        <a:pt x="575" y="126"/>
                        <a:pt x="575" y="126"/>
                      </a:cubicBezTo>
                      <a:cubicBezTo>
                        <a:pt x="567" y="121"/>
                        <a:pt x="559" y="118"/>
                        <a:pt x="551" y="114"/>
                      </a:cubicBezTo>
                      <a:lnTo>
                        <a:pt x="551" y="114"/>
                      </a:lnTo>
                      <a:cubicBezTo>
                        <a:pt x="537" y="109"/>
                        <a:pt x="522" y="104"/>
                        <a:pt x="507" y="100"/>
                      </a:cubicBezTo>
                      <a:cubicBezTo>
                        <a:pt x="469" y="90"/>
                        <a:pt x="431" y="80"/>
                        <a:pt x="393" y="71"/>
                      </a:cubicBezTo>
                      <a:cubicBezTo>
                        <a:pt x="324" y="54"/>
                        <a:pt x="255" y="39"/>
                        <a:pt x="186" y="25"/>
                      </a:cubicBezTo>
                      <a:cubicBezTo>
                        <a:pt x="166" y="21"/>
                        <a:pt x="146" y="17"/>
                        <a:pt x="127" y="14"/>
                      </a:cubicBezTo>
                      <a:cubicBezTo>
                        <a:pt x="122" y="13"/>
                        <a:pt x="117" y="12"/>
                        <a:pt x="112" y="11"/>
                      </a:cubicBezTo>
                      <a:cubicBezTo>
                        <a:pt x="101" y="9"/>
                        <a:pt x="91" y="7"/>
                        <a:pt x="80" y="6"/>
                      </a:cubicBezTo>
                      <a:cubicBezTo>
                        <a:pt x="62" y="2"/>
                        <a:pt x="43" y="0"/>
                        <a:pt x="25" y="2"/>
                      </a:cubicBezTo>
                      <a:cubicBezTo>
                        <a:pt x="0" y="6"/>
                        <a:pt x="5" y="26"/>
                        <a:pt x="11" y="45"/>
                      </a:cubicBezTo>
                      <a:cubicBezTo>
                        <a:pt x="14" y="54"/>
                        <a:pt x="18" y="63"/>
                        <a:pt x="21" y="71"/>
                      </a:cubicBezTo>
                      <a:cubicBezTo>
                        <a:pt x="22" y="73"/>
                        <a:pt x="23" y="75"/>
                        <a:pt x="24" y="77"/>
                      </a:cubicBezTo>
                      <a:cubicBezTo>
                        <a:pt x="44" y="119"/>
                        <a:pt x="71" y="157"/>
                        <a:pt x="101" y="192"/>
                      </a:cubicBezTo>
                      <a:lnTo>
                        <a:pt x="100" y="192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7" name="Google Shape;427;p16"/>
                <p:cNvSpPr/>
                <p:nvPr/>
              </p:nvSpPr>
              <p:spPr>
                <a:xfrm>
                  <a:off x="870383" y="2657094"/>
                  <a:ext cx="468719" cy="308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595" extrusionOk="0">
                      <a:moveTo>
                        <a:pt x="151" y="386"/>
                      </a:moveTo>
                      <a:cubicBezTo>
                        <a:pt x="163" y="389"/>
                        <a:pt x="174" y="380"/>
                        <a:pt x="182" y="370"/>
                      </a:cubicBezTo>
                      <a:cubicBezTo>
                        <a:pt x="202" y="345"/>
                        <a:pt x="215" y="313"/>
                        <a:pt x="219" y="280"/>
                      </a:cubicBezTo>
                      <a:cubicBezTo>
                        <a:pt x="221" y="258"/>
                        <a:pt x="210" y="230"/>
                        <a:pt x="184" y="246"/>
                      </a:cubicBezTo>
                      <a:cubicBezTo>
                        <a:pt x="164" y="260"/>
                        <a:pt x="151" y="288"/>
                        <a:pt x="144" y="310"/>
                      </a:cubicBezTo>
                      <a:cubicBezTo>
                        <a:pt x="140" y="324"/>
                        <a:pt x="137" y="338"/>
                        <a:pt x="137" y="353"/>
                      </a:cubicBezTo>
                      <a:cubicBezTo>
                        <a:pt x="136" y="360"/>
                        <a:pt x="137" y="366"/>
                        <a:pt x="139" y="372"/>
                      </a:cubicBezTo>
                      <a:cubicBezTo>
                        <a:pt x="141" y="378"/>
                        <a:pt x="145" y="384"/>
                        <a:pt x="151" y="386"/>
                      </a:cubicBezTo>
                      <a:close/>
                      <a:moveTo>
                        <a:pt x="253" y="116"/>
                      </a:moveTo>
                      <a:cubicBezTo>
                        <a:pt x="255" y="117"/>
                        <a:pt x="257" y="118"/>
                        <a:pt x="259" y="119"/>
                      </a:cubicBezTo>
                      <a:cubicBezTo>
                        <a:pt x="252" y="129"/>
                        <a:pt x="248" y="140"/>
                        <a:pt x="247" y="152"/>
                      </a:cubicBezTo>
                      <a:cubicBezTo>
                        <a:pt x="245" y="164"/>
                        <a:pt x="249" y="178"/>
                        <a:pt x="261" y="181"/>
                      </a:cubicBezTo>
                      <a:cubicBezTo>
                        <a:pt x="265" y="182"/>
                        <a:pt x="269" y="182"/>
                        <a:pt x="272" y="181"/>
                      </a:cubicBezTo>
                      <a:cubicBezTo>
                        <a:pt x="273" y="180"/>
                        <a:pt x="274" y="180"/>
                        <a:pt x="275" y="179"/>
                      </a:cubicBezTo>
                      <a:cubicBezTo>
                        <a:pt x="282" y="175"/>
                        <a:pt x="287" y="168"/>
                        <a:pt x="288" y="159"/>
                      </a:cubicBezTo>
                      <a:cubicBezTo>
                        <a:pt x="289" y="143"/>
                        <a:pt x="281" y="127"/>
                        <a:pt x="268" y="117"/>
                      </a:cubicBezTo>
                      <a:cubicBezTo>
                        <a:pt x="279" y="103"/>
                        <a:pt x="294" y="93"/>
                        <a:pt x="310" y="88"/>
                      </a:cubicBezTo>
                      <a:cubicBezTo>
                        <a:pt x="309" y="86"/>
                        <a:pt x="308" y="84"/>
                        <a:pt x="307" y="82"/>
                      </a:cubicBezTo>
                      <a:cubicBezTo>
                        <a:pt x="290" y="87"/>
                        <a:pt x="274" y="99"/>
                        <a:pt x="263" y="113"/>
                      </a:cubicBezTo>
                      <a:cubicBezTo>
                        <a:pt x="260" y="112"/>
                        <a:pt x="258" y="111"/>
                        <a:pt x="255" y="110"/>
                      </a:cubicBezTo>
                      <a:cubicBezTo>
                        <a:pt x="239" y="104"/>
                        <a:pt x="220" y="106"/>
                        <a:pt x="204" y="115"/>
                      </a:cubicBezTo>
                      <a:cubicBezTo>
                        <a:pt x="201" y="119"/>
                        <a:pt x="199" y="123"/>
                        <a:pt x="196" y="128"/>
                      </a:cubicBezTo>
                      <a:cubicBezTo>
                        <a:pt x="198" y="127"/>
                        <a:pt x="199" y="126"/>
                        <a:pt x="200" y="125"/>
                      </a:cubicBezTo>
                      <a:cubicBezTo>
                        <a:pt x="216" y="113"/>
                        <a:pt x="236" y="110"/>
                        <a:pt x="253" y="116"/>
                      </a:cubicBezTo>
                      <a:close/>
                      <a:moveTo>
                        <a:pt x="264" y="123"/>
                      </a:moveTo>
                      <a:cubicBezTo>
                        <a:pt x="275" y="131"/>
                        <a:pt x="282" y="145"/>
                        <a:pt x="281" y="158"/>
                      </a:cubicBezTo>
                      <a:cubicBezTo>
                        <a:pt x="280" y="165"/>
                        <a:pt x="276" y="171"/>
                        <a:pt x="272" y="173"/>
                      </a:cubicBezTo>
                      <a:cubicBezTo>
                        <a:pt x="269" y="175"/>
                        <a:pt x="266" y="176"/>
                        <a:pt x="263" y="175"/>
                      </a:cubicBezTo>
                      <a:cubicBezTo>
                        <a:pt x="255" y="173"/>
                        <a:pt x="252" y="162"/>
                        <a:pt x="253" y="153"/>
                      </a:cubicBezTo>
                      <a:cubicBezTo>
                        <a:pt x="255" y="142"/>
                        <a:pt x="258" y="132"/>
                        <a:pt x="264" y="123"/>
                      </a:cubicBezTo>
                      <a:close/>
                      <a:moveTo>
                        <a:pt x="255" y="329"/>
                      </a:moveTo>
                      <a:cubicBezTo>
                        <a:pt x="255" y="334"/>
                        <a:pt x="257" y="340"/>
                        <a:pt x="261" y="344"/>
                      </a:cubicBezTo>
                      <a:cubicBezTo>
                        <a:pt x="264" y="349"/>
                        <a:pt x="269" y="351"/>
                        <a:pt x="275" y="350"/>
                      </a:cubicBezTo>
                      <a:cubicBezTo>
                        <a:pt x="280" y="350"/>
                        <a:pt x="284" y="347"/>
                        <a:pt x="287" y="343"/>
                      </a:cubicBezTo>
                      <a:cubicBezTo>
                        <a:pt x="290" y="339"/>
                        <a:pt x="292" y="335"/>
                        <a:pt x="293" y="330"/>
                      </a:cubicBezTo>
                      <a:cubicBezTo>
                        <a:pt x="296" y="323"/>
                        <a:pt x="298" y="315"/>
                        <a:pt x="298" y="307"/>
                      </a:cubicBezTo>
                      <a:cubicBezTo>
                        <a:pt x="298" y="299"/>
                        <a:pt x="295" y="291"/>
                        <a:pt x="289" y="286"/>
                      </a:cubicBezTo>
                      <a:cubicBezTo>
                        <a:pt x="264" y="266"/>
                        <a:pt x="252" y="312"/>
                        <a:pt x="255" y="329"/>
                      </a:cubicBezTo>
                      <a:close/>
                      <a:moveTo>
                        <a:pt x="262" y="502"/>
                      </a:moveTo>
                      <a:cubicBezTo>
                        <a:pt x="246" y="504"/>
                        <a:pt x="245" y="533"/>
                        <a:pt x="258" y="540"/>
                      </a:cubicBezTo>
                      <a:cubicBezTo>
                        <a:pt x="265" y="544"/>
                        <a:pt x="274" y="542"/>
                        <a:pt x="279" y="535"/>
                      </a:cubicBezTo>
                      <a:cubicBezTo>
                        <a:pt x="289" y="523"/>
                        <a:pt x="279" y="501"/>
                        <a:pt x="262" y="502"/>
                      </a:cubicBezTo>
                      <a:close/>
                      <a:moveTo>
                        <a:pt x="67" y="547"/>
                      </a:moveTo>
                      <a:cubicBezTo>
                        <a:pt x="54" y="559"/>
                        <a:pt x="54" y="594"/>
                        <a:pt x="79" y="591"/>
                      </a:cubicBezTo>
                      <a:cubicBezTo>
                        <a:pt x="86" y="590"/>
                        <a:pt x="92" y="584"/>
                        <a:pt x="95" y="578"/>
                      </a:cubicBezTo>
                      <a:cubicBezTo>
                        <a:pt x="100" y="568"/>
                        <a:pt x="101" y="556"/>
                        <a:pt x="93" y="548"/>
                      </a:cubicBezTo>
                      <a:cubicBezTo>
                        <a:pt x="86" y="540"/>
                        <a:pt x="74" y="539"/>
                        <a:pt x="67" y="547"/>
                      </a:cubicBezTo>
                      <a:close/>
                      <a:moveTo>
                        <a:pt x="311" y="430"/>
                      </a:moveTo>
                      <a:cubicBezTo>
                        <a:pt x="280" y="425"/>
                        <a:pt x="245" y="438"/>
                        <a:pt x="217" y="465"/>
                      </a:cubicBezTo>
                      <a:cubicBezTo>
                        <a:pt x="194" y="487"/>
                        <a:pt x="178" y="515"/>
                        <a:pt x="162" y="542"/>
                      </a:cubicBezTo>
                      <a:cubicBezTo>
                        <a:pt x="153" y="517"/>
                        <a:pt x="132" y="496"/>
                        <a:pt x="106" y="487"/>
                      </a:cubicBezTo>
                      <a:cubicBezTo>
                        <a:pt x="78" y="478"/>
                        <a:pt x="45" y="484"/>
                        <a:pt x="22" y="503"/>
                      </a:cubicBezTo>
                      <a:cubicBezTo>
                        <a:pt x="16" y="507"/>
                        <a:pt x="11" y="513"/>
                        <a:pt x="6" y="519"/>
                      </a:cubicBezTo>
                      <a:lnTo>
                        <a:pt x="6" y="519"/>
                      </a:lnTo>
                      <a:cubicBezTo>
                        <a:pt x="3" y="528"/>
                        <a:pt x="1" y="536"/>
                        <a:pt x="0" y="545"/>
                      </a:cubicBezTo>
                      <a:cubicBezTo>
                        <a:pt x="5" y="531"/>
                        <a:pt x="14" y="518"/>
                        <a:pt x="26" y="508"/>
                      </a:cubicBezTo>
                      <a:cubicBezTo>
                        <a:pt x="47" y="491"/>
                        <a:pt x="78" y="485"/>
                        <a:pt x="104" y="494"/>
                      </a:cubicBezTo>
                      <a:cubicBezTo>
                        <a:pt x="130" y="503"/>
                        <a:pt x="151" y="525"/>
                        <a:pt x="158" y="552"/>
                      </a:cubicBezTo>
                      <a:cubicBezTo>
                        <a:pt x="159" y="553"/>
                        <a:pt x="160" y="554"/>
                        <a:pt x="161" y="554"/>
                      </a:cubicBezTo>
                      <a:cubicBezTo>
                        <a:pt x="162" y="554"/>
                        <a:pt x="164" y="554"/>
                        <a:pt x="164" y="552"/>
                      </a:cubicBezTo>
                      <a:cubicBezTo>
                        <a:pt x="180" y="523"/>
                        <a:pt x="197" y="493"/>
                        <a:pt x="221" y="470"/>
                      </a:cubicBezTo>
                      <a:cubicBezTo>
                        <a:pt x="248" y="445"/>
                        <a:pt x="281" y="432"/>
                        <a:pt x="310" y="437"/>
                      </a:cubicBezTo>
                      <a:cubicBezTo>
                        <a:pt x="335" y="440"/>
                        <a:pt x="356" y="456"/>
                        <a:pt x="369" y="478"/>
                      </a:cubicBezTo>
                      <a:cubicBezTo>
                        <a:pt x="369" y="474"/>
                        <a:pt x="370" y="471"/>
                        <a:pt x="370" y="467"/>
                      </a:cubicBezTo>
                      <a:cubicBezTo>
                        <a:pt x="356" y="448"/>
                        <a:pt x="335" y="434"/>
                        <a:pt x="311" y="430"/>
                      </a:cubicBezTo>
                      <a:close/>
                      <a:moveTo>
                        <a:pt x="854" y="111"/>
                      </a:moveTo>
                      <a:cubicBezTo>
                        <a:pt x="869" y="108"/>
                        <a:pt x="884" y="109"/>
                        <a:pt x="899" y="114"/>
                      </a:cubicBezTo>
                      <a:cubicBezTo>
                        <a:pt x="891" y="109"/>
                        <a:pt x="883" y="106"/>
                        <a:pt x="875" y="102"/>
                      </a:cubicBezTo>
                      <a:lnTo>
                        <a:pt x="875" y="102"/>
                      </a:lnTo>
                      <a:cubicBezTo>
                        <a:pt x="868" y="102"/>
                        <a:pt x="860" y="102"/>
                        <a:pt x="853" y="104"/>
                      </a:cubicBezTo>
                      <a:cubicBezTo>
                        <a:pt x="824" y="110"/>
                        <a:pt x="798" y="132"/>
                        <a:pt x="788" y="160"/>
                      </a:cubicBezTo>
                      <a:cubicBezTo>
                        <a:pt x="778" y="184"/>
                        <a:pt x="781" y="214"/>
                        <a:pt x="795" y="237"/>
                      </a:cubicBezTo>
                      <a:cubicBezTo>
                        <a:pt x="764" y="232"/>
                        <a:pt x="732" y="226"/>
                        <a:pt x="700" y="231"/>
                      </a:cubicBezTo>
                      <a:cubicBezTo>
                        <a:pt x="662" y="235"/>
                        <a:pt x="629" y="254"/>
                        <a:pt x="613" y="282"/>
                      </a:cubicBezTo>
                      <a:cubicBezTo>
                        <a:pt x="601" y="302"/>
                        <a:pt x="599" y="328"/>
                        <a:pt x="605" y="351"/>
                      </a:cubicBezTo>
                      <a:cubicBezTo>
                        <a:pt x="608" y="353"/>
                        <a:pt x="611" y="355"/>
                        <a:pt x="614" y="356"/>
                      </a:cubicBezTo>
                      <a:cubicBezTo>
                        <a:pt x="605" y="333"/>
                        <a:pt x="606" y="306"/>
                        <a:pt x="619" y="285"/>
                      </a:cubicBezTo>
                      <a:cubicBezTo>
                        <a:pt x="634" y="260"/>
                        <a:pt x="665" y="242"/>
                        <a:pt x="701" y="237"/>
                      </a:cubicBezTo>
                      <a:cubicBezTo>
                        <a:pt x="735" y="233"/>
                        <a:pt x="768" y="239"/>
                        <a:pt x="801" y="245"/>
                      </a:cubicBezTo>
                      <a:cubicBezTo>
                        <a:pt x="802" y="245"/>
                        <a:pt x="804" y="245"/>
                        <a:pt x="805" y="243"/>
                      </a:cubicBezTo>
                      <a:cubicBezTo>
                        <a:pt x="805" y="242"/>
                        <a:pt x="805" y="241"/>
                        <a:pt x="805" y="240"/>
                      </a:cubicBezTo>
                      <a:cubicBezTo>
                        <a:pt x="789" y="218"/>
                        <a:pt x="784" y="187"/>
                        <a:pt x="794" y="162"/>
                      </a:cubicBezTo>
                      <a:cubicBezTo>
                        <a:pt x="804" y="136"/>
                        <a:pt x="827" y="117"/>
                        <a:pt x="854" y="111"/>
                      </a:cubicBezTo>
                      <a:close/>
                      <a:moveTo>
                        <a:pt x="858" y="167"/>
                      </a:moveTo>
                      <a:cubicBezTo>
                        <a:pt x="848" y="168"/>
                        <a:pt x="841" y="176"/>
                        <a:pt x="842" y="187"/>
                      </a:cubicBezTo>
                      <a:cubicBezTo>
                        <a:pt x="844" y="198"/>
                        <a:pt x="854" y="205"/>
                        <a:pt x="865" y="207"/>
                      </a:cubicBezTo>
                      <a:cubicBezTo>
                        <a:pt x="872" y="209"/>
                        <a:pt x="879" y="208"/>
                        <a:pt x="885" y="203"/>
                      </a:cubicBezTo>
                      <a:cubicBezTo>
                        <a:pt x="903" y="186"/>
                        <a:pt x="876" y="165"/>
                        <a:pt x="858" y="167"/>
                      </a:cubicBezTo>
                      <a:close/>
                      <a:moveTo>
                        <a:pt x="556" y="117"/>
                      </a:moveTo>
                      <a:cubicBezTo>
                        <a:pt x="583" y="135"/>
                        <a:pt x="616" y="144"/>
                        <a:pt x="649" y="145"/>
                      </a:cubicBezTo>
                      <a:cubicBezTo>
                        <a:pt x="661" y="145"/>
                        <a:pt x="676" y="142"/>
                        <a:pt x="680" y="131"/>
                      </a:cubicBezTo>
                      <a:cubicBezTo>
                        <a:pt x="682" y="125"/>
                        <a:pt x="680" y="117"/>
                        <a:pt x="677" y="112"/>
                      </a:cubicBezTo>
                      <a:cubicBezTo>
                        <a:pt x="673" y="106"/>
                        <a:pt x="669" y="103"/>
                        <a:pt x="664" y="99"/>
                      </a:cubicBezTo>
                      <a:cubicBezTo>
                        <a:pt x="652" y="90"/>
                        <a:pt x="639" y="83"/>
                        <a:pt x="625" y="77"/>
                      </a:cubicBezTo>
                      <a:cubicBezTo>
                        <a:pt x="604" y="69"/>
                        <a:pt x="574" y="61"/>
                        <a:pt x="551" y="68"/>
                      </a:cubicBezTo>
                      <a:cubicBezTo>
                        <a:pt x="522" y="77"/>
                        <a:pt x="537" y="104"/>
                        <a:pt x="556" y="117"/>
                      </a:cubicBezTo>
                      <a:close/>
                      <a:moveTo>
                        <a:pt x="700" y="289"/>
                      </a:moveTo>
                      <a:cubicBezTo>
                        <a:pt x="689" y="301"/>
                        <a:pt x="700" y="323"/>
                        <a:pt x="716" y="323"/>
                      </a:cubicBezTo>
                      <a:cubicBezTo>
                        <a:pt x="724" y="323"/>
                        <a:pt x="731" y="317"/>
                        <a:pt x="733" y="310"/>
                      </a:cubicBezTo>
                      <a:cubicBezTo>
                        <a:pt x="735" y="295"/>
                        <a:pt x="712" y="277"/>
                        <a:pt x="700" y="289"/>
                      </a:cubicBezTo>
                      <a:close/>
                      <a:moveTo>
                        <a:pt x="571" y="174"/>
                      </a:moveTo>
                      <a:cubicBezTo>
                        <a:pt x="559" y="163"/>
                        <a:pt x="516" y="142"/>
                        <a:pt x="516" y="173"/>
                      </a:cubicBezTo>
                      <a:cubicBezTo>
                        <a:pt x="516" y="181"/>
                        <a:pt x="521" y="189"/>
                        <a:pt x="527" y="194"/>
                      </a:cubicBezTo>
                      <a:cubicBezTo>
                        <a:pt x="533" y="199"/>
                        <a:pt x="540" y="202"/>
                        <a:pt x="548" y="205"/>
                      </a:cubicBezTo>
                      <a:cubicBezTo>
                        <a:pt x="552" y="206"/>
                        <a:pt x="557" y="208"/>
                        <a:pt x="562" y="208"/>
                      </a:cubicBezTo>
                      <a:cubicBezTo>
                        <a:pt x="567" y="208"/>
                        <a:pt x="572" y="207"/>
                        <a:pt x="575" y="203"/>
                      </a:cubicBezTo>
                      <a:cubicBezTo>
                        <a:pt x="579" y="199"/>
                        <a:pt x="580" y="194"/>
                        <a:pt x="579" y="188"/>
                      </a:cubicBezTo>
                      <a:cubicBezTo>
                        <a:pt x="578" y="183"/>
                        <a:pt x="574" y="178"/>
                        <a:pt x="571" y="174"/>
                      </a:cubicBezTo>
                      <a:close/>
                      <a:moveTo>
                        <a:pt x="438" y="56"/>
                      </a:moveTo>
                      <a:cubicBezTo>
                        <a:pt x="428" y="50"/>
                        <a:pt x="416" y="46"/>
                        <a:pt x="405" y="45"/>
                      </a:cubicBezTo>
                      <a:cubicBezTo>
                        <a:pt x="405" y="43"/>
                        <a:pt x="406" y="41"/>
                        <a:pt x="406" y="39"/>
                      </a:cubicBezTo>
                      <a:cubicBezTo>
                        <a:pt x="412" y="22"/>
                        <a:pt x="427" y="8"/>
                        <a:pt x="447" y="3"/>
                      </a:cubicBezTo>
                      <a:cubicBezTo>
                        <a:pt x="448" y="3"/>
                        <a:pt x="449" y="2"/>
                        <a:pt x="451" y="2"/>
                      </a:cubicBezTo>
                      <a:cubicBezTo>
                        <a:pt x="446" y="1"/>
                        <a:pt x="441" y="0"/>
                        <a:pt x="436" y="0"/>
                      </a:cubicBezTo>
                      <a:cubicBezTo>
                        <a:pt x="419" y="7"/>
                        <a:pt x="405" y="20"/>
                        <a:pt x="400" y="36"/>
                      </a:cubicBezTo>
                      <a:cubicBezTo>
                        <a:pt x="399" y="39"/>
                        <a:pt x="399" y="42"/>
                        <a:pt x="398" y="44"/>
                      </a:cubicBezTo>
                      <a:cubicBezTo>
                        <a:pt x="380" y="44"/>
                        <a:pt x="361" y="49"/>
                        <a:pt x="346" y="59"/>
                      </a:cubicBezTo>
                      <a:cubicBezTo>
                        <a:pt x="347" y="61"/>
                        <a:pt x="348" y="63"/>
                        <a:pt x="348" y="65"/>
                      </a:cubicBezTo>
                      <a:cubicBezTo>
                        <a:pt x="363" y="55"/>
                        <a:pt x="380" y="50"/>
                        <a:pt x="397" y="51"/>
                      </a:cubicBezTo>
                      <a:cubicBezTo>
                        <a:pt x="397" y="68"/>
                        <a:pt x="405" y="84"/>
                        <a:pt x="418" y="93"/>
                      </a:cubicBezTo>
                      <a:cubicBezTo>
                        <a:pt x="425" y="97"/>
                        <a:pt x="434" y="98"/>
                        <a:pt x="442" y="96"/>
                      </a:cubicBezTo>
                      <a:cubicBezTo>
                        <a:pt x="443" y="96"/>
                        <a:pt x="444" y="95"/>
                        <a:pt x="445" y="95"/>
                      </a:cubicBezTo>
                      <a:cubicBezTo>
                        <a:pt x="449" y="93"/>
                        <a:pt x="451" y="90"/>
                        <a:pt x="453" y="87"/>
                      </a:cubicBezTo>
                      <a:cubicBezTo>
                        <a:pt x="458" y="75"/>
                        <a:pt x="449" y="63"/>
                        <a:pt x="438" y="56"/>
                      </a:cubicBezTo>
                      <a:close/>
                      <a:moveTo>
                        <a:pt x="446" y="84"/>
                      </a:moveTo>
                      <a:cubicBezTo>
                        <a:pt x="445" y="87"/>
                        <a:pt x="443" y="89"/>
                        <a:pt x="439" y="90"/>
                      </a:cubicBezTo>
                      <a:cubicBezTo>
                        <a:pt x="434" y="92"/>
                        <a:pt x="427" y="90"/>
                        <a:pt x="421" y="87"/>
                      </a:cubicBezTo>
                      <a:cubicBezTo>
                        <a:pt x="410" y="80"/>
                        <a:pt x="404" y="66"/>
                        <a:pt x="404" y="52"/>
                      </a:cubicBezTo>
                      <a:cubicBezTo>
                        <a:pt x="414" y="53"/>
                        <a:pt x="425" y="56"/>
                        <a:pt x="434" y="62"/>
                      </a:cubicBezTo>
                      <a:cubicBezTo>
                        <a:pt x="442" y="67"/>
                        <a:pt x="449" y="76"/>
                        <a:pt x="446" y="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8" name="Google Shape;428;p16"/>
                <p:cNvSpPr/>
                <p:nvPr/>
              </p:nvSpPr>
              <p:spPr>
                <a:xfrm>
                  <a:off x="895533" y="2657094"/>
                  <a:ext cx="118896" cy="6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134" extrusionOk="0">
                      <a:moveTo>
                        <a:pt x="228" y="23"/>
                      </a:moveTo>
                      <a:cubicBezTo>
                        <a:pt x="185" y="1"/>
                        <a:pt x="131" y="0"/>
                        <a:pt x="87" y="22"/>
                      </a:cubicBezTo>
                      <a:cubicBezTo>
                        <a:pt x="43" y="43"/>
                        <a:pt x="9" y="86"/>
                        <a:pt x="0" y="133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9" name="Google Shape;429;p16"/>
                <p:cNvSpPr/>
                <p:nvPr/>
              </p:nvSpPr>
              <p:spPr>
                <a:xfrm>
                  <a:off x="1025861" y="2572495"/>
                  <a:ext cx="98316" cy="93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183" extrusionOk="0">
                      <a:moveTo>
                        <a:pt x="6" y="182"/>
                      </a:moveTo>
                      <a:cubicBezTo>
                        <a:pt x="0" y="133"/>
                        <a:pt x="19" y="83"/>
                        <a:pt x="55" y="49"/>
                      </a:cubicBezTo>
                      <a:cubicBezTo>
                        <a:pt x="90" y="16"/>
                        <a:pt x="142" y="0"/>
                        <a:pt x="190" y="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30" name="Google Shape;430;p16"/>
              <p:cNvGrpSpPr/>
              <p:nvPr/>
            </p:nvGrpSpPr>
            <p:grpSpPr>
              <a:xfrm>
                <a:off x="-499418" y="4014538"/>
                <a:ext cx="924339" cy="506462"/>
                <a:chOff x="-499418" y="4014538"/>
                <a:chExt cx="924339" cy="506462"/>
              </a:xfrm>
            </p:grpSpPr>
            <p:grpSp>
              <p:nvGrpSpPr>
                <p:cNvPr id="431" name="Google Shape;431;p16"/>
                <p:cNvGrpSpPr/>
                <p:nvPr/>
              </p:nvGrpSpPr>
              <p:grpSpPr>
                <a:xfrm rot="4573218">
                  <a:off x="87134" y="4069158"/>
                  <a:ext cx="329056" cy="276081"/>
                  <a:chOff x="868096" y="2572495"/>
                  <a:chExt cx="493874" cy="423003"/>
                </a:xfrm>
              </p:grpSpPr>
              <p:sp>
                <p:nvSpPr>
                  <p:cNvPr id="432" name="Google Shape;432;p16"/>
                  <p:cNvSpPr/>
                  <p:nvPr/>
                </p:nvSpPr>
                <p:spPr>
                  <a:xfrm>
                    <a:off x="996137" y="2645663"/>
                    <a:ext cx="169196" cy="2172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" h="417" extrusionOk="0">
                        <a:moveTo>
                          <a:pt x="11" y="87"/>
                        </a:moveTo>
                        <a:cubicBezTo>
                          <a:pt x="16" y="114"/>
                          <a:pt x="34" y="135"/>
                          <a:pt x="52" y="156"/>
                        </a:cubicBezTo>
                        <a:cubicBezTo>
                          <a:pt x="125" y="241"/>
                          <a:pt x="201" y="326"/>
                          <a:pt x="286" y="401"/>
                        </a:cubicBezTo>
                        <a:cubicBezTo>
                          <a:pt x="295" y="408"/>
                          <a:pt x="308" y="416"/>
                          <a:pt x="317" y="409"/>
                        </a:cubicBezTo>
                        <a:cubicBezTo>
                          <a:pt x="326" y="402"/>
                          <a:pt x="321" y="388"/>
                          <a:pt x="316" y="377"/>
                        </a:cubicBezTo>
                        <a:cubicBezTo>
                          <a:pt x="283" y="310"/>
                          <a:pt x="250" y="243"/>
                          <a:pt x="216" y="177"/>
                        </a:cubicBezTo>
                        <a:cubicBezTo>
                          <a:pt x="195" y="134"/>
                          <a:pt x="174" y="91"/>
                          <a:pt x="142" y="56"/>
                        </a:cubicBezTo>
                        <a:cubicBezTo>
                          <a:pt x="130" y="42"/>
                          <a:pt x="116" y="29"/>
                          <a:pt x="99" y="21"/>
                        </a:cubicBezTo>
                        <a:cubicBezTo>
                          <a:pt x="53" y="0"/>
                          <a:pt x="0" y="36"/>
                          <a:pt x="11" y="8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3" name="Google Shape;433;p16"/>
                  <p:cNvSpPr/>
                  <p:nvPr/>
                </p:nvSpPr>
                <p:spPr>
                  <a:xfrm>
                    <a:off x="1037293" y="2737122"/>
                    <a:ext cx="116608" cy="1897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7" h="368" extrusionOk="0">
                        <a:moveTo>
                          <a:pt x="223" y="266"/>
                        </a:moveTo>
                        <a:cubicBezTo>
                          <a:pt x="221" y="276"/>
                          <a:pt x="216" y="285"/>
                          <a:pt x="209" y="292"/>
                        </a:cubicBezTo>
                        <a:cubicBezTo>
                          <a:pt x="208" y="293"/>
                          <a:pt x="207" y="295"/>
                          <a:pt x="206" y="296"/>
                        </a:cubicBezTo>
                        <a:cubicBezTo>
                          <a:pt x="202" y="300"/>
                          <a:pt x="198" y="304"/>
                          <a:pt x="194" y="307"/>
                        </a:cubicBezTo>
                        <a:cubicBezTo>
                          <a:pt x="183" y="316"/>
                          <a:pt x="172" y="324"/>
                          <a:pt x="161" y="331"/>
                        </a:cubicBezTo>
                        <a:cubicBezTo>
                          <a:pt x="159" y="332"/>
                          <a:pt x="158" y="333"/>
                          <a:pt x="157" y="333"/>
                        </a:cubicBezTo>
                        <a:cubicBezTo>
                          <a:pt x="147" y="340"/>
                          <a:pt x="137" y="345"/>
                          <a:pt x="127" y="351"/>
                        </a:cubicBezTo>
                        <a:cubicBezTo>
                          <a:pt x="120" y="354"/>
                          <a:pt x="112" y="357"/>
                          <a:pt x="105" y="360"/>
                        </a:cubicBezTo>
                        <a:cubicBezTo>
                          <a:pt x="104" y="360"/>
                          <a:pt x="102" y="361"/>
                          <a:pt x="101" y="361"/>
                        </a:cubicBezTo>
                        <a:cubicBezTo>
                          <a:pt x="79" y="367"/>
                          <a:pt x="57" y="366"/>
                          <a:pt x="37" y="349"/>
                        </a:cubicBezTo>
                        <a:cubicBezTo>
                          <a:pt x="19" y="334"/>
                          <a:pt x="16" y="317"/>
                          <a:pt x="15" y="294"/>
                        </a:cubicBezTo>
                        <a:cubicBezTo>
                          <a:pt x="12" y="261"/>
                          <a:pt x="10" y="229"/>
                          <a:pt x="8" y="196"/>
                        </a:cubicBezTo>
                        <a:cubicBezTo>
                          <a:pt x="6" y="163"/>
                          <a:pt x="4" y="130"/>
                          <a:pt x="3" y="97"/>
                        </a:cubicBezTo>
                        <a:cubicBezTo>
                          <a:pt x="2" y="80"/>
                          <a:pt x="2" y="63"/>
                          <a:pt x="1" y="46"/>
                        </a:cubicBezTo>
                        <a:cubicBezTo>
                          <a:pt x="1" y="38"/>
                          <a:pt x="1" y="30"/>
                          <a:pt x="1" y="22"/>
                        </a:cubicBezTo>
                        <a:cubicBezTo>
                          <a:pt x="1" y="20"/>
                          <a:pt x="1" y="17"/>
                          <a:pt x="1" y="13"/>
                        </a:cubicBezTo>
                        <a:lnTo>
                          <a:pt x="1" y="12"/>
                        </a:lnTo>
                        <a:cubicBezTo>
                          <a:pt x="2" y="7"/>
                          <a:pt x="2" y="1"/>
                          <a:pt x="0" y="0"/>
                        </a:cubicBezTo>
                        <a:cubicBezTo>
                          <a:pt x="1" y="1"/>
                          <a:pt x="2" y="2"/>
                          <a:pt x="4" y="3"/>
                        </a:cubicBezTo>
                        <a:cubicBezTo>
                          <a:pt x="6" y="5"/>
                          <a:pt x="8" y="7"/>
                          <a:pt x="10" y="10"/>
                        </a:cubicBezTo>
                        <a:cubicBezTo>
                          <a:pt x="77" y="71"/>
                          <a:pt x="139" y="137"/>
                          <a:pt x="198" y="207"/>
                        </a:cubicBezTo>
                        <a:cubicBezTo>
                          <a:pt x="212" y="224"/>
                          <a:pt x="226" y="244"/>
                          <a:pt x="223" y="266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4" name="Google Shape;434;p16"/>
                  <p:cNvSpPr/>
                  <p:nvPr/>
                </p:nvSpPr>
                <p:spPr>
                  <a:xfrm>
                    <a:off x="1035007" y="2732549"/>
                    <a:ext cx="54875" cy="1897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367" extrusionOk="0">
                        <a:moveTo>
                          <a:pt x="4" y="2"/>
                        </a:moveTo>
                        <a:lnTo>
                          <a:pt x="4" y="4"/>
                        </a:lnTo>
                        <a:lnTo>
                          <a:pt x="6" y="8"/>
                        </a:lnTo>
                        <a:lnTo>
                          <a:pt x="7" y="16"/>
                        </a:lnTo>
                        <a:lnTo>
                          <a:pt x="8" y="19"/>
                        </a:lnTo>
                        <a:lnTo>
                          <a:pt x="9" y="24"/>
                        </a:lnTo>
                        <a:cubicBezTo>
                          <a:pt x="11" y="31"/>
                          <a:pt x="13" y="40"/>
                          <a:pt x="15" y="49"/>
                        </a:cubicBezTo>
                        <a:lnTo>
                          <a:pt x="15" y="49"/>
                        </a:lnTo>
                        <a:cubicBezTo>
                          <a:pt x="40" y="156"/>
                          <a:pt x="66" y="264"/>
                          <a:pt x="107" y="365"/>
                        </a:cubicBezTo>
                        <a:cubicBezTo>
                          <a:pt x="106" y="365"/>
                          <a:pt x="104" y="366"/>
                          <a:pt x="103" y="366"/>
                        </a:cubicBezTo>
                        <a:cubicBezTo>
                          <a:pt x="58" y="257"/>
                          <a:pt x="31" y="139"/>
                          <a:pt x="5" y="25"/>
                        </a:cubicBezTo>
                        <a:lnTo>
                          <a:pt x="4" y="20"/>
                        </a:lnTo>
                        <a:lnTo>
                          <a:pt x="3" y="18"/>
                        </a:lnTo>
                        <a:lnTo>
                          <a:pt x="0" y="3"/>
                        </a:lnTo>
                        <a:cubicBezTo>
                          <a:pt x="0" y="2"/>
                          <a:pt x="0" y="1"/>
                          <a:pt x="2" y="0"/>
                        </a:cubicBezTo>
                        <a:lnTo>
                          <a:pt x="2" y="0"/>
                        </a:lnTo>
                        <a:lnTo>
                          <a:pt x="2" y="0"/>
                        </a:lnTo>
                        <a:cubicBezTo>
                          <a:pt x="2" y="0"/>
                          <a:pt x="4" y="1"/>
                          <a:pt x="4" y="2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5" name="Google Shape;435;p16"/>
                  <p:cNvSpPr/>
                  <p:nvPr/>
                </p:nvSpPr>
                <p:spPr>
                  <a:xfrm>
                    <a:off x="1032720" y="2732549"/>
                    <a:ext cx="112035" cy="178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" h="343" extrusionOk="0">
                        <a:moveTo>
                          <a:pt x="215" y="301"/>
                        </a:moveTo>
                        <a:cubicBezTo>
                          <a:pt x="214" y="302"/>
                          <a:pt x="213" y="304"/>
                          <a:pt x="212" y="305"/>
                        </a:cubicBezTo>
                        <a:cubicBezTo>
                          <a:pt x="180" y="259"/>
                          <a:pt x="149" y="214"/>
                          <a:pt x="117" y="169"/>
                        </a:cubicBezTo>
                        <a:cubicBezTo>
                          <a:pt x="82" y="119"/>
                          <a:pt x="47" y="69"/>
                          <a:pt x="11" y="19"/>
                        </a:cubicBezTo>
                        <a:cubicBezTo>
                          <a:pt x="11" y="19"/>
                          <a:pt x="11" y="18"/>
                          <a:pt x="10" y="18"/>
                        </a:cubicBezTo>
                        <a:cubicBezTo>
                          <a:pt x="11" y="20"/>
                          <a:pt x="11" y="21"/>
                          <a:pt x="12" y="23"/>
                        </a:cubicBezTo>
                        <a:cubicBezTo>
                          <a:pt x="53" y="132"/>
                          <a:pt x="105" y="239"/>
                          <a:pt x="167" y="340"/>
                        </a:cubicBezTo>
                        <a:cubicBezTo>
                          <a:pt x="165" y="341"/>
                          <a:pt x="164" y="342"/>
                          <a:pt x="163" y="342"/>
                        </a:cubicBezTo>
                        <a:cubicBezTo>
                          <a:pt x="107" y="251"/>
                          <a:pt x="59" y="154"/>
                          <a:pt x="19" y="53"/>
                        </a:cubicBezTo>
                        <a:lnTo>
                          <a:pt x="19" y="53"/>
                        </a:lnTo>
                        <a:cubicBezTo>
                          <a:pt x="15" y="43"/>
                          <a:pt x="11" y="33"/>
                          <a:pt x="8" y="24"/>
                        </a:cubicBezTo>
                        <a:cubicBezTo>
                          <a:pt x="8" y="23"/>
                          <a:pt x="7" y="23"/>
                          <a:pt x="7" y="22"/>
                        </a:cubicBezTo>
                        <a:cubicBezTo>
                          <a:pt x="5" y="16"/>
                          <a:pt x="2" y="10"/>
                          <a:pt x="0" y="3"/>
                        </a:cubicBezTo>
                        <a:cubicBezTo>
                          <a:pt x="0" y="2"/>
                          <a:pt x="0" y="1"/>
                          <a:pt x="1" y="1"/>
                        </a:cubicBezTo>
                        <a:cubicBezTo>
                          <a:pt x="2" y="0"/>
                          <a:pt x="3" y="0"/>
                          <a:pt x="4" y="1"/>
                        </a:cubicBezTo>
                        <a:cubicBezTo>
                          <a:pt x="5" y="2"/>
                          <a:pt x="6" y="3"/>
                          <a:pt x="6" y="4"/>
                        </a:cubicBezTo>
                        <a:lnTo>
                          <a:pt x="6" y="4"/>
                        </a:lnTo>
                        <a:cubicBezTo>
                          <a:pt x="7" y="5"/>
                          <a:pt x="8" y="6"/>
                          <a:pt x="8" y="7"/>
                        </a:cubicBezTo>
                        <a:cubicBezTo>
                          <a:pt x="11" y="11"/>
                          <a:pt x="14" y="15"/>
                          <a:pt x="16" y="19"/>
                        </a:cubicBezTo>
                        <a:cubicBezTo>
                          <a:pt x="52" y="68"/>
                          <a:pt x="86" y="117"/>
                          <a:pt x="121" y="167"/>
                        </a:cubicBezTo>
                        <a:cubicBezTo>
                          <a:pt x="152" y="211"/>
                          <a:pt x="183" y="256"/>
                          <a:pt x="215" y="301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6" name="Google Shape;436;p16"/>
                  <p:cNvSpPr/>
                  <p:nvPr/>
                </p:nvSpPr>
                <p:spPr>
                  <a:xfrm>
                    <a:off x="868096" y="2670813"/>
                    <a:ext cx="194347" cy="3246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" h="627" extrusionOk="0">
                        <a:moveTo>
                          <a:pt x="355" y="195"/>
                        </a:moveTo>
                        <a:cubicBezTo>
                          <a:pt x="367" y="255"/>
                          <a:pt x="372" y="316"/>
                          <a:pt x="374" y="377"/>
                        </a:cubicBezTo>
                        <a:cubicBezTo>
                          <a:pt x="375" y="399"/>
                          <a:pt x="376" y="421"/>
                          <a:pt x="373" y="443"/>
                        </a:cubicBezTo>
                        <a:cubicBezTo>
                          <a:pt x="373" y="447"/>
                          <a:pt x="372" y="450"/>
                          <a:pt x="372" y="454"/>
                        </a:cubicBezTo>
                        <a:cubicBezTo>
                          <a:pt x="369" y="469"/>
                          <a:pt x="366" y="483"/>
                          <a:pt x="359" y="497"/>
                        </a:cubicBezTo>
                        <a:cubicBezTo>
                          <a:pt x="342" y="536"/>
                          <a:pt x="308" y="565"/>
                          <a:pt x="271" y="583"/>
                        </a:cubicBezTo>
                        <a:cubicBezTo>
                          <a:pt x="233" y="602"/>
                          <a:pt x="191" y="611"/>
                          <a:pt x="150" y="618"/>
                        </a:cubicBezTo>
                        <a:cubicBezTo>
                          <a:pt x="127" y="622"/>
                          <a:pt x="103" y="626"/>
                          <a:pt x="80" y="623"/>
                        </a:cubicBezTo>
                        <a:cubicBezTo>
                          <a:pt x="57" y="621"/>
                          <a:pt x="34" y="610"/>
                          <a:pt x="19" y="592"/>
                        </a:cubicBezTo>
                        <a:cubicBezTo>
                          <a:pt x="4" y="572"/>
                          <a:pt x="0" y="546"/>
                          <a:pt x="3" y="522"/>
                        </a:cubicBezTo>
                        <a:cubicBezTo>
                          <a:pt x="3" y="521"/>
                          <a:pt x="3" y="521"/>
                          <a:pt x="4" y="521"/>
                        </a:cubicBezTo>
                        <a:cubicBezTo>
                          <a:pt x="5" y="512"/>
                          <a:pt x="7" y="503"/>
                          <a:pt x="9" y="495"/>
                        </a:cubicBezTo>
                        <a:lnTo>
                          <a:pt x="9" y="495"/>
                        </a:lnTo>
                        <a:cubicBezTo>
                          <a:pt x="14" y="480"/>
                          <a:pt x="20" y="466"/>
                          <a:pt x="26" y="452"/>
                        </a:cubicBezTo>
                        <a:cubicBezTo>
                          <a:pt x="42" y="416"/>
                          <a:pt x="59" y="380"/>
                          <a:pt x="76" y="344"/>
                        </a:cubicBezTo>
                        <a:cubicBezTo>
                          <a:pt x="106" y="281"/>
                          <a:pt x="138" y="217"/>
                          <a:pt x="171" y="155"/>
                        </a:cubicBezTo>
                        <a:cubicBezTo>
                          <a:pt x="180" y="138"/>
                          <a:pt x="190" y="121"/>
                          <a:pt x="199" y="103"/>
                        </a:cubicBezTo>
                        <a:cubicBezTo>
                          <a:pt x="202" y="99"/>
                          <a:pt x="204" y="94"/>
                          <a:pt x="207" y="90"/>
                        </a:cubicBezTo>
                        <a:cubicBezTo>
                          <a:pt x="212" y="81"/>
                          <a:pt x="217" y="71"/>
                          <a:pt x="223" y="62"/>
                        </a:cubicBezTo>
                        <a:cubicBezTo>
                          <a:pt x="231" y="46"/>
                          <a:pt x="241" y="29"/>
                          <a:pt x="255" y="17"/>
                        </a:cubicBezTo>
                        <a:cubicBezTo>
                          <a:pt x="273" y="0"/>
                          <a:pt x="286" y="17"/>
                          <a:pt x="297" y="33"/>
                        </a:cubicBezTo>
                        <a:cubicBezTo>
                          <a:pt x="302" y="41"/>
                          <a:pt x="306" y="49"/>
                          <a:pt x="310" y="57"/>
                        </a:cubicBezTo>
                        <a:cubicBezTo>
                          <a:pt x="312" y="60"/>
                          <a:pt x="312" y="62"/>
                          <a:pt x="313" y="64"/>
                        </a:cubicBezTo>
                        <a:cubicBezTo>
                          <a:pt x="334" y="105"/>
                          <a:pt x="346" y="149"/>
                          <a:pt x="355" y="195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7" name="Google Shape;437;p16"/>
                  <p:cNvSpPr/>
                  <p:nvPr/>
                </p:nvSpPr>
                <p:spPr>
                  <a:xfrm>
                    <a:off x="1071590" y="2716543"/>
                    <a:ext cx="130327" cy="180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" h="348" extrusionOk="0">
                        <a:moveTo>
                          <a:pt x="66" y="341"/>
                        </a:moveTo>
                        <a:cubicBezTo>
                          <a:pt x="75" y="346"/>
                          <a:pt x="85" y="347"/>
                          <a:pt x="95" y="347"/>
                        </a:cubicBezTo>
                        <a:cubicBezTo>
                          <a:pt x="97" y="347"/>
                          <a:pt x="98" y="347"/>
                          <a:pt x="100" y="346"/>
                        </a:cubicBezTo>
                        <a:cubicBezTo>
                          <a:pt x="106" y="346"/>
                          <a:pt x="111" y="345"/>
                          <a:pt x="117" y="344"/>
                        </a:cubicBezTo>
                        <a:cubicBezTo>
                          <a:pt x="130" y="341"/>
                          <a:pt x="143" y="338"/>
                          <a:pt x="156" y="334"/>
                        </a:cubicBezTo>
                        <a:cubicBezTo>
                          <a:pt x="157" y="333"/>
                          <a:pt x="159" y="333"/>
                          <a:pt x="160" y="332"/>
                        </a:cubicBezTo>
                        <a:cubicBezTo>
                          <a:pt x="171" y="329"/>
                          <a:pt x="182" y="324"/>
                          <a:pt x="193" y="319"/>
                        </a:cubicBezTo>
                        <a:cubicBezTo>
                          <a:pt x="200" y="316"/>
                          <a:pt x="207" y="313"/>
                          <a:pt x="213" y="309"/>
                        </a:cubicBezTo>
                        <a:cubicBezTo>
                          <a:pt x="214" y="308"/>
                          <a:pt x="216" y="307"/>
                          <a:pt x="217" y="306"/>
                        </a:cubicBezTo>
                        <a:cubicBezTo>
                          <a:pt x="236" y="293"/>
                          <a:pt x="249" y="275"/>
                          <a:pt x="248" y="249"/>
                        </a:cubicBezTo>
                        <a:cubicBezTo>
                          <a:pt x="248" y="225"/>
                          <a:pt x="236" y="213"/>
                          <a:pt x="219" y="197"/>
                        </a:cubicBezTo>
                        <a:cubicBezTo>
                          <a:pt x="196" y="174"/>
                          <a:pt x="172" y="152"/>
                          <a:pt x="148" y="129"/>
                        </a:cubicBezTo>
                        <a:cubicBezTo>
                          <a:pt x="123" y="107"/>
                          <a:pt x="99" y="85"/>
                          <a:pt x="74" y="63"/>
                        </a:cubicBezTo>
                        <a:cubicBezTo>
                          <a:pt x="61" y="53"/>
                          <a:pt x="49" y="42"/>
                          <a:pt x="36" y="31"/>
                        </a:cubicBezTo>
                        <a:cubicBezTo>
                          <a:pt x="30" y="26"/>
                          <a:pt x="23" y="20"/>
                          <a:pt x="17" y="15"/>
                        </a:cubicBezTo>
                        <a:cubicBezTo>
                          <a:pt x="16" y="14"/>
                          <a:pt x="13" y="12"/>
                          <a:pt x="9" y="9"/>
                        </a:cubicBezTo>
                        <a:lnTo>
                          <a:pt x="9" y="9"/>
                        </a:lnTo>
                        <a:cubicBezTo>
                          <a:pt x="4" y="5"/>
                          <a:pt x="0" y="2"/>
                          <a:pt x="0" y="0"/>
                        </a:cubicBezTo>
                        <a:cubicBezTo>
                          <a:pt x="0" y="2"/>
                          <a:pt x="0" y="3"/>
                          <a:pt x="0" y="5"/>
                        </a:cubicBezTo>
                        <a:cubicBezTo>
                          <a:pt x="0" y="8"/>
                          <a:pt x="0" y="11"/>
                          <a:pt x="0" y="14"/>
                        </a:cubicBezTo>
                        <a:cubicBezTo>
                          <a:pt x="7" y="104"/>
                          <a:pt x="19" y="194"/>
                          <a:pt x="36" y="283"/>
                        </a:cubicBezTo>
                        <a:cubicBezTo>
                          <a:pt x="40" y="305"/>
                          <a:pt x="47" y="329"/>
                          <a:pt x="66" y="340"/>
                        </a:cubicBezTo>
                        <a:lnTo>
                          <a:pt x="66" y="341"/>
                        </a:lnTo>
                      </a:path>
                    </a:pathLst>
                  </a:custGeom>
                  <a:solidFill>
                    <a:srgbClr val="FFE67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8" name="Google Shape;438;p16"/>
                  <p:cNvSpPr/>
                  <p:nvPr/>
                </p:nvSpPr>
                <p:spPr>
                  <a:xfrm>
                    <a:off x="1071590" y="2716543"/>
                    <a:ext cx="130327" cy="180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" h="348" extrusionOk="0">
                        <a:moveTo>
                          <a:pt x="66" y="341"/>
                        </a:moveTo>
                        <a:cubicBezTo>
                          <a:pt x="75" y="346"/>
                          <a:pt x="85" y="347"/>
                          <a:pt x="95" y="347"/>
                        </a:cubicBezTo>
                        <a:cubicBezTo>
                          <a:pt x="97" y="347"/>
                          <a:pt x="98" y="347"/>
                          <a:pt x="100" y="346"/>
                        </a:cubicBezTo>
                        <a:cubicBezTo>
                          <a:pt x="106" y="346"/>
                          <a:pt x="111" y="345"/>
                          <a:pt x="117" y="344"/>
                        </a:cubicBezTo>
                        <a:cubicBezTo>
                          <a:pt x="130" y="341"/>
                          <a:pt x="143" y="338"/>
                          <a:pt x="156" y="334"/>
                        </a:cubicBezTo>
                        <a:cubicBezTo>
                          <a:pt x="157" y="333"/>
                          <a:pt x="159" y="333"/>
                          <a:pt x="160" y="332"/>
                        </a:cubicBezTo>
                        <a:cubicBezTo>
                          <a:pt x="171" y="329"/>
                          <a:pt x="182" y="324"/>
                          <a:pt x="193" y="319"/>
                        </a:cubicBezTo>
                        <a:cubicBezTo>
                          <a:pt x="200" y="316"/>
                          <a:pt x="207" y="313"/>
                          <a:pt x="213" y="309"/>
                        </a:cubicBezTo>
                        <a:cubicBezTo>
                          <a:pt x="214" y="308"/>
                          <a:pt x="216" y="307"/>
                          <a:pt x="217" y="306"/>
                        </a:cubicBezTo>
                        <a:cubicBezTo>
                          <a:pt x="236" y="293"/>
                          <a:pt x="249" y="275"/>
                          <a:pt x="248" y="249"/>
                        </a:cubicBezTo>
                        <a:cubicBezTo>
                          <a:pt x="248" y="225"/>
                          <a:pt x="236" y="213"/>
                          <a:pt x="219" y="197"/>
                        </a:cubicBezTo>
                        <a:cubicBezTo>
                          <a:pt x="196" y="174"/>
                          <a:pt x="172" y="152"/>
                          <a:pt x="148" y="129"/>
                        </a:cubicBezTo>
                        <a:cubicBezTo>
                          <a:pt x="123" y="107"/>
                          <a:pt x="99" y="85"/>
                          <a:pt x="74" y="63"/>
                        </a:cubicBezTo>
                        <a:cubicBezTo>
                          <a:pt x="61" y="53"/>
                          <a:pt x="49" y="42"/>
                          <a:pt x="36" y="31"/>
                        </a:cubicBezTo>
                        <a:cubicBezTo>
                          <a:pt x="30" y="26"/>
                          <a:pt x="23" y="20"/>
                          <a:pt x="17" y="15"/>
                        </a:cubicBezTo>
                        <a:cubicBezTo>
                          <a:pt x="16" y="14"/>
                          <a:pt x="13" y="12"/>
                          <a:pt x="9" y="9"/>
                        </a:cubicBezTo>
                        <a:lnTo>
                          <a:pt x="9" y="9"/>
                        </a:lnTo>
                        <a:cubicBezTo>
                          <a:pt x="4" y="5"/>
                          <a:pt x="0" y="2"/>
                          <a:pt x="0" y="0"/>
                        </a:cubicBezTo>
                        <a:cubicBezTo>
                          <a:pt x="0" y="2"/>
                          <a:pt x="0" y="3"/>
                          <a:pt x="0" y="5"/>
                        </a:cubicBezTo>
                        <a:cubicBezTo>
                          <a:pt x="0" y="8"/>
                          <a:pt x="0" y="11"/>
                          <a:pt x="0" y="14"/>
                        </a:cubicBezTo>
                        <a:cubicBezTo>
                          <a:pt x="7" y="104"/>
                          <a:pt x="19" y="194"/>
                          <a:pt x="36" y="283"/>
                        </a:cubicBezTo>
                        <a:cubicBezTo>
                          <a:pt x="40" y="305"/>
                          <a:pt x="47" y="329"/>
                          <a:pt x="66" y="340"/>
                        </a:cubicBezTo>
                        <a:lnTo>
                          <a:pt x="66" y="341"/>
                        </a:ln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9" name="Google Shape;439;p16"/>
                  <p:cNvSpPr/>
                  <p:nvPr/>
                </p:nvSpPr>
                <p:spPr>
                  <a:xfrm>
                    <a:off x="1069303" y="2714257"/>
                    <a:ext cx="114322" cy="1623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" h="314" extrusionOk="0">
                        <a:moveTo>
                          <a:pt x="0" y="4"/>
                        </a:moveTo>
                        <a:lnTo>
                          <a:pt x="1" y="6"/>
                        </a:lnTo>
                        <a:lnTo>
                          <a:pt x="4" y="9"/>
                        </a:lnTo>
                        <a:lnTo>
                          <a:pt x="9" y="15"/>
                        </a:lnTo>
                        <a:lnTo>
                          <a:pt x="11" y="18"/>
                        </a:lnTo>
                        <a:lnTo>
                          <a:pt x="14" y="22"/>
                        </a:lnTo>
                        <a:cubicBezTo>
                          <a:pt x="19" y="29"/>
                          <a:pt x="25" y="36"/>
                          <a:pt x="31" y="43"/>
                        </a:cubicBezTo>
                        <a:lnTo>
                          <a:pt x="31" y="43"/>
                        </a:lnTo>
                        <a:cubicBezTo>
                          <a:pt x="98" y="129"/>
                          <a:pt x="165" y="218"/>
                          <a:pt x="217" y="313"/>
                        </a:cubicBezTo>
                        <a:cubicBezTo>
                          <a:pt x="219" y="312"/>
                          <a:pt x="220" y="311"/>
                          <a:pt x="221" y="310"/>
                        </a:cubicBezTo>
                        <a:cubicBezTo>
                          <a:pt x="165" y="207"/>
                          <a:pt x="90" y="111"/>
                          <a:pt x="17" y="19"/>
                        </a:cubicBezTo>
                        <a:lnTo>
                          <a:pt x="15" y="15"/>
                        </a:lnTo>
                        <a:lnTo>
                          <a:pt x="13" y="13"/>
                        </a:lnTo>
                        <a:lnTo>
                          <a:pt x="4" y="2"/>
                        </a:lnTo>
                        <a:cubicBezTo>
                          <a:pt x="3" y="0"/>
                          <a:pt x="2" y="0"/>
                          <a:pt x="1" y="1"/>
                        </a:cubicBez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0" name="Google Shape;440;p16"/>
                  <p:cNvSpPr/>
                  <p:nvPr/>
                </p:nvSpPr>
                <p:spPr>
                  <a:xfrm>
                    <a:off x="1069303" y="2711970"/>
                    <a:ext cx="86885" cy="1852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" h="357" extrusionOk="0">
                        <a:moveTo>
                          <a:pt x="100" y="356"/>
                        </a:moveTo>
                        <a:cubicBezTo>
                          <a:pt x="102" y="356"/>
                          <a:pt x="103" y="356"/>
                          <a:pt x="105" y="355"/>
                        </a:cubicBezTo>
                        <a:cubicBezTo>
                          <a:pt x="90" y="302"/>
                          <a:pt x="75" y="249"/>
                          <a:pt x="60" y="196"/>
                        </a:cubicBezTo>
                        <a:cubicBezTo>
                          <a:pt x="43" y="138"/>
                          <a:pt x="27" y="79"/>
                          <a:pt x="10" y="20"/>
                        </a:cubicBezTo>
                        <a:cubicBezTo>
                          <a:pt x="10" y="19"/>
                          <a:pt x="9" y="19"/>
                          <a:pt x="9" y="18"/>
                        </a:cubicBezTo>
                        <a:cubicBezTo>
                          <a:pt x="10" y="20"/>
                          <a:pt x="11" y="21"/>
                          <a:pt x="12" y="23"/>
                        </a:cubicBezTo>
                        <a:cubicBezTo>
                          <a:pt x="72" y="123"/>
                          <a:pt x="122" y="231"/>
                          <a:pt x="161" y="343"/>
                        </a:cubicBezTo>
                        <a:cubicBezTo>
                          <a:pt x="163" y="342"/>
                          <a:pt x="164" y="342"/>
                          <a:pt x="165" y="341"/>
                        </a:cubicBezTo>
                        <a:cubicBezTo>
                          <a:pt x="130" y="240"/>
                          <a:pt x="85" y="141"/>
                          <a:pt x="32" y="48"/>
                        </a:cubicBezTo>
                        <a:lnTo>
                          <a:pt x="32" y="48"/>
                        </a:lnTo>
                        <a:cubicBezTo>
                          <a:pt x="27" y="39"/>
                          <a:pt x="21" y="30"/>
                          <a:pt x="16" y="20"/>
                        </a:cubicBezTo>
                        <a:lnTo>
                          <a:pt x="15" y="19"/>
                        </a:lnTo>
                        <a:cubicBezTo>
                          <a:pt x="12" y="13"/>
                          <a:pt x="8" y="7"/>
                          <a:pt x="5" y="1"/>
                        </a:cubicBezTo>
                        <a:cubicBezTo>
                          <a:pt x="4" y="0"/>
                          <a:pt x="3" y="0"/>
                          <a:pt x="2" y="0"/>
                        </a:cubicBezTo>
                        <a:cubicBezTo>
                          <a:pt x="1" y="1"/>
                          <a:pt x="0" y="1"/>
                          <a:pt x="1" y="3"/>
                        </a:cubicBezTo>
                        <a:cubicBezTo>
                          <a:pt x="1" y="4"/>
                          <a:pt x="1" y="5"/>
                          <a:pt x="2" y="6"/>
                        </a:cubicBezTo>
                        <a:lnTo>
                          <a:pt x="2" y="6"/>
                        </a:lnTo>
                        <a:cubicBezTo>
                          <a:pt x="2" y="8"/>
                          <a:pt x="2" y="9"/>
                          <a:pt x="3" y="10"/>
                        </a:cubicBezTo>
                        <a:cubicBezTo>
                          <a:pt x="4" y="15"/>
                          <a:pt x="5" y="19"/>
                          <a:pt x="7" y="23"/>
                        </a:cubicBezTo>
                        <a:cubicBezTo>
                          <a:pt x="23" y="82"/>
                          <a:pt x="40" y="139"/>
                          <a:pt x="56" y="198"/>
                        </a:cubicBezTo>
                        <a:cubicBezTo>
                          <a:pt x="71" y="250"/>
                          <a:pt x="86" y="302"/>
                          <a:pt x="101" y="356"/>
                        </a:cubicBezTo>
                        <a:lnTo>
                          <a:pt x="100" y="356"/>
                        </a:ln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1" name="Google Shape;441;p16"/>
                  <p:cNvSpPr/>
                  <p:nvPr/>
                </p:nvSpPr>
                <p:spPr>
                  <a:xfrm>
                    <a:off x="1037293" y="2652521"/>
                    <a:ext cx="324676" cy="2057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398" extrusionOk="0">
                        <a:moveTo>
                          <a:pt x="100" y="192"/>
                        </a:moveTo>
                        <a:cubicBezTo>
                          <a:pt x="139" y="239"/>
                          <a:pt x="183" y="282"/>
                          <a:pt x="229" y="322"/>
                        </a:cubicBezTo>
                        <a:cubicBezTo>
                          <a:pt x="246" y="336"/>
                          <a:pt x="263" y="351"/>
                          <a:pt x="281" y="363"/>
                        </a:cubicBezTo>
                        <a:cubicBezTo>
                          <a:pt x="284" y="365"/>
                          <a:pt x="287" y="367"/>
                          <a:pt x="290" y="368"/>
                        </a:cubicBezTo>
                        <a:cubicBezTo>
                          <a:pt x="303" y="376"/>
                          <a:pt x="317" y="382"/>
                          <a:pt x="332" y="386"/>
                        </a:cubicBezTo>
                        <a:cubicBezTo>
                          <a:pt x="372" y="397"/>
                          <a:pt x="417" y="389"/>
                          <a:pt x="455" y="372"/>
                        </a:cubicBezTo>
                        <a:cubicBezTo>
                          <a:pt x="493" y="354"/>
                          <a:pt x="527" y="327"/>
                          <a:pt x="558" y="300"/>
                        </a:cubicBezTo>
                        <a:cubicBezTo>
                          <a:pt x="576" y="284"/>
                          <a:pt x="593" y="268"/>
                          <a:pt x="606" y="249"/>
                        </a:cubicBezTo>
                        <a:cubicBezTo>
                          <a:pt x="618" y="229"/>
                          <a:pt x="625" y="205"/>
                          <a:pt x="620" y="183"/>
                        </a:cubicBezTo>
                        <a:cubicBezTo>
                          <a:pt x="615" y="159"/>
                          <a:pt x="597" y="139"/>
                          <a:pt x="576" y="127"/>
                        </a:cubicBezTo>
                        <a:cubicBezTo>
                          <a:pt x="576" y="126"/>
                          <a:pt x="575" y="126"/>
                          <a:pt x="575" y="126"/>
                        </a:cubicBezTo>
                        <a:cubicBezTo>
                          <a:pt x="567" y="121"/>
                          <a:pt x="559" y="118"/>
                          <a:pt x="551" y="114"/>
                        </a:cubicBezTo>
                        <a:lnTo>
                          <a:pt x="551" y="114"/>
                        </a:lnTo>
                        <a:cubicBezTo>
                          <a:pt x="537" y="109"/>
                          <a:pt x="522" y="104"/>
                          <a:pt x="507" y="100"/>
                        </a:cubicBezTo>
                        <a:cubicBezTo>
                          <a:pt x="469" y="90"/>
                          <a:pt x="431" y="80"/>
                          <a:pt x="393" y="71"/>
                        </a:cubicBezTo>
                        <a:cubicBezTo>
                          <a:pt x="324" y="54"/>
                          <a:pt x="255" y="39"/>
                          <a:pt x="186" y="25"/>
                        </a:cubicBezTo>
                        <a:cubicBezTo>
                          <a:pt x="166" y="21"/>
                          <a:pt x="146" y="17"/>
                          <a:pt x="127" y="14"/>
                        </a:cubicBezTo>
                        <a:cubicBezTo>
                          <a:pt x="122" y="13"/>
                          <a:pt x="117" y="12"/>
                          <a:pt x="112" y="11"/>
                        </a:cubicBezTo>
                        <a:cubicBezTo>
                          <a:pt x="101" y="9"/>
                          <a:pt x="91" y="7"/>
                          <a:pt x="80" y="6"/>
                        </a:cubicBezTo>
                        <a:cubicBezTo>
                          <a:pt x="62" y="2"/>
                          <a:pt x="43" y="0"/>
                          <a:pt x="25" y="2"/>
                        </a:cubicBezTo>
                        <a:cubicBezTo>
                          <a:pt x="0" y="6"/>
                          <a:pt x="5" y="26"/>
                          <a:pt x="11" y="45"/>
                        </a:cubicBezTo>
                        <a:cubicBezTo>
                          <a:pt x="14" y="54"/>
                          <a:pt x="18" y="63"/>
                          <a:pt x="21" y="71"/>
                        </a:cubicBezTo>
                        <a:cubicBezTo>
                          <a:pt x="22" y="73"/>
                          <a:pt x="23" y="75"/>
                          <a:pt x="24" y="77"/>
                        </a:cubicBezTo>
                        <a:cubicBezTo>
                          <a:pt x="44" y="119"/>
                          <a:pt x="71" y="157"/>
                          <a:pt x="101" y="192"/>
                        </a:cubicBezTo>
                        <a:lnTo>
                          <a:pt x="100" y="192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2" name="Google Shape;442;p16"/>
                  <p:cNvSpPr/>
                  <p:nvPr/>
                </p:nvSpPr>
                <p:spPr>
                  <a:xfrm>
                    <a:off x="870383" y="2657094"/>
                    <a:ext cx="468719" cy="308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4" h="595" extrusionOk="0">
                        <a:moveTo>
                          <a:pt x="151" y="386"/>
                        </a:moveTo>
                        <a:cubicBezTo>
                          <a:pt x="163" y="389"/>
                          <a:pt x="174" y="380"/>
                          <a:pt x="182" y="370"/>
                        </a:cubicBezTo>
                        <a:cubicBezTo>
                          <a:pt x="202" y="345"/>
                          <a:pt x="215" y="313"/>
                          <a:pt x="219" y="280"/>
                        </a:cubicBezTo>
                        <a:cubicBezTo>
                          <a:pt x="221" y="258"/>
                          <a:pt x="210" y="230"/>
                          <a:pt x="184" y="246"/>
                        </a:cubicBezTo>
                        <a:cubicBezTo>
                          <a:pt x="164" y="260"/>
                          <a:pt x="151" y="288"/>
                          <a:pt x="144" y="310"/>
                        </a:cubicBezTo>
                        <a:cubicBezTo>
                          <a:pt x="140" y="324"/>
                          <a:pt x="137" y="338"/>
                          <a:pt x="137" y="353"/>
                        </a:cubicBezTo>
                        <a:cubicBezTo>
                          <a:pt x="136" y="360"/>
                          <a:pt x="137" y="366"/>
                          <a:pt x="139" y="372"/>
                        </a:cubicBezTo>
                        <a:cubicBezTo>
                          <a:pt x="141" y="378"/>
                          <a:pt x="145" y="384"/>
                          <a:pt x="151" y="386"/>
                        </a:cubicBezTo>
                        <a:close/>
                        <a:moveTo>
                          <a:pt x="253" y="116"/>
                        </a:moveTo>
                        <a:cubicBezTo>
                          <a:pt x="255" y="117"/>
                          <a:pt x="257" y="118"/>
                          <a:pt x="259" y="119"/>
                        </a:cubicBezTo>
                        <a:cubicBezTo>
                          <a:pt x="252" y="129"/>
                          <a:pt x="248" y="140"/>
                          <a:pt x="247" y="152"/>
                        </a:cubicBezTo>
                        <a:cubicBezTo>
                          <a:pt x="245" y="164"/>
                          <a:pt x="249" y="178"/>
                          <a:pt x="261" y="181"/>
                        </a:cubicBezTo>
                        <a:cubicBezTo>
                          <a:pt x="265" y="182"/>
                          <a:pt x="269" y="182"/>
                          <a:pt x="272" y="181"/>
                        </a:cubicBezTo>
                        <a:cubicBezTo>
                          <a:pt x="273" y="180"/>
                          <a:pt x="274" y="180"/>
                          <a:pt x="275" y="179"/>
                        </a:cubicBezTo>
                        <a:cubicBezTo>
                          <a:pt x="282" y="175"/>
                          <a:pt x="287" y="168"/>
                          <a:pt x="288" y="159"/>
                        </a:cubicBezTo>
                        <a:cubicBezTo>
                          <a:pt x="289" y="143"/>
                          <a:pt x="281" y="127"/>
                          <a:pt x="268" y="117"/>
                        </a:cubicBezTo>
                        <a:cubicBezTo>
                          <a:pt x="279" y="103"/>
                          <a:pt x="294" y="93"/>
                          <a:pt x="310" y="88"/>
                        </a:cubicBezTo>
                        <a:cubicBezTo>
                          <a:pt x="309" y="86"/>
                          <a:pt x="308" y="84"/>
                          <a:pt x="307" y="82"/>
                        </a:cubicBezTo>
                        <a:cubicBezTo>
                          <a:pt x="290" y="87"/>
                          <a:pt x="274" y="99"/>
                          <a:pt x="263" y="113"/>
                        </a:cubicBezTo>
                        <a:cubicBezTo>
                          <a:pt x="260" y="112"/>
                          <a:pt x="258" y="111"/>
                          <a:pt x="255" y="110"/>
                        </a:cubicBezTo>
                        <a:cubicBezTo>
                          <a:pt x="239" y="104"/>
                          <a:pt x="220" y="106"/>
                          <a:pt x="204" y="115"/>
                        </a:cubicBezTo>
                        <a:cubicBezTo>
                          <a:pt x="201" y="119"/>
                          <a:pt x="199" y="123"/>
                          <a:pt x="196" y="128"/>
                        </a:cubicBezTo>
                        <a:cubicBezTo>
                          <a:pt x="198" y="127"/>
                          <a:pt x="199" y="126"/>
                          <a:pt x="200" y="125"/>
                        </a:cubicBezTo>
                        <a:cubicBezTo>
                          <a:pt x="216" y="113"/>
                          <a:pt x="236" y="110"/>
                          <a:pt x="253" y="116"/>
                        </a:cubicBezTo>
                        <a:close/>
                        <a:moveTo>
                          <a:pt x="264" y="123"/>
                        </a:moveTo>
                        <a:cubicBezTo>
                          <a:pt x="275" y="131"/>
                          <a:pt x="282" y="145"/>
                          <a:pt x="281" y="158"/>
                        </a:cubicBezTo>
                        <a:cubicBezTo>
                          <a:pt x="280" y="165"/>
                          <a:pt x="276" y="171"/>
                          <a:pt x="272" y="173"/>
                        </a:cubicBezTo>
                        <a:cubicBezTo>
                          <a:pt x="269" y="175"/>
                          <a:pt x="266" y="176"/>
                          <a:pt x="263" y="175"/>
                        </a:cubicBezTo>
                        <a:cubicBezTo>
                          <a:pt x="255" y="173"/>
                          <a:pt x="252" y="162"/>
                          <a:pt x="253" y="153"/>
                        </a:cubicBezTo>
                        <a:cubicBezTo>
                          <a:pt x="255" y="142"/>
                          <a:pt x="258" y="132"/>
                          <a:pt x="264" y="123"/>
                        </a:cubicBezTo>
                        <a:close/>
                        <a:moveTo>
                          <a:pt x="255" y="329"/>
                        </a:moveTo>
                        <a:cubicBezTo>
                          <a:pt x="255" y="334"/>
                          <a:pt x="257" y="340"/>
                          <a:pt x="261" y="344"/>
                        </a:cubicBezTo>
                        <a:cubicBezTo>
                          <a:pt x="264" y="349"/>
                          <a:pt x="269" y="351"/>
                          <a:pt x="275" y="350"/>
                        </a:cubicBezTo>
                        <a:cubicBezTo>
                          <a:pt x="280" y="350"/>
                          <a:pt x="284" y="347"/>
                          <a:pt x="287" y="343"/>
                        </a:cubicBezTo>
                        <a:cubicBezTo>
                          <a:pt x="290" y="339"/>
                          <a:pt x="292" y="335"/>
                          <a:pt x="293" y="330"/>
                        </a:cubicBezTo>
                        <a:cubicBezTo>
                          <a:pt x="296" y="323"/>
                          <a:pt x="298" y="315"/>
                          <a:pt x="298" y="307"/>
                        </a:cubicBezTo>
                        <a:cubicBezTo>
                          <a:pt x="298" y="299"/>
                          <a:pt x="295" y="291"/>
                          <a:pt x="289" y="286"/>
                        </a:cubicBezTo>
                        <a:cubicBezTo>
                          <a:pt x="264" y="266"/>
                          <a:pt x="252" y="312"/>
                          <a:pt x="255" y="329"/>
                        </a:cubicBezTo>
                        <a:close/>
                        <a:moveTo>
                          <a:pt x="262" y="502"/>
                        </a:moveTo>
                        <a:cubicBezTo>
                          <a:pt x="246" y="504"/>
                          <a:pt x="245" y="533"/>
                          <a:pt x="258" y="540"/>
                        </a:cubicBezTo>
                        <a:cubicBezTo>
                          <a:pt x="265" y="544"/>
                          <a:pt x="274" y="542"/>
                          <a:pt x="279" y="535"/>
                        </a:cubicBezTo>
                        <a:cubicBezTo>
                          <a:pt x="289" y="523"/>
                          <a:pt x="279" y="501"/>
                          <a:pt x="262" y="502"/>
                        </a:cubicBezTo>
                        <a:close/>
                        <a:moveTo>
                          <a:pt x="67" y="547"/>
                        </a:moveTo>
                        <a:cubicBezTo>
                          <a:pt x="54" y="559"/>
                          <a:pt x="54" y="594"/>
                          <a:pt x="79" y="591"/>
                        </a:cubicBezTo>
                        <a:cubicBezTo>
                          <a:pt x="86" y="590"/>
                          <a:pt x="92" y="584"/>
                          <a:pt x="95" y="578"/>
                        </a:cubicBezTo>
                        <a:cubicBezTo>
                          <a:pt x="100" y="568"/>
                          <a:pt x="101" y="556"/>
                          <a:pt x="93" y="548"/>
                        </a:cubicBezTo>
                        <a:cubicBezTo>
                          <a:pt x="86" y="540"/>
                          <a:pt x="74" y="539"/>
                          <a:pt x="67" y="547"/>
                        </a:cubicBezTo>
                        <a:close/>
                        <a:moveTo>
                          <a:pt x="311" y="430"/>
                        </a:moveTo>
                        <a:cubicBezTo>
                          <a:pt x="280" y="425"/>
                          <a:pt x="245" y="438"/>
                          <a:pt x="217" y="465"/>
                        </a:cubicBezTo>
                        <a:cubicBezTo>
                          <a:pt x="194" y="487"/>
                          <a:pt x="178" y="515"/>
                          <a:pt x="162" y="542"/>
                        </a:cubicBezTo>
                        <a:cubicBezTo>
                          <a:pt x="153" y="517"/>
                          <a:pt x="132" y="496"/>
                          <a:pt x="106" y="487"/>
                        </a:cubicBezTo>
                        <a:cubicBezTo>
                          <a:pt x="78" y="478"/>
                          <a:pt x="45" y="484"/>
                          <a:pt x="22" y="503"/>
                        </a:cubicBezTo>
                        <a:cubicBezTo>
                          <a:pt x="16" y="507"/>
                          <a:pt x="11" y="513"/>
                          <a:pt x="6" y="519"/>
                        </a:cubicBezTo>
                        <a:lnTo>
                          <a:pt x="6" y="519"/>
                        </a:lnTo>
                        <a:cubicBezTo>
                          <a:pt x="3" y="528"/>
                          <a:pt x="1" y="536"/>
                          <a:pt x="0" y="545"/>
                        </a:cubicBezTo>
                        <a:cubicBezTo>
                          <a:pt x="5" y="531"/>
                          <a:pt x="14" y="518"/>
                          <a:pt x="26" y="508"/>
                        </a:cubicBezTo>
                        <a:cubicBezTo>
                          <a:pt x="47" y="491"/>
                          <a:pt x="78" y="485"/>
                          <a:pt x="104" y="494"/>
                        </a:cubicBezTo>
                        <a:cubicBezTo>
                          <a:pt x="130" y="503"/>
                          <a:pt x="151" y="525"/>
                          <a:pt x="158" y="552"/>
                        </a:cubicBezTo>
                        <a:cubicBezTo>
                          <a:pt x="159" y="553"/>
                          <a:pt x="160" y="554"/>
                          <a:pt x="161" y="554"/>
                        </a:cubicBezTo>
                        <a:cubicBezTo>
                          <a:pt x="162" y="554"/>
                          <a:pt x="164" y="554"/>
                          <a:pt x="164" y="552"/>
                        </a:cubicBezTo>
                        <a:cubicBezTo>
                          <a:pt x="180" y="523"/>
                          <a:pt x="197" y="493"/>
                          <a:pt x="221" y="470"/>
                        </a:cubicBezTo>
                        <a:cubicBezTo>
                          <a:pt x="248" y="445"/>
                          <a:pt x="281" y="432"/>
                          <a:pt x="310" y="437"/>
                        </a:cubicBezTo>
                        <a:cubicBezTo>
                          <a:pt x="335" y="440"/>
                          <a:pt x="356" y="456"/>
                          <a:pt x="369" y="478"/>
                        </a:cubicBezTo>
                        <a:cubicBezTo>
                          <a:pt x="369" y="474"/>
                          <a:pt x="370" y="471"/>
                          <a:pt x="370" y="467"/>
                        </a:cubicBezTo>
                        <a:cubicBezTo>
                          <a:pt x="356" y="448"/>
                          <a:pt x="335" y="434"/>
                          <a:pt x="311" y="430"/>
                        </a:cubicBezTo>
                        <a:close/>
                        <a:moveTo>
                          <a:pt x="854" y="111"/>
                        </a:moveTo>
                        <a:cubicBezTo>
                          <a:pt x="869" y="108"/>
                          <a:pt x="884" y="109"/>
                          <a:pt x="899" y="114"/>
                        </a:cubicBezTo>
                        <a:cubicBezTo>
                          <a:pt x="891" y="109"/>
                          <a:pt x="883" y="106"/>
                          <a:pt x="875" y="102"/>
                        </a:cubicBezTo>
                        <a:lnTo>
                          <a:pt x="875" y="102"/>
                        </a:lnTo>
                        <a:cubicBezTo>
                          <a:pt x="868" y="102"/>
                          <a:pt x="860" y="102"/>
                          <a:pt x="853" y="104"/>
                        </a:cubicBezTo>
                        <a:cubicBezTo>
                          <a:pt x="824" y="110"/>
                          <a:pt x="798" y="132"/>
                          <a:pt x="788" y="160"/>
                        </a:cubicBezTo>
                        <a:cubicBezTo>
                          <a:pt x="778" y="184"/>
                          <a:pt x="781" y="214"/>
                          <a:pt x="795" y="237"/>
                        </a:cubicBezTo>
                        <a:cubicBezTo>
                          <a:pt x="764" y="232"/>
                          <a:pt x="732" y="226"/>
                          <a:pt x="700" y="231"/>
                        </a:cubicBezTo>
                        <a:cubicBezTo>
                          <a:pt x="662" y="235"/>
                          <a:pt x="629" y="254"/>
                          <a:pt x="613" y="282"/>
                        </a:cubicBezTo>
                        <a:cubicBezTo>
                          <a:pt x="601" y="302"/>
                          <a:pt x="599" y="328"/>
                          <a:pt x="605" y="351"/>
                        </a:cubicBezTo>
                        <a:cubicBezTo>
                          <a:pt x="608" y="353"/>
                          <a:pt x="611" y="355"/>
                          <a:pt x="614" y="356"/>
                        </a:cubicBezTo>
                        <a:cubicBezTo>
                          <a:pt x="605" y="333"/>
                          <a:pt x="606" y="306"/>
                          <a:pt x="619" y="285"/>
                        </a:cubicBezTo>
                        <a:cubicBezTo>
                          <a:pt x="634" y="260"/>
                          <a:pt x="665" y="242"/>
                          <a:pt x="701" y="237"/>
                        </a:cubicBezTo>
                        <a:cubicBezTo>
                          <a:pt x="735" y="233"/>
                          <a:pt x="768" y="239"/>
                          <a:pt x="801" y="245"/>
                        </a:cubicBezTo>
                        <a:cubicBezTo>
                          <a:pt x="802" y="245"/>
                          <a:pt x="804" y="245"/>
                          <a:pt x="805" y="243"/>
                        </a:cubicBezTo>
                        <a:cubicBezTo>
                          <a:pt x="805" y="242"/>
                          <a:pt x="805" y="241"/>
                          <a:pt x="805" y="240"/>
                        </a:cubicBezTo>
                        <a:cubicBezTo>
                          <a:pt x="789" y="218"/>
                          <a:pt x="784" y="187"/>
                          <a:pt x="794" y="162"/>
                        </a:cubicBezTo>
                        <a:cubicBezTo>
                          <a:pt x="804" y="136"/>
                          <a:pt x="827" y="117"/>
                          <a:pt x="854" y="111"/>
                        </a:cubicBezTo>
                        <a:close/>
                        <a:moveTo>
                          <a:pt x="858" y="167"/>
                        </a:moveTo>
                        <a:cubicBezTo>
                          <a:pt x="848" y="168"/>
                          <a:pt x="841" y="176"/>
                          <a:pt x="842" y="187"/>
                        </a:cubicBezTo>
                        <a:cubicBezTo>
                          <a:pt x="844" y="198"/>
                          <a:pt x="854" y="205"/>
                          <a:pt x="865" y="207"/>
                        </a:cubicBezTo>
                        <a:cubicBezTo>
                          <a:pt x="872" y="209"/>
                          <a:pt x="879" y="208"/>
                          <a:pt x="885" y="203"/>
                        </a:cubicBezTo>
                        <a:cubicBezTo>
                          <a:pt x="903" y="186"/>
                          <a:pt x="876" y="165"/>
                          <a:pt x="858" y="167"/>
                        </a:cubicBezTo>
                        <a:close/>
                        <a:moveTo>
                          <a:pt x="556" y="117"/>
                        </a:moveTo>
                        <a:cubicBezTo>
                          <a:pt x="583" y="135"/>
                          <a:pt x="616" y="144"/>
                          <a:pt x="649" y="145"/>
                        </a:cubicBezTo>
                        <a:cubicBezTo>
                          <a:pt x="661" y="145"/>
                          <a:pt x="676" y="142"/>
                          <a:pt x="680" y="131"/>
                        </a:cubicBezTo>
                        <a:cubicBezTo>
                          <a:pt x="682" y="125"/>
                          <a:pt x="680" y="117"/>
                          <a:pt x="677" y="112"/>
                        </a:cubicBezTo>
                        <a:cubicBezTo>
                          <a:pt x="673" y="106"/>
                          <a:pt x="669" y="103"/>
                          <a:pt x="664" y="99"/>
                        </a:cubicBezTo>
                        <a:cubicBezTo>
                          <a:pt x="652" y="90"/>
                          <a:pt x="639" y="83"/>
                          <a:pt x="625" y="77"/>
                        </a:cubicBezTo>
                        <a:cubicBezTo>
                          <a:pt x="604" y="69"/>
                          <a:pt x="574" y="61"/>
                          <a:pt x="551" y="68"/>
                        </a:cubicBezTo>
                        <a:cubicBezTo>
                          <a:pt x="522" y="77"/>
                          <a:pt x="537" y="104"/>
                          <a:pt x="556" y="117"/>
                        </a:cubicBezTo>
                        <a:close/>
                        <a:moveTo>
                          <a:pt x="700" y="289"/>
                        </a:moveTo>
                        <a:cubicBezTo>
                          <a:pt x="689" y="301"/>
                          <a:pt x="700" y="323"/>
                          <a:pt x="716" y="323"/>
                        </a:cubicBezTo>
                        <a:cubicBezTo>
                          <a:pt x="724" y="323"/>
                          <a:pt x="731" y="317"/>
                          <a:pt x="733" y="310"/>
                        </a:cubicBezTo>
                        <a:cubicBezTo>
                          <a:pt x="735" y="295"/>
                          <a:pt x="712" y="277"/>
                          <a:pt x="700" y="289"/>
                        </a:cubicBezTo>
                        <a:close/>
                        <a:moveTo>
                          <a:pt x="571" y="174"/>
                        </a:moveTo>
                        <a:cubicBezTo>
                          <a:pt x="559" y="163"/>
                          <a:pt x="516" y="142"/>
                          <a:pt x="516" y="173"/>
                        </a:cubicBezTo>
                        <a:cubicBezTo>
                          <a:pt x="516" y="181"/>
                          <a:pt x="521" y="189"/>
                          <a:pt x="527" y="194"/>
                        </a:cubicBezTo>
                        <a:cubicBezTo>
                          <a:pt x="533" y="199"/>
                          <a:pt x="540" y="202"/>
                          <a:pt x="548" y="205"/>
                        </a:cubicBezTo>
                        <a:cubicBezTo>
                          <a:pt x="552" y="206"/>
                          <a:pt x="557" y="208"/>
                          <a:pt x="562" y="208"/>
                        </a:cubicBezTo>
                        <a:cubicBezTo>
                          <a:pt x="567" y="208"/>
                          <a:pt x="572" y="207"/>
                          <a:pt x="575" y="203"/>
                        </a:cubicBezTo>
                        <a:cubicBezTo>
                          <a:pt x="579" y="199"/>
                          <a:pt x="580" y="194"/>
                          <a:pt x="579" y="188"/>
                        </a:cubicBezTo>
                        <a:cubicBezTo>
                          <a:pt x="578" y="183"/>
                          <a:pt x="574" y="178"/>
                          <a:pt x="571" y="174"/>
                        </a:cubicBezTo>
                        <a:close/>
                        <a:moveTo>
                          <a:pt x="438" y="56"/>
                        </a:moveTo>
                        <a:cubicBezTo>
                          <a:pt x="428" y="50"/>
                          <a:pt x="416" y="46"/>
                          <a:pt x="405" y="45"/>
                        </a:cubicBezTo>
                        <a:cubicBezTo>
                          <a:pt x="405" y="43"/>
                          <a:pt x="406" y="41"/>
                          <a:pt x="406" y="39"/>
                        </a:cubicBezTo>
                        <a:cubicBezTo>
                          <a:pt x="412" y="22"/>
                          <a:pt x="427" y="8"/>
                          <a:pt x="447" y="3"/>
                        </a:cubicBezTo>
                        <a:cubicBezTo>
                          <a:pt x="448" y="3"/>
                          <a:pt x="449" y="2"/>
                          <a:pt x="451" y="2"/>
                        </a:cubicBezTo>
                        <a:cubicBezTo>
                          <a:pt x="446" y="1"/>
                          <a:pt x="441" y="0"/>
                          <a:pt x="436" y="0"/>
                        </a:cubicBezTo>
                        <a:cubicBezTo>
                          <a:pt x="419" y="7"/>
                          <a:pt x="405" y="20"/>
                          <a:pt x="400" y="36"/>
                        </a:cubicBezTo>
                        <a:cubicBezTo>
                          <a:pt x="399" y="39"/>
                          <a:pt x="399" y="42"/>
                          <a:pt x="398" y="44"/>
                        </a:cubicBezTo>
                        <a:cubicBezTo>
                          <a:pt x="380" y="44"/>
                          <a:pt x="361" y="49"/>
                          <a:pt x="346" y="59"/>
                        </a:cubicBezTo>
                        <a:cubicBezTo>
                          <a:pt x="347" y="61"/>
                          <a:pt x="348" y="63"/>
                          <a:pt x="348" y="65"/>
                        </a:cubicBezTo>
                        <a:cubicBezTo>
                          <a:pt x="363" y="55"/>
                          <a:pt x="380" y="50"/>
                          <a:pt x="397" y="51"/>
                        </a:cubicBezTo>
                        <a:cubicBezTo>
                          <a:pt x="397" y="68"/>
                          <a:pt x="405" y="84"/>
                          <a:pt x="418" y="93"/>
                        </a:cubicBezTo>
                        <a:cubicBezTo>
                          <a:pt x="425" y="97"/>
                          <a:pt x="434" y="98"/>
                          <a:pt x="442" y="96"/>
                        </a:cubicBezTo>
                        <a:cubicBezTo>
                          <a:pt x="443" y="96"/>
                          <a:pt x="444" y="95"/>
                          <a:pt x="445" y="95"/>
                        </a:cubicBezTo>
                        <a:cubicBezTo>
                          <a:pt x="449" y="93"/>
                          <a:pt x="451" y="90"/>
                          <a:pt x="453" y="87"/>
                        </a:cubicBezTo>
                        <a:cubicBezTo>
                          <a:pt x="458" y="75"/>
                          <a:pt x="449" y="63"/>
                          <a:pt x="438" y="56"/>
                        </a:cubicBezTo>
                        <a:close/>
                        <a:moveTo>
                          <a:pt x="446" y="84"/>
                        </a:moveTo>
                        <a:cubicBezTo>
                          <a:pt x="445" y="87"/>
                          <a:pt x="443" y="89"/>
                          <a:pt x="439" y="90"/>
                        </a:cubicBezTo>
                        <a:cubicBezTo>
                          <a:pt x="434" y="92"/>
                          <a:pt x="427" y="90"/>
                          <a:pt x="421" y="87"/>
                        </a:cubicBezTo>
                        <a:cubicBezTo>
                          <a:pt x="410" y="80"/>
                          <a:pt x="404" y="66"/>
                          <a:pt x="404" y="52"/>
                        </a:cubicBezTo>
                        <a:cubicBezTo>
                          <a:pt x="414" y="53"/>
                          <a:pt x="425" y="56"/>
                          <a:pt x="434" y="62"/>
                        </a:cubicBezTo>
                        <a:cubicBezTo>
                          <a:pt x="442" y="67"/>
                          <a:pt x="449" y="76"/>
                          <a:pt x="446" y="8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3" name="Google Shape;443;p16"/>
                  <p:cNvSpPr/>
                  <p:nvPr/>
                </p:nvSpPr>
                <p:spPr>
                  <a:xfrm>
                    <a:off x="895533" y="2657094"/>
                    <a:ext cx="118896" cy="685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134" extrusionOk="0">
                        <a:moveTo>
                          <a:pt x="228" y="23"/>
                        </a:moveTo>
                        <a:cubicBezTo>
                          <a:pt x="185" y="1"/>
                          <a:pt x="131" y="0"/>
                          <a:pt x="87" y="22"/>
                        </a:cubicBezTo>
                        <a:cubicBezTo>
                          <a:pt x="43" y="43"/>
                          <a:pt x="9" y="86"/>
                          <a:pt x="0" y="13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4" name="Google Shape;444;p16"/>
                  <p:cNvSpPr/>
                  <p:nvPr/>
                </p:nvSpPr>
                <p:spPr>
                  <a:xfrm>
                    <a:off x="1025861" y="2572495"/>
                    <a:ext cx="98316" cy="937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1" h="183" extrusionOk="0">
                        <a:moveTo>
                          <a:pt x="6" y="182"/>
                        </a:moveTo>
                        <a:cubicBezTo>
                          <a:pt x="0" y="133"/>
                          <a:pt x="19" y="83"/>
                          <a:pt x="55" y="49"/>
                        </a:cubicBezTo>
                        <a:cubicBezTo>
                          <a:pt x="90" y="16"/>
                          <a:pt x="142" y="0"/>
                          <a:pt x="190" y="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45" name="Google Shape;445;p16"/>
                <p:cNvSpPr/>
                <p:nvPr/>
              </p:nvSpPr>
              <p:spPr>
                <a:xfrm>
                  <a:off x="-499418" y="4201650"/>
                  <a:ext cx="668450" cy="31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8" h="12774" extrusionOk="0">
                      <a:moveTo>
                        <a:pt x="68" y="11430"/>
                      </a:moveTo>
                      <a:cubicBezTo>
                        <a:pt x="-474" y="9266"/>
                        <a:pt x="3359" y="7325"/>
                        <a:pt x="5571" y="7620"/>
                      </a:cubicBezTo>
                      <a:cubicBezTo>
                        <a:pt x="11086" y="8355"/>
                        <a:pt x="16815" y="14802"/>
                        <a:pt x="21658" y="12065"/>
                      </a:cubicBezTo>
                      <a:cubicBezTo>
                        <a:pt x="25457" y="9918"/>
                        <a:pt x="26738" y="4364"/>
                        <a:pt x="26738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446" name="Google Shape;446;p16"/>
              <p:cNvGrpSpPr/>
              <p:nvPr/>
            </p:nvGrpSpPr>
            <p:grpSpPr>
              <a:xfrm>
                <a:off x="8638019" y="2755987"/>
                <a:ext cx="1139681" cy="782663"/>
                <a:chOff x="8638019" y="2755987"/>
                <a:chExt cx="1139681" cy="782663"/>
              </a:xfrm>
            </p:grpSpPr>
            <p:grpSp>
              <p:nvGrpSpPr>
                <p:cNvPr id="447" name="Google Shape;447;p16"/>
                <p:cNvGrpSpPr/>
                <p:nvPr/>
              </p:nvGrpSpPr>
              <p:grpSpPr>
                <a:xfrm rot="136052">
                  <a:off x="8642419" y="2761231"/>
                  <a:ext cx="269619" cy="226274"/>
                  <a:chOff x="868096" y="2572495"/>
                  <a:chExt cx="493874" cy="423003"/>
                </a:xfrm>
              </p:grpSpPr>
              <p:sp>
                <p:nvSpPr>
                  <p:cNvPr id="448" name="Google Shape;448;p16"/>
                  <p:cNvSpPr/>
                  <p:nvPr/>
                </p:nvSpPr>
                <p:spPr>
                  <a:xfrm>
                    <a:off x="996137" y="2645663"/>
                    <a:ext cx="169196" cy="2172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" h="417" extrusionOk="0">
                        <a:moveTo>
                          <a:pt x="11" y="87"/>
                        </a:moveTo>
                        <a:cubicBezTo>
                          <a:pt x="16" y="114"/>
                          <a:pt x="34" y="135"/>
                          <a:pt x="52" y="156"/>
                        </a:cubicBezTo>
                        <a:cubicBezTo>
                          <a:pt x="125" y="241"/>
                          <a:pt x="201" y="326"/>
                          <a:pt x="286" y="401"/>
                        </a:cubicBezTo>
                        <a:cubicBezTo>
                          <a:pt x="295" y="408"/>
                          <a:pt x="308" y="416"/>
                          <a:pt x="317" y="409"/>
                        </a:cubicBezTo>
                        <a:cubicBezTo>
                          <a:pt x="326" y="402"/>
                          <a:pt x="321" y="388"/>
                          <a:pt x="316" y="377"/>
                        </a:cubicBezTo>
                        <a:cubicBezTo>
                          <a:pt x="283" y="310"/>
                          <a:pt x="250" y="243"/>
                          <a:pt x="216" y="177"/>
                        </a:cubicBezTo>
                        <a:cubicBezTo>
                          <a:pt x="195" y="134"/>
                          <a:pt x="174" y="91"/>
                          <a:pt x="142" y="56"/>
                        </a:cubicBezTo>
                        <a:cubicBezTo>
                          <a:pt x="130" y="42"/>
                          <a:pt x="116" y="29"/>
                          <a:pt x="99" y="21"/>
                        </a:cubicBezTo>
                        <a:cubicBezTo>
                          <a:pt x="53" y="0"/>
                          <a:pt x="0" y="36"/>
                          <a:pt x="11" y="8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9" name="Google Shape;449;p16"/>
                  <p:cNvSpPr/>
                  <p:nvPr/>
                </p:nvSpPr>
                <p:spPr>
                  <a:xfrm>
                    <a:off x="1037293" y="2737122"/>
                    <a:ext cx="116608" cy="1897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7" h="368" extrusionOk="0">
                        <a:moveTo>
                          <a:pt x="223" y="266"/>
                        </a:moveTo>
                        <a:cubicBezTo>
                          <a:pt x="221" y="276"/>
                          <a:pt x="216" y="285"/>
                          <a:pt x="209" y="292"/>
                        </a:cubicBezTo>
                        <a:cubicBezTo>
                          <a:pt x="208" y="293"/>
                          <a:pt x="207" y="295"/>
                          <a:pt x="206" y="296"/>
                        </a:cubicBezTo>
                        <a:cubicBezTo>
                          <a:pt x="202" y="300"/>
                          <a:pt x="198" y="304"/>
                          <a:pt x="194" y="307"/>
                        </a:cubicBezTo>
                        <a:cubicBezTo>
                          <a:pt x="183" y="316"/>
                          <a:pt x="172" y="324"/>
                          <a:pt x="161" y="331"/>
                        </a:cubicBezTo>
                        <a:cubicBezTo>
                          <a:pt x="159" y="332"/>
                          <a:pt x="158" y="333"/>
                          <a:pt x="157" y="333"/>
                        </a:cubicBezTo>
                        <a:cubicBezTo>
                          <a:pt x="147" y="340"/>
                          <a:pt x="137" y="345"/>
                          <a:pt x="127" y="351"/>
                        </a:cubicBezTo>
                        <a:cubicBezTo>
                          <a:pt x="120" y="354"/>
                          <a:pt x="112" y="357"/>
                          <a:pt x="105" y="360"/>
                        </a:cubicBezTo>
                        <a:cubicBezTo>
                          <a:pt x="104" y="360"/>
                          <a:pt x="102" y="361"/>
                          <a:pt x="101" y="361"/>
                        </a:cubicBezTo>
                        <a:cubicBezTo>
                          <a:pt x="79" y="367"/>
                          <a:pt x="57" y="366"/>
                          <a:pt x="37" y="349"/>
                        </a:cubicBezTo>
                        <a:cubicBezTo>
                          <a:pt x="19" y="334"/>
                          <a:pt x="16" y="317"/>
                          <a:pt x="15" y="294"/>
                        </a:cubicBezTo>
                        <a:cubicBezTo>
                          <a:pt x="12" y="261"/>
                          <a:pt x="10" y="229"/>
                          <a:pt x="8" y="196"/>
                        </a:cubicBezTo>
                        <a:cubicBezTo>
                          <a:pt x="6" y="163"/>
                          <a:pt x="4" y="130"/>
                          <a:pt x="3" y="97"/>
                        </a:cubicBezTo>
                        <a:cubicBezTo>
                          <a:pt x="2" y="80"/>
                          <a:pt x="2" y="63"/>
                          <a:pt x="1" y="46"/>
                        </a:cubicBezTo>
                        <a:cubicBezTo>
                          <a:pt x="1" y="38"/>
                          <a:pt x="1" y="30"/>
                          <a:pt x="1" y="22"/>
                        </a:cubicBezTo>
                        <a:cubicBezTo>
                          <a:pt x="1" y="20"/>
                          <a:pt x="1" y="17"/>
                          <a:pt x="1" y="13"/>
                        </a:cubicBezTo>
                        <a:lnTo>
                          <a:pt x="1" y="12"/>
                        </a:lnTo>
                        <a:cubicBezTo>
                          <a:pt x="2" y="7"/>
                          <a:pt x="2" y="1"/>
                          <a:pt x="0" y="0"/>
                        </a:cubicBezTo>
                        <a:cubicBezTo>
                          <a:pt x="1" y="1"/>
                          <a:pt x="2" y="2"/>
                          <a:pt x="4" y="3"/>
                        </a:cubicBezTo>
                        <a:cubicBezTo>
                          <a:pt x="6" y="5"/>
                          <a:pt x="8" y="7"/>
                          <a:pt x="10" y="10"/>
                        </a:cubicBezTo>
                        <a:cubicBezTo>
                          <a:pt x="77" y="71"/>
                          <a:pt x="139" y="137"/>
                          <a:pt x="198" y="207"/>
                        </a:cubicBezTo>
                        <a:cubicBezTo>
                          <a:pt x="212" y="224"/>
                          <a:pt x="226" y="244"/>
                          <a:pt x="223" y="266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0" name="Google Shape;450;p16"/>
                  <p:cNvSpPr/>
                  <p:nvPr/>
                </p:nvSpPr>
                <p:spPr>
                  <a:xfrm>
                    <a:off x="1035007" y="2732549"/>
                    <a:ext cx="54875" cy="1897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367" extrusionOk="0">
                        <a:moveTo>
                          <a:pt x="4" y="2"/>
                        </a:moveTo>
                        <a:lnTo>
                          <a:pt x="4" y="4"/>
                        </a:lnTo>
                        <a:lnTo>
                          <a:pt x="6" y="8"/>
                        </a:lnTo>
                        <a:lnTo>
                          <a:pt x="7" y="16"/>
                        </a:lnTo>
                        <a:lnTo>
                          <a:pt x="8" y="19"/>
                        </a:lnTo>
                        <a:lnTo>
                          <a:pt x="9" y="24"/>
                        </a:lnTo>
                        <a:cubicBezTo>
                          <a:pt x="11" y="31"/>
                          <a:pt x="13" y="40"/>
                          <a:pt x="15" y="49"/>
                        </a:cubicBezTo>
                        <a:lnTo>
                          <a:pt x="15" y="49"/>
                        </a:lnTo>
                        <a:cubicBezTo>
                          <a:pt x="40" y="156"/>
                          <a:pt x="66" y="264"/>
                          <a:pt x="107" y="365"/>
                        </a:cubicBezTo>
                        <a:cubicBezTo>
                          <a:pt x="106" y="365"/>
                          <a:pt x="104" y="366"/>
                          <a:pt x="103" y="366"/>
                        </a:cubicBezTo>
                        <a:cubicBezTo>
                          <a:pt x="58" y="257"/>
                          <a:pt x="31" y="139"/>
                          <a:pt x="5" y="25"/>
                        </a:cubicBezTo>
                        <a:lnTo>
                          <a:pt x="4" y="20"/>
                        </a:lnTo>
                        <a:lnTo>
                          <a:pt x="3" y="18"/>
                        </a:lnTo>
                        <a:lnTo>
                          <a:pt x="0" y="3"/>
                        </a:lnTo>
                        <a:cubicBezTo>
                          <a:pt x="0" y="2"/>
                          <a:pt x="0" y="1"/>
                          <a:pt x="2" y="0"/>
                        </a:cubicBezTo>
                        <a:lnTo>
                          <a:pt x="2" y="0"/>
                        </a:lnTo>
                        <a:lnTo>
                          <a:pt x="2" y="0"/>
                        </a:lnTo>
                        <a:cubicBezTo>
                          <a:pt x="2" y="0"/>
                          <a:pt x="4" y="1"/>
                          <a:pt x="4" y="2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1" name="Google Shape;451;p16"/>
                  <p:cNvSpPr/>
                  <p:nvPr/>
                </p:nvSpPr>
                <p:spPr>
                  <a:xfrm>
                    <a:off x="1032720" y="2732549"/>
                    <a:ext cx="112035" cy="178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" h="343" extrusionOk="0">
                        <a:moveTo>
                          <a:pt x="215" y="301"/>
                        </a:moveTo>
                        <a:cubicBezTo>
                          <a:pt x="214" y="302"/>
                          <a:pt x="213" y="304"/>
                          <a:pt x="212" y="305"/>
                        </a:cubicBezTo>
                        <a:cubicBezTo>
                          <a:pt x="180" y="259"/>
                          <a:pt x="149" y="214"/>
                          <a:pt x="117" y="169"/>
                        </a:cubicBezTo>
                        <a:cubicBezTo>
                          <a:pt x="82" y="119"/>
                          <a:pt x="47" y="69"/>
                          <a:pt x="11" y="19"/>
                        </a:cubicBezTo>
                        <a:cubicBezTo>
                          <a:pt x="11" y="19"/>
                          <a:pt x="11" y="18"/>
                          <a:pt x="10" y="18"/>
                        </a:cubicBezTo>
                        <a:cubicBezTo>
                          <a:pt x="11" y="20"/>
                          <a:pt x="11" y="21"/>
                          <a:pt x="12" y="23"/>
                        </a:cubicBezTo>
                        <a:cubicBezTo>
                          <a:pt x="53" y="132"/>
                          <a:pt x="105" y="239"/>
                          <a:pt x="167" y="340"/>
                        </a:cubicBezTo>
                        <a:cubicBezTo>
                          <a:pt x="165" y="341"/>
                          <a:pt x="164" y="342"/>
                          <a:pt x="163" y="342"/>
                        </a:cubicBezTo>
                        <a:cubicBezTo>
                          <a:pt x="107" y="251"/>
                          <a:pt x="59" y="154"/>
                          <a:pt x="19" y="53"/>
                        </a:cubicBezTo>
                        <a:lnTo>
                          <a:pt x="19" y="53"/>
                        </a:lnTo>
                        <a:cubicBezTo>
                          <a:pt x="15" y="43"/>
                          <a:pt x="11" y="33"/>
                          <a:pt x="8" y="24"/>
                        </a:cubicBezTo>
                        <a:cubicBezTo>
                          <a:pt x="8" y="23"/>
                          <a:pt x="7" y="23"/>
                          <a:pt x="7" y="22"/>
                        </a:cubicBezTo>
                        <a:cubicBezTo>
                          <a:pt x="5" y="16"/>
                          <a:pt x="2" y="10"/>
                          <a:pt x="0" y="3"/>
                        </a:cubicBezTo>
                        <a:cubicBezTo>
                          <a:pt x="0" y="2"/>
                          <a:pt x="0" y="1"/>
                          <a:pt x="1" y="1"/>
                        </a:cubicBezTo>
                        <a:cubicBezTo>
                          <a:pt x="2" y="0"/>
                          <a:pt x="3" y="0"/>
                          <a:pt x="4" y="1"/>
                        </a:cubicBezTo>
                        <a:cubicBezTo>
                          <a:pt x="5" y="2"/>
                          <a:pt x="6" y="3"/>
                          <a:pt x="6" y="4"/>
                        </a:cubicBezTo>
                        <a:lnTo>
                          <a:pt x="6" y="4"/>
                        </a:lnTo>
                        <a:cubicBezTo>
                          <a:pt x="7" y="5"/>
                          <a:pt x="8" y="6"/>
                          <a:pt x="8" y="7"/>
                        </a:cubicBezTo>
                        <a:cubicBezTo>
                          <a:pt x="11" y="11"/>
                          <a:pt x="14" y="15"/>
                          <a:pt x="16" y="19"/>
                        </a:cubicBezTo>
                        <a:cubicBezTo>
                          <a:pt x="52" y="68"/>
                          <a:pt x="86" y="117"/>
                          <a:pt x="121" y="167"/>
                        </a:cubicBezTo>
                        <a:cubicBezTo>
                          <a:pt x="152" y="211"/>
                          <a:pt x="183" y="256"/>
                          <a:pt x="215" y="301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2" name="Google Shape;452;p16"/>
                  <p:cNvSpPr/>
                  <p:nvPr/>
                </p:nvSpPr>
                <p:spPr>
                  <a:xfrm>
                    <a:off x="868096" y="2670813"/>
                    <a:ext cx="194347" cy="3246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" h="627" extrusionOk="0">
                        <a:moveTo>
                          <a:pt x="355" y="195"/>
                        </a:moveTo>
                        <a:cubicBezTo>
                          <a:pt x="367" y="255"/>
                          <a:pt x="372" y="316"/>
                          <a:pt x="374" y="377"/>
                        </a:cubicBezTo>
                        <a:cubicBezTo>
                          <a:pt x="375" y="399"/>
                          <a:pt x="376" y="421"/>
                          <a:pt x="373" y="443"/>
                        </a:cubicBezTo>
                        <a:cubicBezTo>
                          <a:pt x="373" y="447"/>
                          <a:pt x="372" y="450"/>
                          <a:pt x="372" y="454"/>
                        </a:cubicBezTo>
                        <a:cubicBezTo>
                          <a:pt x="369" y="469"/>
                          <a:pt x="366" y="483"/>
                          <a:pt x="359" y="497"/>
                        </a:cubicBezTo>
                        <a:cubicBezTo>
                          <a:pt x="342" y="536"/>
                          <a:pt x="308" y="565"/>
                          <a:pt x="271" y="583"/>
                        </a:cubicBezTo>
                        <a:cubicBezTo>
                          <a:pt x="233" y="602"/>
                          <a:pt x="191" y="611"/>
                          <a:pt x="150" y="618"/>
                        </a:cubicBezTo>
                        <a:cubicBezTo>
                          <a:pt x="127" y="622"/>
                          <a:pt x="103" y="626"/>
                          <a:pt x="80" y="623"/>
                        </a:cubicBezTo>
                        <a:cubicBezTo>
                          <a:pt x="57" y="621"/>
                          <a:pt x="34" y="610"/>
                          <a:pt x="19" y="592"/>
                        </a:cubicBezTo>
                        <a:cubicBezTo>
                          <a:pt x="4" y="572"/>
                          <a:pt x="0" y="546"/>
                          <a:pt x="3" y="522"/>
                        </a:cubicBezTo>
                        <a:cubicBezTo>
                          <a:pt x="3" y="521"/>
                          <a:pt x="3" y="521"/>
                          <a:pt x="4" y="521"/>
                        </a:cubicBezTo>
                        <a:cubicBezTo>
                          <a:pt x="5" y="512"/>
                          <a:pt x="7" y="503"/>
                          <a:pt x="9" y="495"/>
                        </a:cubicBezTo>
                        <a:lnTo>
                          <a:pt x="9" y="495"/>
                        </a:lnTo>
                        <a:cubicBezTo>
                          <a:pt x="14" y="480"/>
                          <a:pt x="20" y="466"/>
                          <a:pt x="26" y="452"/>
                        </a:cubicBezTo>
                        <a:cubicBezTo>
                          <a:pt x="42" y="416"/>
                          <a:pt x="59" y="380"/>
                          <a:pt x="76" y="344"/>
                        </a:cubicBezTo>
                        <a:cubicBezTo>
                          <a:pt x="106" y="281"/>
                          <a:pt x="138" y="217"/>
                          <a:pt x="171" y="155"/>
                        </a:cubicBezTo>
                        <a:cubicBezTo>
                          <a:pt x="180" y="138"/>
                          <a:pt x="190" y="121"/>
                          <a:pt x="199" y="103"/>
                        </a:cubicBezTo>
                        <a:cubicBezTo>
                          <a:pt x="202" y="99"/>
                          <a:pt x="204" y="94"/>
                          <a:pt x="207" y="90"/>
                        </a:cubicBezTo>
                        <a:cubicBezTo>
                          <a:pt x="212" y="81"/>
                          <a:pt x="217" y="71"/>
                          <a:pt x="223" y="62"/>
                        </a:cubicBezTo>
                        <a:cubicBezTo>
                          <a:pt x="231" y="46"/>
                          <a:pt x="241" y="29"/>
                          <a:pt x="255" y="17"/>
                        </a:cubicBezTo>
                        <a:cubicBezTo>
                          <a:pt x="273" y="0"/>
                          <a:pt x="286" y="17"/>
                          <a:pt x="297" y="33"/>
                        </a:cubicBezTo>
                        <a:cubicBezTo>
                          <a:pt x="302" y="41"/>
                          <a:pt x="306" y="49"/>
                          <a:pt x="310" y="57"/>
                        </a:cubicBezTo>
                        <a:cubicBezTo>
                          <a:pt x="312" y="60"/>
                          <a:pt x="312" y="62"/>
                          <a:pt x="313" y="64"/>
                        </a:cubicBezTo>
                        <a:cubicBezTo>
                          <a:pt x="334" y="105"/>
                          <a:pt x="346" y="149"/>
                          <a:pt x="355" y="195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3" name="Google Shape;453;p16"/>
                  <p:cNvSpPr/>
                  <p:nvPr/>
                </p:nvSpPr>
                <p:spPr>
                  <a:xfrm>
                    <a:off x="1071590" y="2716543"/>
                    <a:ext cx="130327" cy="180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" h="348" extrusionOk="0">
                        <a:moveTo>
                          <a:pt x="66" y="341"/>
                        </a:moveTo>
                        <a:cubicBezTo>
                          <a:pt x="75" y="346"/>
                          <a:pt x="85" y="347"/>
                          <a:pt x="95" y="347"/>
                        </a:cubicBezTo>
                        <a:cubicBezTo>
                          <a:pt x="97" y="347"/>
                          <a:pt x="98" y="347"/>
                          <a:pt x="100" y="346"/>
                        </a:cubicBezTo>
                        <a:cubicBezTo>
                          <a:pt x="106" y="346"/>
                          <a:pt x="111" y="345"/>
                          <a:pt x="117" y="344"/>
                        </a:cubicBezTo>
                        <a:cubicBezTo>
                          <a:pt x="130" y="341"/>
                          <a:pt x="143" y="338"/>
                          <a:pt x="156" y="334"/>
                        </a:cubicBezTo>
                        <a:cubicBezTo>
                          <a:pt x="157" y="333"/>
                          <a:pt x="159" y="333"/>
                          <a:pt x="160" y="332"/>
                        </a:cubicBezTo>
                        <a:cubicBezTo>
                          <a:pt x="171" y="329"/>
                          <a:pt x="182" y="324"/>
                          <a:pt x="193" y="319"/>
                        </a:cubicBezTo>
                        <a:cubicBezTo>
                          <a:pt x="200" y="316"/>
                          <a:pt x="207" y="313"/>
                          <a:pt x="213" y="309"/>
                        </a:cubicBezTo>
                        <a:cubicBezTo>
                          <a:pt x="214" y="308"/>
                          <a:pt x="216" y="307"/>
                          <a:pt x="217" y="306"/>
                        </a:cubicBezTo>
                        <a:cubicBezTo>
                          <a:pt x="236" y="293"/>
                          <a:pt x="249" y="275"/>
                          <a:pt x="248" y="249"/>
                        </a:cubicBezTo>
                        <a:cubicBezTo>
                          <a:pt x="248" y="225"/>
                          <a:pt x="236" y="213"/>
                          <a:pt x="219" y="197"/>
                        </a:cubicBezTo>
                        <a:cubicBezTo>
                          <a:pt x="196" y="174"/>
                          <a:pt x="172" y="152"/>
                          <a:pt x="148" y="129"/>
                        </a:cubicBezTo>
                        <a:cubicBezTo>
                          <a:pt x="123" y="107"/>
                          <a:pt x="99" y="85"/>
                          <a:pt x="74" y="63"/>
                        </a:cubicBezTo>
                        <a:cubicBezTo>
                          <a:pt x="61" y="53"/>
                          <a:pt x="49" y="42"/>
                          <a:pt x="36" y="31"/>
                        </a:cubicBezTo>
                        <a:cubicBezTo>
                          <a:pt x="30" y="26"/>
                          <a:pt x="23" y="20"/>
                          <a:pt x="17" y="15"/>
                        </a:cubicBezTo>
                        <a:cubicBezTo>
                          <a:pt x="16" y="14"/>
                          <a:pt x="13" y="12"/>
                          <a:pt x="9" y="9"/>
                        </a:cubicBezTo>
                        <a:lnTo>
                          <a:pt x="9" y="9"/>
                        </a:lnTo>
                        <a:cubicBezTo>
                          <a:pt x="4" y="5"/>
                          <a:pt x="0" y="2"/>
                          <a:pt x="0" y="0"/>
                        </a:cubicBezTo>
                        <a:cubicBezTo>
                          <a:pt x="0" y="2"/>
                          <a:pt x="0" y="3"/>
                          <a:pt x="0" y="5"/>
                        </a:cubicBezTo>
                        <a:cubicBezTo>
                          <a:pt x="0" y="8"/>
                          <a:pt x="0" y="11"/>
                          <a:pt x="0" y="14"/>
                        </a:cubicBezTo>
                        <a:cubicBezTo>
                          <a:pt x="7" y="104"/>
                          <a:pt x="19" y="194"/>
                          <a:pt x="36" y="283"/>
                        </a:cubicBezTo>
                        <a:cubicBezTo>
                          <a:pt x="40" y="305"/>
                          <a:pt x="47" y="329"/>
                          <a:pt x="66" y="340"/>
                        </a:cubicBezTo>
                        <a:lnTo>
                          <a:pt x="66" y="341"/>
                        </a:lnTo>
                      </a:path>
                    </a:pathLst>
                  </a:custGeom>
                  <a:solidFill>
                    <a:srgbClr val="FFE67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4" name="Google Shape;454;p16"/>
                  <p:cNvSpPr/>
                  <p:nvPr/>
                </p:nvSpPr>
                <p:spPr>
                  <a:xfrm>
                    <a:off x="1071590" y="2716543"/>
                    <a:ext cx="130327" cy="180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" h="348" extrusionOk="0">
                        <a:moveTo>
                          <a:pt x="66" y="341"/>
                        </a:moveTo>
                        <a:cubicBezTo>
                          <a:pt x="75" y="346"/>
                          <a:pt x="85" y="347"/>
                          <a:pt x="95" y="347"/>
                        </a:cubicBezTo>
                        <a:cubicBezTo>
                          <a:pt x="97" y="347"/>
                          <a:pt x="98" y="347"/>
                          <a:pt x="100" y="346"/>
                        </a:cubicBezTo>
                        <a:cubicBezTo>
                          <a:pt x="106" y="346"/>
                          <a:pt x="111" y="345"/>
                          <a:pt x="117" y="344"/>
                        </a:cubicBezTo>
                        <a:cubicBezTo>
                          <a:pt x="130" y="341"/>
                          <a:pt x="143" y="338"/>
                          <a:pt x="156" y="334"/>
                        </a:cubicBezTo>
                        <a:cubicBezTo>
                          <a:pt x="157" y="333"/>
                          <a:pt x="159" y="333"/>
                          <a:pt x="160" y="332"/>
                        </a:cubicBezTo>
                        <a:cubicBezTo>
                          <a:pt x="171" y="329"/>
                          <a:pt x="182" y="324"/>
                          <a:pt x="193" y="319"/>
                        </a:cubicBezTo>
                        <a:cubicBezTo>
                          <a:pt x="200" y="316"/>
                          <a:pt x="207" y="313"/>
                          <a:pt x="213" y="309"/>
                        </a:cubicBezTo>
                        <a:cubicBezTo>
                          <a:pt x="214" y="308"/>
                          <a:pt x="216" y="307"/>
                          <a:pt x="217" y="306"/>
                        </a:cubicBezTo>
                        <a:cubicBezTo>
                          <a:pt x="236" y="293"/>
                          <a:pt x="249" y="275"/>
                          <a:pt x="248" y="249"/>
                        </a:cubicBezTo>
                        <a:cubicBezTo>
                          <a:pt x="248" y="225"/>
                          <a:pt x="236" y="213"/>
                          <a:pt x="219" y="197"/>
                        </a:cubicBezTo>
                        <a:cubicBezTo>
                          <a:pt x="196" y="174"/>
                          <a:pt x="172" y="152"/>
                          <a:pt x="148" y="129"/>
                        </a:cubicBezTo>
                        <a:cubicBezTo>
                          <a:pt x="123" y="107"/>
                          <a:pt x="99" y="85"/>
                          <a:pt x="74" y="63"/>
                        </a:cubicBezTo>
                        <a:cubicBezTo>
                          <a:pt x="61" y="53"/>
                          <a:pt x="49" y="42"/>
                          <a:pt x="36" y="31"/>
                        </a:cubicBezTo>
                        <a:cubicBezTo>
                          <a:pt x="30" y="26"/>
                          <a:pt x="23" y="20"/>
                          <a:pt x="17" y="15"/>
                        </a:cubicBezTo>
                        <a:cubicBezTo>
                          <a:pt x="16" y="14"/>
                          <a:pt x="13" y="12"/>
                          <a:pt x="9" y="9"/>
                        </a:cubicBezTo>
                        <a:lnTo>
                          <a:pt x="9" y="9"/>
                        </a:lnTo>
                        <a:cubicBezTo>
                          <a:pt x="4" y="5"/>
                          <a:pt x="0" y="2"/>
                          <a:pt x="0" y="0"/>
                        </a:cubicBezTo>
                        <a:cubicBezTo>
                          <a:pt x="0" y="2"/>
                          <a:pt x="0" y="3"/>
                          <a:pt x="0" y="5"/>
                        </a:cubicBezTo>
                        <a:cubicBezTo>
                          <a:pt x="0" y="8"/>
                          <a:pt x="0" y="11"/>
                          <a:pt x="0" y="14"/>
                        </a:cubicBezTo>
                        <a:cubicBezTo>
                          <a:pt x="7" y="104"/>
                          <a:pt x="19" y="194"/>
                          <a:pt x="36" y="283"/>
                        </a:cubicBezTo>
                        <a:cubicBezTo>
                          <a:pt x="40" y="305"/>
                          <a:pt x="47" y="329"/>
                          <a:pt x="66" y="340"/>
                        </a:cubicBezTo>
                        <a:lnTo>
                          <a:pt x="66" y="341"/>
                        </a:ln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5" name="Google Shape;455;p16"/>
                  <p:cNvSpPr/>
                  <p:nvPr/>
                </p:nvSpPr>
                <p:spPr>
                  <a:xfrm>
                    <a:off x="1069303" y="2714257"/>
                    <a:ext cx="114322" cy="1623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" h="314" extrusionOk="0">
                        <a:moveTo>
                          <a:pt x="0" y="4"/>
                        </a:moveTo>
                        <a:lnTo>
                          <a:pt x="1" y="6"/>
                        </a:lnTo>
                        <a:lnTo>
                          <a:pt x="4" y="9"/>
                        </a:lnTo>
                        <a:lnTo>
                          <a:pt x="9" y="15"/>
                        </a:lnTo>
                        <a:lnTo>
                          <a:pt x="11" y="18"/>
                        </a:lnTo>
                        <a:lnTo>
                          <a:pt x="14" y="22"/>
                        </a:lnTo>
                        <a:cubicBezTo>
                          <a:pt x="19" y="29"/>
                          <a:pt x="25" y="36"/>
                          <a:pt x="31" y="43"/>
                        </a:cubicBezTo>
                        <a:lnTo>
                          <a:pt x="31" y="43"/>
                        </a:lnTo>
                        <a:cubicBezTo>
                          <a:pt x="98" y="129"/>
                          <a:pt x="165" y="218"/>
                          <a:pt x="217" y="313"/>
                        </a:cubicBezTo>
                        <a:cubicBezTo>
                          <a:pt x="219" y="312"/>
                          <a:pt x="220" y="311"/>
                          <a:pt x="221" y="310"/>
                        </a:cubicBezTo>
                        <a:cubicBezTo>
                          <a:pt x="165" y="207"/>
                          <a:pt x="90" y="111"/>
                          <a:pt x="17" y="19"/>
                        </a:cubicBezTo>
                        <a:lnTo>
                          <a:pt x="15" y="15"/>
                        </a:lnTo>
                        <a:lnTo>
                          <a:pt x="13" y="13"/>
                        </a:lnTo>
                        <a:lnTo>
                          <a:pt x="4" y="2"/>
                        </a:lnTo>
                        <a:cubicBezTo>
                          <a:pt x="3" y="0"/>
                          <a:pt x="2" y="0"/>
                          <a:pt x="1" y="1"/>
                        </a:cubicBez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6" name="Google Shape;456;p16"/>
                  <p:cNvSpPr/>
                  <p:nvPr/>
                </p:nvSpPr>
                <p:spPr>
                  <a:xfrm>
                    <a:off x="1069303" y="2711970"/>
                    <a:ext cx="86885" cy="1852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" h="357" extrusionOk="0">
                        <a:moveTo>
                          <a:pt x="100" y="356"/>
                        </a:moveTo>
                        <a:cubicBezTo>
                          <a:pt x="102" y="356"/>
                          <a:pt x="103" y="356"/>
                          <a:pt x="105" y="355"/>
                        </a:cubicBezTo>
                        <a:cubicBezTo>
                          <a:pt x="90" y="302"/>
                          <a:pt x="75" y="249"/>
                          <a:pt x="60" y="196"/>
                        </a:cubicBezTo>
                        <a:cubicBezTo>
                          <a:pt x="43" y="138"/>
                          <a:pt x="27" y="79"/>
                          <a:pt x="10" y="20"/>
                        </a:cubicBezTo>
                        <a:cubicBezTo>
                          <a:pt x="10" y="19"/>
                          <a:pt x="9" y="19"/>
                          <a:pt x="9" y="18"/>
                        </a:cubicBezTo>
                        <a:cubicBezTo>
                          <a:pt x="10" y="20"/>
                          <a:pt x="11" y="21"/>
                          <a:pt x="12" y="23"/>
                        </a:cubicBezTo>
                        <a:cubicBezTo>
                          <a:pt x="72" y="123"/>
                          <a:pt x="122" y="231"/>
                          <a:pt x="161" y="343"/>
                        </a:cubicBezTo>
                        <a:cubicBezTo>
                          <a:pt x="163" y="342"/>
                          <a:pt x="164" y="342"/>
                          <a:pt x="165" y="341"/>
                        </a:cubicBezTo>
                        <a:cubicBezTo>
                          <a:pt x="130" y="240"/>
                          <a:pt x="85" y="141"/>
                          <a:pt x="32" y="48"/>
                        </a:cubicBezTo>
                        <a:lnTo>
                          <a:pt x="32" y="48"/>
                        </a:lnTo>
                        <a:cubicBezTo>
                          <a:pt x="27" y="39"/>
                          <a:pt x="21" y="30"/>
                          <a:pt x="16" y="20"/>
                        </a:cubicBezTo>
                        <a:lnTo>
                          <a:pt x="15" y="19"/>
                        </a:lnTo>
                        <a:cubicBezTo>
                          <a:pt x="12" y="13"/>
                          <a:pt x="8" y="7"/>
                          <a:pt x="5" y="1"/>
                        </a:cubicBezTo>
                        <a:cubicBezTo>
                          <a:pt x="4" y="0"/>
                          <a:pt x="3" y="0"/>
                          <a:pt x="2" y="0"/>
                        </a:cubicBezTo>
                        <a:cubicBezTo>
                          <a:pt x="1" y="1"/>
                          <a:pt x="0" y="1"/>
                          <a:pt x="1" y="3"/>
                        </a:cubicBezTo>
                        <a:cubicBezTo>
                          <a:pt x="1" y="4"/>
                          <a:pt x="1" y="5"/>
                          <a:pt x="2" y="6"/>
                        </a:cubicBezTo>
                        <a:lnTo>
                          <a:pt x="2" y="6"/>
                        </a:lnTo>
                        <a:cubicBezTo>
                          <a:pt x="2" y="8"/>
                          <a:pt x="2" y="9"/>
                          <a:pt x="3" y="10"/>
                        </a:cubicBezTo>
                        <a:cubicBezTo>
                          <a:pt x="4" y="15"/>
                          <a:pt x="5" y="19"/>
                          <a:pt x="7" y="23"/>
                        </a:cubicBezTo>
                        <a:cubicBezTo>
                          <a:pt x="23" y="82"/>
                          <a:pt x="40" y="139"/>
                          <a:pt x="56" y="198"/>
                        </a:cubicBezTo>
                        <a:cubicBezTo>
                          <a:pt x="71" y="250"/>
                          <a:pt x="86" y="302"/>
                          <a:pt x="101" y="356"/>
                        </a:cubicBezTo>
                        <a:lnTo>
                          <a:pt x="100" y="356"/>
                        </a:ln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7" name="Google Shape;457;p16"/>
                  <p:cNvSpPr/>
                  <p:nvPr/>
                </p:nvSpPr>
                <p:spPr>
                  <a:xfrm>
                    <a:off x="1037293" y="2652521"/>
                    <a:ext cx="324676" cy="2057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398" extrusionOk="0">
                        <a:moveTo>
                          <a:pt x="100" y="192"/>
                        </a:moveTo>
                        <a:cubicBezTo>
                          <a:pt x="139" y="239"/>
                          <a:pt x="183" y="282"/>
                          <a:pt x="229" y="322"/>
                        </a:cubicBezTo>
                        <a:cubicBezTo>
                          <a:pt x="246" y="336"/>
                          <a:pt x="263" y="351"/>
                          <a:pt x="281" y="363"/>
                        </a:cubicBezTo>
                        <a:cubicBezTo>
                          <a:pt x="284" y="365"/>
                          <a:pt x="287" y="367"/>
                          <a:pt x="290" y="368"/>
                        </a:cubicBezTo>
                        <a:cubicBezTo>
                          <a:pt x="303" y="376"/>
                          <a:pt x="317" y="382"/>
                          <a:pt x="332" y="386"/>
                        </a:cubicBezTo>
                        <a:cubicBezTo>
                          <a:pt x="372" y="397"/>
                          <a:pt x="417" y="389"/>
                          <a:pt x="455" y="372"/>
                        </a:cubicBezTo>
                        <a:cubicBezTo>
                          <a:pt x="493" y="354"/>
                          <a:pt x="527" y="327"/>
                          <a:pt x="558" y="300"/>
                        </a:cubicBezTo>
                        <a:cubicBezTo>
                          <a:pt x="576" y="284"/>
                          <a:pt x="593" y="268"/>
                          <a:pt x="606" y="249"/>
                        </a:cubicBezTo>
                        <a:cubicBezTo>
                          <a:pt x="618" y="229"/>
                          <a:pt x="625" y="205"/>
                          <a:pt x="620" y="183"/>
                        </a:cubicBezTo>
                        <a:cubicBezTo>
                          <a:pt x="615" y="159"/>
                          <a:pt x="597" y="139"/>
                          <a:pt x="576" y="127"/>
                        </a:cubicBezTo>
                        <a:cubicBezTo>
                          <a:pt x="576" y="126"/>
                          <a:pt x="575" y="126"/>
                          <a:pt x="575" y="126"/>
                        </a:cubicBezTo>
                        <a:cubicBezTo>
                          <a:pt x="567" y="121"/>
                          <a:pt x="559" y="118"/>
                          <a:pt x="551" y="114"/>
                        </a:cubicBezTo>
                        <a:lnTo>
                          <a:pt x="551" y="114"/>
                        </a:lnTo>
                        <a:cubicBezTo>
                          <a:pt x="537" y="109"/>
                          <a:pt x="522" y="104"/>
                          <a:pt x="507" y="100"/>
                        </a:cubicBezTo>
                        <a:cubicBezTo>
                          <a:pt x="469" y="90"/>
                          <a:pt x="431" y="80"/>
                          <a:pt x="393" y="71"/>
                        </a:cubicBezTo>
                        <a:cubicBezTo>
                          <a:pt x="324" y="54"/>
                          <a:pt x="255" y="39"/>
                          <a:pt x="186" y="25"/>
                        </a:cubicBezTo>
                        <a:cubicBezTo>
                          <a:pt x="166" y="21"/>
                          <a:pt x="146" y="17"/>
                          <a:pt x="127" y="14"/>
                        </a:cubicBezTo>
                        <a:cubicBezTo>
                          <a:pt x="122" y="13"/>
                          <a:pt x="117" y="12"/>
                          <a:pt x="112" y="11"/>
                        </a:cubicBezTo>
                        <a:cubicBezTo>
                          <a:pt x="101" y="9"/>
                          <a:pt x="91" y="7"/>
                          <a:pt x="80" y="6"/>
                        </a:cubicBezTo>
                        <a:cubicBezTo>
                          <a:pt x="62" y="2"/>
                          <a:pt x="43" y="0"/>
                          <a:pt x="25" y="2"/>
                        </a:cubicBezTo>
                        <a:cubicBezTo>
                          <a:pt x="0" y="6"/>
                          <a:pt x="5" y="26"/>
                          <a:pt x="11" y="45"/>
                        </a:cubicBezTo>
                        <a:cubicBezTo>
                          <a:pt x="14" y="54"/>
                          <a:pt x="18" y="63"/>
                          <a:pt x="21" y="71"/>
                        </a:cubicBezTo>
                        <a:cubicBezTo>
                          <a:pt x="22" y="73"/>
                          <a:pt x="23" y="75"/>
                          <a:pt x="24" y="77"/>
                        </a:cubicBezTo>
                        <a:cubicBezTo>
                          <a:pt x="44" y="119"/>
                          <a:pt x="71" y="157"/>
                          <a:pt x="101" y="192"/>
                        </a:cubicBezTo>
                        <a:lnTo>
                          <a:pt x="100" y="192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8" name="Google Shape;458;p16"/>
                  <p:cNvSpPr/>
                  <p:nvPr/>
                </p:nvSpPr>
                <p:spPr>
                  <a:xfrm>
                    <a:off x="870383" y="2657094"/>
                    <a:ext cx="468719" cy="308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4" h="595" extrusionOk="0">
                        <a:moveTo>
                          <a:pt x="151" y="386"/>
                        </a:moveTo>
                        <a:cubicBezTo>
                          <a:pt x="163" y="389"/>
                          <a:pt x="174" y="380"/>
                          <a:pt x="182" y="370"/>
                        </a:cubicBezTo>
                        <a:cubicBezTo>
                          <a:pt x="202" y="345"/>
                          <a:pt x="215" y="313"/>
                          <a:pt x="219" y="280"/>
                        </a:cubicBezTo>
                        <a:cubicBezTo>
                          <a:pt x="221" y="258"/>
                          <a:pt x="210" y="230"/>
                          <a:pt x="184" y="246"/>
                        </a:cubicBezTo>
                        <a:cubicBezTo>
                          <a:pt x="164" y="260"/>
                          <a:pt x="151" y="288"/>
                          <a:pt x="144" y="310"/>
                        </a:cubicBezTo>
                        <a:cubicBezTo>
                          <a:pt x="140" y="324"/>
                          <a:pt x="137" y="338"/>
                          <a:pt x="137" y="353"/>
                        </a:cubicBezTo>
                        <a:cubicBezTo>
                          <a:pt x="136" y="360"/>
                          <a:pt x="137" y="366"/>
                          <a:pt x="139" y="372"/>
                        </a:cubicBezTo>
                        <a:cubicBezTo>
                          <a:pt x="141" y="378"/>
                          <a:pt x="145" y="384"/>
                          <a:pt x="151" y="386"/>
                        </a:cubicBezTo>
                        <a:close/>
                        <a:moveTo>
                          <a:pt x="253" y="116"/>
                        </a:moveTo>
                        <a:cubicBezTo>
                          <a:pt x="255" y="117"/>
                          <a:pt x="257" y="118"/>
                          <a:pt x="259" y="119"/>
                        </a:cubicBezTo>
                        <a:cubicBezTo>
                          <a:pt x="252" y="129"/>
                          <a:pt x="248" y="140"/>
                          <a:pt x="247" y="152"/>
                        </a:cubicBezTo>
                        <a:cubicBezTo>
                          <a:pt x="245" y="164"/>
                          <a:pt x="249" y="178"/>
                          <a:pt x="261" y="181"/>
                        </a:cubicBezTo>
                        <a:cubicBezTo>
                          <a:pt x="265" y="182"/>
                          <a:pt x="269" y="182"/>
                          <a:pt x="272" y="181"/>
                        </a:cubicBezTo>
                        <a:cubicBezTo>
                          <a:pt x="273" y="180"/>
                          <a:pt x="274" y="180"/>
                          <a:pt x="275" y="179"/>
                        </a:cubicBezTo>
                        <a:cubicBezTo>
                          <a:pt x="282" y="175"/>
                          <a:pt x="287" y="168"/>
                          <a:pt x="288" y="159"/>
                        </a:cubicBezTo>
                        <a:cubicBezTo>
                          <a:pt x="289" y="143"/>
                          <a:pt x="281" y="127"/>
                          <a:pt x="268" y="117"/>
                        </a:cubicBezTo>
                        <a:cubicBezTo>
                          <a:pt x="279" y="103"/>
                          <a:pt x="294" y="93"/>
                          <a:pt x="310" y="88"/>
                        </a:cubicBezTo>
                        <a:cubicBezTo>
                          <a:pt x="309" y="86"/>
                          <a:pt x="308" y="84"/>
                          <a:pt x="307" y="82"/>
                        </a:cubicBezTo>
                        <a:cubicBezTo>
                          <a:pt x="290" y="87"/>
                          <a:pt x="274" y="99"/>
                          <a:pt x="263" y="113"/>
                        </a:cubicBezTo>
                        <a:cubicBezTo>
                          <a:pt x="260" y="112"/>
                          <a:pt x="258" y="111"/>
                          <a:pt x="255" y="110"/>
                        </a:cubicBezTo>
                        <a:cubicBezTo>
                          <a:pt x="239" y="104"/>
                          <a:pt x="220" y="106"/>
                          <a:pt x="204" y="115"/>
                        </a:cubicBezTo>
                        <a:cubicBezTo>
                          <a:pt x="201" y="119"/>
                          <a:pt x="199" y="123"/>
                          <a:pt x="196" y="128"/>
                        </a:cubicBezTo>
                        <a:cubicBezTo>
                          <a:pt x="198" y="127"/>
                          <a:pt x="199" y="126"/>
                          <a:pt x="200" y="125"/>
                        </a:cubicBezTo>
                        <a:cubicBezTo>
                          <a:pt x="216" y="113"/>
                          <a:pt x="236" y="110"/>
                          <a:pt x="253" y="116"/>
                        </a:cubicBezTo>
                        <a:close/>
                        <a:moveTo>
                          <a:pt x="264" y="123"/>
                        </a:moveTo>
                        <a:cubicBezTo>
                          <a:pt x="275" y="131"/>
                          <a:pt x="282" y="145"/>
                          <a:pt x="281" y="158"/>
                        </a:cubicBezTo>
                        <a:cubicBezTo>
                          <a:pt x="280" y="165"/>
                          <a:pt x="276" y="171"/>
                          <a:pt x="272" y="173"/>
                        </a:cubicBezTo>
                        <a:cubicBezTo>
                          <a:pt x="269" y="175"/>
                          <a:pt x="266" y="176"/>
                          <a:pt x="263" y="175"/>
                        </a:cubicBezTo>
                        <a:cubicBezTo>
                          <a:pt x="255" y="173"/>
                          <a:pt x="252" y="162"/>
                          <a:pt x="253" y="153"/>
                        </a:cubicBezTo>
                        <a:cubicBezTo>
                          <a:pt x="255" y="142"/>
                          <a:pt x="258" y="132"/>
                          <a:pt x="264" y="123"/>
                        </a:cubicBezTo>
                        <a:close/>
                        <a:moveTo>
                          <a:pt x="255" y="329"/>
                        </a:moveTo>
                        <a:cubicBezTo>
                          <a:pt x="255" y="334"/>
                          <a:pt x="257" y="340"/>
                          <a:pt x="261" y="344"/>
                        </a:cubicBezTo>
                        <a:cubicBezTo>
                          <a:pt x="264" y="349"/>
                          <a:pt x="269" y="351"/>
                          <a:pt x="275" y="350"/>
                        </a:cubicBezTo>
                        <a:cubicBezTo>
                          <a:pt x="280" y="350"/>
                          <a:pt x="284" y="347"/>
                          <a:pt x="287" y="343"/>
                        </a:cubicBezTo>
                        <a:cubicBezTo>
                          <a:pt x="290" y="339"/>
                          <a:pt x="292" y="335"/>
                          <a:pt x="293" y="330"/>
                        </a:cubicBezTo>
                        <a:cubicBezTo>
                          <a:pt x="296" y="323"/>
                          <a:pt x="298" y="315"/>
                          <a:pt x="298" y="307"/>
                        </a:cubicBezTo>
                        <a:cubicBezTo>
                          <a:pt x="298" y="299"/>
                          <a:pt x="295" y="291"/>
                          <a:pt x="289" y="286"/>
                        </a:cubicBezTo>
                        <a:cubicBezTo>
                          <a:pt x="264" y="266"/>
                          <a:pt x="252" y="312"/>
                          <a:pt x="255" y="329"/>
                        </a:cubicBezTo>
                        <a:close/>
                        <a:moveTo>
                          <a:pt x="262" y="502"/>
                        </a:moveTo>
                        <a:cubicBezTo>
                          <a:pt x="246" y="504"/>
                          <a:pt x="245" y="533"/>
                          <a:pt x="258" y="540"/>
                        </a:cubicBezTo>
                        <a:cubicBezTo>
                          <a:pt x="265" y="544"/>
                          <a:pt x="274" y="542"/>
                          <a:pt x="279" y="535"/>
                        </a:cubicBezTo>
                        <a:cubicBezTo>
                          <a:pt x="289" y="523"/>
                          <a:pt x="279" y="501"/>
                          <a:pt x="262" y="502"/>
                        </a:cubicBezTo>
                        <a:close/>
                        <a:moveTo>
                          <a:pt x="67" y="547"/>
                        </a:moveTo>
                        <a:cubicBezTo>
                          <a:pt x="54" y="559"/>
                          <a:pt x="54" y="594"/>
                          <a:pt x="79" y="591"/>
                        </a:cubicBezTo>
                        <a:cubicBezTo>
                          <a:pt x="86" y="590"/>
                          <a:pt x="92" y="584"/>
                          <a:pt x="95" y="578"/>
                        </a:cubicBezTo>
                        <a:cubicBezTo>
                          <a:pt x="100" y="568"/>
                          <a:pt x="101" y="556"/>
                          <a:pt x="93" y="548"/>
                        </a:cubicBezTo>
                        <a:cubicBezTo>
                          <a:pt x="86" y="540"/>
                          <a:pt x="74" y="539"/>
                          <a:pt x="67" y="547"/>
                        </a:cubicBezTo>
                        <a:close/>
                        <a:moveTo>
                          <a:pt x="311" y="430"/>
                        </a:moveTo>
                        <a:cubicBezTo>
                          <a:pt x="280" y="425"/>
                          <a:pt x="245" y="438"/>
                          <a:pt x="217" y="465"/>
                        </a:cubicBezTo>
                        <a:cubicBezTo>
                          <a:pt x="194" y="487"/>
                          <a:pt x="178" y="515"/>
                          <a:pt x="162" y="542"/>
                        </a:cubicBezTo>
                        <a:cubicBezTo>
                          <a:pt x="153" y="517"/>
                          <a:pt x="132" y="496"/>
                          <a:pt x="106" y="487"/>
                        </a:cubicBezTo>
                        <a:cubicBezTo>
                          <a:pt x="78" y="478"/>
                          <a:pt x="45" y="484"/>
                          <a:pt x="22" y="503"/>
                        </a:cubicBezTo>
                        <a:cubicBezTo>
                          <a:pt x="16" y="507"/>
                          <a:pt x="11" y="513"/>
                          <a:pt x="6" y="519"/>
                        </a:cubicBezTo>
                        <a:lnTo>
                          <a:pt x="6" y="519"/>
                        </a:lnTo>
                        <a:cubicBezTo>
                          <a:pt x="3" y="528"/>
                          <a:pt x="1" y="536"/>
                          <a:pt x="0" y="545"/>
                        </a:cubicBezTo>
                        <a:cubicBezTo>
                          <a:pt x="5" y="531"/>
                          <a:pt x="14" y="518"/>
                          <a:pt x="26" y="508"/>
                        </a:cubicBezTo>
                        <a:cubicBezTo>
                          <a:pt x="47" y="491"/>
                          <a:pt x="78" y="485"/>
                          <a:pt x="104" y="494"/>
                        </a:cubicBezTo>
                        <a:cubicBezTo>
                          <a:pt x="130" y="503"/>
                          <a:pt x="151" y="525"/>
                          <a:pt x="158" y="552"/>
                        </a:cubicBezTo>
                        <a:cubicBezTo>
                          <a:pt x="159" y="553"/>
                          <a:pt x="160" y="554"/>
                          <a:pt x="161" y="554"/>
                        </a:cubicBezTo>
                        <a:cubicBezTo>
                          <a:pt x="162" y="554"/>
                          <a:pt x="164" y="554"/>
                          <a:pt x="164" y="552"/>
                        </a:cubicBezTo>
                        <a:cubicBezTo>
                          <a:pt x="180" y="523"/>
                          <a:pt x="197" y="493"/>
                          <a:pt x="221" y="470"/>
                        </a:cubicBezTo>
                        <a:cubicBezTo>
                          <a:pt x="248" y="445"/>
                          <a:pt x="281" y="432"/>
                          <a:pt x="310" y="437"/>
                        </a:cubicBezTo>
                        <a:cubicBezTo>
                          <a:pt x="335" y="440"/>
                          <a:pt x="356" y="456"/>
                          <a:pt x="369" y="478"/>
                        </a:cubicBezTo>
                        <a:cubicBezTo>
                          <a:pt x="369" y="474"/>
                          <a:pt x="370" y="471"/>
                          <a:pt x="370" y="467"/>
                        </a:cubicBezTo>
                        <a:cubicBezTo>
                          <a:pt x="356" y="448"/>
                          <a:pt x="335" y="434"/>
                          <a:pt x="311" y="430"/>
                        </a:cubicBezTo>
                        <a:close/>
                        <a:moveTo>
                          <a:pt x="854" y="111"/>
                        </a:moveTo>
                        <a:cubicBezTo>
                          <a:pt x="869" y="108"/>
                          <a:pt x="884" y="109"/>
                          <a:pt x="899" y="114"/>
                        </a:cubicBezTo>
                        <a:cubicBezTo>
                          <a:pt x="891" y="109"/>
                          <a:pt x="883" y="106"/>
                          <a:pt x="875" y="102"/>
                        </a:cubicBezTo>
                        <a:lnTo>
                          <a:pt x="875" y="102"/>
                        </a:lnTo>
                        <a:cubicBezTo>
                          <a:pt x="868" y="102"/>
                          <a:pt x="860" y="102"/>
                          <a:pt x="853" y="104"/>
                        </a:cubicBezTo>
                        <a:cubicBezTo>
                          <a:pt x="824" y="110"/>
                          <a:pt x="798" y="132"/>
                          <a:pt x="788" y="160"/>
                        </a:cubicBezTo>
                        <a:cubicBezTo>
                          <a:pt x="778" y="184"/>
                          <a:pt x="781" y="214"/>
                          <a:pt x="795" y="237"/>
                        </a:cubicBezTo>
                        <a:cubicBezTo>
                          <a:pt x="764" y="232"/>
                          <a:pt x="732" y="226"/>
                          <a:pt x="700" y="231"/>
                        </a:cubicBezTo>
                        <a:cubicBezTo>
                          <a:pt x="662" y="235"/>
                          <a:pt x="629" y="254"/>
                          <a:pt x="613" y="282"/>
                        </a:cubicBezTo>
                        <a:cubicBezTo>
                          <a:pt x="601" y="302"/>
                          <a:pt x="599" y="328"/>
                          <a:pt x="605" y="351"/>
                        </a:cubicBezTo>
                        <a:cubicBezTo>
                          <a:pt x="608" y="353"/>
                          <a:pt x="611" y="355"/>
                          <a:pt x="614" y="356"/>
                        </a:cubicBezTo>
                        <a:cubicBezTo>
                          <a:pt x="605" y="333"/>
                          <a:pt x="606" y="306"/>
                          <a:pt x="619" y="285"/>
                        </a:cubicBezTo>
                        <a:cubicBezTo>
                          <a:pt x="634" y="260"/>
                          <a:pt x="665" y="242"/>
                          <a:pt x="701" y="237"/>
                        </a:cubicBezTo>
                        <a:cubicBezTo>
                          <a:pt x="735" y="233"/>
                          <a:pt x="768" y="239"/>
                          <a:pt x="801" y="245"/>
                        </a:cubicBezTo>
                        <a:cubicBezTo>
                          <a:pt x="802" y="245"/>
                          <a:pt x="804" y="245"/>
                          <a:pt x="805" y="243"/>
                        </a:cubicBezTo>
                        <a:cubicBezTo>
                          <a:pt x="805" y="242"/>
                          <a:pt x="805" y="241"/>
                          <a:pt x="805" y="240"/>
                        </a:cubicBezTo>
                        <a:cubicBezTo>
                          <a:pt x="789" y="218"/>
                          <a:pt x="784" y="187"/>
                          <a:pt x="794" y="162"/>
                        </a:cubicBezTo>
                        <a:cubicBezTo>
                          <a:pt x="804" y="136"/>
                          <a:pt x="827" y="117"/>
                          <a:pt x="854" y="111"/>
                        </a:cubicBezTo>
                        <a:close/>
                        <a:moveTo>
                          <a:pt x="858" y="167"/>
                        </a:moveTo>
                        <a:cubicBezTo>
                          <a:pt x="848" y="168"/>
                          <a:pt x="841" y="176"/>
                          <a:pt x="842" y="187"/>
                        </a:cubicBezTo>
                        <a:cubicBezTo>
                          <a:pt x="844" y="198"/>
                          <a:pt x="854" y="205"/>
                          <a:pt x="865" y="207"/>
                        </a:cubicBezTo>
                        <a:cubicBezTo>
                          <a:pt x="872" y="209"/>
                          <a:pt x="879" y="208"/>
                          <a:pt x="885" y="203"/>
                        </a:cubicBezTo>
                        <a:cubicBezTo>
                          <a:pt x="903" y="186"/>
                          <a:pt x="876" y="165"/>
                          <a:pt x="858" y="167"/>
                        </a:cubicBezTo>
                        <a:close/>
                        <a:moveTo>
                          <a:pt x="556" y="117"/>
                        </a:moveTo>
                        <a:cubicBezTo>
                          <a:pt x="583" y="135"/>
                          <a:pt x="616" y="144"/>
                          <a:pt x="649" y="145"/>
                        </a:cubicBezTo>
                        <a:cubicBezTo>
                          <a:pt x="661" y="145"/>
                          <a:pt x="676" y="142"/>
                          <a:pt x="680" y="131"/>
                        </a:cubicBezTo>
                        <a:cubicBezTo>
                          <a:pt x="682" y="125"/>
                          <a:pt x="680" y="117"/>
                          <a:pt x="677" y="112"/>
                        </a:cubicBezTo>
                        <a:cubicBezTo>
                          <a:pt x="673" y="106"/>
                          <a:pt x="669" y="103"/>
                          <a:pt x="664" y="99"/>
                        </a:cubicBezTo>
                        <a:cubicBezTo>
                          <a:pt x="652" y="90"/>
                          <a:pt x="639" y="83"/>
                          <a:pt x="625" y="77"/>
                        </a:cubicBezTo>
                        <a:cubicBezTo>
                          <a:pt x="604" y="69"/>
                          <a:pt x="574" y="61"/>
                          <a:pt x="551" y="68"/>
                        </a:cubicBezTo>
                        <a:cubicBezTo>
                          <a:pt x="522" y="77"/>
                          <a:pt x="537" y="104"/>
                          <a:pt x="556" y="117"/>
                        </a:cubicBezTo>
                        <a:close/>
                        <a:moveTo>
                          <a:pt x="700" y="289"/>
                        </a:moveTo>
                        <a:cubicBezTo>
                          <a:pt x="689" y="301"/>
                          <a:pt x="700" y="323"/>
                          <a:pt x="716" y="323"/>
                        </a:cubicBezTo>
                        <a:cubicBezTo>
                          <a:pt x="724" y="323"/>
                          <a:pt x="731" y="317"/>
                          <a:pt x="733" y="310"/>
                        </a:cubicBezTo>
                        <a:cubicBezTo>
                          <a:pt x="735" y="295"/>
                          <a:pt x="712" y="277"/>
                          <a:pt x="700" y="289"/>
                        </a:cubicBezTo>
                        <a:close/>
                        <a:moveTo>
                          <a:pt x="571" y="174"/>
                        </a:moveTo>
                        <a:cubicBezTo>
                          <a:pt x="559" y="163"/>
                          <a:pt x="516" y="142"/>
                          <a:pt x="516" y="173"/>
                        </a:cubicBezTo>
                        <a:cubicBezTo>
                          <a:pt x="516" y="181"/>
                          <a:pt x="521" y="189"/>
                          <a:pt x="527" y="194"/>
                        </a:cubicBezTo>
                        <a:cubicBezTo>
                          <a:pt x="533" y="199"/>
                          <a:pt x="540" y="202"/>
                          <a:pt x="548" y="205"/>
                        </a:cubicBezTo>
                        <a:cubicBezTo>
                          <a:pt x="552" y="206"/>
                          <a:pt x="557" y="208"/>
                          <a:pt x="562" y="208"/>
                        </a:cubicBezTo>
                        <a:cubicBezTo>
                          <a:pt x="567" y="208"/>
                          <a:pt x="572" y="207"/>
                          <a:pt x="575" y="203"/>
                        </a:cubicBezTo>
                        <a:cubicBezTo>
                          <a:pt x="579" y="199"/>
                          <a:pt x="580" y="194"/>
                          <a:pt x="579" y="188"/>
                        </a:cubicBezTo>
                        <a:cubicBezTo>
                          <a:pt x="578" y="183"/>
                          <a:pt x="574" y="178"/>
                          <a:pt x="571" y="174"/>
                        </a:cubicBezTo>
                        <a:close/>
                        <a:moveTo>
                          <a:pt x="438" y="56"/>
                        </a:moveTo>
                        <a:cubicBezTo>
                          <a:pt x="428" y="50"/>
                          <a:pt x="416" y="46"/>
                          <a:pt x="405" y="45"/>
                        </a:cubicBezTo>
                        <a:cubicBezTo>
                          <a:pt x="405" y="43"/>
                          <a:pt x="406" y="41"/>
                          <a:pt x="406" y="39"/>
                        </a:cubicBezTo>
                        <a:cubicBezTo>
                          <a:pt x="412" y="22"/>
                          <a:pt x="427" y="8"/>
                          <a:pt x="447" y="3"/>
                        </a:cubicBezTo>
                        <a:cubicBezTo>
                          <a:pt x="448" y="3"/>
                          <a:pt x="449" y="2"/>
                          <a:pt x="451" y="2"/>
                        </a:cubicBezTo>
                        <a:cubicBezTo>
                          <a:pt x="446" y="1"/>
                          <a:pt x="441" y="0"/>
                          <a:pt x="436" y="0"/>
                        </a:cubicBezTo>
                        <a:cubicBezTo>
                          <a:pt x="419" y="7"/>
                          <a:pt x="405" y="20"/>
                          <a:pt x="400" y="36"/>
                        </a:cubicBezTo>
                        <a:cubicBezTo>
                          <a:pt x="399" y="39"/>
                          <a:pt x="399" y="42"/>
                          <a:pt x="398" y="44"/>
                        </a:cubicBezTo>
                        <a:cubicBezTo>
                          <a:pt x="380" y="44"/>
                          <a:pt x="361" y="49"/>
                          <a:pt x="346" y="59"/>
                        </a:cubicBezTo>
                        <a:cubicBezTo>
                          <a:pt x="347" y="61"/>
                          <a:pt x="348" y="63"/>
                          <a:pt x="348" y="65"/>
                        </a:cubicBezTo>
                        <a:cubicBezTo>
                          <a:pt x="363" y="55"/>
                          <a:pt x="380" y="50"/>
                          <a:pt x="397" y="51"/>
                        </a:cubicBezTo>
                        <a:cubicBezTo>
                          <a:pt x="397" y="68"/>
                          <a:pt x="405" y="84"/>
                          <a:pt x="418" y="93"/>
                        </a:cubicBezTo>
                        <a:cubicBezTo>
                          <a:pt x="425" y="97"/>
                          <a:pt x="434" y="98"/>
                          <a:pt x="442" y="96"/>
                        </a:cubicBezTo>
                        <a:cubicBezTo>
                          <a:pt x="443" y="96"/>
                          <a:pt x="444" y="95"/>
                          <a:pt x="445" y="95"/>
                        </a:cubicBezTo>
                        <a:cubicBezTo>
                          <a:pt x="449" y="93"/>
                          <a:pt x="451" y="90"/>
                          <a:pt x="453" y="87"/>
                        </a:cubicBezTo>
                        <a:cubicBezTo>
                          <a:pt x="458" y="75"/>
                          <a:pt x="449" y="63"/>
                          <a:pt x="438" y="56"/>
                        </a:cubicBezTo>
                        <a:close/>
                        <a:moveTo>
                          <a:pt x="446" y="84"/>
                        </a:moveTo>
                        <a:cubicBezTo>
                          <a:pt x="445" y="87"/>
                          <a:pt x="443" y="89"/>
                          <a:pt x="439" y="90"/>
                        </a:cubicBezTo>
                        <a:cubicBezTo>
                          <a:pt x="434" y="92"/>
                          <a:pt x="427" y="90"/>
                          <a:pt x="421" y="87"/>
                        </a:cubicBezTo>
                        <a:cubicBezTo>
                          <a:pt x="410" y="80"/>
                          <a:pt x="404" y="66"/>
                          <a:pt x="404" y="52"/>
                        </a:cubicBezTo>
                        <a:cubicBezTo>
                          <a:pt x="414" y="53"/>
                          <a:pt x="425" y="56"/>
                          <a:pt x="434" y="62"/>
                        </a:cubicBezTo>
                        <a:cubicBezTo>
                          <a:pt x="442" y="67"/>
                          <a:pt x="449" y="76"/>
                          <a:pt x="446" y="8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9" name="Google Shape;459;p16"/>
                  <p:cNvSpPr/>
                  <p:nvPr/>
                </p:nvSpPr>
                <p:spPr>
                  <a:xfrm>
                    <a:off x="895533" y="2657094"/>
                    <a:ext cx="118896" cy="685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134" extrusionOk="0">
                        <a:moveTo>
                          <a:pt x="228" y="23"/>
                        </a:moveTo>
                        <a:cubicBezTo>
                          <a:pt x="185" y="1"/>
                          <a:pt x="131" y="0"/>
                          <a:pt x="87" y="22"/>
                        </a:cubicBezTo>
                        <a:cubicBezTo>
                          <a:pt x="43" y="43"/>
                          <a:pt x="9" y="86"/>
                          <a:pt x="0" y="13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0" name="Google Shape;460;p16"/>
                  <p:cNvSpPr/>
                  <p:nvPr/>
                </p:nvSpPr>
                <p:spPr>
                  <a:xfrm>
                    <a:off x="1025861" y="2572495"/>
                    <a:ext cx="98316" cy="937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1" h="183" extrusionOk="0">
                        <a:moveTo>
                          <a:pt x="6" y="182"/>
                        </a:moveTo>
                        <a:cubicBezTo>
                          <a:pt x="0" y="133"/>
                          <a:pt x="19" y="83"/>
                          <a:pt x="55" y="49"/>
                        </a:cubicBezTo>
                        <a:cubicBezTo>
                          <a:pt x="90" y="16"/>
                          <a:pt x="142" y="0"/>
                          <a:pt x="190" y="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61" name="Google Shape;461;p16"/>
                <p:cNvSpPr/>
                <p:nvPr/>
              </p:nvSpPr>
              <p:spPr>
                <a:xfrm>
                  <a:off x="8772300" y="2908500"/>
                  <a:ext cx="1005400" cy="63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16" h="25206" extrusionOk="0">
                      <a:moveTo>
                        <a:pt x="0" y="0"/>
                      </a:moveTo>
                      <a:cubicBezTo>
                        <a:pt x="2874" y="9578"/>
                        <a:pt x="14959" y="18892"/>
                        <a:pt x="24765" y="16933"/>
                      </a:cubicBezTo>
                      <a:cubicBezTo>
                        <a:pt x="27395" y="16407"/>
                        <a:pt x="30828" y="10792"/>
                        <a:pt x="28363" y="9736"/>
                      </a:cubicBezTo>
                      <a:cubicBezTo>
                        <a:pt x="24931" y="8265"/>
                        <a:pt x="22949" y="16566"/>
                        <a:pt x="24130" y="20108"/>
                      </a:cubicBezTo>
                      <a:cubicBezTo>
                        <a:pt x="25847" y="25258"/>
                        <a:pt x="37206" y="27166"/>
                        <a:pt x="40216" y="2264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462" name="Google Shape;462;p16"/>
              <p:cNvGrpSpPr/>
              <p:nvPr/>
            </p:nvGrpSpPr>
            <p:grpSpPr>
              <a:xfrm>
                <a:off x="-595706" y="-149727"/>
                <a:ext cx="1341390" cy="1167448"/>
                <a:chOff x="-595706" y="-149727"/>
                <a:chExt cx="1341390" cy="1167448"/>
              </a:xfrm>
            </p:grpSpPr>
            <p:sp>
              <p:nvSpPr>
                <p:cNvPr id="463" name="Google Shape;463;p16"/>
                <p:cNvSpPr/>
                <p:nvPr/>
              </p:nvSpPr>
              <p:spPr>
                <a:xfrm rot="7942180">
                  <a:off x="-526850" y="118927"/>
                  <a:ext cx="1005383" cy="630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16" h="25206" extrusionOk="0">
                      <a:moveTo>
                        <a:pt x="0" y="0"/>
                      </a:moveTo>
                      <a:cubicBezTo>
                        <a:pt x="2874" y="9578"/>
                        <a:pt x="14959" y="18892"/>
                        <a:pt x="24765" y="16933"/>
                      </a:cubicBezTo>
                      <a:cubicBezTo>
                        <a:pt x="27395" y="16407"/>
                        <a:pt x="30828" y="10792"/>
                        <a:pt x="28363" y="9736"/>
                      </a:cubicBezTo>
                      <a:cubicBezTo>
                        <a:pt x="24931" y="8265"/>
                        <a:pt x="22949" y="16566"/>
                        <a:pt x="24130" y="20108"/>
                      </a:cubicBezTo>
                      <a:cubicBezTo>
                        <a:pt x="25847" y="25258"/>
                        <a:pt x="37206" y="27166"/>
                        <a:pt x="40216" y="2264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</p:sp>
            <p:grpSp>
              <p:nvGrpSpPr>
                <p:cNvPr id="464" name="Google Shape;464;p16"/>
                <p:cNvGrpSpPr/>
                <p:nvPr/>
              </p:nvGrpSpPr>
              <p:grpSpPr>
                <a:xfrm rot="10799510">
                  <a:off x="399182" y="211246"/>
                  <a:ext cx="346502" cy="290730"/>
                  <a:chOff x="868096" y="2572495"/>
                  <a:chExt cx="493874" cy="423003"/>
                </a:xfrm>
              </p:grpSpPr>
              <p:sp>
                <p:nvSpPr>
                  <p:cNvPr id="465" name="Google Shape;465;p16"/>
                  <p:cNvSpPr/>
                  <p:nvPr/>
                </p:nvSpPr>
                <p:spPr>
                  <a:xfrm>
                    <a:off x="996137" y="2645663"/>
                    <a:ext cx="169196" cy="2172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" h="417" extrusionOk="0">
                        <a:moveTo>
                          <a:pt x="11" y="87"/>
                        </a:moveTo>
                        <a:cubicBezTo>
                          <a:pt x="16" y="114"/>
                          <a:pt x="34" y="135"/>
                          <a:pt x="52" y="156"/>
                        </a:cubicBezTo>
                        <a:cubicBezTo>
                          <a:pt x="125" y="241"/>
                          <a:pt x="201" y="326"/>
                          <a:pt x="286" y="401"/>
                        </a:cubicBezTo>
                        <a:cubicBezTo>
                          <a:pt x="295" y="408"/>
                          <a:pt x="308" y="416"/>
                          <a:pt x="317" y="409"/>
                        </a:cubicBezTo>
                        <a:cubicBezTo>
                          <a:pt x="326" y="402"/>
                          <a:pt x="321" y="388"/>
                          <a:pt x="316" y="377"/>
                        </a:cubicBezTo>
                        <a:cubicBezTo>
                          <a:pt x="283" y="310"/>
                          <a:pt x="250" y="243"/>
                          <a:pt x="216" y="177"/>
                        </a:cubicBezTo>
                        <a:cubicBezTo>
                          <a:pt x="195" y="134"/>
                          <a:pt x="174" y="91"/>
                          <a:pt x="142" y="56"/>
                        </a:cubicBezTo>
                        <a:cubicBezTo>
                          <a:pt x="130" y="42"/>
                          <a:pt x="116" y="29"/>
                          <a:pt x="99" y="21"/>
                        </a:cubicBezTo>
                        <a:cubicBezTo>
                          <a:pt x="53" y="0"/>
                          <a:pt x="0" y="36"/>
                          <a:pt x="11" y="8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6" name="Google Shape;466;p16"/>
                  <p:cNvSpPr/>
                  <p:nvPr/>
                </p:nvSpPr>
                <p:spPr>
                  <a:xfrm>
                    <a:off x="1037293" y="2737122"/>
                    <a:ext cx="116608" cy="1897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7" h="368" extrusionOk="0">
                        <a:moveTo>
                          <a:pt x="223" y="266"/>
                        </a:moveTo>
                        <a:cubicBezTo>
                          <a:pt x="221" y="276"/>
                          <a:pt x="216" y="285"/>
                          <a:pt x="209" y="292"/>
                        </a:cubicBezTo>
                        <a:cubicBezTo>
                          <a:pt x="208" y="293"/>
                          <a:pt x="207" y="295"/>
                          <a:pt x="206" y="296"/>
                        </a:cubicBezTo>
                        <a:cubicBezTo>
                          <a:pt x="202" y="300"/>
                          <a:pt x="198" y="304"/>
                          <a:pt x="194" y="307"/>
                        </a:cubicBezTo>
                        <a:cubicBezTo>
                          <a:pt x="183" y="316"/>
                          <a:pt x="172" y="324"/>
                          <a:pt x="161" y="331"/>
                        </a:cubicBezTo>
                        <a:cubicBezTo>
                          <a:pt x="159" y="332"/>
                          <a:pt x="158" y="333"/>
                          <a:pt x="157" y="333"/>
                        </a:cubicBezTo>
                        <a:cubicBezTo>
                          <a:pt x="147" y="340"/>
                          <a:pt x="137" y="345"/>
                          <a:pt x="127" y="351"/>
                        </a:cubicBezTo>
                        <a:cubicBezTo>
                          <a:pt x="120" y="354"/>
                          <a:pt x="112" y="357"/>
                          <a:pt x="105" y="360"/>
                        </a:cubicBezTo>
                        <a:cubicBezTo>
                          <a:pt x="104" y="360"/>
                          <a:pt x="102" y="361"/>
                          <a:pt x="101" y="361"/>
                        </a:cubicBezTo>
                        <a:cubicBezTo>
                          <a:pt x="79" y="367"/>
                          <a:pt x="57" y="366"/>
                          <a:pt x="37" y="349"/>
                        </a:cubicBezTo>
                        <a:cubicBezTo>
                          <a:pt x="19" y="334"/>
                          <a:pt x="16" y="317"/>
                          <a:pt x="15" y="294"/>
                        </a:cubicBezTo>
                        <a:cubicBezTo>
                          <a:pt x="12" y="261"/>
                          <a:pt x="10" y="229"/>
                          <a:pt x="8" y="196"/>
                        </a:cubicBezTo>
                        <a:cubicBezTo>
                          <a:pt x="6" y="163"/>
                          <a:pt x="4" y="130"/>
                          <a:pt x="3" y="97"/>
                        </a:cubicBezTo>
                        <a:cubicBezTo>
                          <a:pt x="2" y="80"/>
                          <a:pt x="2" y="63"/>
                          <a:pt x="1" y="46"/>
                        </a:cubicBezTo>
                        <a:cubicBezTo>
                          <a:pt x="1" y="38"/>
                          <a:pt x="1" y="30"/>
                          <a:pt x="1" y="22"/>
                        </a:cubicBezTo>
                        <a:cubicBezTo>
                          <a:pt x="1" y="20"/>
                          <a:pt x="1" y="17"/>
                          <a:pt x="1" y="13"/>
                        </a:cubicBezTo>
                        <a:lnTo>
                          <a:pt x="1" y="12"/>
                        </a:lnTo>
                        <a:cubicBezTo>
                          <a:pt x="2" y="7"/>
                          <a:pt x="2" y="1"/>
                          <a:pt x="0" y="0"/>
                        </a:cubicBezTo>
                        <a:cubicBezTo>
                          <a:pt x="1" y="1"/>
                          <a:pt x="2" y="2"/>
                          <a:pt x="4" y="3"/>
                        </a:cubicBezTo>
                        <a:cubicBezTo>
                          <a:pt x="6" y="5"/>
                          <a:pt x="8" y="7"/>
                          <a:pt x="10" y="10"/>
                        </a:cubicBezTo>
                        <a:cubicBezTo>
                          <a:pt x="77" y="71"/>
                          <a:pt x="139" y="137"/>
                          <a:pt x="198" y="207"/>
                        </a:cubicBezTo>
                        <a:cubicBezTo>
                          <a:pt x="212" y="224"/>
                          <a:pt x="226" y="244"/>
                          <a:pt x="223" y="266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7" name="Google Shape;467;p16"/>
                  <p:cNvSpPr/>
                  <p:nvPr/>
                </p:nvSpPr>
                <p:spPr>
                  <a:xfrm>
                    <a:off x="1035007" y="2732549"/>
                    <a:ext cx="54875" cy="1897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367" extrusionOk="0">
                        <a:moveTo>
                          <a:pt x="4" y="2"/>
                        </a:moveTo>
                        <a:lnTo>
                          <a:pt x="4" y="4"/>
                        </a:lnTo>
                        <a:lnTo>
                          <a:pt x="6" y="8"/>
                        </a:lnTo>
                        <a:lnTo>
                          <a:pt x="7" y="16"/>
                        </a:lnTo>
                        <a:lnTo>
                          <a:pt x="8" y="19"/>
                        </a:lnTo>
                        <a:lnTo>
                          <a:pt x="9" y="24"/>
                        </a:lnTo>
                        <a:cubicBezTo>
                          <a:pt x="11" y="31"/>
                          <a:pt x="13" y="40"/>
                          <a:pt x="15" y="49"/>
                        </a:cubicBezTo>
                        <a:lnTo>
                          <a:pt x="15" y="49"/>
                        </a:lnTo>
                        <a:cubicBezTo>
                          <a:pt x="40" y="156"/>
                          <a:pt x="66" y="264"/>
                          <a:pt x="107" y="365"/>
                        </a:cubicBezTo>
                        <a:cubicBezTo>
                          <a:pt x="106" y="365"/>
                          <a:pt x="104" y="366"/>
                          <a:pt x="103" y="366"/>
                        </a:cubicBezTo>
                        <a:cubicBezTo>
                          <a:pt x="58" y="257"/>
                          <a:pt x="31" y="139"/>
                          <a:pt x="5" y="25"/>
                        </a:cubicBezTo>
                        <a:lnTo>
                          <a:pt x="4" y="20"/>
                        </a:lnTo>
                        <a:lnTo>
                          <a:pt x="3" y="18"/>
                        </a:lnTo>
                        <a:lnTo>
                          <a:pt x="0" y="3"/>
                        </a:lnTo>
                        <a:cubicBezTo>
                          <a:pt x="0" y="2"/>
                          <a:pt x="0" y="1"/>
                          <a:pt x="2" y="0"/>
                        </a:cubicBezTo>
                        <a:lnTo>
                          <a:pt x="2" y="0"/>
                        </a:lnTo>
                        <a:lnTo>
                          <a:pt x="2" y="0"/>
                        </a:lnTo>
                        <a:cubicBezTo>
                          <a:pt x="2" y="0"/>
                          <a:pt x="4" y="1"/>
                          <a:pt x="4" y="2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8" name="Google Shape;468;p16"/>
                  <p:cNvSpPr/>
                  <p:nvPr/>
                </p:nvSpPr>
                <p:spPr>
                  <a:xfrm>
                    <a:off x="1032720" y="2732549"/>
                    <a:ext cx="112035" cy="178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" h="343" extrusionOk="0">
                        <a:moveTo>
                          <a:pt x="215" y="301"/>
                        </a:moveTo>
                        <a:cubicBezTo>
                          <a:pt x="214" y="302"/>
                          <a:pt x="213" y="304"/>
                          <a:pt x="212" y="305"/>
                        </a:cubicBezTo>
                        <a:cubicBezTo>
                          <a:pt x="180" y="259"/>
                          <a:pt x="149" y="214"/>
                          <a:pt x="117" y="169"/>
                        </a:cubicBezTo>
                        <a:cubicBezTo>
                          <a:pt x="82" y="119"/>
                          <a:pt x="47" y="69"/>
                          <a:pt x="11" y="19"/>
                        </a:cubicBezTo>
                        <a:cubicBezTo>
                          <a:pt x="11" y="19"/>
                          <a:pt x="11" y="18"/>
                          <a:pt x="10" y="18"/>
                        </a:cubicBezTo>
                        <a:cubicBezTo>
                          <a:pt x="11" y="20"/>
                          <a:pt x="11" y="21"/>
                          <a:pt x="12" y="23"/>
                        </a:cubicBezTo>
                        <a:cubicBezTo>
                          <a:pt x="53" y="132"/>
                          <a:pt x="105" y="239"/>
                          <a:pt x="167" y="340"/>
                        </a:cubicBezTo>
                        <a:cubicBezTo>
                          <a:pt x="165" y="341"/>
                          <a:pt x="164" y="342"/>
                          <a:pt x="163" y="342"/>
                        </a:cubicBezTo>
                        <a:cubicBezTo>
                          <a:pt x="107" y="251"/>
                          <a:pt x="59" y="154"/>
                          <a:pt x="19" y="53"/>
                        </a:cubicBezTo>
                        <a:lnTo>
                          <a:pt x="19" y="53"/>
                        </a:lnTo>
                        <a:cubicBezTo>
                          <a:pt x="15" y="43"/>
                          <a:pt x="11" y="33"/>
                          <a:pt x="8" y="24"/>
                        </a:cubicBezTo>
                        <a:cubicBezTo>
                          <a:pt x="8" y="23"/>
                          <a:pt x="7" y="23"/>
                          <a:pt x="7" y="22"/>
                        </a:cubicBezTo>
                        <a:cubicBezTo>
                          <a:pt x="5" y="16"/>
                          <a:pt x="2" y="10"/>
                          <a:pt x="0" y="3"/>
                        </a:cubicBezTo>
                        <a:cubicBezTo>
                          <a:pt x="0" y="2"/>
                          <a:pt x="0" y="1"/>
                          <a:pt x="1" y="1"/>
                        </a:cubicBezTo>
                        <a:cubicBezTo>
                          <a:pt x="2" y="0"/>
                          <a:pt x="3" y="0"/>
                          <a:pt x="4" y="1"/>
                        </a:cubicBezTo>
                        <a:cubicBezTo>
                          <a:pt x="5" y="2"/>
                          <a:pt x="6" y="3"/>
                          <a:pt x="6" y="4"/>
                        </a:cubicBezTo>
                        <a:lnTo>
                          <a:pt x="6" y="4"/>
                        </a:lnTo>
                        <a:cubicBezTo>
                          <a:pt x="7" y="5"/>
                          <a:pt x="8" y="6"/>
                          <a:pt x="8" y="7"/>
                        </a:cubicBezTo>
                        <a:cubicBezTo>
                          <a:pt x="11" y="11"/>
                          <a:pt x="14" y="15"/>
                          <a:pt x="16" y="19"/>
                        </a:cubicBezTo>
                        <a:cubicBezTo>
                          <a:pt x="52" y="68"/>
                          <a:pt x="86" y="117"/>
                          <a:pt x="121" y="167"/>
                        </a:cubicBezTo>
                        <a:cubicBezTo>
                          <a:pt x="152" y="211"/>
                          <a:pt x="183" y="256"/>
                          <a:pt x="215" y="301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9" name="Google Shape;469;p16"/>
                  <p:cNvSpPr/>
                  <p:nvPr/>
                </p:nvSpPr>
                <p:spPr>
                  <a:xfrm>
                    <a:off x="868096" y="2670813"/>
                    <a:ext cx="194347" cy="3246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" h="627" extrusionOk="0">
                        <a:moveTo>
                          <a:pt x="355" y="195"/>
                        </a:moveTo>
                        <a:cubicBezTo>
                          <a:pt x="367" y="255"/>
                          <a:pt x="372" y="316"/>
                          <a:pt x="374" y="377"/>
                        </a:cubicBezTo>
                        <a:cubicBezTo>
                          <a:pt x="375" y="399"/>
                          <a:pt x="376" y="421"/>
                          <a:pt x="373" y="443"/>
                        </a:cubicBezTo>
                        <a:cubicBezTo>
                          <a:pt x="373" y="447"/>
                          <a:pt x="372" y="450"/>
                          <a:pt x="372" y="454"/>
                        </a:cubicBezTo>
                        <a:cubicBezTo>
                          <a:pt x="369" y="469"/>
                          <a:pt x="366" y="483"/>
                          <a:pt x="359" y="497"/>
                        </a:cubicBezTo>
                        <a:cubicBezTo>
                          <a:pt x="342" y="536"/>
                          <a:pt x="308" y="565"/>
                          <a:pt x="271" y="583"/>
                        </a:cubicBezTo>
                        <a:cubicBezTo>
                          <a:pt x="233" y="602"/>
                          <a:pt x="191" y="611"/>
                          <a:pt x="150" y="618"/>
                        </a:cubicBezTo>
                        <a:cubicBezTo>
                          <a:pt x="127" y="622"/>
                          <a:pt x="103" y="626"/>
                          <a:pt x="80" y="623"/>
                        </a:cubicBezTo>
                        <a:cubicBezTo>
                          <a:pt x="57" y="621"/>
                          <a:pt x="34" y="610"/>
                          <a:pt x="19" y="592"/>
                        </a:cubicBezTo>
                        <a:cubicBezTo>
                          <a:pt x="4" y="572"/>
                          <a:pt x="0" y="546"/>
                          <a:pt x="3" y="522"/>
                        </a:cubicBezTo>
                        <a:cubicBezTo>
                          <a:pt x="3" y="521"/>
                          <a:pt x="3" y="521"/>
                          <a:pt x="4" y="521"/>
                        </a:cubicBezTo>
                        <a:cubicBezTo>
                          <a:pt x="5" y="512"/>
                          <a:pt x="7" y="503"/>
                          <a:pt x="9" y="495"/>
                        </a:cubicBezTo>
                        <a:lnTo>
                          <a:pt x="9" y="495"/>
                        </a:lnTo>
                        <a:cubicBezTo>
                          <a:pt x="14" y="480"/>
                          <a:pt x="20" y="466"/>
                          <a:pt x="26" y="452"/>
                        </a:cubicBezTo>
                        <a:cubicBezTo>
                          <a:pt x="42" y="416"/>
                          <a:pt x="59" y="380"/>
                          <a:pt x="76" y="344"/>
                        </a:cubicBezTo>
                        <a:cubicBezTo>
                          <a:pt x="106" y="281"/>
                          <a:pt x="138" y="217"/>
                          <a:pt x="171" y="155"/>
                        </a:cubicBezTo>
                        <a:cubicBezTo>
                          <a:pt x="180" y="138"/>
                          <a:pt x="190" y="121"/>
                          <a:pt x="199" y="103"/>
                        </a:cubicBezTo>
                        <a:cubicBezTo>
                          <a:pt x="202" y="99"/>
                          <a:pt x="204" y="94"/>
                          <a:pt x="207" y="90"/>
                        </a:cubicBezTo>
                        <a:cubicBezTo>
                          <a:pt x="212" y="81"/>
                          <a:pt x="217" y="71"/>
                          <a:pt x="223" y="62"/>
                        </a:cubicBezTo>
                        <a:cubicBezTo>
                          <a:pt x="231" y="46"/>
                          <a:pt x="241" y="29"/>
                          <a:pt x="255" y="17"/>
                        </a:cubicBezTo>
                        <a:cubicBezTo>
                          <a:pt x="273" y="0"/>
                          <a:pt x="286" y="17"/>
                          <a:pt x="297" y="33"/>
                        </a:cubicBezTo>
                        <a:cubicBezTo>
                          <a:pt x="302" y="41"/>
                          <a:pt x="306" y="49"/>
                          <a:pt x="310" y="57"/>
                        </a:cubicBezTo>
                        <a:cubicBezTo>
                          <a:pt x="312" y="60"/>
                          <a:pt x="312" y="62"/>
                          <a:pt x="313" y="64"/>
                        </a:cubicBezTo>
                        <a:cubicBezTo>
                          <a:pt x="334" y="105"/>
                          <a:pt x="346" y="149"/>
                          <a:pt x="355" y="195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0" name="Google Shape;470;p16"/>
                  <p:cNvSpPr/>
                  <p:nvPr/>
                </p:nvSpPr>
                <p:spPr>
                  <a:xfrm>
                    <a:off x="1071590" y="2716543"/>
                    <a:ext cx="130327" cy="180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" h="348" extrusionOk="0">
                        <a:moveTo>
                          <a:pt x="66" y="341"/>
                        </a:moveTo>
                        <a:cubicBezTo>
                          <a:pt x="75" y="346"/>
                          <a:pt x="85" y="347"/>
                          <a:pt x="95" y="347"/>
                        </a:cubicBezTo>
                        <a:cubicBezTo>
                          <a:pt x="97" y="347"/>
                          <a:pt x="98" y="347"/>
                          <a:pt x="100" y="346"/>
                        </a:cubicBezTo>
                        <a:cubicBezTo>
                          <a:pt x="106" y="346"/>
                          <a:pt x="111" y="345"/>
                          <a:pt x="117" y="344"/>
                        </a:cubicBezTo>
                        <a:cubicBezTo>
                          <a:pt x="130" y="341"/>
                          <a:pt x="143" y="338"/>
                          <a:pt x="156" y="334"/>
                        </a:cubicBezTo>
                        <a:cubicBezTo>
                          <a:pt x="157" y="333"/>
                          <a:pt x="159" y="333"/>
                          <a:pt x="160" y="332"/>
                        </a:cubicBezTo>
                        <a:cubicBezTo>
                          <a:pt x="171" y="329"/>
                          <a:pt x="182" y="324"/>
                          <a:pt x="193" y="319"/>
                        </a:cubicBezTo>
                        <a:cubicBezTo>
                          <a:pt x="200" y="316"/>
                          <a:pt x="207" y="313"/>
                          <a:pt x="213" y="309"/>
                        </a:cubicBezTo>
                        <a:cubicBezTo>
                          <a:pt x="214" y="308"/>
                          <a:pt x="216" y="307"/>
                          <a:pt x="217" y="306"/>
                        </a:cubicBezTo>
                        <a:cubicBezTo>
                          <a:pt x="236" y="293"/>
                          <a:pt x="249" y="275"/>
                          <a:pt x="248" y="249"/>
                        </a:cubicBezTo>
                        <a:cubicBezTo>
                          <a:pt x="248" y="225"/>
                          <a:pt x="236" y="213"/>
                          <a:pt x="219" y="197"/>
                        </a:cubicBezTo>
                        <a:cubicBezTo>
                          <a:pt x="196" y="174"/>
                          <a:pt x="172" y="152"/>
                          <a:pt x="148" y="129"/>
                        </a:cubicBezTo>
                        <a:cubicBezTo>
                          <a:pt x="123" y="107"/>
                          <a:pt x="99" y="85"/>
                          <a:pt x="74" y="63"/>
                        </a:cubicBezTo>
                        <a:cubicBezTo>
                          <a:pt x="61" y="53"/>
                          <a:pt x="49" y="42"/>
                          <a:pt x="36" y="31"/>
                        </a:cubicBezTo>
                        <a:cubicBezTo>
                          <a:pt x="30" y="26"/>
                          <a:pt x="23" y="20"/>
                          <a:pt x="17" y="15"/>
                        </a:cubicBezTo>
                        <a:cubicBezTo>
                          <a:pt x="16" y="14"/>
                          <a:pt x="13" y="12"/>
                          <a:pt x="9" y="9"/>
                        </a:cubicBezTo>
                        <a:lnTo>
                          <a:pt x="9" y="9"/>
                        </a:lnTo>
                        <a:cubicBezTo>
                          <a:pt x="4" y="5"/>
                          <a:pt x="0" y="2"/>
                          <a:pt x="0" y="0"/>
                        </a:cubicBezTo>
                        <a:cubicBezTo>
                          <a:pt x="0" y="2"/>
                          <a:pt x="0" y="3"/>
                          <a:pt x="0" y="5"/>
                        </a:cubicBezTo>
                        <a:cubicBezTo>
                          <a:pt x="0" y="8"/>
                          <a:pt x="0" y="11"/>
                          <a:pt x="0" y="14"/>
                        </a:cubicBezTo>
                        <a:cubicBezTo>
                          <a:pt x="7" y="104"/>
                          <a:pt x="19" y="194"/>
                          <a:pt x="36" y="283"/>
                        </a:cubicBezTo>
                        <a:cubicBezTo>
                          <a:pt x="40" y="305"/>
                          <a:pt x="47" y="329"/>
                          <a:pt x="66" y="340"/>
                        </a:cubicBezTo>
                        <a:lnTo>
                          <a:pt x="66" y="341"/>
                        </a:lnTo>
                      </a:path>
                    </a:pathLst>
                  </a:custGeom>
                  <a:solidFill>
                    <a:srgbClr val="FFE67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1" name="Google Shape;471;p16"/>
                  <p:cNvSpPr/>
                  <p:nvPr/>
                </p:nvSpPr>
                <p:spPr>
                  <a:xfrm>
                    <a:off x="1071590" y="2716543"/>
                    <a:ext cx="130327" cy="180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" h="348" extrusionOk="0">
                        <a:moveTo>
                          <a:pt x="66" y="341"/>
                        </a:moveTo>
                        <a:cubicBezTo>
                          <a:pt x="75" y="346"/>
                          <a:pt x="85" y="347"/>
                          <a:pt x="95" y="347"/>
                        </a:cubicBezTo>
                        <a:cubicBezTo>
                          <a:pt x="97" y="347"/>
                          <a:pt x="98" y="347"/>
                          <a:pt x="100" y="346"/>
                        </a:cubicBezTo>
                        <a:cubicBezTo>
                          <a:pt x="106" y="346"/>
                          <a:pt x="111" y="345"/>
                          <a:pt x="117" y="344"/>
                        </a:cubicBezTo>
                        <a:cubicBezTo>
                          <a:pt x="130" y="341"/>
                          <a:pt x="143" y="338"/>
                          <a:pt x="156" y="334"/>
                        </a:cubicBezTo>
                        <a:cubicBezTo>
                          <a:pt x="157" y="333"/>
                          <a:pt x="159" y="333"/>
                          <a:pt x="160" y="332"/>
                        </a:cubicBezTo>
                        <a:cubicBezTo>
                          <a:pt x="171" y="329"/>
                          <a:pt x="182" y="324"/>
                          <a:pt x="193" y="319"/>
                        </a:cubicBezTo>
                        <a:cubicBezTo>
                          <a:pt x="200" y="316"/>
                          <a:pt x="207" y="313"/>
                          <a:pt x="213" y="309"/>
                        </a:cubicBezTo>
                        <a:cubicBezTo>
                          <a:pt x="214" y="308"/>
                          <a:pt x="216" y="307"/>
                          <a:pt x="217" y="306"/>
                        </a:cubicBezTo>
                        <a:cubicBezTo>
                          <a:pt x="236" y="293"/>
                          <a:pt x="249" y="275"/>
                          <a:pt x="248" y="249"/>
                        </a:cubicBezTo>
                        <a:cubicBezTo>
                          <a:pt x="248" y="225"/>
                          <a:pt x="236" y="213"/>
                          <a:pt x="219" y="197"/>
                        </a:cubicBezTo>
                        <a:cubicBezTo>
                          <a:pt x="196" y="174"/>
                          <a:pt x="172" y="152"/>
                          <a:pt x="148" y="129"/>
                        </a:cubicBezTo>
                        <a:cubicBezTo>
                          <a:pt x="123" y="107"/>
                          <a:pt x="99" y="85"/>
                          <a:pt x="74" y="63"/>
                        </a:cubicBezTo>
                        <a:cubicBezTo>
                          <a:pt x="61" y="53"/>
                          <a:pt x="49" y="42"/>
                          <a:pt x="36" y="31"/>
                        </a:cubicBezTo>
                        <a:cubicBezTo>
                          <a:pt x="30" y="26"/>
                          <a:pt x="23" y="20"/>
                          <a:pt x="17" y="15"/>
                        </a:cubicBezTo>
                        <a:cubicBezTo>
                          <a:pt x="16" y="14"/>
                          <a:pt x="13" y="12"/>
                          <a:pt x="9" y="9"/>
                        </a:cubicBezTo>
                        <a:lnTo>
                          <a:pt x="9" y="9"/>
                        </a:lnTo>
                        <a:cubicBezTo>
                          <a:pt x="4" y="5"/>
                          <a:pt x="0" y="2"/>
                          <a:pt x="0" y="0"/>
                        </a:cubicBezTo>
                        <a:cubicBezTo>
                          <a:pt x="0" y="2"/>
                          <a:pt x="0" y="3"/>
                          <a:pt x="0" y="5"/>
                        </a:cubicBezTo>
                        <a:cubicBezTo>
                          <a:pt x="0" y="8"/>
                          <a:pt x="0" y="11"/>
                          <a:pt x="0" y="14"/>
                        </a:cubicBezTo>
                        <a:cubicBezTo>
                          <a:pt x="7" y="104"/>
                          <a:pt x="19" y="194"/>
                          <a:pt x="36" y="283"/>
                        </a:cubicBezTo>
                        <a:cubicBezTo>
                          <a:pt x="40" y="305"/>
                          <a:pt x="47" y="329"/>
                          <a:pt x="66" y="340"/>
                        </a:cubicBezTo>
                        <a:lnTo>
                          <a:pt x="66" y="341"/>
                        </a:ln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2" name="Google Shape;472;p16"/>
                  <p:cNvSpPr/>
                  <p:nvPr/>
                </p:nvSpPr>
                <p:spPr>
                  <a:xfrm>
                    <a:off x="1069303" y="2714257"/>
                    <a:ext cx="114322" cy="1623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" h="314" extrusionOk="0">
                        <a:moveTo>
                          <a:pt x="0" y="4"/>
                        </a:moveTo>
                        <a:lnTo>
                          <a:pt x="1" y="6"/>
                        </a:lnTo>
                        <a:lnTo>
                          <a:pt x="4" y="9"/>
                        </a:lnTo>
                        <a:lnTo>
                          <a:pt x="9" y="15"/>
                        </a:lnTo>
                        <a:lnTo>
                          <a:pt x="11" y="18"/>
                        </a:lnTo>
                        <a:lnTo>
                          <a:pt x="14" y="22"/>
                        </a:lnTo>
                        <a:cubicBezTo>
                          <a:pt x="19" y="29"/>
                          <a:pt x="25" y="36"/>
                          <a:pt x="31" y="43"/>
                        </a:cubicBezTo>
                        <a:lnTo>
                          <a:pt x="31" y="43"/>
                        </a:lnTo>
                        <a:cubicBezTo>
                          <a:pt x="98" y="129"/>
                          <a:pt x="165" y="218"/>
                          <a:pt x="217" y="313"/>
                        </a:cubicBezTo>
                        <a:cubicBezTo>
                          <a:pt x="219" y="312"/>
                          <a:pt x="220" y="311"/>
                          <a:pt x="221" y="310"/>
                        </a:cubicBezTo>
                        <a:cubicBezTo>
                          <a:pt x="165" y="207"/>
                          <a:pt x="90" y="111"/>
                          <a:pt x="17" y="19"/>
                        </a:cubicBezTo>
                        <a:lnTo>
                          <a:pt x="15" y="15"/>
                        </a:lnTo>
                        <a:lnTo>
                          <a:pt x="13" y="13"/>
                        </a:lnTo>
                        <a:lnTo>
                          <a:pt x="4" y="2"/>
                        </a:lnTo>
                        <a:cubicBezTo>
                          <a:pt x="3" y="0"/>
                          <a:pt x="2" y="0"/>
                          <a:pt x="1" y="1"/>
                        </a:cubicBez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3" name="Google Shape;473;p16"/>
                  <p:cNvSpPr/>
                  <p:nvPr/>
                </p:nvSpPr>
                <p:spPr>
                  <a:xfrm>
                    <a:off x="1069303" y="2711970"/>
                    <a:ext cx="86885" cy="1852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" h="357" extrusionOk="0">
                        <a:moveTo>
                          <a:pt x="100" y="356"/>
                        </a:moveTo>
                        <a:cubicBezTo>
                          <a:pt x="102" y="356"/>
                          <a:pt x="103" y="356"/>
                          <a:pt x="105" y="355"/>
                        </a:cubicBezTo>
                        <a:cubicBezTo>
                          <a:pt x="90" y="302"/>
                          <a:pt x="75" y="249"/>
                          <a:pt x="60" y="196"/>
                        </a:cubicBezTo>
                        <a:cubicBezTo>
                          <a:pt x="43" y="138"/>
                          <a:pt x="27" y="79"/>
                          <a:pt x="10" y="20"/>
                        </a:cubicBezTo>
                        <a:cubicBezTo>
                          <a:pt x="10" y="19"/>
                          <a:pt x="9" y="19"/>
                          <a:pt x="9" y="18"/>
                        </a:cubicBezTo>
                        <a:cubicBezTo>
                          <a:pt x="10" y="20"/>
                          <a:pt x="11" y="21"/>
                          <a:pt x="12" y="23"/>
                        </a:cubicBezTo>
                        <a:cubicBezTo>
                          <a:pt x="72" y="123"/>
                          <a:pt x="122" y="231"/>
                          <a:pt x="161" y="343"/>
                        </a:cubicBezTo>
                        <a:cubicBezTo>
                          <a:pt x="163" y="342"/>
                          <a:pt x="164" y="342"/>
                          <a:pt x="165" y="341"/>
                        </a:cubicBezTo>
                        <a:cubicBezTo>
                          <a:pt x="130" y="240"/>
                          <a:pt x="85" y="141"/>
                          <a:pt x="32" y="48"/>
                        </a:cubicBezTo>
                        <a:lnTo>
                          <a:pt x="32" y="48"/>
                        </a:lnTo>
                        <a:cubicBezTo>
                          <a:pt x="27" y="39"/>
                          <a:pt x="21" y="30"/>
                          <a:pt x="16" y="20"/>
                        </a:cubicBezTo>
                        <a:lnTo>
                          <a:pt x="15" y="19"/>
                        </a:lnTo>
                        <a:cubicBezTo>
                          <a:pt x="12" y="13"/>
                          <a:pt x="8" y="7"/>
                          <a:pt x="5" y="1"/>
                        </a:cubicBezTo>
                        <a:cubicBezTo>
                          <a:pt x="4" y="0"/>
                          <a:pt x="3" y="0"/>
                          <a:pt x="2" y="0"/>
                        </a:cubicBezTo>
                        <a:cubicBezTo>
                          <a:pt x="1" y="1"/>
                          <a:pt x="0" y="1"/>
                          <a:pt x="1" y="3"/>
                        </a:cubicBezTo>
                        <a:cubicBezTo>
                          <a:pt x="1" y="4"/>
                          <a:pt x="1" y="5"/>
                          <a:pt x="2" y="6"/>
                        </a:cubicBezTo>
                        <a:lnTo>
                          <a:pt x="2" y="6"/>
                        </a:lnTo>
                        <a:cubicBezTo>
                          <a:pt x="2" y="8"/>
                          <a:pt x="2" y="9"/>
                          <a:pt x="3" y="10"/>
                        </a:cubicBezTo>
                        <a:cubicBezTo>
                          <a:pt x="4" y="15"/>
                          <a:pt x="5" y="19"/>
                          <a:pt x="7" y="23"/>
                        </a:cubicBezTo>
                        <a:cubicBezTo>
                          <a:pt x="23" y="82"/>
                          <a:pt x="40" y="139"/>
                          <a:pt x="56" y="198"/>
                        </a:cubicBezTo>
                        <a:cubicBezTo>
                          <a:pt x="71" y="250"/>
                          <a:pt x="86" y="302"/>
                          <a:pt x="101" y="356"/>
                        </a:cubicBezTo>
                        <a:lnTo>
                          <a:pt x="100" y="356"/>
                        </a:ln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4" name="Google Shape;474;p16"/>
                  <p:cNvSpPr/>
                  <p:nvPr/>
                </p:nvSpPr>
                <p:spPr>
                  <a:xfrm>
                    <a:off x="1037293" y="2652521"/>
                    <a:ext cx="324676" cy="2057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398" extrusionOk="0">
                        <a:moveTo>
                          <a:pt x="100" y="192"/>
                        </a:moveTo>
                        <a:cubicBezTo>
                          <a:pt x="139" y="239"/>
                          <a:pt x="183" y="282"/>
                          <a:pt x="229" y="322"/>
                        </a:cubicBezTo>
                        <a:cubicBezTo>
                          <a:pt x="246" y="336"/>
                          <a:pt x="263" y="351"/>
                          <a:pt x="281" y="363"/>
                        </a:cubicBezTo>
                        <a:cubicBezTo>
                          <a:pt x="284" y="365"/>
                          <a:pt x="287" y="367"/>
                          <a:pt x="290" y="368"/>
                        </a:cubicBezTo>
                        <a:cubicBezTo>
                          <a:pt x="303" y="376"/>
                          <a:pt x="317" y="382"/>
                          <a:pt x="332" y="386"/>
                        </a:cubicBezTo>
                        <a:cubicBezTo>
                          <a:pt x="372" y="397"/>
                          <a:pt x="417" y="389"/>
                          <a:pt x="455" y="372"/>
                        </a:cubicBezTo>
                        <a:cubicBezTo>
                          <a:pt x="493" y="354"/>
                          <a:pt x="527" y="327"/>
                          <a:pt x="558" y="300"/>
                        </a:cubicBezTo>
                        <a:cubicBezTo>
                          <a:pt x="576" y="284"/>
                          <a:pt x="593" y="268"/>
                          <a:pt x="606" y="249"/>
                        </a:cubicBezTo>
                        <a:cubicBezTo>
                          <a:pt x="618" y="229"/>
                          <a:pt x="625" y="205"/>
                          <a:pt x="620" y="183"/>
                        </a:cubicBezTo>
                        <a:cubicBezTo>
                          <a:pt x="615" y="159"/>
                          <a:pt x="597" y="139"/>
                          <a:pt x="576" y="127"/>
                        </a:cubicBezTo>
                        <a:cubicBezTo>
                          <a:pt x="576" y="126"/>
                          <a:pt x="575" y="126"/>
                          <a:pt x="575" y="126"/>
                        </a:cubicBezTo>
                        <a:cubicBezTo>
                          <a:pt x="567" y="121"/>
                          <a:pt x="559" y="118"/>
                          <a:pt x="551" y="114"/>
                        </a:cubicBezTo>
                        <a:lnTo>
                          <a:pt x="551" y="114"/>
                        </a:lnTo>
                        <a:cubicBezTo>
                          <a:pt x="537" y="109"/>
                          <a:pt x="522" y="104"/>
                          <a:pt x="507" y="100"/>
                        </a:cubicBezTo>
                        <a:cubicBezTo>
                          <a:pt x="469" y="90"/>
                          <a:pt x="431" y="80"/>
                          <a:pt x="393" y="71"/>
                        </a:cubicBezTo>
                        <a:cubicBezTo>
                          <a:pt x="324" y="54"/>
                          <a:pt x="255" y="39"/>
                          <a:pt x="186" y="25"/>
                        </a:cubicBezTo>
                        <a:cubicBezTo>
                          <a:pt x="166" y="21"/>
                          <a:pt x="146" y="17"/>
                          <a:pt x="127" y="14"/>
                        </a:cubicBezTo>
                        <a:cubicBezTo>
                          <a:pt x="122" y="13"/>
                          <a:pt x="117" y="12"/>
                          <a:pt x="112" y="11"/>
                        </a:cubicBezTo>
                        <a:cubicBezTo>
                          <a:pt x="101" y="9"/>
                          <a:pt x="91" y="7"/>
                          <a:pt x="80" y="6"/>
                        </a:cubicBezTo>
                        <a:cubicBezTo>
                          <a:pt x="62" y="2"/>
                          <a:pt x="43" y="0"/>
                          <a:pt x="25" y="2"/>
                        </a:cubicBezTo>
                        <a:cubicBezTo>
                          <a:pt x="0" y="6"/>
                          <a:pt x="5" y="26"/>
                          <a:pt x="11" y="45"/>
                        </a:cubicBezTo>
                        <a:cubicBezTo>
                          <a:pt x="14" y="54"/>
                          <a:pt x="18" y="63"/>
                          <a:pt x="21" y="71"/>
                        </a:cubicBezTo>
                        <a:cubicBezTo>
                          <a:pt x="22" y="73"/>
                          <a:pt x="23" y="75"/>
                          <a:pt x="24" y="77"/>
                        </a:cubicBezTo>
                        <a:cubicBezTo>
                          <a:pt x="44" y="119"/>
                          <a:pt x="71" y="157"/>
                          <a:pt x="101" y="192"/>
                        </a:cubicBezTo>
                        <a:lnTo>
                          <a:pt x="100" y="192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5" name="Google Shape;475;p16"/>
                  <p:cNvSpPr/>
                  <p:nvPr/>
                </p:nvSpPr>
                <p:spPr>
                  <a:xfrm>
                    <a:off x="870383" y="2657094"/>
                    <a:ext cx="468719" cy="308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4" h="595" extrusionOk="0">
                        <a:moveTo>
                          <a:pt x="151" y="386"/>
                        </a:moveTo>
                        <a:cubicBezTo>
                          <a:pt x="163" y="389"/>
                          <a:pt x="174" y="380"/>
                          <a:pt x="182" y="370"/>
                        </a:cubicBezTo>
                        <a:cubicBezTo>
                          <a:pt x="202" y="345"/>
                          <a:pt x="215" y="313"/>
                          <a:pt x="219" y="280"/>
                        </a:cubicBezTo>
                        <a:cubicBezTo>
                          <a:pt x="221" y="258"/>
                          <a:pt x="210" y="230"/>
                          <a:pt x="184" y="246"/>
                        </a:cubicBezTo>
                        <a:cubicBezTo>
                          <a:pt x="164" y="260"/>
                          <a:pt x="151" y="288"/>
                          <a:pt x="144" y="310"/>
                        </a:cubicBezTo>
                        <a:cubicBezTo>
                          <a:pt x="140" y="324"/>
                          <a:pt x="137" y="338"/>
                          <a:pt x="137" y="353"/>
                        </a:cubicBezTo>
                        <a:cubicBezTo>
                          <a:pt x="136" y="360"/>
                          <a:pt x="137" y="366"/>
                          <a:pt x="139" y="372"/>
                        </a:cubicBezTo>
                        <a:cubicBezTo>
                          <a:pt x="141" y="378"/>
                          <a:pt x="145" y="384"/>
                          <a:pt x="151" y="386"/>
                        </a:cubicBezTo>
                        <a:close/>
                        <a:moveTo>
                          <a:pt x="253" y="116"/>
                        </a:moveTo>
                        <a:cubicBezTo>
                          <a:pt x="255" y="117"/>
                          <a:pt x="257" y="118"/>
                          <a:pt x="259" y="119"/>
                        </a:cubicBezTo>
                        <a:cubicBezTo>
                          <a:pt x="252" y="129"/>
                          <a:pt x="248" y="140"/>
                          <a:pt x="247" y="152"/>
                        </a:cubicBezTo>
                        <a:cubicBezTo>
                          <a:pt x="245" y="164"/>
                          <a:pt x="249" y="178"/>
                          <a:pt x="261" y="181"/>
                        </a:cubicBezTo>
                        <a:cubicBezTo>
                          <a:pt x="265" y="182"/>
                          <a:pt x="269" y="182"/>
                          <a:pt x="272" y="181"/>
                        </a:cubicBezTo>
                        <a:cubicBezTo>
                          <a:pt x="273" y="180"/>
                          <a:pt x="274" y="180"/>
                          <a:pt x="275" y="179"/>
                        </a:cubicBezTo>
                        <a:cubicBezTo>
                          <a:pt x="282" y="175"/>
                          <a:pt x="287" y="168"/>
                          <a:pt x="288" y="159"/>
                        </a:cubicBezTo>
                        <a:cubicBezTo>
                          <a:pt x="289" y="143"/>
                          <a:pt x="281" y="127"/>
                          <a:pt x="268" y="117"/>
                        </a:cubicBezTo>
                        <a:cubicBezTo>
                          <a:pt x="279" y="103"/>
                          <a:pt x="294" y="93"/>
                          <a:pt x="310" y="88"/>
                        </a:cubicBezTo>
                        <a:cubicBezTo>
                          <a:pt x="309" y="86"/>
                          <a:pt x="308" y="84"/>
                          <a:pt x="307" y="82"/>
                        </a:cubicBezTo>
                        <a:cubicBezTo>
                          <a:pt x="290" y="87"/>
                          <a:pt x="274" y="99"/>
                          <a:pt x="263" y="113"/>
                        </a:cubicBezTo>
                        <a:cubicBezTo>
                          <a:pt x="260" y="112"/>
                          <a:pt x="258" y="111"/>
                          <a:pt x="255" y="110"/>
                        </a:cubicBezTo>
                        <a:cubicBezTo>
                          <a:pt x="239" y="104"/>
                          <a:pt x="220" y="106"/>
                          <a:pt x="204" y="115"/>
                        </a:cubicBezTo>
                        <a:cubicBezTo>
                          <a:pt x="201" y="119"/>
                          <a:pt x="199" y="123"/>
                          <a:pt x="196" y="128"/>
                        </a:cubicBezTo>
                        <a:cubicBezTo>
                          <a:pt x="198" y="127"/>
                          <a:pt x="199" y="126"/>
                          <a:pt x="200" y="125"/>
                        </a:cubicBezTo>
                        <a:cubicBezTo>
                          <a:pt x="216" y="113"/>
                          <a:pt x="236" y="110"/>
                          <a:pt x="253" y="116"/>
                        </a:cubicBezTo>
                        <a:close/>
                        <a:moveTo>
                          <a:pt x="264" y="123"/>
                        </a:moveTo>
                        <a:cubicBezTo>
                          <a:pt x="275" y="131"/>
                          <a:pt x="282" y="145"/>
                          <a:pt x="281" y="158"/>
                        </a:cubicBezTo>
                        <a:cubicBezTo>
                          <a:pt x="280" y="165"/>
                          <a:pt x="276" y="171"/>
                          <a:pt x="272" y="173"/>
                        </a:cubicBezTo>
                        <a:cubicBezTo>
                          <a:pt x="269" y="175"/>
                          <a:pt x="266" y="176"/>
                          <a:pt x="263" y="175"/>
                        </a:cubicBezTo>
                        <a:cubicBezTo>
                          <a:pt x="255" y="173"/>
                          <a:pt x="252" y="162"/>
                          <a:pt x="253" y="153"/>
                        </a:cubicBezTo>
                        <a:cubicBezTo>
                          <a:pt x="255" y="142"/>
                          <a:pt x="258" y="132"/>
                          <a:pt x="264" y="123"/>
                        </a:cubicBezTo>
                        <a:close/>
                        <a:moveTo>
                          <a:pt x="255" y="329"/>
                        </a:moveTo>
                        <a:cubicBezTo>
                          <a:pt x="255" y="334"/>
                          <a:pt x="257" y="340"/>
                          <a:pt x="261" y="344"/>
                        </a:cubicBezTo>
                        <a:cubicBezTo>
                          <a:pt x="264" y="349"/>
                          <a:pt x="269" y="351"/>
                          <a:pt x="275" y="350"/>
                        </a:cubicBezTo>
                        <a:cubicBezTo>
                          <a:pt x="280" y="350"/>
                          <a:pt x="284" y="347"/>
                          <a:pt x="287" y="343"/>
                        </a:cubicBezTo>
                        <a:cubicBezTo>
                          <a:pt x="290" y="339"/>
                          <a:pt x="292" y="335"/>
                          <a:pt x="293" y="330"/>
                        </a:cubicBezTo>
                        <a:cubicBezTo>
                          <a:pt x="296" y="323"/>
                          <a:pt x="298" y="315"/>
                          <a:pt x="298" y="307"/>
                        </a:cubicBezTo>
                        <a:cubicBezTo>
                          <a:pt x="298" y="299"/>
                          <a:pt x="295" y="291"/>
                          <a:pt x="289" y="286"/>
                        </a:cubicBezTo>
                        <a:cubicBezTo>
                          <a:pt x="264" y="266"/>
                          <a:pt x="252" y="312"/>
                          <a:pt x="255" y="329"/>
                        </a:cubicBezTo>
                        <a:close/>
                        <a:moveTo>
                          <a:pt x="262" y="502"/>
                        </a:moveTo>
                        <a:cubicBezTo>
                          <a:pt x="246" y="504"/>
                          <a:pt x="245" y="533"/>
                          <a:pt x="258" y="540"/>
                        </a:cubicBezTo>
                        <a:cubicBezTo>
                          <a:pt x="265" y="544"/>
                          <a:pt x="274" y="542"/>
                          <a:pt x="279" y="535"/>
                        </a:cubicBezTo>
                        <a:cubicBezTo>
                          <a:pt x="289" y="523"/>
                          <a:pt x="279" y="501"/>
                          <a:pt x="262" y="502"/>
                        </a:cubicBezTo>
                        <a:close/>
                        <a:moveTo>
                          <a:pt x="67" y="547"/>
                        </a:moveTo>
                        <a:cubicBezTo>
                          <a:pt x="54" y="559"/>
                          <a:pt x="54" y="594"/>
                          <a:pt x="79" y="591"/>
                        </a:cubicBezTo>
                        <a:cubicBezTo>
                          <a:pt x="86" y="590"/>
                          <a:pt x="92" y="584"/>
                          <a:pt x="95" y="578"/>
                        </a:cubicBezTo>
                        <a:cubicBezTo>
                          <a:pt x="100" y="568"/>
                          <a:pt x="101" y="556"/>
                          <a:pt x="93" y="548"/>
                        </a:cubicBezTo>
                        <a:cubicBezTo>
                          <a:pt x="86" y="540"/>
                          <a:pt x="74" y="539"/>
                          <a:pt x="67" y="547"/>
                        </a:cubicBezTo>
                        <a:close/>
                        <a:moveTo>
                          <a:pt x="311" y="430"/>
                        </a:moveTo>
                        <a:cubicBezTo>
                          <a:pt x="280" y="425"/>
                          <a:pt x="245" y="438"/>
                          <a:pt x="217" y="465"/>
                        </a:cubicBezTo>
                        <a:cubicBezTo>
                          <a:pt x="194" y="487"/>
                          <a:pt x="178" y="515"/>
                          <a:pt x="162" y="542"/>
                        </a:cubicBezTo>
                        <a:cubicBezTo>
                          <a:pt x="153" y="517"/>
                          <a:pt x="132" y="496"/>
                          <a:pt x="106" y="487"/>
                        </a:cubicBezTo>
                        <a:cubicBezTo>
                          <a:pt x="78" y="478"/>
                          <a:pt x="45" y="484"/>
                          <a:pt x="22" y="503"/>
                        </a:cubicBezTo>
                        <a:cubicBezTo>
                          <a:pt x="16" y="507"/>
                          <a:pt x="11" y="513"/>
                          <a:pt x="6" y="519"/>
                        </a:cubicBezTo>
                        <a:lnTo>
                          <a:pt x="6" y="519"/>
                        </a:lnTo>
                        <a:cubicBezTo>
                          <a:pt x="3" y="528"/>
                          <a:pt x="1" y="536"/>
                          <a:pt x="0" y="545"/>
                        </a:cubicBezTo>
                        <a:cubicBezTo>
                          <a:pt x="5" y="531"/>
                          <a:pt x="14" y="518"/>
                          <a:pt x="26" y="508"/>
                        </a:cubicBezTo>
                        <a:cubicBezTo>
                          <a:pt x="47" y="491"/>
                          <a:pt x="78" y="485"/>
                          <a:pt x="104" y="494"/>
                        </a:cubicBezTo>
                        <a:cubicBezTo>
                          <a:pt x="130" y="503"/>
                          <a:pt x="151" y="525"/>
                          <a:pt x="158" y="552"/>
                        </a:cubicBezTo>
                        <a:cubicBezTo>
                          <a:pt x="159" y="553"/>
                          <a:pt x="160" y="554"/>
                          <a:pt x="161" y="554"/>
                        </a:cubicBezTo>
                        <a:cubicBezTo>
                          <a:pt x="162" y="554"/>
                          <a:pt x="164" y="554"/>
                          <a:pt x="164" y="552"/>
                        </a:cubicBezTo>
                        <a:cubicBezTo>
                          <a:pt x="180" y="523"/>
                          <a:pt x="197" y="493"/>
                          <a:pt x="221" y="470"/>
                        </a:cubicBezTo>
                        <a:cubicBezTo>
                          <a:pt x="248" y="445"/>
                          <a:pt x="281" y="432"/>
                          <a:pt x="310" y="437"/>
                        </a:cubicBezTo>
                        <a:cubicBezTo>
                          <a:pt x="335" y="440"/>
                          <a:pt x="356" y="456"/>
                          <a:pt x="369" y="478"/>
                        </a:cubicBezTo>
                        <a:cubicBezTo>
                          <a:pt x="369" y="474"/>
                          <a:pt x="370" y="471"/>
                          <a:pt x="370" y="467"/>
                        </a:cubicBezTo>
                        <a:cubicBezTo>
                          <a:pt x="356" y="448"/>
                          <a:pt x="335" y="434"/>
                          <a:pt x="311" y="430"/>
                        </a:cubicBezTo>
                        <a:close/>
                        <a:moveTo>
                          <a:pt x="854" y="111"/>
                        </a:moveTo>
                        <a:cubicBezTo>
                          <a:pt x="869" y="108"/>
                          <a:pt x="884" y="109"/>
                          <a:pt x="899" y="114"/>
                        </a:cubicBezTo>
                        <a:cubicBezTo>
                          <a:pt x="891" y="109"/>
                          <a:pt x="883" y="106"/>
                          <a:pt x="875" y="102"/>
                        </a:cubicBezTo>
                        <a:lnTo>
                          <a:pt x="875" y="102"/>
                        </a:lnTo>
                        <a:cubicBezTo>
                          <a:pt x="868" y="102"/>
                          <a:pt x="860" y="102"/>
                          <a:pt x="853" y="104"/>
                        </a:cubicBezTo>
                        <a:cubicBezTo>
                          <a:pt x="824" y="110"/>
                          <a:pt x="798" y="132"/>
                          <a:pt x="788" y="160"/>
                        </a:cubicBezTo>
                        <a:cubicBezTo>
                          <a:pt x="778" y="184"/>
                          <a:pt x="781" y="214"/>
                          <a:pt x="795" y="237"/>
                        </a:cubicBezTo>
                        <a:cubicBezTo>
                          <a:pt x="764" y="232"/>
                          <a:pt x="732" y="226"/>
                          <a:pt x="700" y="231"/>
                        </a:cubicBezTo>
                        <a:cubicBezTo>
                          <a:pt x="662" y="235"/>
                          <a:pt x="629" y="254"/>
                          <a:pt x="613" y="282"/>
                        </a:cubicBezTo>
                        <a:cubicBezTo>
                          <a:pt x="601" y="302"/>
                          <a:pt x="599" y="328"/>
                          <a:pt x="605" y="351"/>
                        </a:cubicBezTo>
                        <a:cubicBezTo>
                          <a:pt x="608" y="353"/>
                          <a:pt x="611" y="355"/>
                          <a:pt x="614" y="356"/>
                        </a:cubicBezTo>
                        <a:cubicBezTo>
                          <a:pt x="605" y="333"/>
                          <a:pt x="606" y="306"/>
                          <a:pt x="619" y="285"/>
                        </a:cubicBezTo>
                        <a:cubicBezTo>
                          <a:pt x="634" y="260"/>
                          <a:pt x="665" y="242"/>
                          <a:pt x="701" y="237"/>
                        </a:cubicBezTo>
                        <a:cubicBezTo>
                          <a:pt x="735" y="233"/>
                          <a:pt x="768" y="239"/>
                          <a:pt x="801" y="245"/>
                        </a:cubicBezTo>
                        <a:cubicBezTo>
                          <a:pt x="802" y="245"/>
                          <a:pt x="804" y="245"/>
                          <a:pt x="805" y="243"/>
                        </a:cubicBezTo>
                        <a:cubicBezTo>
                          <a:pt x="805" y="242"/>
                          <a:pt x="805" y="241"/>
                          <a:pt x="805" y="240"/>
                        </a:cubicBezTo>
                        <a:cubicBezTo>
                          <a:pt x="789" y="218"/>
                          <a:pt x="784" y="187"/>
                          <a:pt x="794" y="162"/>
                        </a:cubicBezTo>
                        <a:cubicBezTo>
                          <a:pt x="804" y="136"/>
                          <a:pt x="827" y="117"/>
                          <a:pt x="854" y="111"/>
                        </a:cubicBezTo>
                        <a:close/>
                        <a:moveTo>
                          <a:pt x="858" y="167"/>
                        </a:moveTo>
                        <a:cubicBezTo>
                          <a:pt x="848" y="168"/>
                          <a:pt x="841" y="176"/>
                          <a:pt x="842" y="187"/>
                        </a:cubicBezTo>
                        <a:cubicBezTo>
                          <a:pt x="844" y="198"/>
                          <a:pt x="854" y="205"/>
                          <a:pt x="865" y="207"/>
                        </a:cubicBezTo>
                        <a:cubicBezTo>
                          <a:pt x="872" y="209"/>
                          <a:pt x="879" y="208"/>
                          <a:pt x="885" y="203"/>
                        </a:cubicBezTo>
                        <a:cubicBezTo>
                          <a:pt x="903" y="186"/>
                          <a:pt x="876" y="165"/>
                          <a:pt x="858" y="167"/>
                        </a:cubicBezTo>
                        <a:close/>
                        <a:moveTo>
                          <a:pt x="556" y="117"/>
                        </a:moveTo>
                        <a:cubicBezTo>
                          <a:pt x="583" y="135"/>
                          <a:pt x="616" y="144"/>
                          <a:pt x="649" y="145"/>
                        </a:cubicBezTo>
                        <a:cubicBezTo>
                          <a:pt x="661" y="145"/>
                          <a:pt x="676" y="142"/>
                          <a:pt x="680" y="131"/>
                        </a:cubicBezTo>
                        <a:cubicBezTo>
                          <a:pt x="682" y="125"/>
                          <a:pt x="680" y="117"/>
                          <a:pt x="677" y="112"/>
                        </a:cubicBezTo>
                        <a:cubicBezTo>
                          <a:pt x="673" y="106"/>
                          <a:pt x="669" y="103"/>
                          <a:pt x="664" y="99"/>
                        </a:cubicBezTo>
                        <a:cubicBezTo>
                          <a:pt x="652" y="90"/>
                          <a:pt x="639" y="83"/>
                          <a:pt x="625" y="77"/>
                        </a:cubicBezTo>
                        <a:cubicBezTo>
                          <a:pt x="604" y="69"/>
                          <a:pt x="574" y="61"/>
                          <a:pt x="551" y="68"/>
                        </a:cubicBezTo>
                        <a:cubicBezTo>
                          <a:pt x="522" y="77"/>
                          <a:pt x="537" y="104"/>
                          <a:pt x="556" y="117"/>
                        </a:cubicBezTo>
                        <a:close/>
                        <a:moveTo>
                          <a:pt x="700" y="289"/>
                        </a:moveTo>
                        <a:cubicBezTo>
                          <a:pt x="689" y="301"/>
                          <a:pt x="700" y="323"/>
                          <a:pt x="716" y="323"/>
                        </a:cubicBezTo>
                        <a:cubicBezTo>
                          <a:pt x="724" y="323"/>
                          <a:pt x="731" y="317"/>
                          <a:pt x="733" y="310"/>
                        </a:cubicBezTo>
                        <a:cubicBezTo>
                          <a:pt x="735" y="295"/>
                          <a:pt x="712" y="277"/>
                          <a:pt x="700" y="289"/>
                        </a:cubicBezTo>
                        <a:close/>
                        <a:moveTo>
                          <a:pt x="571" y="174"/>
                        </a:moveTo>
                        <a:cubicBezTo>
                          <a:pt x="559" y="163"/>
                          <a:pt x="516" y="142"/>
                          <a:pt x="516" y="173"/>
                        </a:cubicBezTo>
                        <a:cubicBezTo>
                          <a:pt x="516" y="181"/>
                          <a:pt x="521" y="189"/>
                          <a:pt x="527" y="194"/>
                        </a:cubicBezTo>
                        <a:cubicBezTo>
                          <a:pt x="533" y="199"/>
                          <a:pt x="540" y="202"/>
                          <a:pt x="548" y="205"/>
                        </a:cubicBezTo>
                        <a:cubicBezTo>
                          <a:pt x="552" y="206"/>
                          <a:pt x="557" y="208"/>
                          <a:pt x="562" y="208"/>
                        </a:cubicBezTo>
                        <a:cubicBezTo>
                          <a:pt x="567" y="208"/>
                          <a:pt x="572" y="207"/>
                          <a:pt x="575" y="203"/>
                        </a:cubicBezTo>
                        <a:cubicBezTo>
                          <a:pt x="579" y="199"/>
                          <a:pt x="580" y="194"/>
                          <a:pt x="579" y="188"/>
                        </a:cubicBezTo>
                        <a:cubicBezTo>
                          <a:pt x="578" y="183"/>
                          <a:pt x="574" y="178"/>
                          <a:pt x="571" y="174"/>
                        </a:cubicBezTo>
                        <a:close/>
                        <a:moveTo>
                          <a:pt x="438" y="56"/>
                        </a:moveTo>
                        <a:cubicBezTo>
                          <a:pt x="428" y="50"/>
                          <a:pt x="416" y="46"/>
                          <a:pt x="405" y="45"/>
                        </a:cubicBezTo>
                        <a:cubicBezTo>
                          <a:pt x="405" y="43"/>
                          <a:pt x="406" y="41"/>
                          <a:pt x="406" y="39"/>
                        </a:cubicBezTo>
                        <a:cubicBezTo>
                          <a:pt x="412" y="22"/>
                          <a:pt x="427" y="8"/>
                          <a:pt x="447" y="3"/>
                        </a:cubicBezTo>
                        <a:cubicBezTo>
                          <a:pt x="448" y="3"/>
                          <a:pt x="449" y="2"/>
                          <a:pt x="451" y="2"/>
                        </a:cubicBezTo>
                        <a:cubicBezTo>
                          <a:pt x="446" y="1"/>
                          <a:pt x="441" y="0"/>
                          <a:pt x="436" y="0"/>
                        </a:cubicBezTo>
                        <a:cubicBezTo>
                          <a:pt x="419" y="7"/>
                          <a:pt x="405" y="20"/>
                          <a:pt x="400" y="36"/>
                        </a:cubicBezTo>
                        <a:cubicBezTo>
                          <a:pt x="399" y="39"/>
                          <a:pt x="399" y="42"/>
                          <a:pt x="398" y="44"/>
                        </a:cubicBezTo>
                        <a:cubicBezTo>
                          <a:pt x="380" y="44"/>
                          <a:pt x="361" y="49"/>
                          <a:pt x="346" y="59"/>
                        </a:cubicBezTo>
                        <a:cubicBezTo>
                          <a:pt x="347" y="61"/>
                          <a:pt x="348" y="63"/>
                          <a:pt x="348" y="65"/>
                        </a:cubicBezTo>
                        <a:cubicBezTo>
                          <a:pt x="363" y="55"/>
                          <a:pt x="380" y="50"/>
                          <a:pt x="397" y="51"/>
                        </a:cubicBezTo>
                        <a:cubicBezTo>
                          <a:pt x="397" y="68"/>
                          <a:pt x="405" y="84"/>
                          <a:pt x="418" y="93"/>
                        </a:cubicBezTo>
                        <a:cubicBezTo>
                          <a:pt x="425" y="97"/>
                          <a:pt x="434" y="98"/>
                          <a:pt x="442" y="96"/>
                        </a:cubicBezTo>
                        <a:cubicBezTo>
                          <a:pt x="443" y="96"/>
                          <a:pt x="444" y="95"/>
                          <a:pt x="445" y="95"/>
                        </a:cubicBezTo>
                        <a:cubicBezTo>
                          <a:pt x="449" y="93"/>
                          <a:pt x="451" y="90"/>
                          <a:pt x="453" y="87"/>
                        </a:cubicBezTo>
                        <a:cubicBezTo>
                          <a:pt x="458" y="75"/>
                          <a:pt x="449" y="63"/>
                          <a:pt x="438" y="56"/>
                        </a:cubicBezTo>
                        <a:close/>
                        <a:moveTo>
                          <a:pt x="446" y="84"/>
                        </a:moveTo>
                        <a:cubicBezTo>
                          <a:pt x="445" y="87"/>
                          <a:pt x="443" y="89"/>
                          <a:pt x="439" y="90"/>
                        </a:cubicBezTo>
                        <a:cubicBezTo>
                          <a:pt x="434" y="92"/>
                          <a:pt x="427" y="90"/>
                          <a:pt x="421" y="87"/>
                        </a:cubicBezTo>
                        <a:cubicBezTo>
                          <a:pt x="410" y="80"/>
                          <a:pt x="404" y="66"/>
                          <a:pt x="404" y="52"/>
                        </a:cubicBezTo>
                        <a:cubicBezTo>
                          <a:pt x="414" y="53"/>
                          <a:pt x="425" y="56"/>
                          <a:pt x="434" y="62"/>
                        </a:cubicBezTo>
                        <a:cubicBezTo>
                          <a:pt x="442" y="67"/>
                          <a:pt x="449" y="76"/>
                          <a:pt x="446" y="8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6" name="Google Shape;476;p16"/>
                  <p:cNvSpPr/>
                  <p:nvPr/>
                </p:nvSpPr>
                <p:spPr>
                  <a:xfrm>
                    <a:off x="895533" y="2657094"/>
                    <a:ext cx="118896" cy="685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134" extrusionOk="0">
                        <a:moveTo>
                          <a:pt x="228" y="23"/>
                        </a:moveTo>
                        <a:cubicBezTo>
                          <a:pt x="185" y="1"/>
                          <a:pt x="131" y="0"/>
                          <a:pt x="87" y="22"/>
                        </a:cubicBezTo>
                        <a:cubicBezTo>
                          <a:pt x="43" y="43"/>
                          <a:pt x="9" y="86"/>
                          <a:pt x="0" y="13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7" name="Google Shape;477;p16"/>
                  <p:cNvSpPr/>
                  <p:nvPr/>
                </p:nvSpPr>
                <p:spPr>
                  <a:xfrm>
                    <a:off x="1025861" y="2572495"/>
                    <a:ext cx="98316" cy="937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1" h="183" extrusionOk="0">
                        <a:moveTo>
                          <a:pt x="6" y="182"/>
                        </a:moveTo>
                        <a:cubicBezTo>
                          <a:pt x="0" y="133"/>
                          <a:pt x="19" y="83"/>
                          <a:pt x="55" y="49"/>
                        </a:cubicBezTo>
                        <a:cubicBezTo>
                          <a:pt x="90" y="16"/>
                          <a:pt x="142" y="0"/>
                          <a:pt x="190" y="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478" name="Google Shape;478;p16"/>
          <p:cNvGrpSpPr/>
          <p:nvPr/>
        </p:nvGrpSpPr>
        <p:grpSpPr>
          <a:xfrm>
            <a:off x="-301752" y="6279302"/>
            <a:ext cx="12563841" cy="638567"/>
            <a:chOff x="-226875" y="4709476"/>
            <a:chExt cx="9446250" cy="478925"/>
          </a:xfrm>
        </p:grpSpPr>
        <p:sp>
          <p:nvSpPr>
            <p:cNvPr id="479" name="Google Shape;479;p16"/>
            <p:cNvSpPr/>
            <p:nvPr/>
          </p:nvSpPr>
          <p:spPr>
            <a:xfrm rot="10800000">
              <a:off x="6036501" y="4709476"/>
              <a:ext cx="3182874" cy="478925"/>
            </a:xfrm>
            <a:custGeom>
              <a:avLst/>
              <a:gdLst/>
              <a:ahLst/>
              <a:cxnLst/>
              <a:rect l="l" t="t" r="r" b="b"/>
              <a:pathLst>
                <a:path w="1584" h="431" extrusionOk="0">
                  <a:moveTo>
                    <a:pt x="10" y="196"/>
                  </a:moveTo>
                  <a:cubicBezTo>
                    <a:pt x="17" y="337"/>
                    <a:pt x="162" y="430"/>
                    <a:pt x="293" y="375"/>
                  </a:cubicBezTo>
                  <a:cubicBezTo>
                    <a:pt x="294" y="375"/>
                    <a:pt x="295" y="374"/>
                    <a:pt x="296" y="374"/>
                  </a:cubicBezTo>
                  <a:cubicBezTo>
                    <a:pt x="383" y="337"/>
                    <a:pt x="463" y="285"/>
                    <a:pt x="552" y="253"/>
                  </a:cubicBezTo>
                  <a:cubicBezTo>
                    <a:pt x="615" y="231"/>
                    <a:pt x="681" y="219"/>
                    <a:pt x="748" y="217"/>
                  </a:cubicBezTo>
                  <a:cubicBezTo>
                    <a:pt x="879" y="215"/>
                    <a:pt x="1008" y="255"/>
                    <a:pt x="1138" y="246"/>
                  </a:cubicBezTo>
                  <a:cubicBezTo>
                    <a:pt x="1221" y="240"/>
                    <a:pt x="1301" y="215"/>
                    <a:pt x="1379" y="185"/>
                  </a:cubicBezTo>
                  <a:cubicBezTo>
                    <a:pt x="1469" y="150"/>
                    <a:pt x="1567" y="95"/>
                    <a:pt x="1583" y="0"/>
                  </a:cubicBezTo>
                  <a:lnTo>
                    <a:pt x="0" y="0"/>
                  </a:lnTo>
                  <a:lnTo>
                    <a:pt x="10" y="196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6"/>
            <p:cNvSpPr/>
            <p:nvPr/>
          </p:nvSpPr>
          <p:spPr>
            <a:xfrm rot="10800000" flipH="1">
              <a:off x="-226875" y="4884075"/>
              <a:ext cx="3898675" cy="294350"/>
            </a:xfrm>
            <a:custGeom>
              <a:avLst/>
              <a:gdLst/>
              <a:ahLst/>
              <a:cxnLst/>
              <a:rect l="l" t="t" r="r" b="b"/>
              <a:pathLst>
                <a:path w="1584" h="431" extrusionOk="0">
                  <a:moveTo>
                    <a:pt x="10" y="196"/>
                  </a:moveTo>
                  <a:cubicBezTo>
                    <a:pt x="17" y="337"/>
                    <a:pt x="162" y="430"/>
                    <a:pt x="293" y="375"/>
                  </a:cubicBezTo>
                  <a:cubicBezTo>
                    <a:pt x="294" y="375"/>
                    <a:pt x="295" y="374"/>
                    <a:pt x="296" y="374"/>
                  </a:cubicBezTo>
                  <a:cubicBezTo>
                    <a:pt x="383" y="337"/>
                    <a:pt x="463" y="285"/>
                    <a:pt x="552" y="253"/>
                  </a:cubicBezTo>
                  <a:cubicBezTo>
                    <a:pt x="615" y="231"/>
                    <a:pt x="681" y="219"/>
                    <a:pt x="748" y="217"/>
                  </a:cubicBezTo>
                  <a:cubicBezTo>
                    <a:pt x="879" y="215"/>
                    <a:pt x="1008" y="255"/>
                    <a:pt x="1138" y="246"/>
                  </a:cubicBezTo>
                  <a:cubicBezTo>
                    <a:pt x="1221" y="240"/>
                    <a:pt x="1301" y="215"/>
                    <a:pt x="1379" y="185"/>
                  </a:cubicBezTo>
                  <a:cubicBezTo>
                    <a:pt x="1469" y="150"/>
                    <a:pt x="1567" y="95"/>
                    <a:pt x="1583" y="0"/>
                  </a:cubicBezTo>
                  <a:lnTo>
                    <a:pt x="0" y="0"/>
                  </a:lnTo>
                  <a:lnTo>
                    <a:pt x="10" y="196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16"/>
          <p:cNvGrpSpPr/>
          <p:nvPr/>
        </p:nvGrpSpPr>
        <p:grpSpPr>
          <a:xfrm>
            <a:off x="-641084" y="1571805"/>
            <a:ext cx="13163962" cy="3453759"/>
            <a:chOff x="-482006" y="1178853"/>
            <a:chExt cx="9897457" cy="2590319"/>
          </a:xfrm>
        </p:grpSpPr>
        <p:sp>
          <p:nvSpPr>
            <p:cNvPr id="482" name="Google Shape;482;p16"/>
            <p:cNvSpPr/>
            <p:nvPr/>
          </p:nvSpPr>
          <p:spPr>
            <a:xfrm>
              <a:off x="8757358" y="1178853"/>
              <a:ext cx="658093" cy="266832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6"/>
            <p:cNvSpPr/>
            <p:nvPr/>
          </p:nvSpPr>
          <p:spPr>
            <a:xfrm flipH="1">
              <a:off x="-482006" y="3318273"/>
              <a:ext cx="1112102" cy="450900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358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7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6" name="Google Shape;486;p17"/>
          <p:cNvGrpSpPr/>
          <p:nvPr/>
        </p:nvGrpSpPr>
        <p:grpSpPr>
          <a:xfrm>
            <a:off x="418307" y="196005"/>
            <a:ext cx="12253560" cy="1851236"/>
            <a:chOff x="314508" y="147003"/>
            <a:chExt cx="9212962" cy="1388427"/>
          </a:xfrm>
        </p:grpSpPr>
        <p:sp>
          <p:nvSpPr>
            <p:cNvPr id="487" name="Google Shape;487;p17"/>
            <p:cNvSpPr/>
            <p:nvPr/>
          </p:nvSpPr>
          <p:spPr>
            <a:xfrm>
              <a:off x="314508" y="147003"/>
              <a:ext cx="658093" cy="266832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8470120" y="1106730"/>
              <a:ext cx="1057350" cy="428700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9" name="Google Shape;489;p17"/>
          <p:cNvGrpSpPr/>
          <p:nvPr/>
        </p:nvGrpSpPr>
        <p:grpSpPr>
          <a:xfrm>
            <a:off x="361189" y="-98367"/>
            <a:ext cx="10752247" cy="5676984"/>
            <a:chOff x="271563" y="-73775"/>
            <a:chExt cx="8084185" cy="4257738"/>
          </a:xfrm>
        </p:grpSpPr>
        <p:grpSp>
          <p:nvGrpSpPr>
            <p:cNvPr id="490" name="Google Shape;490;p17"/>
            <p:cNvGrpSpPr/>
            <p:nvPr/>
          </p:nvGrpSpPr>
          <p:grpSpPr>
            <a:xfrm>
              <a:off x="7527349" y="-73775"/>
              <a:ext cx="828398" cy="613268"/>
              <a:chOff x="7527349" y="-73775"/>
              <a:chExt cx="828398" cy="613268"/>
            </a:xfrm>
          </p:grpSpPr>
          <p:sp>
            <p:nvSpPr>
              <p:cNvPr id="491" name="Google Shape;491;p17"/>
              <p:cNvSpPr/>
              <p:nvPr/>
            </p:nvSpPr>
            <p:spPr>
              <a:xfrm>
                <a:off x="7722725" y="-73775"/>
                <a:ext cx="633022" cy="428695"/>
              </a:xfrm>
              <a:custGeom>
                <a:avLst/>
                <a:gdLst/>
                <a:ahLst/>
                <a:cxnLst/>
                <a:rect l="l" t="t" r="r" b="b"/>
                <a:pathLst>
                  <a:path w="26738" h="12774" extrusionOk="0">
                    <a:moveTo>
                      <a:pt x="68" y="11430"/>
                    </a:moveTo>
                    <a:cubicBezTo>
                      <a:pt x="-474" y="9266"/>
                      <a:pt x="3359" y="7325"/>
                      <a:pt x="5571" y="7620"/>
                    </a:cubicBezTo>
                    <a:cubicBezTo>
                      <a:pt x="11086" y="8355"/>
                      <a:pt x="16815" y="14802"/>
                      <a:pt x="21658" y="12065"/>
                    </a:cubicBezTo>
                    <a:cubicBezTo>
                      <a:pt x="25457" y="9918"/>
                      <a:pt x="26738" y="4364"/>
                      <a:pt x="26738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492" name="Google Shape;492;p17"/>
              <p:cNvGrpSpPr/>
              <p:nvPr/>
            </p:nvGrpSpPr>
            <p:grpSpPr>
              <a:xfrm rot="-10193429">
                <a:off x="7548834" y="252930"/>
                <a:ext cx="248761" cy="266801"/>
                <a:chOff x="1342665" y="2820442"/>
                <a:chExt cx="398404" cy="427296"/>
              </a:xfrm>
            </p:grpSpPr>
            <p:sp>
              <p:nvSpPr>
                <p:cNvPr id="493" name="Google Shape;493;p17"/>
                <p:cNvSpPr/>
                <p:nvPr/>
              </p:nvSpPr>
              <p:spPr>
                <a:xfrm rot="3721504" flipH="1">
                  <a:off x="1430204" y="2868964"/>
                  <a:ext cx="158108" cy="293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4" h="11055" extrusionOk="0">
                      <a:moveTo>
                        <a:pt x="5709" y="0"/>
                      </a:moveTo>
                      <a:cubicBezTo>
                        <a:pt x="7352" y="2426"/>
                        <a:pt x="10205" y="7390"/>
                        <a:pt x="7536" y="8599"/>
                      </a:cubicBezTo>
                      <a:cubicBezTo>
                        <a:pt x="5856" y="9360"/>
                        <a:pt x="3774" y="2780"/>
                        <a:pt x="5489" y="3459"/>
                      </a:cubicBezTo>
                      <a:cubicBezTo>
                        <a:pt x="8106" y="4495"/>
                        <a:pt x="4451" y="11664"/>
                        <a:pt x="1713" y="11011"/>
                      </a:cubicBezTo>
                      <a:cubicBezTo>
                        <a:pt x="-1683" y="10201"/>
                        <a:pt x="869" y="3912"/>
                        <a:pt x="1762" y="53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94" name="Google Shape;494;p17"/>
                <p:cNvSpPr/>
                <p:nvPr/>
              </p:nvSpPr>
              <p:spPr>
                <a:xfrm rot="449445">
                  <a:off x="1542128" y="2945409"/>
                  <a:ext cx="158121" cy="293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4" h="11055" extrusionOk="0">
                      <a:moveTo>
                        <a:pt x="5709" y="0"/>
                      </a:moveTo>
                      <a:cubicBezTo>
                        <a:pt x="7352" y="2426"/>
                        <a:pt x="10205" y="7390"/>
                        <a:pt x="7536" y="8599"/>
                      </a:cubicBezTo>
                      <a:cubicBezTo>
                        <a:pt x="5856" y="9360"/>
                        <a:pt x="3774" y="2780"/>
                        <a:pt x="5489" y="3459"/>
                      </a:cubicBezTo>
                      <a:cubicBezTo>
                        <a:pt x="8106" y="4495"/>
                        <a:pt x="4451" y="11664"/>
                        <a:pt x="1713" y="11011"/>
                      </a:cubicBezTo>
                      <a:cubicBezTo>
                        <a:pt x="-1683" y="10201"/>
                        <a:pt x="869" y="3912"/>
                        <a:pt x="1762" y="53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grpSp>
              <p:nvGrpSpPr>
                <p:cNvPr id="495" name="Google Shape;495;p17"/>
                <p:cNvGrpSpPr/>
                <p:nvPr/>
              </p:nvGrpSpPr>
              <p:grpSpPr>
                <a:xfrm>
                  <a:off x="1484591" y="2820442"/>
                  <a:ext cx="256478" cy="333770"/>
                  <a:chOff x="7109229" y="898367"/>
                  <a:chExt cx="256478" cy="333770"/>
                </a:xfrm>
              </p:grpSpPr>
              <p:grpSp>
                <p:nvGrpSpPr>
                  <p:cNvPr id="496" name="Google Shape;496;p17"/>
                  <p:cNvGrpSpPr/>
                  <p:nvPr/>
                </p:nvGrpSpPr>
                <p:grpSpPr>
                  <a:xfrm>
                    <a:off x="7109229" y="1053041"/>
                    <a:ext cx="150630" cy="179097"/>
                    <a:chOff x="2099590" y="2692989"/>
                    <a:chExt cx="179663" cy="213668"/>
                  </a:xfrm>
                </p:grpSpPr>
                <p:sp>
                  <p:nvSpPr>
                    <p:cNvPr id="497" name="Google Shape;497;p17"/>
                    <p:cNvSpPr/>
                    <p:nvPr/>
                  </p:nvSpPr>
                  <p:spPr>
                    <a:xfrm>
                      <a:off x="2099590" y="2692989"/>
                      <a:ext cx="179663" cy="2136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" h="194" extrusionOk="0">
                          <a:moveTo>
                            <a:pt x="164" y="23"/>
                          </a:moveTo>
                          <a:cubicBezTo>
                            <a:pt x="159" y="45"/>
                            <a:pt x="152" y="67"/>
                            <a:pt x="143" y="87"/>
                          </a:cubicBezTo>
                          <a:cubicBezTo>
                            <a:pt x="141" y="93"/>
                            <a:pt x="138" y="99"/>
                            <a:pt x="135" y="104"/>
                          </a:cubicBezTo>
                          <a:cubicBezTo>
                            <a:pt x="129" y="115"/>
                            <a:pt x="123" y="125"/>
                            <a:pt x="115" y="135"/>
                          </a:cubicBezTo>
                          <a:cubicBezTo>
                            <a:pt x="115" y="136"/>
                            <a:pt x="114" y="137"/>
                            <a:pt x="114" y="137"/>
                          </a:cubicBezTo>
                          <a:cubicBezTo>
                            <a:pt x="111" y="141"/>
                            <a:pt x="107" y="145"/>
                            <a:pt x="104" y="148"/>
                          </a:cubicBezTo>
                          <a:cubicBezTo>
                            <a:pt x="78" y="175"/>
                            <a:pt x="41" y="193"/>
                            <a:pt x="4" y="193"/>
                          </a:cubicBezTo>
                          <a:cubicBezTo>
                            <a:pt x="0" y="165"/>
                            <a:pt x="3" y="135"/>
                            <a:pt x="11" y="108"/>
                          </a:cubicBezTo>
                          <a:cubicBezTo>
                            <a:pt x="13" y="102"/>
                            <a:pt x="15" y="97"/>
                            <a:pt x="18" y="91"/>
                          </a:cubicBezTo>
                          <a:cubicBezTo>
                            <a:pt x="19" y="88"/>
                            <a:pt x="20" y="85"/>
                            <a:pt x="22" y="82"/>
                          </a:cubicBezTo>
                          <a:cubicBezTo>
                            <a:pt x="26" y="73"/>
                            <a:pt x="32" y="64"/>
                            <a:pt x="38" y="55"/>
                          </a:cubicBezTo>
                          <a:cubicBezTo>
                            <a:pt x="42" y="50"/>
                            <a:pt x="46" y="44"/>
                            <a:pt x="51" y="39"/>
                          </a:cubicBezTo>
                          <a:cubicBezTo>
                            <a:pt x="65" y="24"/>
                            <a:pt x="80" y="11"/>
                            <a:pt x="98" y="0"/>
                          </a:cubicBezTo>
                          <a:cubicBezTo>
                            <a:pt x="120" y="3"/>
                            <a:pt x="146" y="11"/>
                            <a:pt x="164" y="23"/>
                          </a:cubicBezTo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98" name="Google Shape;498;p17"/>
                    <p:cNvSpPr/>
                    <p:nvPr/>
                  </p:nvSpPr>
                  <p:spPr>
                    <a:xfrm>
                      <a:off x="2114156" y="2790111"/>
                      <a:ext cx="116539" cy="631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5" h="58" extrusionOk="0">
                          <a:moveTo>
                            <a:pt x="104" y="44"/>
                          </a:moveTo>
                          <a:cubicBezTo>
                            <a:pt x="104" y="44"/>
                            <a:pt x="103" y="45"/>
                            <a:pt x="103" y="46"/>
                          </a:cubicBezTo>
                          <a:cubicBezTo>
                            <a:pt x="100" y="50"/>
                            <a:pt x="96" y="53"/>
                            <a:pt x="93" y="57"/>
                          </a:cubicBezTo>
                          <a:cubicBezTo>
                            <a:pt x="69" y="32"/>
                            <a:pt x="35" y="17"/>
                            <a:pt x="0" y="17"/>
                          </a:cubicBezTo>
                          <a:cubicBezTo>
                            <a:pt x="2" y="11"/>
                            <a:pt x="4" y="5"/>
                            <a:pt x="6" y="0"/>
                          </a:cubicBezTo>
                          <a:cubicBezTo>
                            <a:pt x="43" y="1"/>
                            <a:pt x="79" y="17"/>
                            <a:pt x="104" y="44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99" name="Google Shape;499;p17"/>
                    <p:cNvSpPr/>
                    <p:nvPr/>
                  </p:nvSpPr>
                  <p:spPr>
                    <a:xfrm>
                      <a:off x="2143290" y="2731838"/>
                      <a:ext cx="116539" cy="72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6" h="66" extrusionOk="0">
                          <a:moveTo>
                            <a:pt x="105" y="48"/>
                          </a:moveTo>
                          <a:cubicBezTo>
                            <a:pt x="103" y="54"/>
                            <a:pt x="100" y="60"/>
                            <a:pt x="97" y="65"/>
                          </a:cubicBezTo>
                          <a:cubicBezTo>
                            <a:pt x="74" y="35"/>
                            <a:pt x="37" y="17"/>
                            <a:pt x="0" y="16"/>
                          </a:cubicBezTo>
                          <a:cubicBezTo>
                            <a:pt x="4" y="10"/>
                            <a:pt x="8" y="5"/>
                            <a:pt x="13" y="0"/>
                          </a:cubicBezTo>
                          <a:cubicBezTo>
                            <a:pt x="48" y="4"/>
                            <a:pt x="82" y="21"/>
                            <a:pt x="105" y="48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500" name="Google Shape;500;p17"/>
                  <p:cNvGrpSpPr/>
                  <p:nvPr/>
                </p:nvGrpSpPr>
                <p:grpSpPr>
                  <a:xfrm>
                    <a:off x="7186578" y="898367"/>
                    <a:ext cx="179128" cy="207586"/>
                    <a:chOff x="2191848" y="2508459"/>
                    <a:chExt cx="213655" cy="247657"/>
                  </a:xfrm>
                </p:grpSpPr>
                <p:grpSp>
                  <p:nvGrpSpPr>
                    <p:cNvPr id="501" name="Google Shape;501;p17"/>
                    <p:cNvGrpSpPr/>
                    <p:nvPr/>
                  </p:nvGrpSpPr>
                  <p:grpSpPr>
                    <a:xfrm>
                      <a:off x="2191848" y="2581301"/>
                      <a:ext cx="150531" cy="174814"/>
                      <a:chOff x="2191848" y="2581301"/>
                      <a:chExt cx="150531" cy="174814"/>
                    </a:xfrm>
                  </p:grpSpPr>
                  <p:sp>
                    <p:nvSpPr>
                      <p:cNvPr id="502" name="Google Shape;502;p17"/>
                      <p:cNvSpPr/>
                      <p:nvPr/>
                    </p:nvSpPr>
                    <p:spPr>
                      <a:xfrm>
                        <a:off x="2235552" y="2581301"/>
                        <a:ext cx="106827" cy="10683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8" h="97" extrusionOk="0">
                            <a:moveTo>
                              <a:pt x="90" y="36"/>
                            </a:moveTo>
                            <a:cubicBezTo>
                              <a:pt x="97" y="59"/>
                              <a:pt x="84" y="83"/>
                              <a:pt x="61" y="90"/>
                            </a:cubicBezTo>
                            <a:cubicBezTo>
                              <a:pt x="38" y="96"/>
                              <a:pt x="14" y="83"/>
                              <a:pt x="7" y="60"/>
                            </a:cubicBezTo>
                            <a:cubicBezTo>
                              <a:pt x="0" y="37"/>
                              <a:pt x="14" y="13"/>
                              <a:pt x="36" y="7"/>
                            </a:cubicBezTo>
                            <a:cubicBezTo>
                              <a:pt x="59" y="0"/>
                              <a:pt x="83" y="13"/>
                              <a:pt x="90" y="36"/>
                            </a:cubicBezTo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93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394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503" name="Google Shape;503;p17"/>
                      <p:cNvSpPr/>
                      <p:nvPr/>
                    </p:nvSpPr>
                    <p:spPr>
                      <a:xfrm>
                        <a:off x="2191848" y="2634717"/>
                        <a:ext cx="121393" cy="1213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0" h="110" extrusionOk="0">
                            <a:moveTo>
                              <a:pt x="101" y="41"/>
                            </a:moveTo>
                            <a:cubicBezTo>
                              <a:pt x="109" y="67"/>
                              <a:pt x="94" y="94"/>
                              <a:pt x="68" y="101"/>
                            </a:cubicBezTo>
                            <a:cubicBezTo>
                              <a:pt x="42" y="109"/>
                              <a:pt x="15" y="94"/>
                              <a:pt x="8" y="68"/>
                            </a:cubicBezTo>
                            <a:cubicBezTo>
                              <a:pt x="0" y="42"/>
                              <a:pt x="15" y="15"/>
                              <a:pt x="41" y="8"/>
                            </a:cubicBezTo>
                            <a:cubicBezTo>
                              <a:pt x="67" y="0"/>
                              <a:pt x="94" y="15"/>
                              <a:pt x="101" y="41"/>
                            </a:cubicBezTo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93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394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504" name="Google Shape;504;p17"/>
                    <p:cNvSpPr/>
                    <p:nvPr/>
                  </p:nvSpPr>
                  <p:spPr>
                    <a:xfrm>
                      <a:off x="2293821" y="2508459"/>
                      <a:ext cx="9712" cy="1068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" h="98" extrusionOk="0">
                          <a:moveTo>
                            <a:pt x="0" y="97"/>
                          </a:moveTo>
                          <a:cubicBezTo>
                            <a:pt x="3" y="65"/>
                            <a:pt x="6" y="33"/>
                            <a:pt x="9" y="0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05" name="Google Shape;505;p17"/>
                    <p:cNvSpPr/>
                    <p:nvPr/>
                  </p:nvSpPr>
                  <p:spPr>
                    <a:xfrm>
                      <a:off x="2318099" y="2566732"/>
                      <a:ext cx="87405" cy="437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0" h="40" extrusionOk="0">
                          <a:moveTo>
                            <a:pt x="0" y="39"/>
                          </a:moveTo>
                          <a:cubicBezTo>
                            <a:pt x="26" y="26"/>
                            <a:pt x="52" y="13"/>
                            <a:pt x="79" y="0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506" name="Google Shape;506;p17"/>
                <p:cNvSpPr/>
                <p:nvPr/>
              </p:nvSpPr>
              <p:spPr>
                <a:xfrm>
                  <a:off x="1533453" y="3052659"/>
                  <a:ext cx="2286" cy="2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rgbClr val="FFE67B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07" name="Google Shape;507;p17"/>
            <p:cNvGrpSpPr/>
            <p:nvPr/>
          </p:nvGrpSpPr>
          <p:grpSpPr>
            <a:xfrm>
              <a:off x="271563" y="3884900"/>
              <a:ext cx="349169" cy="299063"/>
              <a:chOff x="868096" y="2572495"/>
              <a:chExt cx="493874" cy="423003"/>
            </a:xfrm>
          </p:grpSpPr>
          <p:sp>
            <p:nvSpPr>
              <p:cNvPr id="508" name="Google Shape;508;p17"/>
              <p:cNvSpPr/>
              <p:nvPr/>
            </p:nvSpPr>
            <p:spPr>
              <a:xfrm>
                <a:off x="996137" y="2645663"/>
                <a:ext cx="169196" cy="217217"/>
              </a:xfrm>
              <a:custGeom>
                <a:avLst/>
                <a:gdLst/>
                <a:ahLst/>
                <a:cxnLst/>
                <a:rect l="l" t="t" r="r" b="b"/>
                <a:pathLst>
                  <a:path w="327" h="417" extrusionOk="0">
                    <a:moveTo>
                      <a:pt x="11" y="87"/>
                    </a:moveTo>
                    <a:cubicBezTo>
                      <a:pt x="16" y="114"/>
                      <a:pt x="34" y="135"/>
                      <a:pt x="52" y="156"/>
                    </a:cubicBezTo>
                    <a:cubicBezTo>
                      <a:pt x="125" y="241"/>
                      <a:pt x="201" y="326"/>
                      <a:pt x="286" y="401"/>
                    </a:cubicBezTo>
                    <a:cubicBezTo>
                      <a:pt x="295" y="408"/>
                      <a:pt x="308" y="416"/>
                      <a:pt x="317" y="409"/>
                    </a:cubicBezTo>
                    <a:cubicBezTo>
                      <a:pt x="326" y="402"/>
                      <a:pt x="321" y="388"/>
                      <a:pt x="316" y="377"/>
                    </a:cubicBezTo>
                    <a:cubicBezTo>
                      <a:pt x="283" y="310"/>
                      <a:pt x="250" y="243"/>
                      <a:pt x="216" y="177"/>
                    </a:cubicBezTo>
                    <a:cubicBezTo>
                      <a:pt x="195" y="134"/>
                      <a:pt x="174" y="91"/>
                      <a:pt x="142" y="56"/>
                    </a:cubicBezTo>
                    <a:cubicBezTo>
                      <a:pt x="130" y="42"/>
                      <a:pt x="116" y="29"/>
                      <a:pt x="99" y="21"/>
                    </a:cubicBezTo>
                    <a:cubicBezTo>
                      <a:pt x="53" y="0"/>
                      <a:pt x="0" y="36"/>
                      <a:pt x="11" y="8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1037293" y="2737122"/>
                <a:ext cx="116608" cy="189779"/>
              </a:xfrm>
              <a:custGeom>
                <a:avLst/>
                <a:gdLst/>
                <a:ahLst/>
                <a:cxnLst/>
                <a:rect l="l" t="t" r="r" b="b"/>
                <a:pathLst>
                  <a:path w="227" h="368" extrusionOk="0">
                    <a:moveTo>
                      <a:pt x="223" y="266"/>
                    </a:moveTo>
                    <a:cubicBezTo>
                      <a:pt x="221" y="276"/>
                      <a:pt x="216" y="285"/>
                      <a:pt x="209" y="292"/>
                    </a:cubicBezTo>
                    <a:cubicBezTo>
                      <a:pt x="208" y="293"/>
                      <a:pt x="207" y="295"/>
                      <a:pt x="206" y="296"/>
                    </a:cubicBezTo>
                    <a:cubicBezTo>
                      <a:pt x="202" y="300"/>
                      <a:pt x="198" y="304"/>
                      <a:pt x="194" y="307"/>
                    </a:cubicBezTo>
                    <a:cubicBezTo>
                      <a:pt x="183" y="316"/>
                      <a:pt x="172" y="324"/>
                      <a:pt x="161" y="331"/>
                    </a:cubicBezTo>
                    <a:cubicBezTo>
                      <a:pt x="159" y="332"/>
                      <a:pt x="158" y="333"/>
                      <a:pt x="157" y="333"/>
                    </a:cubicBezTo>
                    <a:cubicBezTo>
                      <a:pt x="147" y="340"/>
                      <a:pt x="137" y="345"/>
                      <a:pt x="127" y="351"/>
                    </a:cubicBezTo>
                    <a:cubicBezTo>
                      <a:pt x="120" y="354"/>
                      <a:pt x="112" y="357"/>
                      <a:pt x="105" y="360"/>
                    </a:cubicBezTo>
                    <a:cubicBezTo>
                      <a:pt x="104" y="360"/>
                      <a:pt x="102" y="361"/>
                      <a:pt x="101" y="361"/>
                    </a:cubicBezTo>
                    <a:cubicBezTo>
                      <a:pt x="79" y="367"/>
                      <a:pt x="57" y="366"/>
                      <a:pt x="37" y="349"/>
                    </a:cubicBezTo>
                    <a:cubicBezTo>
                      <a:pt x="19" y="334"/>
                      <a:pt x="16" y="317"/>
                      <a:pt x="15" y="294"/>
                    </a:cubicBezTo>
                    <a:cubicBezTo>
                      <a:pt x="12" y="261"/>
                      <a:pt x="10" y="229"/>
                      <a:pt x="8" y="196"/>
                    </a:cubicBezTo>
                    <a:cubicBezTo>
                      <a:pt x="6" y="163"/>
                      <a:pt x="4" y="130"/>
                      <a:pt x="3" y="97"/>
                    </a:cubicBezTo>
                    <a:cubicBezTo>
                      <a:pt x="2" y="80"/>
                      <a:pt x="2" y="63"/>
                      <a:pt x="1" y="46"/>
                    </a:cubicBezTo>
                    <a:cubicBezTo>
                      <a:pt x="1" y="38"/>
                      <a:pt x="1" y="30"/>
                      <a:pt x="1" y="22"/>
                    </a:cubicBezTo>
                    <a:cubicBezTo>
                      <a:pt x="1" y="20"/>
                      <a:pt x="1" y="17"/>
                      <a:pt x="1" y="13"/>
                    </a:cubicBezTo>
                    <a:lnTo>
                      <a:pt x="1" y="12"/>
                    </a:lnTo>
                    <a:cubicBezTo>
                      <a:pt x="2" y="7"/>
                      <a:pt x="2" y="1"/>
                      <a:pt x="0" y="0"/>
                    </a:cubicBezTo>
                    <a:cubicBezTo>
                      <a:pt x="1" y="1"/>
                      <a:pt x="2" y="2"/>
                      <a:pt x="4" y="3"/>
                    </a:cubicBezTo>
                    <a:cubicBezTo>
                      <a:pt x="6" y="5"/>
                      <a:pt x="8" y="7"/>
                      <a:pt x="10" y="10"/>
                    </a:cubicBezTo>
                    <a:cubicBezTo>
                      <a:pt x="77" y="71"/>
                      <a:pt x="139" y="137"/>
                      <a:pt x="198" y="207"/>
                    </a:cubicBezTo>
                    <a:cubicBezTo>
                      <a:pt x="212" y="224"/>
                      <a:pt x="226" y="244"/>
                      <a:pt x="223" y="266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1035007" y="2732549"/>
                <a:ext cx="54875" cy="189779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67" extrusionOk="0">
                    <a:moveTo>
                      <a:pt x="4" y="2"/>
                    </a:moveTo>
                    <a:lnTo>
                      <a:pt x="4" y="4"/>
                    </a:lnTo>
                    <a:lnTo>
                      <a:pt x="6" y="8"/>
                    </a:lnTo>
                    <a:lnTo>
                      <a:pt x="7" y="16"/>
                    </a:lnTo>
                    <a:lnTo>
                      <a:pt x="8" y="19"/>
                    </a:lnTo>
                    <a:lnTo>
                      <a:pt x="9" y="24"/>
                    </a:lnTo>
                    <a:cubicBezTo>
                      <a:pt x="11" y="31"/>
                      <a:pt x="13" y="40"/>
                      <a:pt x="15" y="49"/>
                    </a:cubicBezTo>
                    <a:lnTo>
                      <a:pt x="15" y="49"/>
                    </a:lnTo>
                    <a:cubicBezTo>
                      <a:pt x="40" y="156"/>
                      <a:pt x="66" y="264"/>
                      <a:pt x="107" y="365"/>
                    </a:cubicBezTo>
                    <a:cubicBezTo>
                      <a:pt x="106" y="365"/>
                      <a:pt x="104" y="366"/>
                      <a:pt x="103" y="366"/>
                    </a:cubicBezTo>
                    <a:cubicBezTo>
                      <a:pt x="58" y="257"/>
                      <a:pt x="31" y="139"/>
                      <a:pt x="5" y="25"/>
                    </a:cubicBezTo>
                    <a:lnTo>
                      <a:pt x="4" y="20"/>
                    </a:lnTo>
                    <a:lnTo>
                      <a:pt x="3" y="18"/>
                    </a:lnTo>
                    <a:lnTo>
                      <a:pt x="0" y="3"/>
                    </a:lnTo>
                    <a:cubicBezTo>
                      <a:pt x="0" y="2"/>
                      <a:pt x="0" y="1"/>
                      <a:pt x="2" y="0"/>
                    </a:cubicBezTo>
                    <a:lnTo>
                      <a:pt x="2" y="0"/>
                    </a:lnTo>
                    <a:lnTo>
                      <a:pt x="2" y="0"/>
                    </a:lnTo>
                    <a:cubicBezTo>
                      <a:pt x="2" y="0"/>
                      <a:pt x="4" y="1"/>
                      <a:pt x="4" y="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1032720" y="2732549"/>
                <a:ext cx="112035" cy="17834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343" extrusionOk="0">
                    <a:moveTo>
                      <a:pt x="215" y="301"/>
                    </a:moveTo>
                    <a:cubicBezTo>
                      <a:pt x="214" y="302"/>
                      <a:pt x="213" y="304"/>
                      <a:pt x="212" y="305"/>
                    </a:cubicBezTo>
                    <a:cubicBezTo>
                      <a:pt x="180" y="259"/>
                      <a:pt x="149" y="214"/>
                      <a:pt x="117" y="169"/>
                    </a:cubicBezTo>
                    <a:cubicBezTo>
                      <a:pt x="82" y="119"/>
                      <a:pt x="47" y="69"/>
                      <a:pt x="11" y="19"/>
                    </a:cubicBezTo>
                    <a:cubicBezTo>
                      <a:pt x="11" y="19"/>
                      <a:pt x="11" y="18"/>
                      <a:pt x="10" y="18"/>
                    </a:cubicBezTo>
                    <a:cubicBezTo>
                      <a:pt x="11" y="20"/>
                      <a:pt x="11" y="21"/>
                      <a:pt x="12" y="23"/>
                    </a:cubicBezTo>
                    <a:cubicBezTo>
                      <a:pt x="53" y="132"/>
                      <a:pt x="105" y="239"/>
                      <a:pt x="167" y="340"/>
                    </a:cubicBezTo>
                    <a:cubicBezTo>
                      <a:pt x="165" y="341"/>
                      <a:pt x="164" y="342"/>
                      <a:pt x="163" y="342"/>
                    </a:cubicBezTo>
                    <a:cubicBezTo>
                      <a:pt x="107" y="251"/>
                      <a:pt x="59" y="154"/>
                      <a:pt x="19" y="53"/>
                    </a:cubicBezTo>
                    <a:lnTo>
                      <a:pt x="19" y="53"/>
                    </a:lnTo>
                    <a:cubicBezTo>
                      <a:pt x="15" y="43"/>
                      <a:pt x="11" y="33"/>
                      <a:pt x="8" y="24"/>
                    </a:cubicBezTo>
                    <a:cubicBezTo>
                      <a:pt x="8" y="23"/>
                      <a:pt x="7" y="23"/>
                      <a:pt x="7" y="22"/>
                    </a:cubicBezTo>
                    <a:cubicBezTo>
                      <a:pt x="5" y="16"/>
                      <a:pt x="2" y="10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3"/>
                      <a:pt x="6" y="4"/>
                    </a:cubicBezTo>
                    <a:lnTo>
                      <a:pt x="6" y="4"/>
                    </a:lnTo>
                    <a:cubicBezTo>
                      <a:pt x="7" y="5"/>
                      <a:pt x="8" y="6"/>
                      <a:pt x="8" y="7"/>
                    </a:cubicBezTo>
                    <a:cubicBezTo>
                      <a:pt x="11" y="11"/>
                      <a:pt x="14" y="15"/>
                      <a:pt x="16" y="19"/>
                    </a:cubicBezTo>
                    <a:cubicBezTo>
                      <a:pt x="52" y="68"/>
                      <a:pt x="86" y="117"/>
                      <a:pt x="121" y="167"/>
                    </a:cubicBezTo>
                    <a:cubicBezTo>
                      <a:pt x="152" y="211"/>
                      <a:pt x="183" y="256"/>
                      <a:pt x="215" y="30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868096" y="2670813"/>
                <a:ext cx="194347" cy="324684"/>
              </a:xfrm>
              <a:custGeom>
                <a:avLst/>
                <a:gdLst/>
                <a:ahLst/>
                <a:cxnLst/>
                <a:rect l="l" t="t" r="r" b="b"/>
                <a:pathLst>
                  <a:path w="377" h="627" extrusionOk="0">
                    <a:moveTo>
                      <a:pt x="355" y="195"/>
                    </a:moveTo>
                    <a:cubicBezTo>
                      <a:pt x="367" y="255"/>
                      <a:pt x="372" y="316"/>
                      <a:pt x="374" y="377"/>
                    </a:cubicBezTo>
                    <a:cubicBezTo>
                      <a:pt x="375" y="399"/>
                      <a:pt x="376" y="421"/>
                      <a:pt x="373" y="443"/>
                    </a:cubicBezTo>
                    <a:cubicBezTo>
                      <a:pt x="373" y="447"/>
                      <a:pt x="372" y="450"/>
                      <a:pt x="372" y="454"/>
                    </a:cubicBezTo>
                    <a:cubicBezTo>
                      <a:pt x="369" y="469"/>
                      <a:pt x="366" y="483"/>
                      <a:pt x="359" y="497"/>
                    </a:cubicBezTo>
                    <a:cubicBezTo>
                      <a:pt x="342" y="536"/>
                      <a:pt x="308" y="565"/>
                      <a:pt x="271" y="583"/>
                    </a:cubicBezTo>
                    <a:cubicBezTo>
                      <a:pt x="233" y="602"/>
                      <a:pt x="191" y="611"/>
                      <a:pt x="150" y="618"/>
                    </a:cubicBezTo>
                    <a:cubicBezTo>
                      <a:pt x="127" y="622"/>
                      <a:pt x="103" y="626"/>
                      <a:pt x="80" y="623"/>
                    </a:cubicBezTo>
                    <a:cubicBezTo>
                      <a:pt x="57" y="621"/>
                      <a:pt x="34" y="610"/>
                      <a:pt x="19" y="592"/>
                    </a:cubicBezTo>
                    <a:cubicBezTo>
                      <a:pt x="4" y="572"/>
                      <a:pt x="0" y="546"/>
                      <a:pt x="3" y="522"/>
                    </a:cubicBezTo>
                    <a:cubicBezTo>
                      <a:pt x="3" y="521"/>
                      <a:pt x="3" y="521"/>
                      <a:pt x="4" y="521"/>
                    </a:cubicBezTo>
                    <a:cubicBezTo>
                      <a:pt x="5" y="512"/>
                      <a:pt x="7" y="503"/>
                      <a:pt x="9" y="495"/>
                    </a:cubicBezTo>
                    <a:lnTo>
                      <a:pt x="9" y="495"/>
                    </a:lnTo>
                    <a:cubicBezTo>
                      <a:pt x="14" y="480"/>
                      <a:pt x="20" y="466"/>
                      <a:pt x="26" y="452"/>
                    </a:cubicBezTo>
                    <a:cubicBezTo>
                      <a:pt x="42" y="416"/>
                      <a:pt x="59" y="380"/>
                      <a:pt x="76" y="344"/>
                    </a:cubicBezTo>
                    <a:cubicBezTo>
                      <a:pt x="106" y="281"/>
                      <a:pt x="138" y="217"/>
                      <a:pt x="171" y="155"/>
                    </a:cubicBezTo>
                    <a:cubicBezTo>
                      <a:pt x="180" y="138"/>
                      <a:pt x="190" y="121"/>
                      <a:pt x="199" y="103"/>
                    </a:cubicBezTo>
                    <a:cubicBezTo>
                      <a:pt x="202" y="99"/>
                      <a:pt x="204" y="94"/>
                      <a:pt x="207" y="90"/>
                    </a:cubicBezTo>
                    <a:cubicBezTo>
                      <a:pt x="212" y="81"/>
                      <a:pt x="217" y="71"/>
                      <a:pt x="223" y="62"/>
                    </a:cubicBezTo>
                    <a:cubicBezTo>
                      <a:pt x="231" y="46"/>
                      <a:pt x="241" y="29"/>
                      <a:pt x="255" y="17"/>
                    </a:cubicBezTo>
                    <a:cubicBezTo>
                      <a:pt x="273" y="0"/>
                      <a:pt x="286" y="17"/>
                      <a:pt x="297" y="33"/>
                    </a:cubicBezTo>
                    <a:cubicBezTo>
                      <a:pt x="302" y="41"/>
                      <a:pt x="306" y="49"/>
                      <a:pt x="310" y="57"/>
                    </a:cubicBezTo>
                    <a:cubicBezTo>
                      <a:pt x="312" y="60"/>
                      <a:pt x="312" y="62"/>
                      <a:pt x="313" y="64"/>
                    </a:cubicBezTo>
                    <a:cubicBezTo>
                      <a:pt x="334" y="105"/>
                      <a:pt x="346" y="149"/>
                      <a:pt x="355" y="19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1071590" y="2716543"/>
                <a:ext cx="130327" cy="18063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48" extrusionOk="0">
                    <a:moveTo>
                      <a:pt x="66" y="341"/>
                    </a:moveTo>
                    <a:cubicBezTo>
                      <a:pt x="75" y="346"/>
                      <a:pt x="85" y="347"/>
                      <a:pt x="95" y="347"/>
                    </a:cubicBezTo>
                    <a:cubicBezTo>
                      <a:pt x="97" y="347"/>
                      <a:pt x="98" y="347"/>
                      <a:pt x="100" y="346"/>
                    </a:cubicBezTo>
                    <a:cubicBezTo>
                      <a:pt x="106" y="346"/>
                      <a:pt x="111" y="345"/>
                      <a:pt x="117" y="344"/>
                    </a:cubicBezTo>
                    <a:cubicBezTo>
                      <a:pt x="130" y="341"/>
                      <a:pt x="143" y="338"/>
                      <a:pt x="156" y="334"/>
                    </a:cubicBezTo>
                    <a:cubicBezTo>
                      <a:pt x="157" y="333"/>
                      <a:pt x="159" y="333"/>
                      <a:pt x="160" y="332"/>
                    </a:cubicBezTo>
                    <a:cubicBezTo>
                      <a:pt x="171" y="329"/>
                      <a:pt x="182" y="324"/>
                      <a:pt x="193" y="319"/>
                    </a:cubicBezTo>
                    <a:cubicBezTo>
                      <a:pt x="200" y="316"/>
                      <a:pt x="207" y="313"/>
                      <a:pt x="213" y="309"/>
                    </a:cubicBezTo>
                    <a:cubicBezTo>
                      <a:pt x="214" y="308"/>
                      <a:pt x="216" y="307"/>
                      <a:pt x="217" y="306"/>
                    </a:cubicBezTo>
                    <a:cubicBezTo>
                      <a:pt x="236" y="293"/>
                      <a:pt x="249" y="275"/>
                      <a:pt x="248" y="249"/>
                    </a:cubicBezTo>
                    <a:cubicBezTo>
                      <a:pt x="248" y="225"/>
                      <a:pt x="236" y="213"/>
                      <a:pt x="219" y="197"/>
                    </a:cubicBezTo>
                    <a:cubicBezTo>
                      <a:pt x="196" y="174"/>
                      <a:pt x="172" y="152"/>
                      <a:pt x="148" y="129"/>
                    </a:cubicBezTo>
                    <a:cubicBezTo>
                      <a:pt x="123" y="107"/>
                      <a:pt x="99" y="85"/>
                      <a:pt x="74" y="63"/>
                    </a:cubicBezTo>
                    <a:cubicBezTo>
                      <a:pt x="61" y="53"/>
                      <a:pt x="49" y="42"/>
                      <a:pt x="36" y="31"/>
                    </a:cubicBezTo>
                    <a:cubicBezTo>
                      <a:pt x="30" y="26"/>
                      <a:pt x="23" y="20"/>
                      <a:pt x="17" y="15"/>
                    </a:cubicBezTo>
                    <a:cubicBezTo>
                      <a:pt x="16" y="14"/>
                      <a:pt x="13" y="12"/>
                      <a:pt x="9" y="9"/>
                    </a:cubicBezTo>
                    <a:lnTo>
                      <a:pt x="9" y="9"/>
                    </a:lnTo>
                    <a:cubicBezTo>
                      <a:pt x="4" y="5"/>
                      <a:pt x="0" y="2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7" y="104"/>
                      <a:pt x="19" y="194"/>
                      <a:pt x="36" y="283"/>
                    </a:cubicBezTo>
                    <a:cubicBezTo>
                      <a:pt x="40" y="305"/>
                      <a:pt x="47" y="329"/>
                      <a:pt x="66" y="340"/>
                    </a:cubicBezTo>
                    <a:lnTo>
                      <a:pt x="66" y="341"/>
                    </a:lnTo>
                  </a:path>
                </a:pathLst>
              </a:custGeom>
              <a:solidFill>
                <a:srgbClr val="FFE6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1071590" y="2716543"/>
                <a:ext cx="130327" cy="18063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48" extrusionOk="0">
                    <a:moveTo>
                      <a:pt x="66" y="341"/>
                    </a:moveTo>
                    <a:cubicBezTo>
                      <a:pt x="75" y="346"/>
                      <a:pt x="85" y="347"/>
                      <a:pt x="95" y="347"/>
                    </a:cubicBezTo>
                    <a:cubicBezTo>
                      <a:pt x="97" y="347"/>
                      <a:pt x="98" y="347"/>
                      <a:pt x="100" y="346"/>
                    </a:cubicBezTo>
                    <a:cubicBezTo>
                      <a:pt x="106" y="346"/>
                      <a:pt x="111" y="345"/>
                      <a:pt x="117" y="344"/>
                    </a:cubicBezTo>
                    <a:cubicBezTo>
                      <a:pt x="130" y="341"/>
                      <a:pt x="143" y="338"/>
                      <a:pt x="156" y="334"/>
                    </a:cubicBezTo>
                    <a:cubicBezTo>
                      <a:pt x="157" y="333"/>
                      <a:pt x="159" y="333"/>
                      <a:pt x="160" y="332"/>
                    </a:cubicBezTo>
                    <a:cubicBezTo>
                      <a:pt x="171" y="329"/>
                      <a:pt x="182" y="324"/>
                      <a:pt x="193" y="319"/>
                    </a:cubicBezTo>
                    <a:cubicBezTo>
                      <a:pt x="200" y="316"/>
                      <a:pt x="207" y="313"/>
                      <a:pt x="213" y="309"/>
                    </a:cubicBezTo>
                    <a:cubicBezTo>
                      <a:pt x="214" y="308"/>
                      <a:pt x="216" y="307"/>
                      <a:pt x="217" y="306"/>
                    </a:cubicBezTo>
                    <a:cubicBezTo>
                      <a:pt x="236" y="293"/>
                      <a:pt x="249" y="275"/>
                      <a:pt x="248" y="249"/>
                    </a:cubicBezTo>
                    <a:cubicBezTo>
                      <a:pt x="248" y="225"/>
                      <a:pt x="236" y="213"/>
                      <a:pt x="219" y="197"/>
                    </a:cubicBezTo>
                    <a:cubicBezTo>
                      <a:pt x="196" y="174"/>
                      <a:pt x="172" y="152"/>
                      <a:pt x="148" y="129"/>
                    </a:cubicBezTo>
                    <a:cubicBezTo>
                      <a:pt x="123" y="107"/>
                      <a:pt x="99" y="85"/>
                      <a:pt x="74" y="63"/>
                    </a:cubicBezTo>
                    <a:cubicBezTo>
                      <a:pt x="61" y="53"/>
                      <a:pt x="49" y="42"/>
                      <a:pt x="36" y="31"/>
                    </a:cubicBezTo>
                    <a:cubicBezTo>
                      <a:pt x="30" y="26"/>
                      <a:pt x="23" y="20"/>
                      <a:pt x="17" y="15"/>
                    </a:cubicBezTo>
                    <a:cubicBezTo>
                      <a:pt x="16" y="14"/>
                      <a:pt x="13" y="12"/>
                      <a:pt x="9" y="9"/>
                    </a:cubicBezTo>
                    <a:lnTo>
                      <a:pt x="9" y="9"/>
                    </a:lnTo>
                    <a:cubicBezTo>
                      <a:pt x="4" y="5"/>
                      <a:pt x="0" y="2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7" y="104"/>
                      <a:pt x="19" y="194"/>
                      <a:pt x="36" y="283"/>
                    </a:cubicBezTo>
                    <a:cubicBezTo>
                      <a:pt x="40" y="305"/>
                      <a:pt x="47" y="329"/>
                      <a:pt x="66" y="340"/>
                    </a:cubicBezTo>
                    <a:lnTo>
                      <a:pt x="66" y="34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1069303" y="2714257"/>
                <a:ext cx="114322" cy="162340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14" extrusionOk="0">
                    <a:moveTo>
                      <a:pt x="0" y="4"/>
                    </a:moveTo>
                    <a:lnTo>
                      <a:pt x="1" y="6"/>
                    </a:lnTo>
                    <a:lnTo>
                      <a:pt x="4" y="9"/>
                    </a:lnTo>
                    <a:lnTo>
                      <a:pt x="9" y="15"/>
                    </a:lnTo>
                    <a:lnTo>
                      <a:pt x="11" y="18"/>
                    </a:lnTo>
                    <a:lnTo>
                      <a:pt x="14" y="22"/>
                    </a:lnTo>
                    <a:cubicBezTo>
                      <a:pt x="19" y="29"/>
                      <a:pt x="25" y="36"/>
                      <a:pt x="31" y="43"/>
                    </a:cubicBezTo>
                    <a:lnTo>
                      <a:pt x="31" y="43"/>
                    </a:lnTo>
                    <a:cubicBezTo>
                      <a:pt x="98" y="129"/>
                      <a:pt x="165" y="218"/>
                      <a:pt x="217" y="313"/>
                    </a:cubicBezTo>
                    <a:cubicBezTo>
                      <a:pt x="219" y="312"/>
                      <a:pt x="220" y="311"/>
                      <a:pt x="221" y="310"/>
                    </a:cubicBezTo>
                    <a:cubicBezTo>
                      <a:pt x="165" y="207"/>
                      <a:pt x="90" y="111"/>
                      <a:pt x="17" y="19"/>
                    </a:cubicBezTo>
                    <a:lnTo>
                      <a:pt x="15" y="15"/>
                    </a:lnTo>
                    <a:lnTo>
                      <a:pt x="13" y="13"/>
                    </a:lnTo>
                    <a:lnTo>
                      <a:pt x="4" y="2"/>
                    </a:lnTo>
                    <a:cubicBezTo>
                      <a:pt x="3" y="0"/>
                      <a:pt x="2" y="0"/>
                      <a:pt x="1" y="1"/>
                    </a:cubicBez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1069303" y="2711970"/>
                <a:ext cx="86885" cy="185206"/>
              </a:xfrm>
              <a:custGeom>
                <a:avLst/>
                <a:gdLst/>
                <a:ahLst/>
                <a:cxnLst/>
                <a:rect l="l" t="t" r="r" b="b"/>
                <a:pathLst>
                  <a:path w="166" h="357" extrusionOk="0">
                    <a:moveTo>
                      <a:pt x="100" y="356"/>
                    </a:moveTo>
                    <a:cubicBezTo>
                      <a:pt x="102" y="356"/>
                      <a:pt x="103" y="356"/>
                      <a:pt x="105" y="355"/>
                    </a:cubicBezTo>
                    <a:cubicBezTo>
                      <a:pt x="90" y="302"/>
                      <a:pt x="75" y="249"/>
                      <a:pt x="60" y="196"/>
                    </a:cubicBezTo>
                    <a:cubicBezTo>
                      <a:pt x="43" y="138"/>
                      <a:pt x="27" y="79"/>
                      <a:pt x="10" y="20"/>
                    </a:cubicBezTo>
                    <a:cubicBezTo>
                      <a:pt x="10" y="19"/>
                      <a:pt x="9" y="19"/>
                      <a:pt x="9" y="18"/>
                    </a:cubicBezTo>
                    <a:cubicBezTo>
                      <a:pt x="10" y="20"/>
                      <a:pt x="11" y="21"/>
                      <a:pt x="12" y="23"/>
                    </a:cubicBezTo>
                    <a:cubicBezTo>
                      <a:pt x="72" y="123"/>
                      <a:pt x="122" y="231"/>
                      <a:pt x="161" y="343"/>
                    </a:cubicBezTo>
                    <a:cubicBezTo>
                      <a:pt x="163" y="342"/>
                      <a:pt x="164" y="342"/>
                      <a:pt x="165" y="341"/>
                    </a:cubicBezTo>
                    <a:cubicBezTo>
                      <a:pt x="130" y="240"/>
                      <a:pt x="85" y="141"/>
                      <a:pt x="32" y="48"/>
                    </a:cubicBezTo>
                    <a:lnTo>
                      <a:pt x="32" y="48"/>
                    </a:lnTo>
                    <a:cubicBezTo>
                      <a:pt x="27" y="39"/>
                      <a:pt x="21" y="30"/>
                      <a:pt x="16" y="20"/>
                    </a:cubicBezTo>
                    <a:lnTo>
                      <a:pt x="15" y="19"/>
                    </a:lnTo>
                    <a:cubicBezTo>
                      <a:pt x="12" y="13"/>
                      <a:pt x="8" y="7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1"/>
                      <a:pt x="0" y="1"/>
                      <a:pt x="1" y="3"/>
                    </a:cubicBezTo>
                    <a:cubicBezTo>
                      <a:pt x="1" y="4"/>
                      <a:pt x="1" y="5"/>
                      <a:pt x="2" y="6"/>
                    </a:cubicBezTo>
                    <a:lnTo>
                      <a:pt x="2" y="6"/>
                    </a:lnTo>
                    <a:cubicBezTo>
                      <a:pt x="2" y="8"/>
                      <a:pt x="2" y="9"/>
                      <a:pt x="3" y="10"/>
                    </a:cubicBezTo>
                    <a:cubicBezTo>
                      <a:pt x="4" y="15"/>
                      <a:pt x="5" y="19"/>
                      <a:pt x="7" y="23"/>
                    </a:cubicBezTo>
                    <a:cubicBezTo>
                      <a:pt x="23" y="82"/>
                      <a:pt x="40" y="139"/>
                      <a:pt x="56" y="198"/>
                    </a:cubicBezTo>
                    <a:cubicBezTo>
                      <a:pt x="71" y="250"/>
                      <a:pt x="86" y="302"/>
                      <a:pt x="101" y="356"/>
                    </a:cubicBezTo>
                    <a:lnTo>
                      <a:pt x="100" y="356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17"/>
              <p:cNvSpPr/>
              <p:nvPr/>
            </p:nvSpPr>
            <p:spPr>
              <a:xfrm>
                <a:off x="1037293" y="2652521"/>
                <a:ext cx="324676" cy="205785"/>
              </a:xfrm>
              <a:custGeom>
                <a:avLst/>
                <a:gdLst/>
                <a:ahLst/>
                <a:cxnLst/>
                <a:rect l="l" t="t" r="r" b="b"/>
                <a:pathLst>
                  <a:path w="626" h="398" extrusionOk="0">
                    <a:moveTo>
                      <a:pt x="100" y="192"/>
                    </a:moveTo>
                    <a:cubicBezTo>
                      <a:pt x="139" y="239"/>
                      <a:pt x="183" y="282"/>
                      <a:pt x="229" y="322"/>
                    </a:cubicBezTo>
                    <a:cubicBezTo>
                      <a:pt x="246" y="336"/>
                      <a:pt x="263" y="351"/>
                      <a:pt x="281" y="363"/>
                    </a:cubicBezTo>
                    <a:cubicBezTo>
                      <a:pt x="284" y="365"/>
                      <a:pt x="287" y="367"/>
                      <a:pt x="290" y="368"/>
                    </a:cubicBezTo>
                    <a:cubicBezTo>
                      <a:pt x="303" y="376"/>
                      <a:pt x="317" y="382"/>
                      <a:pt x="332" y="386"/>
                    </a:cubicBezTo>
                    <a:cubicBezTo>
                      <a:pt x="372" y="397"/>
                      <a:pt x="417" y="389"/>
                      <a:pt x="455" y="372"/>
                    </a:cubicBezTo>
                    <a:cubicBezTo>
                      <a:pt x="493" y="354"/>
                      <a:pt x="527" y="327"/>
                      <a:pt x="558" y="300"/>
                    </a:cubicBezTo>
                    <a:cubicBezTo>
                      <a:pt x="576" y="284"/>
                      <a:pt x="593" y="268"/>
                      <a:pt x="606" y="249"/>
                    </a:cubicBezTo>
                    <a:cubicBezTo>
                      <a:pt x="618" y="229"/>
                      <a:pt x="625" y="205"/>
                      <a:pt x="620" y="183"/>
                    </a:cubicBezTo>
                    <a:cubicBezTo>
                      <a:pt x="615" y="159"/>
                      <a:pt x="597" y="139"/>
                      <a:pt x="576" y="127"/>
                    </a:cubicBezTo>
                    <a:cubicBezTo>
                      <a:pt x="576" y="126"/>
                      <a:pt x="575" y="126"/>
                      <a:pt x="575" y="126"/>
                    </a:cubicBezTo>
                    <a:cubicBezTo>
                      <a:pt x="567" y="121"/>
                      <a:pt x="559" y="118"/>
                      <a:pt x="551" y="114"/>
                    </a:cubicBezTo>
                    <a:lnTo>
                      <a:pt x="551" y="114"/>
                    </a:lnTo>
                    <a:cubicBezTo>
                      <a:pt x="537" y="109"/>
                      <a:pt x="522" y="104"/>
                      <a:pt x="507" y="100"/>
                    </a:cubicBezTo>
                    <a:cubicBezTo>
                      <a:pt x="469" y="90"/>
                      <a:pt x="431" y="80"/>
                      <a:pt x="393" y="71"/>
                    </a:cubicBezTo>
                    <a:cubicBezTo>
                      <a:pt x="324" y="54"/>
                      <a:pt x="255" y="39"/>
                      <a:pt x="186" y="25"/>
                    </a:cubicBezTo>
                    <a:cubicBezTo>
                      <a:pt x="166" y="21"/>
                      <a:pt x="146" y="17"/>
                      <a:pt x="127" y="14"/>
                    </a:cubicBezTo>
                    <a:cubicBezTo>
                      <a:pt x="122" y="13"/>
                      <a:pt x="117" y="12"/>
                      <a:pt x="112" y="11"/>
                    </a:cubicBezTo>
                    <a:cubicBezTo>
                      <a:pt x="101" y="9"/>
                      <a:pt x="91" y="7"/>
                      <a:pt x="80" y="6"/>
                    </a:cubicBezTo>
                    <a:cubicBezTo>
                      <a:pt x="62" y="2"/>
                      <a:pt x="43" y="0"/>
                      <a:pt x="25" y="2"/>
                    </a:cubicBezTo>
                    <a:cubicBezTo>
                      <a:pt x="0" y="6"/>
                      <a:pt x="5" y="26"/>
                      <a:pt x="11" y="45"/>
                    </a:cubicBezTo>
                    <a:cubicBezTo>
                      <a:pt x="14" y="54"/>
                      <a:pt x="18" y="63"/>
                      <a:pt x="21" y="71"/>
                    </a:cubicBezTo>
                    <a:cubicBezTo>
                      <a:pt x="22" y="73"/>
                      <a:pt x="23" y="75"/>
                      <a:pt x="24" y="77"/>
                    </a:cubicBezTo>
                    <a:cubicBezTo>
                      <a:pt x="44" y="119"/>
                      <a:pt x="71" y="157"/>
                      <a:pt x="101" y="192"/>
                    </a:cubicBezTo>
                    <a:lnTo>
                      <a:pt x="100" y="19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17"/>
              <p:cNvSpPr/>
              <p:nvPr/>
            </p:nvSpPr>
            <p:spPr>
              <a:xfrm>
                <a:off x="870383" y="2657094"/>
                <a:ext cx="468719" cy="308677"/>
              </a:xfrm>
              <a:custGeom>
                <a:avLst/>
                <a:gdLst/>
                <a:ahLst/>
                <a:cxnLst/>
                <a:rect l="l" t="t" r="r" b="b"/>
                <a:pathLst>
                  <a:path w="904" h="595" extrusionOk="0">
                    <a:moveTo>
                      <a:pt x="151" y="386"/>
                    </a:moveTo>
                    <a:cubicBezTo>
                      <a:pt x="163" y="389"/>
                      <a:pt x="174" y="380"/>
                      <a:pt x="182" y="370"/>
                    </a:cubicBezTo>
                    <a:cubicBezTo>
                      <a:pt x="202" y="345"/>
                      <a:pt x="215" y="313"/>
                      <a:pt x="219" y="280"/>
                    </a:cubicBezTo>
                    <a:cubicBezTo>
                      <a:pt x="221" y="258"/>
                      <a:pt x="210" y="230"/>
                      <a:pt x="184" y="246"/>
                    </a:cubicBezTo>
                    <a:cubicBezTo>
                      <a:pt x="164" y="260"/>
                      <a:pt x="151" y="288"/>
                      <a:pt x="144" y="310"/>
                    </a:cubicBezTo>
                    <a:cubicBezTo>
                      <a:pt x="140" y="324"/>
                      <a:pt x="137" y="338"/>
                      <a:pt x="137" y="353"/>
                    </a:cubicBezTo>
                    <a:cubicBezTo>
                      <a:pt x="136" y="360"/>
                      <a:pt x="137" y="366"/>
                      <a:pt x="139" y="372"/>
                    </a:cubicBezTo>
                    <a:cubicBezTo>
                      <a:pt x="141" y="378"/>
                      <a:pt x="145" y="384"/>
                      <a:pt x="151" y="386"/>
                    </a:cubicBezTo>
                    <a:close/>
                    <a:moveTo>
                      <a:pt x="253" y="116"/>
                    </a:moveTo>
                    <a:cubicBezTo>
                      <a:pt x="255" y="117"/>
                      <a:pt x="257" y="118"/>
                      <a:pt x="259" y="119"/>
                    </a:cubicBezTo>
                    <a:cubicBezTo>
                      <a:pt x="252" y="129"/>
                      <a:pt x="248" y="140"/>
                      <a:pt x="247" y="152"/>
                    </a:cubicBezTo>
                    <a:cubicBezTo>
                      <a:pt x="245" y="164"/>
                      <a:pt x="249" y="178"/>
                      <a:pt x="261" y="181"/>
                    </a:cubicBezTo>
                    <a:cubicBezTo>
                      <a:pt x="265" y="182"/>
                      <a:pt x="269" y="182"/>
                      <a:pt x="272" y="181"/>
                    </a:cubicBezTo>
                    <a:cubicBezTo>
                      <a:pt x="273" y="180"/>
                      <a:pt x="274" y="180"/>
                      <a:pt x="275" y="179"/>
                    </a:cubicBezTo>
                    <a:cubicBezTo>
                      <a:pt x="282" y="175"/>
                      <a:pt x="287" y="168"/>
                      <a:pt x="288" y="159"/>
                    </a:cubicBezTo>
                    <a:cubicBezTo>
                      <a:pt x="289" y="143"/>
                      <a:pt x="281" y="127"/>
                      <a:pt x="268" y="117"/>
                    </a:cubicBezTo>
                    <a:cubicBezTo>
                      <a:pt x="279" y="103"/>
                      <a:pt x="294" y="93"/>
                      <a:pt x="310" y="88"/>
                    </a:cubicBezTo>
                    <a:cubicBezTo>
                      <a:pt x="309" y="86"/>
                      <a:pt x="308" y="84"/>
                      <a:pt x="307" y="82"/>
                    </a:cubicBezTo>
                    <a:cubicBezTo>
                      <a:pt x="290" y="87"/>
                      <a:pt x="274" y="99"/>
                      <a:pt x="263" y="113"/>
                    </a:cubicBezTo>
                    <a:cubicBezTo>
                      <a:pt x="260" y="112"/>
                      <a:pt x="258" y="111"/>
                      <a:pt x="255" y="110"/>
                    </a:cubicBezTo>
                    <a:cubicBezTo>
                      <a:pt x="239" y="104"/>
                      <a:pt x="220" y="106"/>
                      <a:pt x="204" y="115"/>
                    </a:cubicBezTo>
                    <a:cubicBezTo>
                      <a:pt x="201" y="119"/>
                      <a:pt x="199" y="123"/>
                      <a:pt x="196" y="128"/>
                    </a:cubicBezTo>
                    <a:cubicBezTo>
                      <a:pt x="198" y="127"/>
                      <a:pt x="199" y="126"/>
                      <a:pt x="200" y="125"/>
                    </a:cubicBezTo>
                    <a:cubicBezTo>
                      <a:pt x="216" y="113"/>
                      <a:pt x="236" y="110"/>
                      <a:pt x="253" y="116"/>
                    </a:cubicBezTo>
                    <a:close/>
                    <a:moveTo>
                      <a:pt x="264" y="123"/>
                    </a:moveTo>
                    <a:cubicBezTo>
                      <a:pt x="275" y="131"/>
                      <a:pt x="282" y="145"/>
                      <a:pt x="281" y="158"/>
                    </a:cubicBezTo>
                    <a:cubicBezTo>
                      <a:pt x="280" y="165"/>
                      <a:pt x="276" y="171"/>
                      <a:pt x="272" y="173"/>
                    </a:cubicBezTo>
                    <a:cubicBezTo>
                      <a:pt x="269" y="175"/>
                      <a:pt x="266" y="176"/>
                      <a:pt x="263" y="175"/>
                    </a:cubicBezTo>
                    <a:cubicBezTo>
                      <a:pt x="255" y="173"/>
                      <a:pt x="252" y="162"/>
                      <a:pt x="253" y="153"/>
                    </a:cubicBezTo>
                    <a:cubicBezTo>
                      <a:pt x="255" y="142"/>
                      <a:pt x="258" y="132"/>
                      <a:pt x="264" y="123"/>
                    </a:cubicBezTo>
                    <a:close/>
                    <a:moveTo>
                      <a:pt x="255" y="329"/>
                    </a:moveTo>
                    <a:cubicBezTo>
                      <a:pt x="255" y="334"/>
                      <a:pt x="257" y="340"/>
                      <a:pt x="261" y="344"/>
                    </a:cubicBezTo>
                    <a:cubicBezTo>
                      <a:pt x="264" y="349"/>
                      <a:pt x="269" y="351"/>
                      <a:pt x="275" y="350"/>
                    </a:cubicBezTo>
                    <a:cubicBezTo>
                      <a:pt x="280" y="350"/>
                      <a:pt x="284" y="347"/>
                      <a:pt x="287" y="343"/>
                    </a:cubicBezTo>
                    <a:cubicBezTo>
                      <a:pt x="290" y="339"/>
                      <a:pt x="292" y="335"/>
                      <a:pt x="293" y="330"/>
                    </a:cubicBezTo>
                    <a:cubicBezTo>
                      <a:pt x="296" y="323"/>
                      <a:pt x="298" y="315"/>
                      <a:pt x="298" y="307"/>
                    </a:cubicBezTo>
                    <a:cubicBezTo>
                      <a:pt x="298" y="299"/>
                      <a:pt x="295" y="291"/>
                      <a:pt x="289" y="286"/>
                    </a:cubicBezTo>
                    <a:cubicBezTo>
                      <a:pt x="264" y="266"/>
                      <a:pt x="252" y="312"/>
                      <a:pt x="255" y="329"/>
                    </a:cubicBezTo>
                    <a:close/>
                    <a:moveTo>
                      <a:pt x="262" y="502"/>
                    </a:moveTo>
                    <a:cubicBezTo>
                      <a:pt x="246" y="504"/>
                      <a:pt x="245" y="533"/>
                      <a:pt x="258" y="540"/>
                    </a:cubicBezTo>
                    <a:cubicBezTo>
                      <a:pt x="265" y="544"/>
                      <a:pt x="274" y="542"/>
                      <a:pt x="279" y="535"/>
                    </a:cubicBezTo>
                    <a:cubicBezTo>
                      <a:pt x="289" y="523"/>
                      <a:pt x="279" y="501"/>
                      <a:pt x="262" y="502"/>
                    </a:cubicBezTo>
                    <a:close/>
                    <a:moveTo>
                      <a:pt x="67" y="547"/>
                    </a:moveTo>
                    <a:cubicBezTo>
                      <a:pt x="54" y="559"/>
                      <a:pt x="54" y="594"/>
                      <a:pt x="79" y="591"/>
                    </a:cubicBezTo>
                    <a:cubicBezTo>
                      <a:pt x="86" y="590"/>
                      <a:pt x="92" y="584"/>
                      <a:pt x="95" y="578"/>
                    </a:cubicBezTo>
                    <a:cubicBezTo>
                      <a:pt x="100" y="568"/>
                      <a:pt x="101" y="556"/>
                      <a:pt x="93" y="548"/>
                    </a:cubicBezTo>
                    <a:cubicBezTo>
                      <a:pt x="86" y="540"/>
                      <a:pt x="74" y="539"/>
                      <a:pt x="67" y="547"/>
                    </a:cubicBezTo>
                    <a:close/>
                    <a:moveTo>
                      <a:pt x="311" y="430"/>
                    </a:moveTo>
                    <a:cubicBezTo>
                      <a:pt x="280" y="425"/>
                      <a:pt x="245" y="438"/>
                      <a:pt x="217" y="465"/>
                    </a:cubicBezTo>
                    <a:cubicBezTo>
                      <a:pt x="194" y="487"/>
                      <a:pt x="178" y="515"/>
                      <a:pt x="162" y="542"/>
                    </a:cubicBezTo>
                    <a:cubicBezTo>
                      <a:pt x="153" y="517"/>
                      <a:pt x="132" y="496"/>
                      <a:pt x="106" y="487"/>
                    </a:cubicBezTo>
                    <a:cubicBezTo>
                      <a:pt x="78" y="478"/>
                      <a:pt x="45" y="484"/>
                      <a:pt x="22" y="503"/>
                    </a:cubicBezTo>
                    <a:cubicBezTo>
                      <a:pt x="16" y="507"/>
                      <a:pt x="11" y="513"/>
                      <a:pt x="6" y="519"/>
                    </a:cubicBezTo>
                    <a:lnTo>
                      <a:pt x="6" y="519"/>
                    </a:lnTo>
                    <a:cubicBezTo>
                      <a:pt x="3" y="528"/>
                      <a:pt x="1" y="536"/>
                      <a:pt x="0" y="545"/>
                    </a:cubicBezTo>
                    <a:cubicBezTo>
                      <a:pt x="5" y="531"/>
                      <a:pt x="14" y="518"/>
                      <a:pt x="26" y="508"/>
                    </a:cubicBezTo>
                    <a:cubicBezTo>
                      <a:pt x="47" y="491"/>
                      <a:pt x="78" y="485"/>
                      <a:pt x="104" y="494"/>
                    </a:cubicBezTo>
                    <a:cubicBezTo>
                      <a:pt x="130" y="503"/>
                      <a:pt x="151" y="525"/>
                      <a:pt x="158" y="552"/>
                    </a:cubicBezTo>
                    <a:cubicBezTo>
                      <a:pt x="159" y="553"/>
                      <a:pt x="160" y="554"/>
                      <a:pt x="161" y="554"/>
                    </a:cubicBezTo>
                    <a:cubicBezTo>
                      <a:pt x="162" y="554"/>
                      <a:pt x="164" y="554"/>
                      <a:pt x="164" y="552"/>
                    </a:cubicBezTo>
                    <a:cubicBezTo>
                      <a:pt x="180" y="523"/>
                      <a:pt x="197" y="493"/>
                      <a:pt x="221" y="470"/>
                    </a:cubicBezTo>
                    <a:cubicBezTo>
                      <a:pt x="248" y="445"/>
                      <a:pt x="281" y="432"/>
                      <a:pt x="310" y="437"/>
                    </a:cubicBezTo>
                    <a:cubicBezTo>
                      <a:pt x="335" y="440"/>
                      <a:pt x="356" y="456"/>
                      <a:pt x="369" y="478"/>
                    </a:cubicBezTo>
                    <a:cubicBezTo>
                      <a:pt x="369" y="474"/>
                      <a:pt x="370" y="471"/>
                      <a:pt x="370" y="467"/>
                    </a:cubicBezTo>
                    <a:cubicBezTo>
                      <a:pt x="356" y="448"/>
                      <a:pt x="335" y="434"/>
                      <a:pt x="311" y="430"/>
                    </a:cubicBezTo>
                    <a:close/>
                    <a:moveTo>
                      <a:pt x="854" y="111"/>
                    </a:moveTo>
                    <a:cubicBezTo>
                      <a:pt x="869" y="108"/>
                      <a:pt x="884" y="109"/>
                      <a:pt x="899" y="114"/>
                    </a:cubicBezTo>
                    <a:cubicBezTo>
                      <a:pt x="891" y="109"/>
                      <a:pt x="883" y="106"/>
                      <a:pt x="875" y="102"/>
                    </a:cubicBezTo>
                    <a:lnTo>
                      <a:pt x="875" y="102"/>
                    </a:lnTo>
                    <a:cubicBezTo>
                      <a:pt x="868" y="102"/>
                      <a:pt x="860" y="102"/>
                      <a:pt x="853" y="104"/>
                    </a:cubicBezTo>
                    <a:cubicBezTo>
                      <a:pt x="824" y="110"/>
                      <a:pt x="798" y="132"/>
                      <a:pt x="788" y="160"/>
                    </a:cubicBezTo>
                    <a:cubicBezTo>
                      <a:pt x="778" y="184"/>
                      <a:pt x="781" y="214"/>
                      <a:pt x="795" y="237"/>
                    </a:cubicBezTo>
                    <a:cubicBezTo>
                      <a:pt x="764" y="232"/>
                      <a:pt x="732" y="226"/>
                      <a:pt x="700" y="231"/>
                    </a:cubicBezTo>
                    <a:cubicBezTo>
                      <a:pt x="662" y="235"/>
                      <a:pt x="629" y="254"/>
                      <a:pt x="613" y="282"/>
                    </a:cubicBezTo>
                    <a:cubicBezTo>
                      <a:pt x="601" y="302"/>
                      <a:pt x="599" y="328"/>
                      <a:pt x="605" y="351"/>
                    </a:cubicBezTo>
                    <a:cubicBezTo>
                      <a:pt x="608" y="353"/>
                      <a:pt x="611" y="355"/>
                      <a:pt x="614" y="356"/>
                    </a:cubicBezTo>
                    <a:cubicBezTo>
                      <a:pt x="605" y="333"/>
                      <a:pt x="606" y="306"/>
                      <a:pt x="619" y="285"/>
                    </a:cubicBezTo>
                    <a:cubicBezTo>
                      <a:pt x="634" y="260"/>
                      <a:pt x="665" y="242"/>
                      <a:pt x="701" y="237"/>
                    </a:cubicBezTo>
                    <a:cubicBezTo>
                      <a:pt x="735" y="233"/>
                      <a:pt x="768" y="239"/>
                      <a:pt x="801" y="245"/>
                    </a:cubicBezTo>
                    <a:cubicBezTo>
                      <a:pt x="802" y="245"/>
                      <a:pt x="804" y="245"/>
                      <a:pt x="805" y="243"/>
                    </a:cubicBezTo>
                    <a:cubicBezTo>
                      <a:pt x="805" y="242"/>
                      <a:pt x="805" y="241"/>
                      <a:pt x="805" y="240"/>
                    </a:cubicBezTo>
                    <a:cubicBezTo>
                      <a:pt x="789" y="218"/>
                      <a:pt x="784" y="187"/>
                      <a:pt x="794" y="162"/>
                    </a:cubicBezTo>
                    <a:cubicBezTo>
                      <a:pt x="804" y="136"/>
                      <a:pt x="827" y="117"/>
                      <a:pt x="854" y="111"/>
                    </a:cubicBezTo>
                    <a:close/>
                    <a:moveTo>
                      <a:pt x="858" y="167"/>
                    </a:moveTo>
                    <a:cubicBezTo>
                      <a:pt x="848" y="168"/>
                      <a:pt x="841" y="176"/>
                      <a:pt x="842" y="187"/>
                    </a:cubicBezTo>
                    <a:cubicBezTo>
                      <a:pt x="844" y="198"/>
                      <a:pt x="854" y="205"/>
                      <a:pt x="865" y="207"/>
                    </a:cubicBezTo>
                    <a:cubicBezTo>
                      <a:pt x="872" y="209"/>
                      <a:pt x="879" y="208"/>
                      <a:pt x="885" y="203"/>
                    </a:cubicBezTo>
                    <a:cubicBezTo>
                      <a:pt x="903" y="186"/>
                      <a:pt x="876" y="165"/>
                      <a:pt x="858" y="167"/>
                    </a:cubicBezTo>
                    <a:close/>
                    <a:moveTo>
                      <a:pt x="556" y="117"/>
                    </a:moveTo>
                    <a:cubicBezTo>
                      <a:pt x="583" y="135"/>
                      <a:pt x="616" y="144"/>
                      <a:pt x="649" y="145"/>
                    </a:cubicBezTo>
                    <a:cubicBezTo>
                      <a:pt x="661" y="145"/>
                      <a:pt x="676" y="142"/>
                      <a:pt x="680" y="131"/>
                    </a:cubicBezTo>
                    <a:cubicBezTo>
                      <a:pt x="682" y="125"/>
                      <a:pt x="680" y="117"/>
                      <a:pt x="677" y="112"/>
                    </a:cubicBezTo>
                    <a:cubicBezTo>
                      <a:pt x="673" y="106"/>
                      <a:pt x="669" y="103"/>
                      <a:pt x="664" y="99"/>
                    </a:cubicBezTo>
                    <a:cubicBezTo>
                      <a:pt x="652" y="90"/>
                      <a:pt x="639" y="83"/>
                      <a:pt x="625" y="77"/>
                    </a:cubicBezTo>
                    <a:cubicBezTo>
                      <a:pt x="604" y="69"/>
                      <a:pt x="574" y="61"/>
                      <a:pt x="551" y="68"/>
                    </a:cubicBezTo>
                    <a:cubicBezTo>
                      <a:pt x="522" y="77"/>
                      <a:pt x="537" y="104"/>
                      <a:pt x="556" y="117"/>
                    </a:cubicBezTo>
                    <a:close/>
                    <a:moveTo>
                      <a:pt x="700" y="289"/>
                    </a:moveTo>
                    <a:cubicBezTo>
                      <a:pt x="689" y="301"/>
                      <a:pt x="700" y="323"/>
                      <a:pt x="716" y="323"/>
                    </a:cubicBezTo>
                    <a:cubicBezTo>
                      <a:pt x="724" y="323"/>
                      <a:pt x="731" y="317"/>
                      <a:pt x="733" y="310"/>
                    </a:cubicBezTo>
                    <a:cubicBezTo>
                      <a:pt x="735" y="295"/>
                      <a:pt x="712" y="277"/>
                      <a:pt x="700" y="289"/>
                    </a:cubicBezTo>
                    <a:close/>
                    <a:moveTo>
                      <a:pt x="571" y="174"/>
                    </a:moveTo>
                    <a:cubicBezTo>
                      <a:pt x="559" y="163"/>
                      <a:pt x="516" y="142"/>
                      <a:pt x="516" y="173"/>
                    </a:cubicBezTo>
                    <a:cubicBezTo>
                      <a:pt x="516" y="181"/>
                      <a:pt x="521" y="189"/>
                      <a:pt x="527" y="194"/>
                    </a:cubicBezTo>
                    <a:cubicBezTo>
                      <a:pt x="533" y="199"/>
                      <a:pt x="540" y="202"/>
                      <a:pt x="548" y="205"/>
                    </a:cubicBezTo>
                    <a:cubicBezTo>
                      <a:pt x="552" y="206"/>
                      <a:pt x="557" y="208"/>
                      <a:pt x="562" y="208"/>
                    </a:cubicBezTo>
                    <a:cubicBezTo>
                      <a:pt x="567" y="208"/>
                      <a:pt x="572" y="207"/>
                      <a:pt x="575" y="203"/>
                    </a:cubicBezTo>
                    <a:cubicBezTo>
                      <a:pt x="579" y="199"/>
                      <a:pt x="580" y="194"/>
                      <a:pt x="579" y="188"/>
                    </a:cubicBezTo>
                    <a:cubicBezTo>
                      <a:pt x="578" y="183"/>
                      <a:pt x="574" y="178"/>
                      <a:pt x="571" y="174"/>
                    </a:cubicBezTo>
                    <a:close/>
                    <a:moveTo>
                      <a:pt x="438" y="56"/>
                    </a:moveTo>
                    <a:cubicBezTo>
                      <a:pt x="428" y="50"/>
                      <a:pt x="416" y="46"/>
                      <a:pt x="405" y="45"/>
                    </a:cubicBezTo>
                    <a:cubicBezTo>
                      <a:pt x="405" y="43"/>
                      <a:pt x="406" y="41"/>
                      <a:pt x="406" y="39"/>
                    </a:cubicBezTo>
                    <a:cubicBezTo>
                      <a:pt x="412" y="22"/>
                      <a:pt x="427" y="8"/>
                      <a:pt x="447" y="3"/>
                    </a:cubicBezTo>
                    <a:cubicBezTo>
                      <a:pt x="448" y="3"/>
                      <a:pt x="449" y="2"/>
                      <a:pt x="451" y="2"/>
                    </a:cubicBezTo>
                    <a:cubicBezTo>
                      <a:pt x="446" y="1"/>
                      <a:pt x="441" y="0"/>
                      <a:pt x="436" y="0"/>
                    </a:cubicBezTo>
                    <a:cubicBezTo>
                      <a:pt x="419" y="7"/>
                      <a:pt x="405" y="20"/>
                      <a:pt x="400" y="36"/>
                    </a:cubicBezTo>
                    <a:cubicBezTo>
                      <a:pt x="399" y="39"/>
                      <a:pt x="399" y="42"/>
                      <a:pt x="398" y="44"/>
                    </a:cubicBezTo>
                    <a:cubicBezTo>
                      <a:pt x="380" y="44"/>
                      <a:pt x="361" y="49"/>
                      <a:pt x="346" y="59"/>
                    </a:cubicBezTo>
                    <a:cubicBezTo>
                      <a:pt x="347" y="61"/>
                      <a:pt x="348" y="63"/>
                      <a:pt x="348" y="65"/>
                    </a:cubicBezTo>
                    <a:cubicBezTo>
                      <a:pt x="363" y="55"/>
                      <a:pt x="380" y="50"/>
                      <a:pt x="397" y="51"/>
                    </a:cubicBezTo>
                    <a:cubicBezTo>
                      <a:pt x="397" y="68"/>
                      <a:pt x="405" y="84"/>
                      <a:pt x="418" y="93"/>
                    </a:cubicBezTo>
                    <a:cubicBezTo>
                      <a:pt x="425" y="97"/>
                      <a:pt x="434" y="98"/>
                      <a:pt x="442" y="96"/>
                    </a:cubicBezTo>
                    <a:cubicBezTo>
                      <a:pt x="443" y="96"/>
                      <a:pt x="444" y="95"/>
                      <a:pt x="445" y="95"/>
                    </a:cubicBezTo>
                    <a:cubicBezTo>
                      <a:pt x="449" y="93"/>
                      <a:pt x="451" y="90"/>
                      <a:pt x="453" y="87"/>
                    </a:cubicBezTo>
                    <a:cubicBezTo>
                      <a:pt x="458" y="75"/>
                      <a:pt x="449" y="63"/>
                      <a:pt x="438" y="56"/>
                    </a:cubicBezTo>
                    <a:close/>
                    <a:moveTo>
                      <a:pt x="446" y="84"/>
                    </a:moveTo>
                    <a:cubicBezTo>
                      <a:pt x="445" y="87"/>
                      <a:pt x="443" y="89"/>
                      <a:pt x="439" y="90"/>
                    </a:cubicBezTo>
                    <a:cubicBezTo>
                      <a:pt x="434" y="92"/>
                      <a:pt x="427" y="90"/>
                      <a:pt x="421" y="87"/>
                    </a:cubicBezTo>
                    <a:cubicBezTo>
                      <a:pt x="410" y="80"/>
                      <a:pt x="404" y="66"/>
                      <a:pt x="404" y="52"/>
                    </a:cubicBezTo>
                    <a:cubicBezTo>
                      <a:pt x="414" y="53"/>
                      <a:pt x="425" y="56"/>
                      <a:pt x="434" y="62"/>
                    </a:cubicBezTo>
                    <a:cubicBezTo>
                      <a:pt x="442" y="67"/>
                      <a:pt x="449" y="76"/>
                      <a:pt x="44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17"/>
              <p:cNvSpPr/>
              <p:nvPr/>
            </p:nvSpPr>
            <p:spPr>
              <a:xfrm>
                <a:off x="895533" y="2657094"/>
                <a:ext cx="118896" cy="68595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34" extrusionOk="0">
                    <a:moveTo>
                      <a:pt x="228" y="23"/>
                    </a:moveTo>
                    <a:cubicBezTo>
                      <a:pt x="185" y="1"/>
                      <a:pt x="131" y="0"/>
                      <a:pt x="87" y="22"/>
                    </a:cubicBezTo>
                    <a:cubicBezTo>
                      <a:pt x="43" y="43"/>
                      <a:pt x="9" y="86"/>
                      <a:pt x="0" y="13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17"/>
              <p:cNvSpPr/>
              <p:nvPr/>
            </p:nvSpPr>
            <p:spPr>
              <a:xfrm>
                <a:off x="1025861" y="2572495"/>
                <a:ext cx="98316" cy="93746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3" extrusionOk="0">
                    <a:moveTo>
                      <a:pt x="6" y="182"/>
                    </a:moveTo>
                    <a:cubicBezTo>
                      <a:pt x="0" y="133"/>
                      <a:pt x="19" y="83"/>
                      <a:pt x="55" y="49"/>
                    </a:cubicBezTo>
                    <a:cubicBezTo>
                      <a:pt x="90" y="16"/>
                      <a:pt x="142" y="0"/>
                      <a:pt x="190" y="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21" name="Google Shape;521;p17"/>
          <p:cNvGrpSpPr/>
          <p:nvPr/>
        </p:nvGrpSpPr>
        <p:grpSpPr>
          <a:xfrm>
            <a:off x="278131" y="5731605"/>
            <a:ext cx="11577393" cy="1136729"/>
            <a:chOff x="209115" y="4298703"/>
            <a:chExt cx="8704579" cy="852547"/>
          </a:xfrm>
        </p:grpSpPr>
        <p:grpSp>
          <p:nvGrpSpPr>
            <p:cNvPr id="522" name="Google Shape;522;p17"/>
            <p:cNvGrpSpPr/>
            <p:nvPr/>
          </p:nvGrpSpPr>
          <p:grpSpPr>
            <a:xfrm>
              <a:off x="209115" y="4298703"/>
              <a:ext cx="474056" cy="852547"/>
              <a:chOff x="209115" y="4298703"/>
              <a:chExt cx="474056" cy="852547"/>
            </a:xfrm>
          </p:grpSpPr>
          <p:grpSp>
            <p:nvGrpSpPr>
              <p:cNvPr id="523" name="Google Shape;523;p17"/>
              <p:cNvGrpSpPr/>
              <p:nvPr/>
            </p:nvGrpSpPr>
            <p:grpSpPr>
              <a:xfrm rot="293340">
                <a:off x="357181" y="4309597"/>
                <a:ext cx="291119" cy="830759"/>
                <a:chOff x="2854835" y="335925"/>
                <a:chExt cx="170053" cy="485277"/>
              </a:xfrm>
            </p:grpSpPr>
            <p:sp>
              <p:nvSpPr>
                <p:cNvPr id="524" name="Google Shape;524;p17"/>
                <p:cNvSpPr/>
                <p:nvPr/>
              </p:nvSpPr>
              <p:spPr>
                <a:xfrm>
                  <a:off x="2854835" y="335925"/>
                  <a:ext cx="118900" cy="107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" h="342" extrusionOk="0">
                      <a:moveTo>
                        <a:pt x="374" y="221"/>
                      </a:moveTo>
                      <a:cubicBezTo>
                        <a:pt x="370" y="233"/>
                        <a:pt x="363" y="243"/>
                        <a:pt x="354" y="253"/>
                      </a:cubicBezTo>
                      <a:cubicBezTo>
                        <a:pt x="340" y="269"/>
                        <a:pt x="320" y="282"/>
                        <a:pt x="298" y="292"/>
                      </a:cubicBezTo>
                      <a:cubicBezTo>
                        <a:pt x="276" y="303"/>
                        <a:pt x="252" y="312"/>
                        <a:pt x="230" y="320"/>
                      </a:cubicBezTo>
                      <a:cubicBezTo>
                        <a:pt x="227" y="322"/>
                        <a:pt x="223" y="323"/>
                        <a:pt x="220" y="325"/>
                      </a:cubicBezTo>
                      <a:cubicBezTo>
                        <a:pt x="188" y="337"/>
                        <a:pt x="152" y="341"/>
                        <a:pt x="118" y="335"/>
                      </a:cubicBezTo>
                      <a:cubicBezTo>
                        <a:pt x="107" y="333"/>
                        <a:pt x="96" y="331"/>
                        <a:pt x="86" y="327"/>
                      </a:cubicBezTo>
                      <a:cubicBezTo>
                        <a:pt x="84" y="326"/>
                        <a:pt x="82" y="325"/>
                        <a:pt x="80" y="325"/>
                      </a:cubicBezTo>
                      <a:cubicBezTo>
                        <a:pt x="78" y="324"/>
                        <a:pt x="75" y="323"/>
                        <a:pt x="73" y="322"/>
                      </a:cubicBezTo>
                      <a:cubicBezTo>
                        <a:pt x="45" y="309"/>
                        <a:pt x="20" y="288"/>
                        <a:pt x="10" y="259"/>
                      </a:cubicBezTo>
                      <a:cubicBezTo>
                        <a:pt x="0" y="228"/>
                        <a:pt x="13" y="187"/>
                        <a:pt x="45" y="176"/>
                      </a:cubicBezTo>
                      <a:cubicBezTo>
                        <a:pt x="20" y="137"/>
                        <a:pt x="29" y="82"/>
                        <a:pt x="62" y="50"/>
                      </a:cubicBezTo>
                      <a:cubicBezTo>
                        <a:pt x="95" y="18"/>
                        <a:pt x="150" y="13"/>
                        <a:pt x="188" y="39"/>
                      </a:cubicBezTo>
                      <a:cubicBezTo>
                        <a:pt x="204" y="12"/>
                        <a:pt x="247" y="0"/>
                        <a:pt x="277" y="10"/>
                      </a:cubicBezTo>
                      <a:cubicBezTo>
                        <a:pt x="307" y="19"/>
                        <a:pt x="329" y="47"/>
                        <a:pt x="339" y="77"/>
                      </a:cubicBezTo>
                      <a:cubicBezTo>
                        <a:pt x="344" y="93"/>
                        <a:pt x="345" y="110"/>
                        <a:pt x="344" y="126"/>
                      </a:cubicBezTo>
                      <a:cubicBezTo>
                        <a:pt x="344" y="128"/>
                        <a:pt x="344" y="131"/>
                        <a:pt x="344" y="133"/>
                      </a:cubicBezTo>
                      <a:cubicBezTo>
                        <a:pt x="343" y="145"/>
                        <a:pt x="341" y="158"/>
                        <a:pt x="337" y="170"/>
                      </a:cubicBezTo>
                      <a:cubicBezTo>
                        <a:pt x="350" y="166"/>
                        <a:pt x="365" y="174"/>
                        <a:pt x="371" y="184"/>
                      </a:cubicBezTo>
                      <a:cubicBezTo>
                        <a:pt x="378" y="195"/>
                        <a:pt x="378" y="209"/>
                        <a:pt x="374" y="22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" name="Google Shape;525;p17"/>
                <p:cNvSpPr/>
                <p:nvPr/>
              </p:nvSpPr>
              <p:spPr>
                <a:xfrm>
                  <a:off x="2871425" y="364958"/>
                  <a:ext cx="91249" cy="74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236" extrusionOk="0">
                      <a:moveTo>
                        <a:pt x="290" y="41"/>
                      </a:moveTo>
                      <a:cubicBezTo>
                        <a:pt x="266" y="39"/>
                        <a:pt x="242" y="48"/>
                        <a:pt x="226" y="66"/>
                      </a:cubicBezTo>
                      <a:cubicBezTo>
                        <a:pt x="225" y="67"/>
                        <a:pt x="224" y="67"/>
                        <a:pt x="223" y="67"/>
                      </a:cubicBezTo>
                      <a:cubicBezTo>
                        <a:pt x="222" y="67"/>
                        <a:pt x="221" y="66"/>
                        <a:pt x="221" y="65"/>
                      </a:cubicBezTo>
                      <a:cubicBezTo>
                        <a:pt x="211" y="39"/>
                        <a:pt x="188" y="18"/>
                        <a:pt x="162" y="13"/>
                      </a:cubicBezTo>
                      <a:cubicBezTo>
                        <a:pt x="135" y="7"/>
                        <a:pt x="105" y="18"/>
                        <a:pt x="89" y="39"/>
                      </a:cubicBezTo>
                      <a:cubicBezTo>
                        <a:pt x="72" y="62"/>
                        <a:pt x="71" y="97"/>
                        <a:pt x="86" y="117"/>
                      </a:cubicBezTo>
                      <a:cubicBezTo>
                        <a:pt x="87" y="118"/>
                        <a:pt x="87" y="119"/>
                        <a:pt x="87" y="121"/>
                      </a:cubicBezTo>
                      <a:cubicBezTo>
                        <a:pt x="86" y="122"/>
                        <a:pt x="85" y="122"/>
                        <a:pt x="84" y="122"/>
                      </a:cubicBezTo>
                      <a:cubicBezTo>
                        <a:pt x="62" y="119"/>
                        <a:pt x="40" y="128"/>
                        <a:pt x="26" y="144"/>
                      </a:cubicBezTo>
                      <a:cubicBezTo>
                        <a:pt x="12" y="161"/>
                        <a:pt x="7" y="185"/>
                        <a:pt x="13" y="205"/>
                      </a:cubicBezTo>
                      <a:cubicBezTo>
                        <a:pt x="16" y="216"/>
                        <a:pt x="23" y="227"/>
                        <a:pt x="32" y="235"/>
                      </a:cubicBezTo>
                      <a:cubicBezTo>
                        <a:pt x="30" y="234"/>
                        <a:pt x="28" y="233"/>
                        <a:pt x="26" y="233"/>
                      </a:cubicBezTo>
                      <a:cubicBezTo>
                        <a:pt x="23" y="232"/>
                        <a:pt x="21" y="230"/>
                        <a:pt x="18" y="229"/>
                      </a:cubicBezTo>
                      <a:cubicBezTo>
                        <a:pt x="13" y="223"/>
                        <a:pt x="9" y="215"/>
                        <a:pt x="7" y="207"/>
                      </a:cubicBezTo>
                      <a:cubicBezTo>
                        <a:pt x="0" y="184"/>
                        <a:pt x="6" y="158"/>
                        <a:pt x="21" y="140"/>
                      </a:cubicBezTo>
                      <a:cubicBezTo>
                        <a:pt x="35" y="124"/>
                        <a:pt x="56" y="115"/>
                        <a:pt x="78" y="115"/>
                      </a:cubicBezTo>
                      <a:cubicBezTo>
                        <a:pt x="64" y="92"/>
                        <a:pt x="67" y="58"/>
                        <a:pt x="84" y="35"/>
                      </a:cubicBezTo>
                      <a:cubicBezTo>
                        <a:pt x="101" y="12"/>
                        <a:pt x="134" y="0"/>
                        <a:pt x="163" y="6"/>
                      </a:cubicBezTo>
                      <a:cubicBezTo>
                        <a:pt x="189" y="12"/>
                        <a:pt x="213" y="32"/>
                        <a:pt x="224" y="58"/>
                      </a:cubicBezTo>
                      <a:cubicBezTo>
                        <a:pt x="241" y="41"/>
                        <a:pt x="265" y="32"/>
                        <a:pt x="290" y="34"/>
                      </a:cubicBezTo>
                      <a:cubicBezTo>
                        <a:pt x="290" y="36"/>
                        <a:pt x="290" y="39"/>
                        <a:pt x="290" y="41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" name="Google Shape;526;p17"/>
                <p:cNvSpPr/>
                <p:nvPr/>
              </p:nvSpPr>
              <p:spPr>
                <a:xfrm>
                  <a:off x="2890781" y="409200"/>
                  <a:ext cx="58067" cy="35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116" extrusionOk="0">
                      <a:moveTo>
                        <a:pt x="115" y="88"/>
                      </a:moveTo>
                      <a:cubicBezTo>
                        <a:pt x="90" y="105"/>
                        <a:pt x="61" y="114"/>
                        <a:pt x="31" y="115"/>
                      </a:cubicBezTo>
                      <a:cubicBezTo>
                        <a:pt x="24" y="115"/>
                        <a:pt x="17" y="115"/>
                        <a:pt x="11" y="112"/>
                      </a:cubicBezTo>
                      <a:cubicBezTo>
                        <a:pt x="5" y="108"/>
                        <a:pt x="0" y="101"/>
                        <a:pt x="2" y="95"/>
                      </a:cubicBezTo>
                      <a:cubicBezTo>
                        <a:pt x="4" y="87"/>
                        <a:pt x="13" y="83"/>
                        <a:pt x="21" y="81"/>
                      </a:cubicBezTo>
                      <a:cubicBezTo>
                        <a:pt x="39" y="76"/>
                        <a:pt x="58" y="76"/>
                        <a:pt x="76" y="78"/>
                      </a:cubicBezTo>
                      <a:cubicBezTo>
                        <a:pt x="66" y="63"/>
                        <a:pt x="58" y="42"/>
                        <a:pt x="58" y="24"/>
                      </a:cubicBezTo>
                      <a:cubicBezTo>
                        <a:pt x="58" y="17"/>
                        <a:pt x="59" y="8"/>
                        <a:pt x="66" y="4"/>
                      </a:cubicBezTo>
                      <a:cubicBezTo>
                        <a:pt x="73" y="0"/>
                        <a:pt x="82" y="3"/>
                        <a:pt x="89" y="9"/>
                      </a:cubicBezTo>
                      <a:cubicBezTo>
                        <a:pt x="107" y="22"/>
                        <a:pt x="118" y="44"/>
                        <a:pt x="117" y="67"/>
                      </a:cubicBezTo>
                      <a:cubicBezTo>
                        <a:pt x="129" y="56"/>
                        <a:pt x="146" y="47"/>
                        <a:pt x="162" y="44"/>
                      </a:cubicBezTo>
                      <a:cubicBezTo>
                        <a:pt x="170" y="42"/>
                        <a:pt x="180" y="43"/>
                        <a:pt x="183" y="50"/>
                      </a:cubicBezTo>
                      <a:cubicBezTo>
                        <a:pt x="185" y="54"/>
                        <a:pt x="184" y="59"/>
                        <a:pt x="181" y="63"/>
                      </a:cubicBezTo>
                      <a:cubicBezTo>
                        <a:pt x="179" y="67"/>
                        <a:pt x="175" y="70"/>
                        <a:pt x="171" y="72"/>
                      </a:cubicBezTo>
                      <a:cubicBezTo>
                        <a:pt x="155" y="82"/>
                        <a:pt x="134" y="87"/>
                        <a:pt x="115" y="88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Google Shape;527;p17"/>
                <p:cNvSpPr/>
                <p:nvPr/>
              </p:nvSpPr>
              <p:spPr>
                <a:xfrm>
                  <a:off x="2926727" y="435468"/>
                  <a:ext cx="98161" cy="385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232" extrusionOk="0">
                      <a:moveTo>
                        <a:pt x="0" y="0"/>
                      </a:moveTo>
                      <a:cubicBezTo>
                        <a:pt x="133" y="402"/>
                        <a:pt x="237" y="814"/>
                        <a:pt x="311" y="1231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28" name="Google Shape;528;p17"/>
              <p:cNvGrpSpPr/>
              <p:nvPr/>
            </p:nvGrpSpPr>
            <p:grpSpPr>
              <a:xfrm rot="293340">
                <a:off x="236246" y="4481238"/>
                <a:ext cx="388160" cy="653244"/>
                <a:chOff x="2788472" y="439616"/>
                <a:chExt cx="226738" cy="381584"/>
              </a:xfrm>
            </p:grpSpPr>
            <p:sp>
              <p:nvSpPr>
                <p:cNvPr id="529" name="Google Shape;529;p17"/>
                <p:cNvSpPr/>
                <p:nvPr/>
              </p:nvSpPr>
              <p:spPr>
                <a:xfrm>
                  <a:off x="2788472" y="439616"/>
                  <a:ext cx="116134" cy="113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" h="361" extrusionOk="0">
                      <a:moveTo>
                        <a:pt x="371" y="172"/>
                      </a:moveTo>
                      <a:cubicBezTo>
                        <a:pt x="371" y="184"/>
                        <a:pt x="367" y="197"/>
                        <a:pt x="362" y="208"/>
                      </a:cubicBezTo>
                      <a:cubicBezTo>
                        <a:pt x="353" y="228"/>
                        <a:pt x="337" y="246"/>
                        <a:pt x="320" y="263"/>
                      </a:cubicBezTo>
                      <a:cubicBezTo>
                        <a:pt x="302" y="280"/>
                        <a:pt x="282" y="295"/>
                        <a:pt x="264" y="310"/>
                      </a:cubicBezTo>
                      <a:cubicBezTo>
                        <a:pt x="261" y="312"/>
                        <a:pt x="258" y="315"/>
                        <a:pt x="255" y="317"/>
                      </a:cubicBezTo>
                      <a:cubicBezTo>
                        <a:pt x="228" y="339"/>
                        <a:pt x="195" y="353"/>
                        <a:pt x="161" y="358"/>
                      </a:cubicBezTo>
                      <a:cubicBezTo>
                        <a:pt x="150" y="359"/>
                        <a:pt x="139" y="360"/>
                        <a:pt x="128" y="360"/>
                      </a:cubicBezTo>
                      <a:cubicBezTo>
                        <a:pt x="126" y="360"/>
                        <a:pt x="124" y="359"/>
                        <a:pt x="122" y="359"/>
                      </a:cubicBezTo>
                      <a:cubicBezTo>
                        <a:pt x="119" y="359"/>
                        <a:pt x="117" y="359"/>
                        <a:pt x="114" y="358"/>
                      </a:cubicBezTo>
                      <a:cubicBezTo>
                        <a:pt x="83" y="355"/>
                        <a:pt x="53" y="342"/>
                        <a:pt x="35" y="317"/>
                      </a:cubicBezTo>
                      <a:cubicBezTo>
                        <a:pt x="16" y="291"/>
                        <a:pt x="16" y="248"/>
                        <a:pt x="43" y="228"/>
                      </a:cubicBezTo>
                      <a:cubicBezTo>
                        <a:pt x="8" y="199"/>
                        <a:pt x="0" y="143"/>
                        <a:pt x="22" y="103"/>
                      </a:cubicBezTo>
                      <a:cubicBezTo>
                        <a:pt x="43" y="63"/>
                        <a:pt x="95" y="41"/>
                        <a:pt x="138" y="54"/>
                      </a:cubicBezTo>
                      <a:cubicBezTo>
                        <a:pt x="145" y="23"/>
                        <a:pt x="182" y="0"/>
                        <a:pt x="214" y="0"/>
                      </a:cubicBezTo>
                      <a:cubicBezTo>
                        <a:pt x="246" y="0"/>
                        <a:pt x="275" y="19"/>
                        <a:pt x="293" y="44"/>
                      </a:cubicBezTo>
                      <a:cubicBezTo>
                        <a:pt x="303" y="58"/>
                        <a:pt x="310" y="74"/>
                        <a:pt x="314" y="90"/>
                      </a:cubicBezTo>
                      <a:cubicBezTo>
                        <a:pt x="314" y="92"/>
                        <a:pt x="315" y="94"/>
                        <a:pt x="315" y="96"/>
                      </a:cubicBezTo>
                      <a:cubicBezTo>
                        <a:pt x="318" y="109"/>
                        <a:pt x="320" y="121"/>
                        <a:pt x="320" y="134"/>
                      </a:cubicBezTo>
                      <a:cubicBezTo>
                        <a:pt x="331" y="127"/>
                        <a:pt x="347" y="128"/>
                        <a:pt x="357" y="137"/>
                      </a:cubicBezTo>
                      <a:cubicBezTo>
                        <a:pt x="366" y="145"/>
                        <a:pt x="371" y="159"/>
                        <a:pt x="371" y="171"/>
                      </a:cubicBezTo>
                      <a:lnTo>
                        <a:pt x="371" y="172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" name="Google Shape;530;p17"/>
                <p:cNvSpPr/>
                <p:nvPr/>
              </p:nvSpPr>
              <p:spPr>
                <a:xfrm>
                  <a:off x="2813358" y="468650"/>
                  <a:ext cx="74658" cy="84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" h="270" extrusionOk="0">
                      <a:moveTo>
                        <a:pt x="236" y="6"/>
                      </a:moveTo>
                      <a:cubicBezTo>
                        <a:pt x="212" y="12"/>
                        <a:pt x="192" y="28"/>
                        <a:pt x="182" y="50"/>
                      </a:cubicBezTo>
                      <a:cubicBezTo>
                        <a:pt x="182" y="51"/>
                        <a:pt x="181" y="51"/>
                        <a:pt x="180" y="52"/>
                      </a:cubicBezTo>
                      <a:cubicBezTo>
                        <a:pt x="178" y="52"/>
                        <a:pt x="177" y="51"/>
                        <a:pt x="177" y="51"/>
                      </a:cubicBezTo>
                      <a:cubicBezTo>
                        <a:pt x="160" y="28"/>
                        <a:pt x="131" y="16"/>
                        <a:pt x="105" y="18"/>
                      </a:cubicBezTo>
                      <a:cubicBezTo>
                        <a:pt x="78" y="21"/>
                        <a:pt x="52" y="40"/>
                        <a:pt x="44" y="65"/>
                      </a:cubicBezTo>
                      <a:cubicBezTo>
                        <a:pt x="35" y="92"/>
                        <a:pt x="44" y="126"/>
                        <a:pt x="65" y="140"/>
                      </a:cubicBezTo>
                      <a:cubicBezTo>
                        <a:pt x="66" y="141"/>
                        <a:pt x="67" y="143"/>
                        <a:pt x="66" y="144"/>
                      </a:cubicBezTo>
                      <a:cubicBezTo>
                        <a:pt x="66" y="145"/>
                        <a:pt x="65" y="146"/>
                        <a:pt x="64" y="146"/>
                      </a:cubicBezTo>
                      <a:cubicBezTo>
                        <a:pt x="43" y="150"/>
                        <a:pt x="24" y="165"/>
                        <a:pt x="15" y="185"/>
                      </a:cubicBezTo>
                      <a:cubicBezTo>
                        <a:pt x="7" y="205"/>
                        <a:pt x="9" y="229"/>
                        <a:pt x="21" y="247"/>
                      </a:cubicBezTo>
                      <a:cubicBezTo>
                        <a:pt x="28" y="257"/>
                        <a:pt x="37" y="264"/>
                        <a:pt x="48" y="269"/>
                      </a:cubicBezTo>
                      <a:cubicBezTo>
                        <a:pt x="46" y="269"/>
                        <a:pt x="44" y="269"/>
                        <a:pt x="42" y="269"/>
                      </a:cubicBezTo>
                      <a:cubicBezTo>
                        <a:pt x="39" y="269"/>
                        <a:pt x="37" y="269"/>
                        <a:pt x="34" y="268"/>
                      </a:cubicBezTo>
                      <a:cubicBezTo>
                        <a:pt x="27" y="263"/>
                        <a:pt x="21" y="257"/>
                        <a:pt x="16" y="250"/>
                      </a:cubicBezTo>
                      <a:cubicBezTo>
                        <a:pt x="3" y="230"/>
                        <a:pt x="0" y="204"/>
                        <a:pt x="9" y="182"/>
                      </a:cubicBezTo>
                      <a:cubicBezTo>
                        <a:pt x="18" y="163"/>
                        <a:pt x="36" y="147"/>
                        <a:pt x="56" y="141"/>
                      </a:cubicBezTo>
                      <a:cubicBezTo>
                        <a:pt x="37" y="123"/>
                        <a:pt x="29" y="90"/>
                        <a:pt x="38" y="63"/>
                      </a:cubicBezTo>
                      <a:cubicBezTo>
                        <a:pt x="47" y="36"/>
                        <a:pt x="75" y="14"/>
                        <a:pt x="105" y="12"/>
                      </a:cubicBezTo>
                      <a:cubicBezTo>
                        <a:pt x="131" y="9"/>
                        <a:pt x="160" y="21"/>
                        <a:pt x="179" y="42"/>
                      </a:cubicBezTo>
                      <a:cubicBezTo>
                        <a:pt x="190" y="21"/>
                        <a:pt x="210" y="6"/>
                        <a:pt x="234" y="0"/>
                      </a:cubicBezTo>
                      <a:cubicBezTo>
                        <a:pt x="235" y="2"/>
                        <a:pt x="235" y="4"/>
                        <a:pt x="236" y="6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" name="Google Shape;531;p17"/>
                <p:cNvSpPr/>
                <p:nvPr/>
              </p:nvSpPr>
              <p:spPr>
                <a:xfrm>
                  <a:off x="2838244" y="514273"/>
                  <a:ext cx="51154" cy="40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27" extrusionOk="0">
                      <a:moveTo>
                        <a:pt x="107" y="72"/>
                      </a:moveTo>
                      <a:cubicBezTo>
                        <a:pt x="88" y="95"/>
                        <a:pt x="63" y="113"/>
                        <a:pt x="34" y="123"/>
                      </a:cubicBezTo>
                      <a:cubicBezTo>
                        <a:pt x="28" y="125"/>
                        <a:pt x="20" y="126"/>
                        <a:pt x="14" y="125"/>
                      </a:cubicBezTo>
                      <a:cubicBezTo>
                        <a:pt x="7" y="123"/>
                        <a:pt x="1" y="119"/>
                        <a:pt x="1" y="112"/>
                      </a:cubicBezTo>
                      <a:cubicBezTo>
                        <a:pt x="0" y="104"/>
                        <a:pt x="7" y="97"/>
                        <a:pt x="14" y="93"/>
                      </a:cubicBezTo>
                      <a:cubicBezTo>
                        <a:pt x="30" y="83"/>
                        <a:pt x="48" y="77"/>
                        <a:pt x="66" y="74"/>
                      </a:cubicBezTo>
                      <a:cubicBezTo>
                        <a:pt x="52" y="62"/>
                        <a:pt x="39" y="45"/>
                        <a:pt x="33" y="28"/>
                      </a:cubicBezTo>
                      <a:cubicBezTo>
                        <a:pt x="31" y="20"/>
                        <a:pt x="29" y="12"/>
                        <a:pt x="34" y="6"/>
                      </a:cubicBezTo>
                      <a:cubicBezTo>
                        <a:pt x="40" y="0"/>
                        <a:pt x="50" y="1"/>
                        <a:pt x="57" y="3"/>
                      </a:cubicBezTo>
                      <a:cubicBezTo>
                        <a:pt x="78" y="11"/>
                        <a:pt x="96" y="29"/>
                        <a:pt x="102" y="50"/>
                      </a:cubicBezTo>
                      <a:cubicBezTo>
                        <a:pt x="110" y="36"/>
                        <a:pt x="124" y="23"/>
                        <a:pt x="138" y="15"/>
                      </a:cubicBezTo>
                      <a:cubicBezTo>
                        <a:pt x="145" y="11"/>
                        <a:pt x="155" y="9"/>
                        <a:pt x="160" y="15"/>
                      </a:cubicBezTo>
                      <a:cubicBezTo>
                        <a:pt x="163" y="18"/>
                        <a:pt x="163" y="23"/>
                        <a:pt x="162" y="28"/>
                      </a:cubicBezTo>
                      <a:cubicBezTo>
                        <a:pt x="161" y="32"/>
                        <a:pt x="158" y="36"/>
                        <a:pt x="155" y="39"/>
                      </a:cubicBezTo>
                      <a:cubicBezTo>
                        <a:pt x="143" y="53"/>
                        <a:pt x="124" y="65"/>
                        <a:pt x="107" y="7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" name="Google Shape;532;p17"/>
                <p:cNvSpPr/>
                <p:nvPr/>
              </p:nvSpPr>
              <p:spPr>
                <a:xfrm>
                  <a:off x="2857600" y="523952"/>
                  <a:ext cx="157611" cy="297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948" extrusionOk="0">
                      <a:moveTo>
                        <a:pt x="0" y="0"/>
                      </a:moveTo>
                      <a:cubicBezTo>
                        <a:pt x="0" y="0"/>
                        <a:pt x="258" y="274"/>
                        <a:pt x="503" y="947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33" name="Google Shape;533;p17"/>
            <p:cNvGrpSpPr/>
            <p:nvPr/>
          </p:nvGrpSpPr>
          <p:grpSpPr>
            <a:xfrm>
              <a:off x="8506607" y="4476716"/>
              <a:ext cx="407087" cy="674533"/>
              <a:chOff x="3009680" y="427173"/>
              <a:chExt cx="237798" cy="394026"/>
            </a:xfrm>
          </p:grpSpPr>
          <p:sp>
            <p:nvSpPr>
              <p:cNvPr id="534" name="Google Shape;534;p17"/>
              <p:cNvSpPr/>
              <p:nvPr/>
            </p:nvSpPr>
            <p:spPr>
              <a:xfrm>
                <a:off x="3092633" y="611052"/>
                <a:ext cx="12442" cy="210147"/>
              </a:xfrm>
              <a:custGeom>
                <a:avLst/>
                <a:gdLst/>
                <a:ahLst/>
                <a:cxnLst/>
                <a:rect l="l" t="t" r="r" b="b"/>
                <a:pathLst>
                  <a:path w="39" h="671" extrusionOk="0">
                    <a:moveTo>
                      <a:pt x="38" y="0"/>
                    </a:moveTo>
                    <a:cubicBezTo>
                      <a:pt x="38" y="0"/>
                      <a:pt x="0" y="315"/>
                      <a:pt x="16" y="6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17"/>
              <p:cNvSpPr/>
              <p:nvPr/>
            </p:nvSpPr>
            <p:spPr>
              <a:xfrm>
                <a:off x="3027653" y="613817"/>
                <a:ext cx="141020" cy="52537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69" extrusionOk="0">
                    <a:moveTo>
                      <a:pt x="235" y="30"/>
                    </a:moveTo>
                    <a:cubicBezTo>
                      <a:pt x="169" y="19"/>
                      <a:pt x="89" y="0"/>
                      <a:pt x="22" y="4"/>
                    </a:cubicBezTo>
                    <a:cubicBezTo>
                      <a:pt x="17" y="5"/>
                      <a:pt x="12" y="5"/>
                      <a:pt x="8" y="7"/>
                    </a:cubicBezTo>
                    <a:cubicBezTo>
                      <a:pt x="3" y="10"/>
                      <a:pt x="0" y="14"/>
                      <a:pt x="0" y="19"/>
                    </a:cubicBezTo>
                    <a:cubicBezTo>
                      <a:pt x="0" y="28"/>
                      <a:pt x="11" y="32"/>
                      <a:pt x="20" y="33"/>
                    </a:cubicBezTo>
                    <a:cubicBezTo>
                      <a:pt x="80" y="45"/>
                      <a:pt x="141" y="52"/>
                      <a:pt x="202" y="54"/>
                    </a:cubicBezTo>
                    <a:cubicBezTo>
                      <a:pt x="144" y="63"/>
                      <a:pt x="89" y="89"/>
                      <a:pt x="47" y="129"/>
                    </a:cubicBezTo>
                    <a:cubicBezTo>
                      <a:pt x="40" y="137"/>
                      <a:pt x="32" y="147"/>
                      <a:pt x="35" y="156"/>
                    </a:cubicBezTo>
                    <a:cubicBezTo>
                      <a:pt x="38" y="164"/>
                      <a:pt x="47" y="168"/>
                      <a:pt x="55" y="168"/>
                    </a:cubicBezTo>
                    <a:cubicBezTo>
                      <a:pt x="63" y="168"/>
                      <a:pt x="70" y="164"/>
                      <a:pt x="77" y="161"/>
                    </a:cubicBezTo>
                    <a:cubicBezTo>
                      <a:pt x="125" y="137"/>
                      <a:pt x="169" y="107"/>
                      <a:pt x="209" y="71"/>
                    </a:cubicBezTo>
                    <a:cubicBezTo>
                      <a:pt x="245" y="116"/>
                      <a:pt x="294" y="148"/>
                      <a:pt x="349" y="165"/>
                    </a:cubicBezTo>
                    <a:cubicBezTo>
                      <a:pt x="354" y="166"/>
                      <a:pt x="359" y="168"/>
                      <a:pt x="364" y="165"/>
                    </a:cubicBezTo>
                    <a:cubicBezTo>
                      <a:pt x="369" y="162"/>
                      <a:pt x="370" y="154"/>
                      <a:pt x="367" y="148"/>
                    </a:cubicBezTo>
                    <a:cubicBezTo>
                      <a:pt x="365" y="143"/>
                      <a:pt x="359" y="139"/>
                      <a:pt x="354" y="135"/>
                    </a:cubicBezTo>
                    <a:cubicBezTo>
                      <a:pt x="320" y="111"/>
                      <a:pt x="284" y="89"/>
                      <a:pt x="247" y="70"/>
                    </a:cubicBezTo>
                    <a:cubicBezTo>
                      <a:pt x="304" y="88"/>
                      <a:pt x="364" y="92"/>
                      <a:pt x="422" y="84"/>
                    </a:cubicBezTo>
                    <a:cubicBezTo>
                      <a:pt x="428" y="83"/>
                      <a:pt x="434" y="82"/>
                      <a:pt x="439" y="79"/>
                    </a:cubicBezTo>
                    <a:cubicBezTo>
                      <a:pt x="443" y="76"/>
                      <a:pt x="447" y="71"/>
                      <a:pt x="446" y="65"/>
                    </a:cubicBezTo>
                    <a:cubicBezTo>
                      <a:pt x="445" y="56"/>
                      <a:pt x="433" y="52"/>
                      <a:pt x="424" y="51"/>
                    </a:cubicBezTo>
                    <a:cubicBezTo>
                      <a:pt x="356" y="41"/>
                      <a:pt x="300" y="40"/>
                      <a:pt x="235" y="29"/>
                    </a:cubicBezTo>
                    <a:lnTo>
                      <a:pt x="235" y="3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17"/>
              <p:cNvSpPr/>
              <p:nvPr/>
            </p:nvSpPr>
            <p:spPr>
              <a:xfrm>
                <a:off x="3009680" y="427173"/>
                <a:ext cx="237798" cy="212913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80" extrusionOk="0">
                    <a:moveTo>
                      <a:pt x="751" y="500"/>
                    </a:moveTo>
                    <a:cubicBezTo>
                      <a:pt x="745" y="530"/>
                      <a:pt x="722" y="554"/>
                      <a:pt x="697" y="573"/>
                    </a:cubicBezTo>
                    <a:cubicBezTo>
                      <a:pt x="589" y="660"/>
                      <a:pt x="427" y="679"/>
                      <a:pt x="296" y="631"/>
                    </a:cubicBezTo>
                    <a:lnTo>
                      <a:pt x="296" y="631"/>
                    </a:lnTo>
                    <a:cubicBezTo>
                      <a:pt x="295" y="631"/>
                      <a:pt x="294" y="630"/>
                      <a:pt x="294" y="630"/>
                    </a:cubicBezTo>
                    <a:cubicBezTo>
                      <a:pt x="293" y="630"/>
                      <a:pt x="292" y="629"/>
                      <a:pt x="291" y="629"/>
                    </a:cubicBezTo>
                    <a:cubicBezTo>
                      <a:pt x="290" y="629"/>
                      <a:pt x="289" y="630"/>
                      <a:pt x="288" y="630"/>
                    </a:cubicBezTo>
                    <a:lnTo>
                      <a:pt x="288" y="630"/>
                    </a:lnTo>
                    <a:lnTo>
                      <a:pt x="287" y="630"/>
                    </a:lnTo>
                    <a:cubicBezTo>
                      <a:pt x="194" y="655"/>
                      <a:pt x="87" y="618"/>
                      <a:pt x="30" y="541"/>
                    </a:cubicBezTo>
                    <a:cubicBezTo>
                      <a:pt x="13" y="518"/>
                      <a:pt x="0" y="491"/>
                      <a:pt x="3" y="463"/>
                    </a:cubicBezTo>
                    <a:cubicBezTo>
                      <a:pt x="6" y="436"/>
                      <a:pt x="30" y="411"/>
                      <a:pt x="56" y="412"/>
                    </a:cubicBezTo>
                    <a:lnTo>
                      <a:pt x="56" y="412"/>
                    </a:lnTo>
                    <a:cubicBezTo>
                      <a:pt x="57" y="412"/>
                      <a:pt x="59" y="412"/>
                      <a:pt x="60" y="412"/>
                    </a:cubicBezTo>
                    <a:cubicBezTo>
                      <a:pt x="57" y="410"/>
                      <a:pt x="53" y="407"/>
                      <a:pt x="50" y="404"/>
                    </a:cubicBezTo>
                    <a:cubicBezTo>
                      <a:pt x="39" y="394"/>
                      <a:pt x="31" y="381"/>
                      <a:pt x="32" y="365"/>
                    </a:cubicBezTo>
                    <a:cubicBezTo>
                      <a:pt x="33" y="348"/>
                      <a:pt x="43" y="331"/>
                      <a:pt x="57" y="321"/>
                    </a:cubicBezTo>
                    <a:lnTo>
                      <a:pt x="57" y="321"/>
                    </a:lnTo>
                    <a:cubicBezTo>
                      <a:pt x="59" y="320"/>
                      <a:pt x="61" y="319"/>
                      <a:pt x="63" y="318"/>
                    </a:cubicBezTo>
                    <a:cubicBezTo>
                      <a:pt x="62" y="316"/>
                      <a:pt x="61" y="315"/>
                      <a:pt x="60" y="313"/>
                    </a:cubicBezTo>
                    <a:cubicBezTo>
                      <a:pt x="34" y="270"/>
                      <a:pt x="32" y="216"/>
                      <a:pt x="57" y="173"/>
                    </a:cubicBezTo>
                    <a:cubicBezTo>
                      <a:pt x="83" y="127"/>
                      <a:pt x="135" y="99"/>
                      <a:pt x="187" y="101"/>
                    </a:cubicBezTo>
                    <a:cubicBezTo>
                      <a:pt x="187" y="100"/>
                      <a:pt x="188" y="100"/>
                      <a:pt x="188" y="99"/>
                    </a:cubicBezTo>
                    <a:cubicBezTo>
                      <a:pt x="189" y="97"/>
                      <a:pt x="190" y="95"/>
                      <a:pt x="191" y="93"/>
                    </a:cubicBezTo>
                    <a:cubicBezTo>
                      <a:pt x="231" y="30"/>
                      <a:pt x="323" y="0"/>
                      <a:pt x="391" y="32"/>
                    </a:cubicBezTo>
                    <a:cubicBezTo>
                      <a:pt x="420" y="46"/>
                      <a:pt x="445" y="69"/>
                      <a:pt x="477" y="73"/>
                    </a:cubicBezTo>
                    <a:cubicBezTo>
                      <a:pt x="504" y="76"/>
                      <a:pt x="530" y="65"/>
                      <a:pt x="557" y="62"/>
                    </a:cubicBezTo>
                    <a:cubicBezTo>
                      <a:pt x="604" y="56"/>
                      <a:pt x="654" y="76"/>
                      <a:pt x="684" y="113"/>
                    </a:cubicBezTo>
                    <a:cubicBezTo>
                      <a:pt x="690" y="121"/>
                      <a:pt x="695" y="129"/>
                      <a:pt x="700" y="138"/>
                    </a:cubicBezTo>
                    <a:cubicBezTo>
                      <a:pt x="701" y="140"/>
                      <a:pt x="702" y="143"/>
                      <a:pt x="703" y="145"/>
                    </a:cubicBezTo>
                    <a:lnTo>
                      <a:pt x="703" y="145"/>
                    </a:lnTo>
                    <a:cubicBezTo>
                      <a:pt x="717" y="177"/>
                      <a:pt x="720" y="214"/>
                      <a:pt x="709" y="247"/>
                    </a:cubicBezTo>
                    <a:lnTo>
                      <a:pt x="709" y="248"/>
                    </a:lnTo>
                    <a:cubicBezTo>
                      <a:pt x="710" y="250"/>
                      <a:pt x="711" y="251"/>
                      <a:pt x="712" y="253"/>
                    </a:cubicBezTo>
                    <a:cubicBezTo>
                      <a:pt x="739" y="300"/>
                      <a:pt x="742" y="367"/>
                      <a:pt x="717" y="415"/>
                    </a:cubicBezTo>
                    <a:cubicBezTo>
                      <a:pt x="716" y="417"/>
                      <a:pt x="715" y="419"/>
                      <a:pt x="714" y="422"/>
                    </a:cubicBezTo>
                    <a:lnTo>
                      <a:pt x="715" y="422"/>
                    </a:lnTo>
                    <a:cubicBezTo>
                      <a:pt x="745" y="430"/>
                      <a:pt x="758" y="470"/>
                      <a:pt x="751" y="50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17"/>
              <p:cNvSpPr/>
              <p:nvPr/>
            </p:nvSpPr>
            <p:spPr>
              <a:xfrm>
                <a:off x="3024888" y="456206"/>
                <a:ext cx="210148" cy="170054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2" extrusionOk="0">
                    <a:moveTo>
                      <a:pt x="668" y="322"/>
                    </a:moveTo>
                    <a:cubicBezTo>
                      <a:pt x="603" y="341"/>
                      <a:pt x="544" y="381"/>
                      <a:pt x="503" y="435"/>
                    </a:cubicBezTo>
                    <a:cubicBezTo>
                      <a:pt x="497" y="420"/>
                      <a:pt x="481" y="412"/>
                      <a:pt x="467" y="410"/>
                    </a:cubicBezTo>
                    <a:cubicBezTo>
                      <a:pt x="450" y="408"/>
                      <a:pt x="434" y="413"/>
                      <a:pt x="419" y="418"/>
                    </a:cubicBezTo>
                    <a:cubicBezTo>
                      <a:pt x="376" y="433"/>
                      <a:pt x="336" y="454"/>
                      <a:pt x="302" y="478"/>
                    </a:cubicBezTo>
                    <a:lnTo>
                      <a:pt x="302" y="478"/>
                    </a:lnTo>
                    <a:cubicBezTo>
                      <a:pt x="327" y="448"/>
                      <a:pt x="342" y="418"/>
                      <a:pt x="350" y="387"/>
                    </a:cubicBezTo>
                    <a:cubicBezTo>
                      <a:pt x="359" y="353"/>
                      <a:pt x="356" y="320"/>
                      <a:pt x="339" y="296"/>
                    </a:cubicBezTo>
                    <a:cubicBezTo>
                      <a:pt x="336" y="292"/>
                      <a:pt x="333" y="288"/>
                      <a:pt x="329" y="285"/>
                    </a:cubicBezTo>
                    <a:lnTo>
                      <a:pt x="330" y="284"/>
                    </a:lnTo>
                    <a:cubicBezTo>
                      <a:pt x="353" y="260"/>
                      <a:pt x="385" y="246"/>
                      <a:pt x="418" y="244"/>
                    </a:cubicBezTo>
                    <a:cubicBezTo>
                      <a:pt x="451" y="242"/>
                      <a:pt x="485" y="252"/>
                      <a:pt x="510" y="274"/>
                    </a:cubicBezTo>
                    <a:cubicBezTo>
                      <a:pt x="511" y="274"/>
                      <a:pt x="512" y="275"/>
                      <a:pt x="513" y="274"/>
                    </a:cubicBezTo>
                    <a:cubicBezTo>
                      <a:pt x="514" y="274"/>
                      <a:pt x="515" y="274"/>
                      <a:pt x="515" y="273"/>
                    </a:cubicBezTo>
                    <a:cubicBezTo>
                      <a:pt x="516" y="271"/>
                      <a:pt x="517" y="269"/>
                      <a:pt x="519" y="267"/>
                    </a:cubicBezTo>
                    <a:lnTo>
                      <a:pt x="519" y="266"/>
                    </a:lnTo>
                    <a:cubicBezTo>
                      <a:pt x="521" y="264"/>
                      <a:pt x="523" y="261"/>
                      <a:pt x="524" y="258"/>
                    </a:cubicBezTo>
                    <a:lnTo>
                      <a:pt x="524" y="258"/>
                    </a:lnTo>
                    <a:cubicBezTo>
                      <a:pt x="556" y="209"/>
                      <a:pt x="606" y="174"/>
                      <a:pt x="662" y="160"/>
                    </a:cubicBezTo>
                    <a:cubicBezTo>
                      <a:pt x="662" y="158"/>
                      <a:pt x="660" y="157"/>
                      <a:pt x="659" y="155"/>
                    </a:cubicBezTo>
                    <a:lnTo>
                      <a:pt x="659" y="154"/>
                    </a:lnTo>
                    <a:cubicBezTo>
                      <a:pt x="607" y="167"/>
                      <a:pt x="561" y="199"/>
                      <a:pt x="528" y="241"/>
                    </a:cubicBezTo>
                    <a:lnTo>
                      <a:pt x="528" y="241"/>
                    </a:lnTo>
                    <a:cubicBezTo>
                      <a:pt x="528" y="231"/>
                      <a:pt x="525" y="221"/>
                      <a:pt x="519" y="214"/>
                    </a:cubicBezTo>
                    <a:cubicBezTo>
                      <a:pt x="512" y="207"/>
                      <a:pt x="502" y="202"/>
                      <a:pt x="492" y="201"/>
                    </a:cubicBezTo>
                    <a:cubicBezTo>
                      <a:pt x="483" y="201"/>
                      <a:pt x="475" y="202"/>
                      <a:pt x="469" y="206"/>
                    </a:cubicBezTo>
                    <a:cubicBezTo>
                      <a:pt x="469" y="174"/>
                      <a:pt x="445" y="143"/>
                      <a:pt x="412" y="137"/>
                    </a:cubicBezTo>
                    <a:cubicBezTo>
                      <a:pt x="407" y="136"/>
                      <a:pt x="402" y="136"/>
                      <a:pt x="396" y="137"/>
                    </a:cubicBezTo>
                    <a:lnTo>
                      <a:pt x="396" y="136"/>
                    </a:lnTo>
                    <a:cubicBezTo>
                      <a:pt x="394" y="129"/>
                      <a:pt x="390" y="122"/>
                      <a:pt x="385" y="114"/>
                    </a:cubicBezTo>
                    <a:cubicBezTo>
                      <a:pt x="400" y="97"/>
                      <a:pt x="422" y="84"/>
                      <a:pt x="445" y="81"/>
                    </a:cubicBezTo>
                    <a:cubicBezTo>
                      <a:pt x="468" y="77"/>
                      <a:pt x="492" y="82"/>
                      <a:pt x="512" y="94"/>
                    </a:cubicBezTo>
                    <a:cubicBezTo>
                      <a:pt x="513" y="95"/>
                      <a:pt x="515" y="95"/>
                      <a:pt x="516" y="94"/>
                    </a:cubicBezTo>
                    <a:cubicBezTo>
                      <a:pt x="535" y="73"/>
                      <a:pt x="560" y="58"/>
                      <a:pt x="589" y="51"/>
                    </a:cubicBezTo>
                    <a:cubicBezTo>
                      <a:pt x="610" y="46"/>
                      <a:pt x="633" y="47"/>
                      <a:pt x="654" y="52"/>
                    </a:cubicBezTo>
                    <a:cubicBezTo>
                      <a:pt x="653" y="49"/>
                      <a:pt x="651" y="47"/>
                      <a:pt x="650" y="45"/>
                    </a:cubicBezTo>
                    <a:cubicBezTo>
                      <a:pt x="630" y="40"/>
                      <a:pt x="608" y="40"/>
                      <a:pt x="588" y="45"/>
                    </a:cubicBezTo>
                    <a:cubicBezTo>
                      <a:pt x="558" y="52"/>
                      <a:pt x="532" y="66"/>
                      <a:pt x="513" y="87"/>
                    </a:cubicBezTo>
                    <a:cubicBezTo>
                      <a:pt x="492" y="75"/>
                      <a:pt x="467" y="70"/>
                      <a:pt x="444" y="74"/>
                    </a:cubicBezTo>
                    <a:cubicBezTo>
                      <a:pt x="420" y="78"/>
                      <a:pt x="397" y="91"/>
                      <a:pt x="381" y="109"/>
                    </a:cubicBezTo>
                    <a:cubicBezTo>
                      <a:pt x="370" y="94"/>
                      <a:pt x="354" y="81"/>
                      <a:pt x="337" y="76"/>
                    </a:cubicBezTo>
                    <a:cubicBezTo>
                      <a:pt x="312" y="68"/>
                      <a:pt x="283" y="73"/>
                      <a:pt x="260" y="89"/>
                    </a:cubicBezTo>
                    <a:cubicBezTo>
                      <a:pt x="237" y="43"/>
                      <a:pt x="192" y="9"/>
                      <a:pt x="141" y="0"/>
                    </a:cubicBezTo>
                    <a:cubicBezTo>
                      <a:pt x="140" y="2"/>
                      <a:pt x="139" y="4"/>
                      <a:pt x="138" y="6"/>
                    </a:cubicBezTo>
                    <a:cubicBezTo>
                      <a:pt x="189" y="15"/>
                      <a:pt x="234" y="49"/>
                      <a:pt x="256" y="95"/>
                    </a:cubicBezTo>
                    <a:cubicBezTo>
                      <a:pt x="257" y="96"/>
                      <a:pt x="258" y="97"/>
                      <a:pt x="258" y="97"/>
                    </a:cubicBezTo>
                    <a:cubicBezTo>
                      <a:pt x="259" y="97"/>
                      <a:pt x="260" y="97"/>
                      <a:pt x="261" y="96"/>
                    </a:cubicBezTo>
                    <a:cubicBezTo>
                      <a:pt x="282" y="80"/>
                      <a:pt x="311" y="75"/>
                      <a:pt x="335" y="82"/>
                    </a:cubicBezTo>
                    <a:cubicBezTo>
                      <a:pt x="360" y="89"/>
                      <a:pt x="381" y="115"/>
                      <a:pt x="390" y="137"/>
                    </a:cubicBezTo>
                    <a:lnTo>
                      <a:pt x="390" y="137"/>
                    </a:lnTo>
                    <a:cubicBezTo>
                      <a:pt x="365" y="142"/>
                      <a:pt x="343" y="160"/>
                      <a:pt x="336" y="185"/>
                    </a:cubicBezTo>
                    <a:cubicBezTo>
                      <a:pt x="324" y="174"/>
                      <a:pt x="308" y="169"/>
                      <a:pt x="293" y="171"/>
                    </a:cubicBezTo>
                    <a:cubicBezTo>
                      <a:pt x="277" y="173"/>
                      <a:pt x="261" y="183"/>
                      <a:pt x="253" y="197"/>
                    </a:cubicBezTo>
                    <a:lnTo>
                      <a:pt x="253" y="197"/>
                    </a:lnTo>
                    <a:cubicBezTo>
                      <a:pt x="250" y="182"/>
                      <a:pt x="246" y="167"/>
                      <a:pt x="239" y="152"/>
                    </a:cubicBezTo>
                    <a:cubicBezTo>
                      <a:pt x="223" y="117"/>
                      <a:pt x="187" y="83"/>
                      <a:pt x="143" y="85"/>
                    </a:cubicBezTo>
                    <a:cubicBezTo>
                      <a:pt x="114" y="87"/>
                      <a:pt x="85" y="105"/>
                      <a:pt x="69" y="134"/>
                    </a:cubicBezTo>
                    <a:cubicBezTo>
                      <a:pt x="52" y="163"/>
                      <a:pt x="51" y="194"/>
                      <a:pt x="53" y="218"/>
                    </a:cubicBezTo>
                    <a:cubicBezTo>
                      <a:pt x="39" y="214"/>
                      <a:pt x="24" y="216"/>
                      <a:pt x="10" y="220"/>
                    </a:cubicBezTo>
                    <a:cubicBezTo>
                      <a:pt x="11" y="222"/>
                      <a:pt x="12" y="223"/>
                      <a:pt x="13" y="225"/>
                    </a:cubicBezTo>
                    <a:cubicBezTo>
                      <a:pt x="10" y="226"/>
                      <a:pt x="9" y="227"/>
                      <a:pt x="7" y="228"/>
                    </a:cubicBezTo>
                    <a:cubicBezTo>
                      <a:pt x="22" y="222"/>
                      <a:pt x="40" y="220"/>
                      <a:pt x="56" y="225"/>
                    </a:cubicBezTo>
                    <a:cubicBezTo>
                      <a:pt x="57" y="225"/>
                      <a:pt x="58" y="224"/>
                      <a:pt x="59" y="224"/>
                    </a:cubicBezTo>
                    <a:cubicBezTo>
                      <a:pt x="60" y="223"/>
                      <a:pt x="60" y="223"/>
                      <a:pt x="60" y="221"/>
                    </a:cubicBezTo>
                    <a:cubicBezTo>
                      <a:pt x="57" y="199"/>
                      <a:pt x="58" y="166"/>
                      <a:pt x="74" y="137"/>
                    </a:cubicBezTo>
                    <a:cubicBezTo>
                      <a:pt x="90" y="111"/>
                      <a:pt x="116" y="93"/>
                      <a:pt x="143" y="92"/>
                    </a:cubicBezTo>
                    <a:cubicBezTo>
                      <a:pt x="184" y="90"/>
                      <a:pt x="218" y="122"/>
                      <a:pt x="233" y="155"/>
                    </a:cubicBezTo>
                    <a:cubicBezTo>
                      <a:pt x="250" y="192"/>
                      <a:pt x="252" y="234"/>
                      <a:pt x="253" y="272"/>
                    </a:cubicBezTo>
                    <a:cubicBezTo>
                      <a:pt x="253" y="273"/>
                      <a:pt x="254" y="274"/>
                      <a:pt x="254" y="275"/>
                    </a:cubicBezTo>
                    <a:cubicBezTo>
                      <a:pt x="255" y="275"/>
                      <a:pt x="256" y="275"/>
                      <a:pt x="257" y="275"/>
                    </a:cubicBezTo>
                    <a:cubicBezTo>
                      <a:pt x="282" y="263"/>
                      <a:pt x="316" y="274"/>
                      <a:pt x="333" y="300"/>
                    </a:cubicBezTo>
                    <a:cubicBezTo>
                      <a:pt x="348" y="322"/>
                      <a:pt x="352" y="353"/>
                      <a:pt x="344" y="386"/>
                    </a:cubicBezTo>
                    <a:cubicBezTo>
                      <a:pt x="334" y="422"/>
                      <a:pt x="313" y="458"/>
                      <a:pt x="278" y="496"/>
                    </a:cubicBezTo>
                    <a:lnTo>
                      <a:pt x="278" y="496"/>
                    </a:lnTo>
                    <a:cubicBezTo>
                      <a:pt x="267" y="506"/>
                      <a:pt x="256" y="515"/>
                      <a:pt x="247" y="525"/>
                    </a:cubicBezTo>
                    <a:cubicBezTo>
                      <a:pt x="257" y="499"/>
                      <a:pt x="265" y="471"/>
                      <a:pt x="256" y="444"/>
                    </a:cubicBezTo>
                    <a:cubicBezTo>
                      <a:pt x="245" y="411"/>
                      <a:pt x="221" y="384"/>
                      <a:pt x="190" y="373"/>
                    </a:cubicBezTo>
                    <a:cubicBezTo>
                      <a:pt x="158" y="360"/>
                      <a:pt x="121" y="364"/>
                      <a:pt x="97" y="382"/>
                    </a:cubicBezTo>
                    <a:cubicBezTo>
                      <a:pt x="76" y="348"/>
                      <a:pt x="41" y="321"/>
                      <a:pt x="2" y="311"/>
                    </a:cubicBezTo>
                    <a:cubicBezTo>
                      <a:pt x="2" y="311"/>
                      <a:pt x="1" y="311"/>
                      <a:pt x="0" y="311"/>
                    </a:cubicBezTo>
                    <a:cubicBezTo>
                      <a:pt x="3" y="314"/>
                      <a:pt x="6" y="316"/>
                      <a:pt x="10" y="319"/>
                    </a:cubicBezTo>
                    <a:cubicBezTo>
                      <a:pt x="8" y="319"/>
                      <a:pt x="7" y="318"/>
                      <a:pt x="6" y="318"/>
                    </a:cubicBezTo>
                    <a:cubicBezTo>
                      <a:pt x="42" y="330"/>
                      <a:pt x="74" y="355"/>
                      <a:pt x="93" y="389"/>
                    </a:cubicBezTo>
                    <a:cubicBezTo>
                      <a:pt x="94" y="390"/>
                      <a:pt x="94" y="390"/>
                      <a:pt x="95" y="390"/>
                    </a:cubicBezTo>
                    <a:cubicBezTo>
                      <a:pt x="96" y="390"/>
                      <a:pt x="97" y="390"/>
                      <a:pt x="98" y="389"/>
                    </a:cubicBezTo>
                    <a:cubicBezTo>
                      <a:pt x="123" y="368"/>
                      <a:pt x="162" y="368"/>
                      <a:pt x="188" y="379"/>
                    </a:cubicBezTo>
                    <a:cubicBezTo>
                      <a:pt x="217" y="390"/>
                      <a:pt x="240" y="415"/>
                      <a:pt x="250" y="446"/>
                    </a:cubicBezTo>
                    <a:cubicBezTo>
                      <a:pt x="260" y="474"/>
                      <a:pt x="248" y="504"/>
                      <a:pt x="237" y="533"/>
                    </a:cubicBezTo>
                    <a:lnTo>
                      <a:pt x="236" y="537"/>
                    </a:lnTo>
                    <a:cubicBezTo>
                      <a:pt x="235" y="539"/>
                      <a:pt x="236" y="541"/>
                      <a:pt x="238" y="541"/>
                    </a:cubicBezTo>
                    <a:lnTo>
                      <a:pt x="239" y="541"/>
                    </a:lnTo>
                    <a:lnTo>
                      <a:pt x="240" y="541"/>
                    </a:lnTo>
                    <a:lnTo>
                      <a:pt x="240" y="541"/>
                    </a:lnTo>
                    <a:cubicBezTo>
                      <a:pt x="241" y="541"/>
                      <a:pt x="242" y="541"/>
                      <a:pt x="243" y="540"/>
                    </a:cubicBezTo>
                    <a:cubicBezTo>
                      <a:pt x="243" y="539"/>
                      <a:pt x="243" y="539"/>
                      <a:pt x="243" y="540"/>
                    </a:cubicBezTo>
                    <a:lnTo>
                      <a:pt x="243" y="540"/>
                    </a:lnTo>
                    <a:cubicBezTo>
                      <a:pt x="243" y="540"/>
                      <a:pt x="244" y="538"/>
                      <a:pt x="245" y="538"/>
                    </a:cubicBezTo>
                    <a:cubicBezTo>
                      <a:pt x="258" y="526"/>
                      <a:pt x="270" y="514"/>
                      <a:pt x="281" y="502"/>
                    </a:cubicBezTo>
                    <a:cubicBezTo>
                      <a:pt x="319" y="470"/>
                      <a:pt x="368" y="443"/>
                      <a:pt x="420" y="424"/>
                    </a:cubicBezTo>
                    <a:cubicBezTo>
                      <a:pt x="435" y="419"/>
                      <a:pt x="450" y="414"/>
                      <a:pt x="465" y="416"/>
                    </a:cubicBezTo>
                    <a:cubicBezTo>
                      <a:pt x="479" y="418"/>
                      <a:pt x="494" y="427"/>
                      <a:pt x="498" y="442"/>
                    </a:cubicBezTo>
                    <a:cubicBezTo>
                      <a:pt x="498" y="443"/>
                      <a:pt x="499" y="444"/>
                      <a:pt x="501" y="445"/>
                    </a:cubicBezTo>
                    <a:cubicBezTo>
                      <a:pt x="502" y="445"/>
                      <a:pt x="503" y="444"/>
                      <a:pt x="504" y="443"/>
                    </a:cubicBezTo>
                    <a:cubicBezTo>
                      <a:pt x="543" y="390"/>
                      <a:pt x="601" y="349"/>
                      <a:pt x="665" y="329"/>
                    </a:cubicBezTo>
                    <a:cubicBezTo>
                      <a:pt x="664" y="329"/>
                      <a:pt x="664" y="329"/>
                      <a:pt x="663" y="329"/>
                    </a:cubicBezTo>
                    <a:cubicBezTo>
                      <a:pt x="664" y="326"/>
                      <a:pt x="666" y="324"/>
                      <a:pt x="667" y="322"/>
                    </a:cubicBezTo>
                    <a:lnTo>
                      <a:pt x="668" y="322"/>
                    </a:lnTo>
                    <a:close/>
                    <a:moveTo>
                      <a:pt x="260" y="267"/>
                    </a:moveTo>
                    <a:cubicBezTo>
                      <a:pt x="259" y="247"/>
                      <a:pt x="258" y="225"/>
                      <a:pt x="255" y="204"/>
                    </a:cubicBezTo>
                    <a:lnTo>
                      <a:pt x="255" y="203"/>
                    </a:lnTo>
                    <a:cubicBezTo>
                      <a:pt x="256" y="203"/>
                      <a:pt x="257" y="203"/>
                      <a:pt x="258" y="202"/>
                    </a:cubicBezTo>
                    <a:cubicBezTo>
                      <a:pt x="265" y="189"/>
                      <a:pt x="278" y="179"/>
                      <a:pt x="294" y="178"/>
                    </a:cubicBezTo>
                    <a:cubicBezTo>
                      <a:pt x="309" y="176"/>
                      <a:pt x="325" y="182"/>
                      <a:pt x="336" y="193"/>
                    </a:cubicBezTo>
                    <a:cubicBezTo>
                      <a:pt x="336" y="194"/>
                      <a:pt x="338" y="194"/>
                      <a:pt x="339" y="194"/>
                    </a:cubicBezTo>
                    <a:cubicBezTo>
                      <a:pt x="340" y="194"/>
                      <a:pt x="341" y="193"/>
                      <a:pt x="341" y="192"/>
                    </a:cubicBezTo>
                    <a:cubicBezTo>
                      <a:pt x="347" y="161"/>
                      <a:pt x="381" y="138"/>
                      <a:pt x="412" y="143"/>
                    </a:cubicBezTo>
                    <a:cubicBezTo>
                      <a:pt x="442" y="149"/>
                      <a:pt x="466" y="182"/>
                      <a:pt x="462" y="213"/>
                    </a:cubicBezTo>
                    <a:cubicBezTo>
                      <a:pt x="462" y="214"/>
                      <a:pt x="463" y="215"/>
                      <a:pt x="464" y="216"/>
                    </a:cubicBezTo>
                    <a:cubicBezTo>
                      <a:pt x="465" y="216"/>
                      <a:pt x="466" y="216"/>
                      <a:pt x="467" y="215"/>
                    </a:cubicBezTo>
                    <a:cubicBezTo>
                      <a:pt x="474" y="210"/>
                      <a:pt x="482" y="207"/>
                      <a:pt x="491" y="208"/>
                    </a:cubicBezTo>
                    <a:cubicBezTo>
                      <a:pt x="501" y="208"/>
                      <a:pt x="509" y="213"/>
                      <a:pt x="514" y="219"/>
                    </a:cubicBezTo>
                    <a:cubicBezTo>
                      <a:pt x="520" y="225"/>
                      <a:pt x="522" y="234"/>
                      <a:pt x="522" y="243"/>
                    </a:cubicBezTo>
                    <a:cubicBezTo>
                      <a:pt x="521" y="247"/>
                      <a:pt x="520" y="251"/>
                      <a:pt x="519" y="254"/>
                    </a:cubicBezTo>
                    <a:cubicBezTo>
                      <a:pt x="517" y="257"/>
                      <a:pt x="515" y="260"/>
                      <a:pt x="513" y="263"/>
                    </a:cubicBezTo>
                    <a:cubicBezTo>
                      <a:pt x="513" y="264"/>
                      <a:pt x="512" y="265"/>
                      <a:pt x="511" y="266"/>
                    </a:cubicBezTo>
                    <a:lnTo>
                      <a:pt x="511" y="266"/>
                    </a:lnTo>
                    <a:lnTo>
                      <a:pt x="511" y="266"/>
                    </a:lnTo>
                    <a:cubicBezTo>
                      <a:pt x="485" y="245"/>
                      <a:pt x="451" y="235"/>
                      <a:pt x="418" y="237"/>
                    </a:cubicBezTo>
                    <a:cubicBezTo>
                      <a:pt x="383" y="239"/>
                      <a:pt x="349" y="254"/>
                      <a:pt x="325" y="280"/>
                    </a:cubicBezTo>
                    <a:lnTo>
                      <a:pt x="325" y="280"/>
                    </a:lnTo>
                    <a:cubicBezTo>
                      <a:pt x="306" y="265"/>
                      <a:pt x="280" y="259"/>
                      <a:pt x="260" y="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38" name="Google Shape;538;p17"/>
          <p:cNvGrpSpPr/>
          <p:nvPr/>
        </p:nvGrpSpPr>
        <p:grpSpPr>
          <a:xfrm>
            <a:off x="-308296" y="5478821"/>
            <a:ext cx="12671408" cy="1731809"/>
            <a:chOff x="-231796" y="4109115"/>
            <a:chExt cx="9527125" cy="1298857"/>
          </a:xfrm>
        </p:grpSpPr>
        <p:sp>
          <p:nvSpPr>
            <p:cNvPr id="539" name="Google Shape;539;p17"/>
            <p:cNvSpPr/>
            <p:nvPr/>
          </p:nvSpPr>
          <p:spPr>
            <a:xfrm rot="-3523677">
              <a:off x="8710063" y="4288029"/>
              <a:ext cx="594597" cy="312712"/>
            </a:xfrm>
            <a:custGeom>
              <a:avLst/>
              <a:gdLst/>
              <a:ahLst/>
              <a:cxnLst/>
              <a:rect l="l" t="t" r="r" b="b"/>
              <a:pathLst>
                <a:path w="1192" h="625" extrusionOk="0">
                  <a:moveTo>
                    <a:pt x="1173" y="11"/>
                  </a:moveTo>
                  <a:cubicBezTo>
                    <a:pt x="948" y="32"/>
                    <a:pt x="738" y="102"/>
                    <a:pt x="551" y="229"/>
                  </a:cubicBezTo>
                  <a:cubicBezTo>
                    <a:pt x="467" y="269"/>
                    <a:pt x="385" y="316"/>
                    <a:pt x="306" y="367"/>
                  </a:cubicBezTo>
                  <a:lnTo>
                    <a:pt x="305" y="367"/>
                  </a:lnTo>
                  <a:cubicBezTo>
                    <a:pt x="417" y="268"/>
                    <a:pt x="511" y="151"/>
                    <a:pt x="582" y="20"/>
                  </a:cubicBezTo>
                  <a:cubicBezTo>
                    <a:pt x="588" y="11"/>
                    <a:pt x="579" y="0"/>
                    <a:pt x="568" y="3"/>
                  </a:cubicBezTo>
                  <a:cubicBezTo>
                    <a:pt x="466" y="34"/>
                    <a:pt x="371" y="86"/>
                    <a:pt x="302" y="166"/>
                  </a:cubicBezTo>
                  <a:cubicBezTo>
                    <a:pt x="228" y="251"/>
                    <a:pt x="173" y="360"/>
                    <a:pt x="158" y="472"/>
                  </a:cubicBezTo>
                  <a:lnTo>
                    <a:pt x="158" y="472"/>
                  </a:lnTo>
                  <a:cubicBezTo>
                    <a:pt x="103" y="514"/>
                    <a:pt x="51" y="559"/>
                    <a:pt x="1" y="606"/>
                  </a:cubicBezTo>
                  <a:lnTo>
                    <a:pt x="0" y="624"/>
                  </a:lnTo>
                  <a:cubicBezTo>
                    <a:pt x="156" y="476"/>
                    <a:pt x="334" y="351"/>
                    <a:pt x="526" y="254"/>
                  </a:cubicBezTo>
                  <a:lnTo>
                    <a:pt x="526" y="254"/>
                  </a:lnTo>
                  <a:cubicBezTo>
                    <a:pt x="762" y="260"/>
                    <a:pt x="998" y="179"/>
                    <a:pt x="1182" y="32"/>
                  </a:cubicBezTo>
                  <a:cubicBezTo>
                    <a:pt x="1191" y="25"/>
                    <a:pt x="1185" y="10"/>
                    <a:pt x="1173" y="1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7"/>
            <p:cNvSpPr/>
            <p:nvPr/>
          </p:nvSpPr>
          <p:spPr>
            <a:xfrm flipH="1">
              <a:off x="-24946" y="4740525"/>
              <a:ext cx="9199371" cy="402975"/>
            </a:xfrm>
            <a:custGeom>
              <a:avLst/>
              <a:gdLst/>
              <a:ahLst/>
              <a:cxnLst/>
              <a:rect l="l" t="t" r="r" b="b"/>
              <a:pathLst>
                <a:path w="4487" h="743" extrusionOk="0">
                  <a:moveTo>
                    <a:pt x="4486" y="319"/>
                  </a:moveTo>
                  <a:cubicBezTo>
                    <a:pt x="4337" y="177"/>
                    <a:pt x="4123" y="120"/>
                    <a:pt x="3917" y="118"/>
                  </a:cubicBezTo>
                  <a:cubicBezTo>
                    <a:pt x="3711" y="117"/>
                    <a:pt x="3509" y="166"/>
                    <a:pt x="3308" y="211"/>
                  </a:cubicBezTo>
                  <a:cubicBezTo>
                    <a:pt x="2904" y="301"/>
                    <a:pt x="2494" y="376"/>
                    <a:pt x="2080" y="388"/>
                  </a:cubicBezTo>
                  <a:cubicBezTo>
                    <a:pt x="1666" y="401"/>
                    <a:pt x="1246" y="349"/>
                    <a:pt x="863" y="193"/>
                  </a:cubicBezTo>
                  <a:cubicBezTo>
                    <a:pt x="721" y="135"/>
                    <a:pt x="584" y="64"/>
                    <a:pt x="435" y="32"/>
                  </a:cubicBezTo>
                  <a:cubicBezTo>
                    <a:pt x="285" y="0"/>
                    <a:pt x="116" y="14"/>
                    <a:pt x="0" y="114"/>
                  </a:cubicBezTo>
                  <a:lnTo>
                    <a:pt x="0" y="742"/>
                  </a:lnTo>
                  <a:lnTo>
                    <a:pt x="4482" y="742"/>
                  </a:lnTo>
                  <a:lnTo>
                    <a:pt x="4486" y="319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7"/>
            <p:cNvSpPr/>
            <p:nvPr/>
          </p:nvSpPr>
          <p:spPr>
            <a:xfrm rot="-8809109">
              <a:off x="-87726" y="4345768"/>
              <a:ext cx="502101" cy="676073"/>
            </a:xfrm>
            <a:custGeom>
              <a:avLst/>
              <a:gdLst/>
              <a:ahLst/>
              <a:cxnLst/>
              <a:rect l="l" t="t" r="r" b="b"/>
              <a:pathLst>
                <a:path w="1006" h="1352" extrusionOk="0">
                  <a:moveTo>
                    <a:pt x="994" y="1262"/>
                  </a:moveTo>
                  <a:cubicBezTo>
                    <a:pt x="976" y="1212"/>
                    <a:pt x="952" y="1165"/>
                    <a:pt x="923" y="1120"/>
                  </a:cubicBezTo>
                  <a:cubicBezTo>
                    <a:pt x="909" y="1098"/>
                    <a:pt x="893" y="1076"/>
                    <a:pt x="876" y="1056"/>
                  </a:cubicBezTo>
                  <a:cubicBezTo>
                    <a:pt x="863" y="1040"/>
                    <a:pt x="847" y="1024"/>
                    <a:pt x="828" y="1006"/>
                  </a:cubicBezTo>
                  <a:lnTo>
                    <a:pt x="828" y="1006"/>
                  </a:lnTo>
                  <a:cubicBezTo>
                    <a:pt x="821" y="970"/>
                    <a:pt x="807" y="931"/>
                    <a:pt x="787" y="891"/>
                  </a:cubicBezTo>
                  <a:cubicBezTo>
                    <a:pt x="745" y="808"/>
                    <a:pt x="687" y="735"/>
                    <a:pt x="622" y="670"/>
                  </a:cubicBezTo>
                  <a:lnTo>
                    <a:pt x="622" y="670"/>
                  </a:lnTo>
                  <a:cubicBezTo>
                    <a:pt x="655" y="697"/>
                    <a:pt x="689" y="722"/>
                    <a:pt x="724" y="746"/>
                  </a:cubicBezTo>
                  <a:cubicBezTo>
                    <a:pt x="756" y="769"/>
                    <a:pt x="788" y="792"/>
                    <a:pt x="820" y="815"/>
                  </a:cubicBezTo>
                  <a:cubicBezTo>
                    <a:pt x="836" y="826"/>
                    <a:pt x="853" y="842"/>
                    <a:pt x="873" y="843"/>
                  </a:cubicBezTo>
                  <a:cubicBezTo>
                    <a:pt x="890" y="845"/>
                    <a:pt x="909" y="834"/>
                    <a:pt x="907" y="815"/>
                  </a:cubicBezTo>
                  <a:cubicBezTo>
                    <a:pt x="906" y="807"/>
                    <a:pt x="902" y="800"/>
                    <a:pt x="897" y="794"/>
                  </a:cubicBezTo>
                  <a:cubicBezTo>
                    <a:pt x="890" y="785"/>
                    <a:pt x="881" y="777"/>
                    <a:pt x="871" y="770"/>
                  </a:cubicBezTo>
                  <a:cubicBezTo>
                    <a:pt x="860" y="763"/>
                    <a:pt x="849" y="757"/>
                    <a:pt x="838" y="751"/>
                  </a:cubicBezTo>
                  <a:cubicBezTo>
                    <a:pt x="814" y="737"/>
                    <a:pt x="789" y="724"/>
                    <a:pt x="764" y="712"/>
                  </a:cubicBezTo>
                  <a:cubicBezTo>
                    <a:pt x="713" y="688"/>
                    <a:pt x="660" y="669"/>
                    <a:pt x="606" y="654"/>
                  </a:cubicBezTo>
                  <a:lnTo>
                    <a:pt x="606" y="654"/>
                  </a:lnTo>
                  <a:cubicBezTo>
                    <a:pt x="566" y="614"/>
                    <a:pt x="524" y="578"/>
                    <a:pt x="482" y="542"/>
                  </a:cubicBezTo>
                  <a:cubicBezTo>
                    <a:pt x="458" y="522"/>
                    <a:pt x="434" y="503"/>
                    <a:pt x="411" y="484"/>
                  </a:cubicBezTo>
                  <a:cubicBezTo>
                    <a:pt x="362" y="444"/>
                    <a:pt x="313" y="404"/>
                    <a:pt x="266" y="361"/>
                  </a:cubicBezTo>
                  <a:lnTo>
                    <a:pt x="266" y="361"/>
                  </a:lnTo>
                  <a:cubicBezTo>
                    <a:pt x="347" y="414"/>
                    <a:pt x="432" y="452"/>
                    <a:pt x="529" y="468"/>
                  </a:cubicBezTo>
                  <a:cubicBezTo>
                    <a:pt x="543" y="470"/>
                    <a:pt x="557" y="472"/>
                    <a:pt x="570" y="469"/>
                  </a:cubicBezTo>
                  <a:cubicBezTo>
                    <a:pt x="583" y="465"/>
                    <a:pt x="595" y="455"/>
                    <a:pt x="598" y="442"/>
                  </a:cubicBezTo>
                  <a:cubicBezTo>
                    <a:pt x="601" y="425"/>
                    <a:pt x="588" y="409"/>
                    <a:pt x="572" y="403"/>
                  </a:cubicBezTo>
                  <a:cubicBezTo>
                    <a:pt x="556" y="396"/>
                    <a:pt x="539" y="397"/>
                    <a:pt x="522" y="397"/>
                  </a:cubicBezTo>
                  <a:cubicBezTo>
                    <a:pt x="473" y="398"/>
                    <a:pt x="423" y="394"/>
                    <a:pt x="375" y="384"/>
                  </a:cubicBezTo>
                  <a:cubicBezTo>
                    <a:pt x="336" y="377"/>
                    <a:pt x="292" y="368"/>
                    <a:pt x="255" y="351"/>
                  </a:cubicBezTo>
                  <a:lnTo>
                    <a:pt x="255" y="351"/>
                  </a:lnTo>
                  <a:cubicBezTo>
                    <a:pt x="213" y="313"/>
                    <a:pt x="174" y="273"/>
                    <a:pt x="138" y="231"/>
                  </a:cubicBezTo>
                  <a:cubicBezTo>
                    <a:pt x="92" y="176"/>
                    <a:pt x="55" y="118"/>
                    <a:pt x="28" y="60"/>
                  </a:cubicBezTo>
                  <a:cubicBezTo>
                    <a:pt x="26" y="54"/>
                    <a:pt x="23" y="48"/>
                    <a:pt x="20" y="42"/>
                  </a:cubicBezTo>
                  <a:cubicBezTo>
                    <a:pt x="14" y="28"/>
                    <a:pt x="9" y="14"/>
                    <a:pt x="4" y="0"/>
                  </a:cubicBezTo>
                  <a:lnTo>
                    <a:pt x="0" y="14"/>
                  </a:lnTo>
                  <a:cubicBezTo>
                    <a:pt x="22" y="75"/>
                    <a:pt x="56" y="137"/>
                    <a:pt x="100" y="197"/>
                  </a:cubicBezTo>
                  <a:lnTo>
                    <a:pt x="100" y="197"/>
                  </a:lnTo>
                  <a:cubicBezTo>
                    <a:pt x="99" y="218"/>
                    <a:pt x="101" y="246"/>
                    <a:pt x="103" y="267"/>
                  </a:cubicBezTo>
                  <a:cubicBezTo>
                    <a:pt x="106" y="294"/>
                    <a:pt x="109" y="321"/>
                    <a:pt x="114" y="348"/>
                  </a:cubicBezTo>
                  <a:cubicBezTo>
                    <a:pt x="124" y="400"/>
                    <a:pt x="139" y="452"/>
                    <a:pt x="159" y="502"/>
                  </a:cubicBezTo>
                  <a:cubicBezTo>
                    <a:pt x="164" y="514"/>
                    <a:pt x="169" y="527"/>
                    <a:pt x="179" y="537"/>
                  </a:cubicBezTo>
                  <a:cubicBezTo>
                    <a:pt x="188" y="547"/>
                    <a:pt x="202" y="553"/>
                    <a:pt x="215" y="550"/>
                  </a:cubicBezTo>
                  <a:cubicBezTo>
                    <a:pt x="236" y="544"/>
                    <a:pt x="243" y="517"/>
                    <a:pt x="243" y="496"/>
                  </a:cubicBezTo>
                  <a:cubicBezTo>
                    <a:pt x="241" y="443"/>
                    <a:pt x="216" y="395"/>
                    <a:pt x="190" y="348"/>
                  </a:cubicBezTo>
                  <a:cubicBezTo>
                    <a:pt x="175" y="320"/>
                    <a:pt x="160" y="290"/>
                    <a:pt x="141" y="260"/>
                  </a:cubicBezTo>
                  <a:cubicBezTo>
                    <a:pt x="136" y="251"/>
                    <a:pt x="127" y="235"/>
                    <a:pt x="119" y="220"/>
                  </a:cubicBezTo>
                  <a:cubicBezTo>
                    <a:pt x="123" y="226"/>
                    <a:pt x="127" y="231"/>
                    <a:pt x="131" y="236"/>
                  </a:cubicBezTo>
                  <a:cubicBezTo>
                    <a:pt x="194" y="311"/>
                    <a:pt x="267" y="376"/>
                    <a:pt x="342" y="438"/>
                  </a:cubicBezTo>
                  <a:cubicBezTo>
                    <a:pt x="348" y="453"/>
                    <a:pt x="352" y="468"/>
                    <a:pt x="356" y="485"/>
                  </a:cubicBezTo>
                  <a:cubicBezTo>
                    <a:pt x="374" y="561"/>
                    <a:pt x="372" y="643"/>
                    <a:pt x="398" y="717"/>
                  </a:cubicBezTo>
                  <a:cubicBezTo>
                    <a:pt x="403" y="732"/>
                    <a:pt x="410" y="747"/>
                    <a:pt x="422" y="758"/>
                  </a:cubicBezTo>
                  <a:cubicBezTo>
                    <a:pt x="435" y="768"/>
                    <a:pt x="454" y="771"/>
                    <a:pt x="467" y="761"/>
                  </a:cubicBezTo>
                  <a:cubicBezTo>
                    <a:pt x="474" y="755"/>
                    <a:pt x="478" y="746"/>
                    <a:pt x="479" y="737"/>
                  </a:cubicBezTo>
                  <a:cubicBezTo>
                    <a:pt x="480" y="728"/>
                    <a:pt x="479" y="719"/>
                    <a:pt x="477" y="710"/>
                  </a:cubicBezTo>
                  <a:cubicBezTo>
                    <a:pt x="473" y="686"/>
                    <a:pt x="467" y="663"/>
                    <a:pt x="460" y="640"/>
                  </a:cubicBezTo>
                  <a:cubicBezTo>
                    <a:pt x="447" y="600"/>
                    <a:pt x="430" y="561"/>
                    <a:pt x="409" y="524"/>
                  </a:cubicBezTo>
                  <a:cubicBezTo>
                    <a:pt x="399" y="506"/>
                    <a:pt x="387" y="489"/>
                    <a:pt x="375" y="472"/>
                  </a:cubicBezTo>
                  <a:cubicBezTo>
                    <a:pt x="370" y="466"/>
                    <a:pt x="366" y="461"/>
                    <a:pt x="361" y="455"/>
                  </a:cubicBezTo>
                  <a:lnTo>
                    <a:pt x="361" y="455"/>
                  </a:lnTo>
                  <a:cubicBezTo>
                    <a:pt x="376" y="467"/>
                    <a:pt x="390" y="479"/>
                    <a:pt x="405" y="491"/>
                  </a:cubicBezTo>
                  <a:cubicBezTo>
                    <a:pt x="429" y="510"/>
                    <a:pt x="453" y="530"/>
                    <a:pt x="476" y="549"/>
                  </a:cubicBezTo>
                  <a:cubicBezTo>
                    <a:pt x="500" y="569"/>
                    <a:pt x="524" y="590"/>
                    <a:pt x="547" y="611"/>
                  </a:cubicBezTo>
                  <a:lnTo>
                    <a:pt x="547" y="611"/>
                  </a:lnTo>
                  <a:cubicBezTo>
                    <a:pt x="550" y="618"/>
                    <a:pt x="557" y="634"/>
                    <a:pt x="561" y="648"/>
                  </a:cubicBezTo>
                  <a:cubicBezTo>
                    <a:pt x="575" y="698"/>
                    <a:pt x="574" y="728"/>
                    <a:pt x="575" y="766"/>
                  </a:cubicBezTo>
                  <a:cubicBezTo>
                    <a:pt x="576" y="826"/>
                    <a:pt x="571" y="886"/>
                    <a:pt x="580" y="945"/>
                  </a:cubicBezTo>
                  <a:cubicBezTo>
                    <a:pt x="582" y="960"/>
                    <a:pt x="585" y="974"/>
                    <a:pt x="593" y="986"/>
                  </a:cubicBezTo>
                  <a:cubicBezTo>
                    <a:pt x="601" y="998"/>
                    <a:pt x="616" y="1007"/>
                    <a:pt x="630" y="1005"/>
                  </a:cubicBezTo>
                  <a:cubicBezTo>
                    <a:pt x="642" y="1003"/>
                    <a:pt x="652" y="994"/>
                    <a:pt x="657" y="983"/>
                  </a:cubicBezTo>
                  <a:cubicBezTo>
                    <a:pt x="663" y="973"/>
                    <a:pt x="665" y="960"/>
                    <a:pt x="666" y="949"/>
                  </a:cubicBezTo>
                  <a:cubicBezTo>
                    <a:pt x="671" y="909"/>
                    <a:pt x="669" y="869"/>
                    <a:pt x="662" y="830"/>
                  </a:cubicBezTo>
                  <a:cubicBezTo>
                    <a:pt x="650" y="762"/>
                    <a:pt x="622" y="697"/>
                    <a:pt x="581" y="642"/>
                  </a:cubicBezTo>
                  <a:cubicBezTo>
                    <a:pt x="659" y="715"/>
                    <a:pt x="730" y="798"/>
                    <a:pt x="779" y="895"/>
                  </a:cubicBezTo>
                  <a:cubicBezTo>
                    <a:pt x="782" y="900"/>
                    <a:pt x="784" y="905"/>
                    <a:pt x="786" y="910"/>
                  </a:cubicBezTo>
                  <a:lnTo>
                    <a:pt x="786" y="910"/>
                  </a:lnTo>
                  <a:cubicBezTo>
                    <a:pt x="786" y="956"/>
                    <a:pt x="780" y="998"/>
                    <a:pt x="755" y="1038"/>
                  </a:cubicBezTo>
                  <a:cubicBezTo>
                    <a:pt x="730" y="1080"/>
                    <a:pt x="690" y="1112"/>
                    <a:pt x="644" y="1129"/>
                  </a:cubicBezTo>
                  <a:cubicBezTo>
                    <a:pt x="632" y="1133"/>
                    <a:pt x="618" y="1136"/>
                    <a:pt x="607" y="1143"/>
                  </a:cubicBezTo>
                  <a:cubicBezTo>
                    <a:pt x="595" y="1149"/>
                    <a:pt x="585" y="1161"/>
                    <a:pt x="583" y="1174"/>
                  </a:cubicBezTo>
                  <a:cubicBezTo>
                    <a:pt x="580" y="1195"/>
                    <a:pt x="601" y="1214"/>
                    <a:pt x="622" y="1217"/>
                  </a:cubicBezTo>
                  <a:cubicBezTo>
                    <a:pt x="644" y="1219"/>
                    <a:pt x="665" y="1209"/>
                    <a:pt x="682" y="1197"/>
                  </a:cubicBezTo>
                  <a:cubicBezTo>
                    <a:pt x="729" y="1166"/>
                    <a:pt x="766" y="1119"/>
                    <a:pt x="784" y="1066"/>
                  </a:cubicBezTo>
                  <a:cubicBezTo>
                    <a:pt x="799" y="1023"/>
                    <a:pt x="804" y="972"/>
                    <a:pt x="794" y="927"/>
                  </a:cubicBezTo>
                  <a:cubicBezTo>
                    <a:pt x="818" y="983"/>
                    <a:pt x="829" y="1037"/>
                    <a:pt x="827" y="1086"/>
                  </a:cubicBezTo>
                  <a:cubicBezTo>
                    <a:pt x="824" y="1153"/>
                    <a:pt x="793" y="1216"/>
                    <a:pt x="745" y="1250"/>
                  </a:cubicBezTo>
                  <a:cubicBezTo>
                    <a:pt x="679" y="1274"/>
                    <a:pt x="607" y="1259"/>
                    <a:pt x="543" y="1285"/>
                  </a:cubicBezTo>
                  <a:cubicBezTo>
                    <a:pt x="533" y="1289"/>
                    <a:pt x="523" y="1294"/>
                    <a:pt x="517" y="1303"/>
                  </a:cubicBezTo>
                  <a:cubicBezTo>
                    <a:pt x="510" y="1311"/>
                    <a:pt x="507" y="1323"/>
                    <a:pt x="511" y="1333"/>
                  </a:cubicBezTo>
                  <a:cubicBezTo>
                    <a:pt x="519" y="1350"/>
                    <a:pt x="543" y="1351"/>
                    <a:pt x="561" y="1348"/>
                  </a:cubicBezTo>
                  <a:cubicBezTo>
                    <a:pt x="598" y="1343"/>
                    <a:pt x="634" y="1330"/>
                    <a:pt x="667" y="1313"/>
                  </a:cubicBezTo>
                  <a:cubicBezTo>
                    <a:pt x="689" y="1302"/>
                    <a:pt x="724" y="1283"/>
                    <a:pt x="743" y="1262"/>
                  </a:cubicBezTo>
                  <a:cubicBezTo>
                    <a:pt x="744" y="1262"/>
                    <a:pt x="744" y="1262"/>
                    <a:pt x="744" y="1261"/>
                  </a:cubicBezTo>
                  <a:cubicBezTo>
                    <a:pt x="798" y="1226"/>
                    <a:pt x="832" y="1160"/>
                    <a:pt x="836" y="1086"/>
                  </a:cubicBezTo>
                  <a:cubicBezTo>
                    <a:pt x="836" y="1072"/>
                    <a:pt x="836" y="1058"/>
                    <a:pt x="834" y="1044"/>
                  </a:cubicBezTo>
                  <a:cubicBezTo>
                    <a:pt x="837" y="1053"/>
                    <a:pt x="840" y="1063"/>
                    <a:pt x="842" y="1069"/>
                  </a:cubicBezTo>
                  <a:cubicBezTo>
                    <a:pt x="850" y="1094"/>
                    <a:pt x="859" y="1119"/>
                    <a:pt x="867" y="1144"/>
                  </a:cubicBezTo>
                  <a:cubicBezTo>
                    <a:pt x="884" y="1193"/>
                    <a:pt x="901" y="1242"/>
                    <a:pt x="919" y="1290"/>
                  </a:cubicBezTo>
                  <a:cubicBezTo>
                    <a:pt x="924" y="1303"/>
                    <a:pt x="930" y="1317"/>
                    <a:pt x="939" y="1328"/>
                  </a:cubicBezTo>
                  <a:cubicBezTo>
                    <a:pt x="949" y="1339"/>
                    <a:pt x="964" y="1346"/>
                    <a:pt x="978" y="1342"/>
                  </a:cubicBezTo>
                  <a:cubicBezTo>
                    <a:pt x="992" y="1338"/>
                    <a:pt x="1002" y="1322"/>
                    <a:pt x="1003" y="1307"/>
                  </a:cubicBezTo>
                  <a:cubicBezTo>
                    <a:pt x="1005" y="1292"/>
                    <a:pt x="1000" y="1277"/>
                    <a:pt x="995" y="1263"/>
                  </a:cubicBezTo>
                  <a:lnTo>
                    <a:pt x="994" y="1262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-137774" y="4835271"/>
              <a:ext cx="1390001" cy="572700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3" name="Google Shape;543;p17"/>
          <p:cNvGrpSpPr/>
          <p:nvPr/>
        </p:nvGrpSpPr>
        <p:grpSpPr>
          <a:xfrm>
            <a:off x="11389803" y="5254968"/>
            <a:ext cx="423550" cy="398664"/>
            <a:chOff x="8722601" y="473576"/>
            <a:chExt cx="318450" cy="298998"/>
          </a:xfrm>
        </p:grpSpPr>
        <p:sp>
          <p:nvSpPr>
            <p:cNvPr id="544" name="Google Shape;544;p17"/>
            <p:cNvSpPr/>
            <p:nvPr/>
          </p:nvSpPr>
          <p:spPr>
            <a:xfrm>
              <a:off x="8722601" y="473576"/>
              <a:ext cx="140401" cy="131826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8862999" y="605398"/>
              <a:ext cx="178051" cy="167175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886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Medium"/>
              <a:buNone/>
              <a:defRPr sz="2800">
                <a:solidFill>
                  <a:schemeClr val="dk1"/>
                </a:solidFill>
                <a:latin typeface="Fredoka Medium"/>
                <a:ea typeface="Fredoka Medium"/>
                <a:cs typeface="Fredoka Medium"/>
                <a:sym typeface="Fredok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sz="28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sz="28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sz="28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sz="28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sz="28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sz="28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sz="28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sz="28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838C82-250B-E78C-B6F5-9C3C757DAACC}"/>
              </a:ext>
            </a:extLst>
          </p:cNvPr>
          <p:cNvSpPr txBox="1"/>
          <p:nvPr userDrawn="1"/>
        </p:nvSpPr>
        <p:spPr>
          <a:xfrm>
            <a:off x="3746090" y="8105190"/>
            <a:ext cx="6990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/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40281249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4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5" r:id="rId17"/>
    <p:sldLayoutId id="2147483777" r:id="rId18"/>
    <p:sldLayoutId id="2147483778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52.png"/><Relationship Id="rId3" Type="http://schemas.openxmlformats.org/officeDocument/2006/relationships/audio" Target="../media/audio1.wav"/><Relationship Id="rId7" Type="http://schemas.openxmlformats.org/officeDocument/2006/relationships/image" Target="../media/image38.png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Relationship Id="rId6" Type="http://schemas.openxmlformats.org/officeDocument/2006/relationships/image" Target="../media/image37.png"/><Relationship Id="rId11" Type="http://schemas.openxmlformats.org/officeDocument/2006/relationships/image" Target="../media/image50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4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11" Type="http://schemas.openxmlformats.org/officeDocument/2006/relationships/image" Target="../media/image25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11" Type="http://schemas.openxmlformats.org/officeDocument/2006/relationships/image" Target="../media/image28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11" Type="http://schemas.openxmlformats.org/officeDocument/2006/relationships/image" Target="../media/image31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audio" Target="../media/audio1.wav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6.png"/><Relationship Id="rId3" Type="http://schemas.openxmlformats.org/officeDocument/2006/relationships/audio" Target="../media/audio1.wav"/><Relationship Id="rId7" Type="http://schemas.openxmlformats.org/officeDocument/2006/relationships/image" Target="../media/image38.png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9.png"/><Relationship Id="rId3" Type="http://schemas.openxmlformats.org/officeDocument/2006/relationships/audio" Target="../media/audio1.wav"/><Relationship Id="rId7" Type="http://schemas.openxmlformats.org/officeDocument/2006/relationships/image" Target="../media/image38.png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Relationship Id="rId6" Type="http://schemas.openxmlformats.org/officeDocument/2006/relationships/image" Target="../media/image37.png"/><Relationship Id="rId11" Type="http://schemas.openxmlformats.org/officeDocument/2006/relationships/image" Target="../media/image4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28"/>
          <p:cNvSpPr txBox="1">
            <a:spLocks noGrp="1"/>
          </p:cNvSpPr>
          <p:nvPr>
            <p:ph type="title"/>
          </p:nvPr>
        </p:nvSpPr>
        <p:spPr>
          <a:xfrm>
            <a:off x="5482242" y="2152037"/>
            <a:ext cx="10264543" cy="763600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11500" b="1">
                <a:solidFill>
                  <a:srgbClr val="000000"/>
                </a:solidFill>
                <a:latin typeface="+mj-lt"/>
              </a:rPr>
              <a:t>TOÁN 4</a:t>
            </a:r>
            <a:endParaRPr sz="80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23" name="Google Shape;923;p28"/>
          <p:cNvSpPr/>
          <p:nvPr/>
        </p:nvSpPr>
        <p:spPr>
          <a:xfrm>
            <a:off x="7333009" y="5737759"/>
            <a:ext cx="2389370" cy="38671"/>
          </a:xfrm>
          <a:custGeom>
            <a:avLst/>
            <a:gdLst/>
            <a:ahLst/>
            <a:cxnLst/>
            <a:rect l="l" t="t" r="r" b="b"/>
            <a:pathLst>
              <a:path w="42842" h="592" fill="none" extrusionOk="0">
                <a:moveTo>
                  <a:pt x="1" y="1"/>
                </a:moveTo>
                <a:cubicBezTo>
                  <a:pt x="1346" y="1"/>
                  <a:pt x="1346" y="591"/>
                  <a:pt x="2679" y="591"/>
                </a:cubicBezTo>
                <a:cubicBezTo>
                  <a:pt x="4013" y="591"/>
                  <a:pt x="4013" y="1"/>
                  <a:pt x="5357" y="1"/>
                </a:cubicBezTo>
                <a:cubicBezTo>
                  <a:pt x="6691" y="1"/>
                  <a:pt x="6691" y="591"/>
                  <a:pt x="8036" y="591"/>
                </a:cubicBezTo>
                <a:cubicBezTo>
                  <a:pt x="9369" y="591"/>
                  <a:pt x="9369" y="1"/>
                  <a:pt x="10713" y="1"/>
                </a:cubicBezTo>
                <a:cubicBezTo>
                  <a:pt x="12047" y="1"/>
                  <a:pt x="12047" y="591"/>
                  <a:pt x="13392" y="591"/>
                </a:cubicBezTo>
                <a:cubicBezTo>
                  <a:pt x="14726" y="591"/>
                  <a:pt x="14726" y="1"/>
                  <a:pt x="16070" y="1"/>
                </a:cubicBezTo>
                <a:cubicBezTo>
                  <a:pt x="17403" y="1"/>
                  <a:pt x="17403" y="591"/>
                  <a:pt x="18737" y="591"/>
                </a:cubicBezTo>
                <a:cubicBezTo>
                  <a:pt x="20082" y="591"/>
                  <a:pt x="20082" y="1"/>
                  <a:pt x="21416" y="1"/>
                </a:cubicBezTo>
                <a:cubicBezTo>
                  <a:pt x="22760" y="1"/>
                  <a:pt x="22760" y="591"/>
                  <a:pt x="24093" y="591"/>
                </a:cubicBezTo>
                <a:cubicBezTo>
                  <a:pt x="25438" y="591"/>
                  <a:pt x="25438" y="1"/>
                  <a:pt x="26772" y="1"/>
                </a:cubicBezTo>
                <a:cubicBezTo>
                  <a:pt x="28116" y="1"/>
                  <a:pt x="28116" y="591"/>
                  <a:pt x="29450" y="591"/>
                </a:cubicBezTo>
                <a:cubicBezTo>
                  <a:pt x="30795" y="591"/>
                  <a:pt x="30795" y="1"/>
                  <a:pt x="32128" y="1"/>
                </a:cubicBezTo>
                <a:cubicBezTo>
                  <a:pt x="33462" y="1"/>
                  <a:pt x="33462" y="591"/>
                  <a:pt x="34806" y="591"/>
                </a:cubicBezTo>
                <a:cubicBezTo>
                  <a:pt x="36140" y="591"/>
                  <a:pt x="36140" y="1"/>
                  <a:pt x="37485" y="1"/>
                </a:cubicBezTo>
                <a:cubicBezTo>
                  <a:pt x="38818" y="1"/>
                  <a:pt x="38818" y="591"/>
                  <a:pt x="40163" y="591"/>
                </a:cubicBezTo>
                <a:cubicBezTo>
                  <a:pt x="41496" y="591"/>
                  <a:pt x="41496" y="1"/>
                  <a:pt x="42841" y="1"/>
                </a:cubicBezTo>
              </a:path>
            </a:pathLst>
          </a:custGeom>
          <a:solidFill>
            <a:schemeClr val="dk2"/>
          </a:solidFill>
          <a:ln w="19050" cap="rnd" cmpd="sng">
            <a:solidFill>
              <a:schemeClr val="dk1"/>
            </a:solidFill>
            <a:prstDash val="solid"/>
            <a:miter lim="874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924" name="Google Shape;924;p28"/>
          <p:cNvGrpSpPr/>
          <p:nvPr/>
        </p:nvGrpSpPr>
        <p:grpSpPr>
          <a:xfrm>
            <a:off x="684025" y="1157817"/>
            <a:ext cx="1118275" cy="1075462"/>
            <a:chOff x="514291" y="864138"/>
            <a:chExt cx="840786" cy="808597"/>
          </a:xfrm>
        </p:grpSpPr>
        <p:grpSp>
          <p:nvGrpSpPr>
            <p:cNvPr id="925" name="Google Shape;925;p28"/>
            <p:cNvGrpSpPr/>
            <p:nvPr/>
          </p:nvGrpSpPr>
          <p:grpSpPr>
            <a:xfrm>
              <a:off x="1100437" y="938672"/>
              <a:ext cx="254640" cy="256879"/>
              <a:chOff x="5050500" y="-177700"/>
              <a:chExt cx="517350" cy="521900"/>
            </a:xfrm>
          </p:grpSpPr>
          <p:sp>
            <p:nvSpPr>
              <p:cNvPr id="926" name="Google Shape;926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7" name="Google Shape;927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8" name="Google Shape;928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9" name="Google Shape;929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0" name="Google Shape;930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1" name="Google Shape;931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2" name="Google Shape;932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3" name="Google Shape;933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4" name="Google Shape;934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5" name="Google Shape;935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6" name="Google Shape;936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937" name="Google Shape;937;p28"/>
            <p:cNvGrpSpPr/>
            <p:nvPr/>
          </p:nvGrpSpPr>
          <p:grpSpPr>
            <a:xfrm>
              <a:off x="514291" y="864138"/>
              <a:ext cx="406362" cy="405940"/>
              <a:chOff x="2777825" y="203300"/>
              <a:chExt cx="600950" cy="600325"/>
            </a:xfrm>
          </p:grpSpPr>
          <p:sp>
            <p:nvSpPr>
              <p:cNvPr id="938" name="Google Shape;938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39" name="Google Shape;939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940" name="Google Shape;940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1" name="Google Shape;941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2" name="Google Shape;942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3" name="Google Shape;943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4" name="Google Shape;944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5" name="Google Shape;945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6" name="Google Shape;946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7" name="Google Shape;947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8" name="Google Shape;948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9" name="Google Shape;949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0" name="Google Shape;950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1" name="Google Shape;951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2" name="Google Shape;952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3" name="Google Shape;953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4" name="Google Shape;954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5" name="Google Shape;955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6" name="Google Shape;956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957" name="Google Shape;957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58" name="Google Shape;958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959" name="Google Shape;959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0" name="Google Shape;960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1" name="Google Shape;961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2" name="Google Shape;962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3" name="Google Shape;963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4" name="Google Shape;964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5" name="Google Shape;965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6" name="Google Shape;966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7" name="Google Shape;967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8" name="Google Shape;968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9" name="Google Shape;969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0" name="Google Shape;970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1" name="Google Shape;971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2" name="Google Shape;972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3" name="Google Shape;973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4" name="Google Shape;974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5" name="Google Shape;975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976" name="Google Shape;976;p28"/>
            <p:cNvGrpSpPr/>
            <p:nvPr/>
          </p:nvGrpSpPr>
          <p:grpSpPr>
            <a:xfrm>
              <a:off x="590148" y="1415856"/>
              <a:ext cx="254640" cy="256879"/>
              <a:chOff x="5050500" y="-177700"/>
              <a:chExt cx="517350" cy="521900"/>
            </a:xfrm>
          </p:grpSpPr>
          <p:sp>
            <p:nvSpPr>
              <p:cNvPr id="977" name="Google Shape;977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88" name="Google Shape;988;p28"/>
          <p:cNvGrpSpPr/>
          <p:nvPr/>
        </p:nvGrpSpPr>
        <p:grpSpPr>
          <a:xfrm>
            <a:off x="3469916" y="4698221"/>
            <a:ext cx="1118275" cy="1075462"/>
            <a:chOff x="2608891" y="3526026"/>
            <a:chExt cx="840786" cy="808597"/>
          </a:xfrm>
        </p:grpSpPr>
        <p:grpSp>
          <p:nvGrpSpPr>
            <p:cNvPr id="989" name="Google Shape;989;p28"/>
            <p:cNvGrpSpPr/>
            <p:nvPr/>
          </p:nvGrpSpPr>
          <p:grpSpPr>
            <a:xfrm rot="10800000">
              <a:off x="2608891" y="4003210"/>
              <a:ext cx="254640" cy="256879"/>
              <a:chOff x="5050500" y="-177700"/>
              <a:chExt cx="517350" cy="521900"/>
            </a:xfrm>
          </p:grpSpPr>
          <p:sp>
            <p:nvSpPr>
              <p:cNvPr id="990" name="Google Shape;990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3" name="Google Shape;993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4" name="Google Shape;994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5" name="Google Shape;995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6" name="Google Shape;996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7" name="Google Shape;997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8" name="Google Shape;998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9" name="Google Shape;999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0" name="Google Shape;1000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1001" name="Google Shape;1001;p28"/>
            <p:cNvGrpSpPr/>
            <p:nvPr/>
          </p:nvGrpSpPr>
          <p:grpSpPr>
            <a:xfrm rot="10800000">
              <a:off x="3043314" y="3928683"/>
              <a:ext cx="406362" cy="405940"/>
              <a:chOff x="2777825" y="203300"/>
              <a:chExt cx="600950" cy="600325"/>
            </a:xfrm>
          </p:grpSpPr>
          <p:sp>
            <p:nvSpPr>
              <p:cNvPr id="1002" name="Google Shape;1002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03" name="Google Shape;1003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1004" name="Google Shape;1004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5" name="Google Shape;1005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6" name="Google Shape;1006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7" name="Google Shape;1007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8" name="Google Shape;1008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9" name="Google Shape;1009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0" name="Google Shape;1010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1" name="Google Shape;1011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2" name="Google Shape;1012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3" name="Google Shape;1013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4" name="Google Shape;1014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5" name="Google Shape;1015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6" name="Google Shape;1016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7" name="Google Shape;1017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8" name="Google Shape;1018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9" name="Google Shape;1019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0" name="Google Shape;1020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1021" name="Google Shape;1021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22" name="Google Shape;1022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1023" name="Google Shape;1023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4" name="Google Shape;1024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5" name="Google Shape;1025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6" name="Google Shape;1026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7" name="Google Shape;1027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8" name="Google Shape;1028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9" name="Google Shape;1029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0" name="Google Shape;1030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1" name="Google Shape;1031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2" name="Google Shape;1032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3" name="Google Shape;1033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4" name="Google Shape;1034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5" name="Google Shape;1035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6" name="Google Shape;1036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7" name="Google Shape;1037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8" name="Google Shape;1038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9" name="Google Shape;1039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1040" name="Google Shape;1040;p28"/>
            <p:cNvGrpSpPr/>
            <p:nvPr/>
          </p:nvGrpSpPr>
          <p:grpSpPr>
            <a:xfrm rot="10800000">
              <a:off x="3119179" y="3526026"/>
              <a:ext cx="254640" cy="256879"/>
              <a:chOff x="5050500" y="-177700"/>
              <a:chExt cx="517350" cy="521900"/>
            </a:xfrm>
          </p:grpSpPr>
          <p:sp>
            <p:nvSpPr>
              <p:cNvPr id="1041" name="Google Shape;1041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6" name="Google Shape;1046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7" name="Google Shape;1047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8" name="Google Shape;1048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9" name="Google Shape;1049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0" name="Google Shape;1050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1" name="Google Shape;1051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3ACB742-3640-D3C3-6AC6-752E512A06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6" b="156"/>
          <a:stretch/>
        </p:blipFill>
        <p:spPr>
          <a:xfrm>
            <a:off x="6739816" y="3798060"/>
            <a:ext cx="3668299" cy="1784957"/>
          </a:xfrm>
          <a:prstGeom prst="rect">
            <a:avLst/>
          </a:prstGeom>
        </p:spPr>
      </p:pic>
      <p:pic>
        <p:nvPicPr>
          <p:cNvPr id="4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73CA36C-A66E-DE50-A21B-666419900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5482242" y="72253"/>
            <a:ext cx="1561590" cy="14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3542A80-64B3-6BF4-A9EC-6330FEB21E14}"/>
              </a:ext>
            </a:extLst>
          </p:cNvPr>
          <p:cNvGrpSpPr/>
          <p:nvPr/>
        </p:nvGrpSpPr>
        <p:grpSpPr>
          <a:xfrm>
            <a:off x="1168200" y="1818162"/>
            <a:ext cx="3480496" cy="4045432"/>
            <a:chOff x="859431" y="1486020"/>
            <a:chExt cx="3480496" cy="4045432"/>
          </a:xfrm>
        </p:grpSpPr>
        <p:sp>
          <p:nvSpPr>
            <p:cNvPr id="921" name="Google Shape;921;p28"/>
            <p:cNvSpPr/>
            <p:nvPr/>
          </p:nvSpPr>
          <p:spPr>
            <a:xfrm rot="997747">
              <a:off x="925572" y="1486020"/>
              <a:ext cx="3414355" cy="4045432"/>
            </a:xfrm>
            <a:custGeom>
              <a:avLst/>
              <a:gdLst/>
              <a:ahLst/>
              <a:cxnLst/>
              <a:rect l="l" t="t" r="r" b="b"/>
              <a:pathLst>
                <a:path w="24958" h="29571" extrusionOk="0">
                  <a:moveTo>
                    <a:pt x="603" y="0"/>
                  </a:moveTo>
                  <a:cubicBezTo>
                    <a:pt x="532" y="0"/>
                    <a:pt x="463" y="33"/>
                    <a:pt x="394" y="119"/>
                  </a:cubicBezTo>
                  <a:cubicBezTo>
                    <a:pt x="1" y="588"/>
                    <a:pt x="701" y="840"/>
                    <a:pt x="701" y="1441"/>
                  </a:cubicBezTo>
                  <a:cubicBezTo>
                    <a:pt x="701" y="2053"/>
                    <a:pt x="351" y="2053"/>
                    <a:pt x="351" y="2655"/>
                  </a:cubicBezTo>
                  <a:cubicBezTo>
                    <a:pt x="351" y="3267"/>
                    <a:pt x="701" y="3267"/>
                    <a:pt x="701" y="3868"/>
                  </a:cubicBezTo>
                  <a:cubicBezTo>
                    <a:pt x="701" y="4480"/>
                    <a:pt x="351" y="4480"/>
                    <a:pt x="351" y="5082"/>
                  </a:cubicBezTo>
                  <a:cubicBezTo>
                    <a:pt x="351" y="5694"/>
                    <a:pt x="701" y="5694"/>
                    <a:pt x="701" y="6295"/>
                  </a:cubicBezTo>
                  <a:cubicBezTo>
                    <a:pt x="701" y="6896"/>
                    <a:pt x="351" y="6896"/>
                    <a:pt x="351" y="7508"/>
                  </a:cubicBezTo>
                  <a:cubicBezTo>
                    <a:pt x="351" y="8109"/>
                    <a:pt x="701" y="8109"/>
                    <a:pt x="701" y="8721"/>
                  </a:cubicBezTo>
                  <a:cubicBezTo>
                    <a:pt x="701" y="9323"/>
                    <a:pt x="351" y="9323"/>
                    <a:pt x="351" y="9935"/>
                  </a:cubicBezTo>
                  <a:cubicBezTo>
                    <a:pt x="351" y="10536"/>
                    <a:pt x="701" y="10536"/>
                    <a:pt x="701" y="11148"/>
                  </a:cubicBezTo>
                  <a:cubicBezTo>
                    <a:pt x="701" y="11750"/>
                    <a:pt x="351" y="11750"/>
                    <a:pt x="351" y="12362"/>
                  </a:cubicBezTo>
                  <a:cubicBezTo>
                    <a:pt x="351" y="12963"/>
                    <a:pt x="701" y="12963"/>
                    <a:pt x="701" y="13575"/>
                  </a:cubicBezTo>
                  <a:cubicBezTo>
                    <a:pt x="701" y="14177"/>
                    <a:pt x="351" y="14177"/>
                    <a:pt x="351" y="14789"/>
                  </a:cubicBezTo>
                  <a:cubicBezTo>
                    <a:pt x="351" y="15390"/>
                    <a:pt x="701" y="15390"/>
                    <a:pt x="701" y="16002"/>
                  </a:cubicBezTo>
                  <a:cubicBezTo>
                    <a:pt x="701" y="16603"/>
                    <a:pt x="351" y="16603"/>
                    <a:pt x="351" y="17216"/>
                  </a:cubicBezTo>
                  <a:cubicBezTo>
                    <a:pt x="351" y="17816"/>
                    <a:pt x="701" y="17816"/>
                    <a:pt x="701" y="18429"/>
                  </a:cubicBezTo>
                  <a:cubicBezTo>
                    <a:pt x="701" y="19030"/>
                    <a:pt x="351" y="19030"/>
                    <a:pt x="351" y="19642"/>
                  </a:cubicBezTo>
                  <a:cubicBezTo>
                    <a:pt x="351" y="20243"/>
                    <a:pt x="701" y="20243"/>
                    <a:pt x="701" y="20855"/>
                  </a:cubicBezTo>
                  <a:cubicBezTo>
                    <a:pt x="701" y="21457"/>
                    <a:pt x="351" y="21457"/>
                    <a:pt x="351" y="22069"/>
                  </a:cubicBezTo>
                  <a:cubicBezTo>
                    <a:pt x="351" y="22670"/>
                    <a:pt x="701" y="22670"/>
                    <a:pt x="701" y="23272"/>
                  </a:cubicBezTo>
                  <a:cubicBezTo>
                    <a:pt x="701" y="23884"/>
                    <a:pt x="351" y="23884"/>
                    <a:pt x="351" y="24485"/>
                  </a:cubicBezTo>
                  <a:cubicBezTo>
                    <a:pt x="351" y="25097"/>
                    <a:pt x="701" y="25097"/>
                    <a:pt x="701" y="25698"/>
                  </a:cubicBezTo>
                  <a:cubicBezTo>
                    <a:pt x="701" y="26311"/>
                    <a:pt x="351" y="26311"/>
                    <a:pt x="351" y="26911"/>
                  </a:cubicBezTo>
                  <a:cubicBezTo>
                    <a:pt x="351" y="27523"/>
                    <a:pt x="701" y="27523"/>
                    <a:pt x="701" y="28125"/>
                  </a:cubicBezTo>
                  <a:cubicBezTo>
                    <a:pt x="701" y="28737"/>
                    <a:pt x="1" y="28988"/>
                    <a:pt x="394" y="29447"/>
                  </a:cubicBezTo>
                  <a:cubicBezTo>
                    <a:pt x="463" y="29536"/>
                    <a:pt x="533" y="29570"/>
                    <a:pt x="605" y="29570"/>
                  </a:cubicBezTo>
                  <a:cubicBezTo>
                    <a:pt x="853" y="29570"/>
                    <a:pt x="1131" y="29163"/>
                    <a:pt x="1521" y="29163"/>
                  </a:cubicBezTo>
                  <a:cubicBezTo>
                    <a:pt x="2024" y="29163"/>
                    <a:pt x="2024" y="29513"/>
                    <a:pt x="2515" y="29513"/>
                  </a:cubicBezTo>
                  <a:cubicBezTo>
                    <a:pt x="3018" y="29513"/>
                    <a:pt x="3018" y="29163"/>
                    <a:pt x="3510" y="29163"/>
                  </a:cubicBezTo>
                  <a:cubicBezTo>
                    <a:pt x="4013" y="29163"/>
                    <a:pt x="4013" y="29513"/>
                    <a:pt x="4505" y="29513"/>
                  </a:cubicBezTo>
                  <a:cubicBezTo>
                    <a:pt x="5007" y="29513"/>
                    <a:pt x="5007" y="29163"/>
                    <a:pt x="5510" y="29163"/>
                  </a:cubicBezTo>
                  <a:cubicBezTo>
                    <a:pt x="6003" y="29163"/>
                    <a:pt x="6003" y="29513"/>
                    <a:pt x="6506" y="29513"/>
                  </a:cubicBezTo>
                  <a:cubicBezTo>
                    <a:pt x="6997" y="29513"/>
                    <a:pt x="6997" y="29163"/>
                    <a:pt x="7500" y="29163"/>
                  </a:cubicBezTo>
                  <a:cubicBezTo>
                    <a:pt x="7992" y="29163"/>
                    <a:pt x="7992" y="29513"/>
                    <a:pt x="8495" y="29513"/>
                  </a:cubicBezTo>
                  <a:cubicBezTo>
                    <a:pt x="8998" y="29513"/>
                    <a:pt x="8998" y="29163"/>
                    <a:pt x="9489" y="29163"/>
                  </a:cubicBezTo>
                  <a:cubicBezTo>
                    <a:pt x="9992" y="29163"/>
                    <a:pt x="9992" y="29513"/>
                    <a:pt x="10485" y="29513"/>
                  </a:cubicBezTo>
                  <a:cubicBezTo>
                    <a:pt x="10987" y="29513"/>
                    <a:pt x="10987" y="29163"/>
                    <a:pt x="11479" y="29163"/>
                  </a:cubicBezTo>
                  <a:cubicBezTo>
                    <a:pt x="11982" y="29163"/>
                    <a:pt x="11982" y="29513"/>
                    <a:pt x="12485" y="29513"/>
                  </a:cubicBezTo>
                  <a:cubicBezTo>
                    <a:pt x="12977" y="29513"/>
                    <a:pt x="12977" y="29163"/>
                    <a:pt x="13480" y="29163"/>
                  </a:cubicBezTo>
                  <a:cubicBezTo>
                    <a:pt x="13971" y="29163"/>
                    <a:pt x="13971" y="29513"/>
                    <a:pt x="14474" y="29513"/>
                  </a:cubicBezTo>
                  <a:cubicBezTo>
                    <a:pt x="14966" y="29513"/>
                    <a:pt x="14966" y="29163"/>
                    <a:pt x="15469" y="29163"/>
                  </a:cubicBezTo>
                  <a:cubicBezTo>
                    <a:pt x="15961" y="29163"/>
                    <a:pt x="15961" y="29513"/>
                    <a:pt x="16464" y="29513"/>
                  </a:cubicBezTo>
                  <a:cubicBezTo>
                    <a:pt x="16966" y="29513"/>
                    <a:pt x="16966" y="29163"/>
                    <a:pt x="17459" y="29163"/>
                  </a:cubicBezTo>
                  <a:cubicBezTo>
                    <a:pt x="17962" y="29163"/>
                    <a:pt x="17962" y="29513"/>
                    <a:pt x="18453" y="29513"/>
                  </a:cubicBezTo>
                  <a:cubicBezTo>
                    <a:pt x="18956" y="29513"/>
                    <a:pt x="18956" y="29163"/>
                    <a:pt x="19448" y="29163"/>
                  </a:cubicBezTo>
                  <a:cubicBezTo>
                    <a:pt x="19951" y="29163"/>
                    <a:pt x="19951" y="29513"/>
                    <a:pt x="20454" y="29513"/>
                  </a:cubicBezTo>
                  <a:cubicBezTo>
                    <a:pt x="20945" y="29513"/>
                    <a:pt x="20945" y="29163"/>
                    <a:pt x="21448" y="29163"/>
                  </a:cubicBezTo>
                  <a:cubicBezTo>
                    <a:pt x="21941" y="29163"/>
                    <a:pt x="21941" y="29513"/>
                    <a:pt x="22443" y="29513"/>
                  </a:cubicBezTo>
                  <a:cubicBezTo>
                    <a:pt x="22935" y="29513"/>
                    <a:pt x="22935" y="29163"/>
                    <a:pt x="23438" y="29163"/>
                  </a:cubicBezTo>
                  <a:cubicBezTo>
                    <a:pt x="23819" y="29163"/>
                    <a:pt x="24102" y="29570"/>
                    <a:pt x="24353" y="29570"/>
                  </a:cubicBezTo>
                  <a:cubicBezTo>
                    <a:pt x="24425" y="29570"/>
                    <a:pt x="24495" y="29536"/>
                    <a:pt x="24564" y="29447"/>
                  </a:cubicBezTo>
                  <a:cubicBezTo>
                    <a:pt x="24958" y="28988"/>
                    <a:pt x="24433" y="28857"/>
                    <a:pt x="24269" y="28169"/>
                  </a:cubicBezTo>
                  <a:cubicBezTo>
                    <a:pt x="24116" y="27579"/>
                    <a:pt x="24608" y="27523"/>
                    <a:pt x="24608" y="26911"/>
                  </a:cubicBezTo>
                  <a:cubicBezTo>
                    <a:pt x="24608" y="26311"/>
                    <a:pt x="24258" y="26311"/>
                    <a:pt x="24258" y="25698"/>
                  </a:cubicBezTo>
                  <a:cubicBezTo>
                    <a:pt x="24258" y="25097"/>
                    <a:pt x="24608" y="25097"/>
                    <a:pt x="24608" y="24485"/>
                  </a:cubicBezTo>
                  <a:cubicBezTo>
                    <a:pt x="24608" y="23884"/>
                    <a:pt x="24258" y="23884"/>
                    <a:pt x="24258" y="23272"/>
                  </a:cubicBezTo>
                  <a:cubicBezTo>
                    <a:pt x="24258" y="22670"/>
                    <a:pt x="24608" y="22670"/>
                    <a:pt x="24608" y="22058"/>
                  </a:cubicBezTo>
                  <a:cubicBezTo>
                    <a:pt x="24608" y="21457"/>
                    <a:pt x="24258" y="21457"/>
                    <a:pt x="24258" y="20845"/>
                  </a:cubicBezTo>
                  <a:cubicBezTo>
                    <a:pt x="24258" y="20243"/>
                    <a:pt x="24608" y="20243"/>
                    <a:pt x="24608" y="19642"/>
                  </a:cubicBezTo>
                  <a:cubicBezTo>
                    <a:pt x="24608" y="19030"/>
                    <a:pt x="24258" y="19030"/>
                    <a:pt x="24258" y="18429"/>
                  </a:cubicBezTo>
                  <a:cubicBezTo>
                    <a:pt x="24258" y="17816"/>
                    <a:pt x="24608" y="17816"/>
                    <a:pt x="24608" y="17216"/>
                  </a:cubicBezTo>
                  <a:cubicBezTo>
                    <a:pt x="24608" y="16603"/>
                    <a:pt x="24258" y="16603"/>
                    <a:pt x="24258" y="16002"/>
                  </a:cubicBezTo>
                  <a:cubicBezTo>
                    <a:pt x="24258" y="15390"/>
                    <a:pt x="24608" y="15390"/>
                    <a:pt x="24608" y="14789"/>
                  </a:cubicBezTo>
                  <a:cubicBezTo>
                    <a:pt x="24608" y="14177"/>
                    <a:pt x="24258" y="14177"/>
                    <a:pt x="24258" y="13575"/>
                  </a:cubicBezTo>
                  <a:cubicBezTo>
                    <a:pt x="24258" y="12963"/>
                    <a:pt x="24608" y="12963"/>
                    <a:pt x="24608" y="12362"/>
                  </a:cubicBezTo>
                  <a:cubicBezTo>
                    <a:pt x="24608" y="11750"/>
                    <a:pt x="24258" y="11750"/>
                    <a:pt x="24258" y="11148"/>
                  </a:cubicBezTo>
                  <a:cubicBezTo>
                    <a:pt x="24258" y="10536"/>
                    <a:pt x="24608" y="10536"/>
                    <a:pt x="24608" y="9935"/>
                  </a:cubicBezTo>
                  <a:cubicBezTo>
                    <a:pt x="24608" y="9323"/>
                    <a:pt x="24258" y="9323"/>
                    <a:pt x="24258" y="8721"/>
                  </a:cubicBezTo>
                  <a:cubicBezTo>
                    <a:pt x="24258" y="8109"/>
                    <a:pt x="24608" y="8109"/>
                    <a:pt x="24608" y="7508"/>
                  </a:cubicBezTo>
                  <a:cubicBezTo>
                    <a:pt x="24608" y="6896"/>
                    <a:pt x="24258" y="6896"/>
                    <a:pt x="24258" y="6295"/>
                  </a:cubicBezTo>
                  <a:cubicBezTo>
                    <a:pt x="24258" y="5683"/>
                    <a:pt x="24608" y="5683"/>
                    <a:pt x="24608" y="5082"/>
                  </a:cubicBezTo>
                  <a:cubicBezTo>
                    <a:pt x="24608" y="4480"/>
                    <a:pt x="24258" y="4480"/>
                    <a:pt x="24258" y="3868"/>
                  </a:cubicBezTo>
                  <a:cubicBezTo>
                    <a:pt x="24258" y="3267"/>
                    <a:pt x="24608" y="3267"/>
                    <a:pt x="24608" y="2655"/>
                  </a:cubicBezTo>
                  <a:cubicBezTo>
                    <a:pt x="24608" y="2053"/>
                    <a:pt x="24258" y="2053"/>
                    <a:pt x="24258" y="1441"/>
                  </a:cubicBezTo>
                  <a:cubicBezTo>
                    <a:pt x="24258" y="840"/>
                    <a:pt x="24958" y="588"/>
                    <a:pt x="24564" y="119"/>
                  </a:cubicBezTo>
                  <a:cubicBezTo>
                    <a:pt x="24496" y="33"/>
                    <a:pt x="24427" y="0"/>
                    <a:pt x="24355" y="0"/>
                  </a:cubicBezTo>
                  <a:cubicBezTo>
                    <a:pt x="24104" y="0"/>
                    <a:pt x="23820" y="403"/>
                    <a:pt x="23438" y="403"/>
                  </a:cubicBezTo>
                  <a:cubicBezTo>
                    <a:pt x="22935" y="403"/>
                    <a:pt x="22935" y="53"/>
                    <a:pt x="22443" y="53"/>
                  </a:cubicBezTo>
                  <a:cubicBezTo>
                    <a:pt x="21941" y="53"/>
                    <a:pt x="21941" y="403"/>
                    <a:pt x="21448" y="403"/>
                  </a:cubicBezTo>
                  <a:cubicBezTo>
                    <a:pt x="20945" y="403"/>
                    <a:pt x="20945" y="53"/>
                    <a:pt x="20454" y="53"/>
                  </a:cubicBezTo>
                  <a:cubicBezTo>
                    <a:pt x="19951" y="53"/>
                    <a:pt x="19951" y="403"/>
                    <a:pt x="19448" y="403"/>
                  </a:cubicBezTo>
                  <a:cubicBezTo>
                    <a:pt x="18956" y="403"/>
                    <a:pt x="18956" y="53"/>
                    <a:pt x="18453" y="53"/>
                  </a:cubicBezTo>
                  <a:cubicBezTo>
                    <a:pt x="17962" y="53"/>
                    <a:pt x="17962" y="403"/>
                    <a:pt x="17459" y="403"/>
                  </a:cubicBezTo>
                  <a:cubicBezTo>
                    <a:pt x="16966" y="403"/>
                    <a:pt x="16966" y="53"/>
                    <a:pt x="16464" y="53"/>
                  </a:cubicBezTo>
                  <a:cubicBezTo>
                    <a:pt x="15961" y="53"/>
                    <a:pt x="15961" y="403"/>
                    <a:pt x="15469" y="403"/>
                  </a:cubicBezTo>
                  <a:cubicBezTo>
                    <a:pt x="14966" y="403"/>
                    <a:pt x="14966" y="53"/>
                    <a:pt x="14474" y="53"/>
                  </a:cubicBezTo>
                  <a:cubicBezTo>
                    <a:pt x="13971" y="53"/>
                    <a:pt x="13971" y="403"/>
                    <a:pt x="13480" y="403"/>
                  </a:cubicBezTo>
                  <a:cubicBezTo>
                    <a:pt x="12977" y="403"/>
                    <a:pt x="12977" y="53"/>
                    <a:pt x="12474" y="53"/>
                  </a:cubicBezTo>
                  <a:cubicBezTo>
                    <a:pt x="11982" y="53"/>
                    <a:pt x="11982" y="403"/>
                    <a:pt x="11479" y="403"/>
                  </a:cubicBezTo>
                  <a:cubicBezTo>
                    <a:pt x="10987" y="403"/>
                    <a:pt x="10987" y="53"/>
                    <a:pt x="10485" y="53"/>
                  </a:cubicBezTo>
                  <a:cubicBezTo>
                    <a:pt x="9992" y="53"/>
                    <a:pt x="9992" y="403"/>
                    <a:pt x="9489" y="403"/>
                  </a:cubicBezTo>
                  <a:cubicBezTo>
                    <a:pt x="8998" y="403"/>
                    <a:pt x="8998" y="53"/>
                    <a:pt x="8495" y="53"/>
                  </a:cubicBezTo>
                  <a:cubicBezTo>
                    <a:pt x="7992" y="53"/>
                    <a:pt x="7992" y="403"/>
                    <a:pt x="7500" y="403"/>
                  </a:cubicBezTo>
                  <a:cubicBezTo>
                    <a:pt x="6997" y="403"/>
                    <a:pt x="6997" y="53"/>
                    <a:pt x="6506" y="53"/>
                  </a:cubicBezTo>
                  <a:cubicBezTo>
                    <a:pt x="6003" y="53"/>
                    <a:pt x="6003" y="403"/>
                    <a:pt x="5510" y="403"/>
                  </a:cubicBezTo>
                  <a:cubicBezTo>
                    <a:pt x="5007" y="403"/>
                    <a:pt x="5007" y="53"/>
                    <a:pt x="4505" y="53"/>
                  </a:cubicBezTo>
                  <a:cubicBezTo>
                    <a:pt x="4013" y="53"/>
                    <a:pt x="4013" y="403"/>
                    <a:pt x="3510" y="403"/>
                  </a:cubicBezTo>
                  <a:cubicBezTo>
                    <a:pt x="3018" y="403"/>
                    <a:pt x="3018" y="53"/>
                    <a:pt x="2515" y="53"/>
                  </a:cubicBezTo>
                  <a:cubicBezTo>
                    <a:pt x="2024" y="53"/>
                    <a:pt x="2024" y="403"/>
                    <a:pt x="1521" y="403"/>
                  </a:cubicBezTo>
                  <a:cubicBezTo>
                    <a:pt x="1130" y="403"/>
                    <a:pt x="851" y="0"/>
                    <a:pt x="603" y="0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E2470D-2669-C7E0-3C2A-9CED0101D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9431" y="1831562"/>
              <a:ext cx="3231160" cy="3682303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438677" y="275266"/>
            <a:ext cx="1128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2. Tính (theo mẫu)</a:t>
            </a:r>
            <a:r>
              <a:rPr lang="vi-VN" sz="3600" b="1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F7150F-1FE9-EE9A-403E-E1C427B7A7E2}"/>
              </a:ext>
            </a:extLst>
          </p:cNvPr>
          <p:cNvSpPr/>
          <p:nvPr/>
        </p:nvSpPr>
        <p:spPr>
          <a:xfrm>
            <a:off x="876300" y="1015982"/>
            <a:ext cx="8229600" cy="35542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B95471-8B8F-93A1-A1B3-1AD0E68FE7EA}"/>
              </a:ext>
            </a:extLst>
          </p:cNvPr>
          <p:cNvSpPr txBox="1"/>
          <p:nvPr/>
        </p:nvSpPr>
        <p:spPr>
          <a:xfrm>
            <a:off x="1011680" y="1329145"/>
            <a:ext cx="1245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Mẫu:</a:t>
            </a:r>
            <a:endParaRPr lang="vi-VN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748D43-D657-1EB2-427E-0522E8AC3168}"/>
                  </a:ext>
                </a:extLst>
              </p:cNvPr>
              <p:cNvSpPr txBox="1"/>
              <p:nvPr/>
            </p:nvSpPr>
            <p:spPr>
              <a:xfrm>
                <a:off x="2257665" y="1016847"/>
                <a:ext cx="1895235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5 x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748D43-D657-1EB2-427E-0522E8AC3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665" y="1016847"/>
                <a:ext cx="1895235" cy="1272656"/>
              </a:xfrm>
              <a:prstGeom prst="rect">
                <a:avLst/>
              </a:prstGeom>
              <a:blipFill>
                <a:blip r:embed="rId4"/>
                <a:stretch>
                  <a:fillRect l="-12862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F0698A-7022-080F-E0C3-63631B68E836}"/>
                  </a:ext>
                </a:extLst>
              </p:cNvPr>
              <p:cNvSpPr txBox="1"/>
              <p:nvPr/>
            </p:nvSpPr>
            <p:spPr>
              <a:xfrm>
                <a:off x="3686415" y="1015982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F0698A-7022-080F-E0C3-63631B68E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415" y="1015982"/>
                <a:ext cx="2280204" cy="1272656"/>
              </a:xfrm>
              <a:prstGeom prst="rect">
                <a:avLst/>
              </a:prstGeom>
              <a:blipFill>
                <a:blip r:embed="rId5"/>
                <a:stretch>
                  <a:fillRect l="-10963" b="-5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1F82FB-163B-08A8-E95A-E4D71C49C00F}"/>
                  </a:ext>
                </a:extLst>
              </p:cNvPr>
              <p:cNvSpPr txBox="1"/>
              <p:nvPr/>
            </p:nvSpPr>
            <p:spPr>
              <a:xfrm>
                <a:off x="5543550" y="1015982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9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1F82FB-163B-08A8-E95A-E4D71C49C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1015982"/>
                <a:ext cx="2280204" cy="1272656"/>
              </a:xfrm>
              <a:prstGeom prst="rect">
                <a:avLst/>
              </a:prstGeom>
              <a:blipFill>
                <a:blip r:embed="rId6"/>
                <a:stretch>
                  <a:fillRect l="-10695" b="-5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0FD38C-EF84-0882-0753-0FB4A28F7B7E}"/>
                  </a:ext>
                </a:extLst>
              </p:cNvPr>
              <p:cNvSpPr txBox="1"/>
              <p:nvPr/>
            </p:nvSpPr>
            <p:spPr>
              <a:xfrm>
                <a:off x="7400685" y="1015982"/>
                <a:ext cx="1705215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0FD38C-EF84-0882-0753-0FB4A28F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685" y="1015982"/>
                <a:ext cx="1705215" cy="1292598"/>
              </a:xfrm>
              <a:prstGeom prst="rect">
                <a:avLst/>
              </a:prstGeom>
              <a:blipFill>
                <a:blip r:embed="rId7"/>
                <a:stretch>
                  <a:fillRect l="-14286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82776BB-1001-72F1-B81A-2590E793A097}"/>
              </a:ext>
            </a:extLst>
          </p:cNvPr>
          <p:cNvSpPr txBox="1"/>
          <p:nvPr/>
        </p:nvSpPr>
        <p:spPr>
          <a:xfrm>
            <a:off x="1011680" y="2496919"/>
            <a:ext cx="744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Ta có thể viết gọn như sau:</a:t>
            </a:r>
            <a:endParaRPr lang="vi-VN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6253F0-B72F-859E-7933-8C887222F35A}"/>
                  </a:ext>
                </a:extLst>
              </p:cNvPr>
              <p:cNvSpPr txBox="1"/>
              <p:nvPr/>
            </p:nvSpPr>
            <p:spPr>
              <a:xfrm>
                <a:off x="2255681" y="3143250"/>
                <a:ext cx="1895235" cy="1271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5 x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6253F0-B72F-859E-7933-8C887222F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681" y="3143250"/>
                <a:ext cx="1895235" cy="1271951"/>
              </a:xfrm>
              <a:prstGeom prst="rect">
                <a:avLst/>
              </a:prstGeom>
              <a:blipFill>
                <a:blip r:embed="rId8"/>
                <a:stretch>
                  <a:fillRect l="-12862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B91916-2FF6-2FCE-6809-D5C4B1118BAB}"/>
                  </a:ext>
                </a:extLst>
              </p:cNvPr>
              <p:cNvSpPr txBox="1"/>
              <p:nvPr/>
            </p:nvSpPr>
            <p:spPr>
              <a:xfrm>
                <a:off x="3686415" y="3142385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B91916-2FF6-2FCE-6809-D5C4B1118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415" y="3142385"/>
                <a:ext cx="2280204" cy="1272656"/>
              </a:xfrm>
              <a:prstGeom prst="rect">
                <a:avLst/>
              </a:prstGeom>
              <a:blipFill>
                <a:blip r:embed="rId9"/>
                <a:stretch>
                  <a:fillRect l="-10963" b="-4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BD3C95-C173-8166-2750-E46A59B0AA87}"/>
                  </a:ext>
                </a:extLst>
              </p:cNvPr>
              <p:cNvSpPr txBox="1"/>
              <p:nvPr/>
            </p:nvSpPr>
            <p:spPr>
              <a:xfrm>
                <a:off x="5530887" y="3121577"/>
                <a:ext cx="1895235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BD3C95-C173-8166-2750-E46A59B0A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887" y="3121577"/>
                <a:ext cx="1895235" cy="1292598"/>
              </a:xfrm>
              <a:prstGeom prst="rect">
                <a:avLst/>
              </a:prstGeom>
              <a:blipFill>
                <a:blip r:embed="rId10"/>
                <a:stretch>
                  <a:fillRect l="-12862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80D89CB-8314-1216-A8AD-E6E704802FB0}"/>
                  </a:ext>
                </a:extLst>
              </p:cNvPr>
              <p:cNvSpPr txBox="1"/>
              <p:nvPr/>
            </p:nvSpPr>
            <p:spPr>
              <a:xfrm>
                <a:off x="1308064" y="4735636"/>
                <a:ext cx="2168802" cy="1271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c) 0 x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80D89CB-8314-1216-A8AD-E6E704802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064" y="4735636"/>
                <a:ext cx="2168802" cy="1271951"/>
              </a:xfrm>
              <a:prstGeom prst="rect">
                <a:avLst/>
              </a:prstGeom>
              <a:blipFill>
                <a:blip r:embed="rId11"/>
                <a:stretch>
                  <a:fillRect l="-11549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0DEA32-B6CA-BC0E-889B-31806E59434D}"/>
                  </a:ext>
                </a:extLst>
              </p:cNvPr>
              <p:cNvSpPr txBox="1"/>
              <p:nvPr/>
            </p:nvSpPr>
            <p:spPr>
              <a:xfrm>
                <a:off x="3476865" y="4756444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0DEA32-B6CA-BC0E-889B-31806E594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865" y="4756444"/>
                <a:ext cx="2280204" cy="1272656"/>
              </a:xfrm>
              <a:prstGeom prst="rect">
                <a:avLst/>
              </a:prstGeom>
              <a:blipFill>
                <a:blip r:embed="rId12"/>
                <a:stretch>
                  <a:fillRect l="-10695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98BE34-69CA-55CC-DAFD-BA568A082970}"/>
                  </a:ext>
                </a:extLst>
              </p:cNvPr>
              <p:cNvSpPr txBox="1"/>
              <p:nvPr/>
            </p:nvSpPr>
            <p:spPr>
              <a:xfrm>
                <a:off x="5321338" y="4735636"/>
                <a:ext cx="1310972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>
                    <a:solidFill>
                      <a:srgbClr val="000000"/>
                    </a:solidFill>
                  </a:rPr>
                  <a:t>=</a:t>
                </a:r>
                <a:r>
                  <a:rPr lang="en-US" sz="540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5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44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98BE34-69CA-55CC-DAFD-BA568A082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338" y="4735636"/>
                <a:ext cx="1310972" cy="1292598"/>
              </a:xfrm>
              <a:prstGeom prst="rect">
                <a:avLst/>
              </a:prstGeom>
              <a:blipFill>
                <a:blip r:embed="rId13"/>
                <a:stretch>
                  <a:fillRect l="-19070" b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261DC49-F0B8-755C-26F3-80AE97FC485D}"/>
              </a:ext>
            </a:extLst>
          </p:cNvPr>
          <p:cNvSpPr txBox="1"/>
          <p:nvPr/>
        </p:nvSpPr>
        <p:spPr>
          <a:xfrm>
            <a:off x="6404771" y="5008051"/>
            <a:ext cx="1310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= </a:t>
            </a:r>
            <a:r>
              <a:rPr lang="en-US" sz="4400" b="1">
                <a:solidFill>
                  <a:srgbClr val="FF0000"/>
                </a:solidFill>
              </a:rPr>
              <a:t>0</a:t>
            </a:r>
            <a:endParaRPr lang="vi-VN" sz="44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331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/>
              <p:nvPr/>
            </p:nvSpPr>
            <p:spPr>
              <a:xfrm>
                <a:off x="572027" y="370516"/>
                <a:ext cx="11284483" cy="114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/>
                  <a:t>3. Tính chu vi của hình vuông có cạnh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b="1"/>
                  <a:t> dm.</a:t>
                </a:r>
                <a:endParaRPr lang="vi-VN" sz="4000" b="1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27" y="370516"/>
                <a:ext cx="11284483" cy="1141403"/>
              </a:xfrm>
              <a:prstGeom prst="rect">
                <a:avLst/>
              </a:prstGeom>
              <a:blipFill>
                <a:blip r:embed="rId3"/>
                <a:stretch>
                  <a:fillRect l="-1945" b="-4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88BF3D9-3E17-7CB5-941D-64F4E00F7645}"/>
              </a:ext>
            </a:extLst>
          </p:cNvPr>
          <p:cNvSpPr/>
          <p:nvPr/>
        </p:nvSpPr>
        <p:spPr>
          <a:xfrm>
            <a:off x="3790950" y="1895475"/>
            <a:ext cx="3067050" cy="30670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A04EEE-1736-2C89-7FBF-094BC97E910C}"/>
                  </a:ext>
                </a:extLst>
              </p:cNvPr>
              <p:cNvSpPr txBox="1"/>
              <p:nvPr/>
            </p:nvSpPr>
            <p:spPr>
              <a:xfrm>
                <a:off x="7110413" y="2727109"/>
                <a:ext cx="2547937" cy="1403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5400"/>
                  <a:t> dm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A04EEE-1736-2C89-7FBF-094BC97E9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413" y="2727109"/>
                <a:ext cx="2547937" cy="1403782"/>
              </a:xfrm>
              <a:prstGeom prst="rect">
                <a:avLst/>
              </a:prstGeom>
              <a:blipFill>
                <a:blip r:embed="rId4"/>
                <a:stretch>
                  <a:fillRect b="-8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50667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/>
              <p:nvPr/>
            </p:nvSpPr>
            <p:spPr>
              <a:xfrm>
                <a:off x="438677" y="275266"/>
                <a:ext cx="11284483" cy="114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/>
                  <a:t>3. Tính chu vi của hình vuông có cạnh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b="1"/>
                  <a:t> dm.</a:t>
                </a:r>
                <a:endParaRPr lang="vi-VN" sz="4000" b="1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77" y="275266"/>
                <a:ext cx="11284483" cy="1141403"/>
              </a:xfrm>
              <a:prstGeom prst="rect">
                <a:avLst/>
              </a:prstGeom>
              <a:blipFill>
                <a:blip r:embed="rId3"/>
                <a:stretch>
                  <a:fillRect l="-1945" b="-4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88BF3D9-3E17-7CB5-941D-64F4E00F7645}"/>
              </a:ext>
            </a:extLst>
          </p:cNvPr>
          <p:cNvSpPr/>
          <p:nvPr/>
        </p:nvSpPr>
        <p:spPr>
          <a:xfrm>
            <a:off x="7244028" y="2028825"/>
            <a:ext cx="3067050" cy="30670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A04EEE-1736-2C89-7FBF-094BC97E910C}"/>
                  </a:ext>
                </a:extLst>
              </p:cNvPr>
              <p:cNvSpPr txBox="1"/>
              <p:nvPr/>
            </p:nvSpPr>
            <p:spPr>
              <a:xfrm>
                <a:off x="10376166" y="2926022"/>
                <a:ext cx="2547937" cy="1272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/>
                  <a:t> dm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A04EEE-1736-2C89-7FBF-094BC97E9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6166" y="2926022"/>
                <a:ext cx="2547937" cy="1272656"/>
              </a:xfrm>
              <a:prstGeom prst="rect">
                <a:avLst/>
              </a:prstGeom>
              <a:blipFill>
                <a:blip r:embed="rId4"/>
                <a:stretch>
                  <a:fillRect b="-7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F5F069B-626D-54BA-DEE4-81EFA3D1D2CA}"/>
              </a:ext>
            </a:extLst>
          </p:cNvPr>
          <p:cNvSpPr txBox="1"/>
          <p:nvPr/>
        </p:nvSpPr>
        <p:spPr>
          <a:xfrm>
            <a:off x="2034377" y="1590644"/>
            <a:ext cx="2250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/>
              <a:t>Bài giải</a:t>
            </a:r>
            <a:endParaRPr lang="vi-VN" sz="44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D9364-ADDB-D488-128F-1389ACBFAC94}"/>
              </a:ext>
            </a:extLst>
          </p:cNvPr>
          <p:cNvSpPr txBox="1"/>
          <p:nvPr/>
        </p:nvSpPr>
        <p:spPr>
          <a:xfrm>
            <a:off x="438677" y="2522251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Chu vi hình vuông là:</a:t>
            </a:r>
            <a:endParaRPr lang="vi-VN" sz="4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847F58-1FDE-138C-2384-DEA27DE45512}"/>
                  </a:ext>
                </a:extLst>
              </p:cNvPr>
              <p:cNvSpPr txBox="1"/>
              <p:nvPr/>
            </p:nvSpPr>
            <p:spPr>
              <a:xfrm>
                <a:off x="1861871" y="3409950"/>
                <a:ext cx="4534428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000"/>
                  <a:t> </a:t>
                </a:r>
                <a:r>
                  <a:rPr lang="en-US" sz="4800"/>
                  <a:t>x 4 =</a:t>
                </a:r>
                <a:r>
                  <a:rPr lang="en-US" sz="60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600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/>
                  <a:t> (dm) </a:t>
                </a:r>
                <a:endParaRPr lang="vi-VN" sz="48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847F58-1FDE-138C-2384-DEA27DE45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871" y="3409950"/>
                <a:ext cx="4534428" cy="1403782"/>
              </a:xfrm>
              <a:prstGeom prst="rect">
                <a:avLst/>
              </a:prstGeom>
              <a:blipFill>
                <a:blip r:embed="rId5"/>
                <a:stretch>
                  <a:fillRect r="-1882" b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4A2DB1-381F-59A1-F29B-1049C8F80B03}"/>
                  </a:ext>
                </a:extLst>
              </p:cNvPr>
              <p:cNvSpPr txBox="1"/>
              <p:nvPr/>
            </p:nvSpPr>
            <p:spPr>
              <a:xfrm>
                <a:off x="2906844" y="4826864"/>
                <a:ext cx="5715000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Đáp số: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600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/>
                  <a:t> dm.</a:t>
                </a:r>
                <a:r>
                  <a:rPr lang="en-US" sz="5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4A2DB1-381F-59A1-F29B-1049C8F80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844" y="4826864"/>
                <a:ext cx="5715000" cy="1403782"/>
              </a:xfrm>
              <a:prstGeom prst="rect">
                <a:avLst/>
              </a:prstGeom>
              <a:blipFill>
                <a:blip r:embed="rId6"/>
                <a:stretch>
                  <a:fillRect l="-4376" b="-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0337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/>
              <p:nvPr/>
            </p:nvSpPr>
            <p:spPr>
              <a:xfrm>
                <a:off x="438677" y="275266"/>
                <a:ext cx="11284483" cy="2541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/>
                  <a:t>4. </a:t>
                </a:r>
                <a:r>
                  <a:rPr lang="vi-VN" sz="3600" b="1"/>
                  <a:t>Một tàu vũ trụ bay vòng quanh một thiên thể 6 vòng rồi mới đáp xuống. Nếu mỗi vòng tàu vũ trụ bay được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𝟔𝟏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b="1"/>
                  <a:t> </a:t>
                </a:r>
                <a:r>
                  <a:rPr lang="vi-VN" sz="3600" b="1"/>
                  <a:t>km thì nó đã bay được tất cả bao nhiêu ki-lô-mét quanh thiên thể?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77" y="275266"/>
                <a:ext cx="11284483" cy="2541208"/>
              </a:xfrm>
              <a:prstGeom prst="rect">
                <a:avLst/>
              </a:prstGeom>
              <a:blipFill>
                <a:blip r:embed="rId3"/>
                <a:stretch>
                  <a:fillRect l="-1675" t="-3597" r="-1621" b="-8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oán lớp 4 Kết nối tri thức Bài 63: Phép nhân phân số (trang 86 Tập 2) | Giải Toán lớp 4">
            <a:extLst>
              <a:ext uri="{FF2B5EF4-FFF2-40B4-BE49-F238E27FC236}">
                <a16:creationId xmlns:a16="http://schemas.microsoft.com/office/drawing/2014/main" id="{216F622B-8FDD-6235-B73A-8B1417959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876" y="3086100"/>
            <a:ext cx="5196084" cy="3020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2323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906194" y="407498"/>
            <a:ext cx="11284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/>
              <a:t>4. </a:t>
            </a:r>
            <a:endParaRPr lang="vi-VN" sz="40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F069B-626D-54BA-DEE4-81EFA3D1D2CA}"/>
              </a:ext>
            </a:extLst>
          </p:cNvPr>
          <p:cNvSpPr txBox="1"/>
          <p:nvPr/>
        </p:nvSpPr>
        <p:spPr>
          <a:xfrm>
            <a:off x="4955777" y="830752"/>
            <a:ext cx="2250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/>
              <a:t>Bài giải</a:t>
            </a:r>
            <a:endParaRPr lang="vi-VN" sz="44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D9364-ADDB-D488-128F-1389ACBFAC94}"/>
              </a:ext>
            </a:extLst>
          </p:cNvPr>
          <p:cNvSpPr txBox="1"/>
          <p:nvPr/>
        </p:nvSpPr>
        <p:spPr>
          <a:xfrm>
            <a:off x="1118393" y="1752486"/>
            <a:ext cx="9925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Tàu vũ trụ bay vòng quanh thiên thể số ki-lô-mét là:</a:t>
            </a:r>
            <a:endParaRPr lang="vi-VN" sz="4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847F58-1FDE-138C-2384-DEA27DE45512}"/>
                  </a:ext>
                </a:extLst>
              </p:cNvPr>
              <p:cNvSpPr txBox="1"/>
              <p:nvPr/>
            </p:nvSpPr>
            <p:spPr>
              <a:xfrm>
                <a:off x="4208462" y="3351329"/>
                <a:ext cx="5714999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61</m:t>
                        </m:r>
                      </m:num>
                      <m:den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/>
                  <a:t> </a:t>
                </a:r>
                <a:r>
                  <a:rPr lang="en-US" sz="4800"/>
                  <a:t>x 6 = 61</a:t>
                </a:r>
                <a:r>
                  <a:rPr lang="en-US" sz="6000"/>
                  <a:t> </a:t>
                </a:r>
                <a:r>
                  <a:rPr lang="en-US" sz="4800"/>
                  <a:t>(km) </a:t>
                </a:r>
                <a:endParaRPr lang="vi-VN" sz="48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847F58-1FDE-138C-2384-DEA27DE45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462" y="3351329"/>
                <a:ext cx="5714999" cy="1403782"/>
              </a:xfrm>
              <a:prstGeom prst="rect">
                <a:avLst/>
              </a:prstGeom>
              <a:blipFill>
                <a:blip r:embed="rId3"/>
                <a:stretch>
                  <a:fillRect b="-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A4A2DB1-381F-59A1-F29B-1049C8F80B03}"/>
              </a:ext>
            </a:extLst>
          </p:cNvPr>
          <p:cNvSpPr txBox="1"/>
          <p:nvPr/>
        </p:nvSpPr>
        <p:spPr>
          <a:xfrm>
            <a:off x="5123127" y="4755111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Đáp số:</a:t>
            </a:r>
            <a:r>
              <a:rPr lang="en-US" sz="4800"/>
              <a:t> </a:t>
            </a:r>
            <a:r>
              <a:rPr lang="en-US" sz="6000"/>
              <a:t> </a:t>
            </a:r>
            <a:r>
              <a:rPr lang="en-US" sz="4800"/>
              <a:t>61</a:t>
            </a:r>
            <a:r>
              <a:rPr lang="en-US" sz="6000"/>
              <a:t> </a:t>
            </a:r>
            <a:r>
              <a:rPr lang="en-US" sz="4800"/>
              <a:t>km.</a:t>
            </a:r>
            <a:r>
              <a:rPr lang="en-US" sz="5400"/>
              <a:t> </a:t>
            </a:r>
            <a:endParaRPr lang="vi-VN" sz="4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246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F7845A-4D77-FB15-02AA-5F9798D855D3}"/>
              </a:ext>
            </a:extLst>
          </p:cNvPr>
          <p:cNvSpPr/>
          <p:nvPr/>
        </p:nvSpPr>
        <p:spPr>
          <a:xfrm>
            <a:off x="1369345" y="2002490"/>
            <a:ext cx="9423147" cy="220532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>
                <a:solidFill>
                  <a:srgbClr val="000000"/>
                </a:solidFill>
              </a:rPr>
              <a:t>DẶN DÒ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666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394304" y="1679853"/>
            <a:ext cx="11403119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4800" b="1" dirty="0" smtClean="0">
                <a:solidFill>
                  <a:srgbClr val="0070C0"/>
                </a:solidFill>
                <a:latin typeface="+mn-lt"/>
              </a:rPr>
              <a:t>TOÁN</a:t>
            </a:r>
            <a:endParaRPr lang="en-US" sz="4800" b="1" dirty="0">
              <a:solidFill>
                <a:srgbClr val="0070C0"/>
              </a:solidFill>
              <a:latin typeface="+mn-lt"/>
            </a:endParaRPr>
          </a:p>
          <a:p>
            <a:r>
              <a:rPr lang="en-US" sz="4800" b="1" dirty="0">
                <a:solidFill>
                  <a:srgbClr val="0070C0"/>
                </a:solidFill>
                <a:latin typeface="+mn-lt"/>
              </a:rPr>
              <a:t>PHÉP NHÂN PHÂN SỐ</a:t>
            </a:r>
          </a:p>
          <a:p>
            <a:r>
              <a:rPr lang="en-US" sz="4000" b="1" dirty="0">
                <a:solidFill>
                  <a:srgbClr val="0070C0"/>
                </a:solidFill>
                <a:latin typeface="+mn-lt"/>
              </a:rPr>
              <a:t>(</a:t>
            </a:r>
            <a:r>
              <a:rPr lang="en-US" sz="4000" b="1" dirty="0" err="1">
                <a:solidFill>
                  <a:srgbClr val="0070C0"/>
                </a:solidFill>
                <a:latin typeface="+mn-lt"/>
              </a:rPr>
              <a:t>tiết</a:t>
            </a:r>
            <a:r>
              <a:rPr lang="en-US" sz="4000" b="1" dirty="0">
                <a:solidFill>
                  <a:srgbClr val="0070C0"/>
                </a:solidFill>
                <a:latin typeface="+mn-lt"/>
              </a:rPr>
              <a:t> 2)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0E4A41-EB3D-BD20-4FE7-C25665E9136F}"/>
              </a:ext>
            </a:extLst>
          </p:cNvPr>
          <p:cNvSpPr/>
          <p:nvPr/>
        </p:nvSpPr>
        <p:spPr>
          <a:xfrm>
            <a:off x="1898742" y="5448199"/>
            <a:ext cx="2846716" cy="6557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S/Trang 86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206855" y="56699"/>
            <a:ext cx="9778018" cy="162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TRƯỜNG TIỂU HỌC QUANG TRUNG</a:t>
            </a: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Sách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kết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nối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tri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cuộc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sống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–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Lớp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4</a:t>
            </a: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Năm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2024-2025</a:t>
            </a: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kumimoji="0" lang="en-US" sz="23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15038" y="4866314"/>
            <a:ext cx="5459287" cy="58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84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Giáo viên: </a:t>
            </a:r>
            <a:r>
              <a:rPr lang="en-US" sz="3184" b="1" i="1" kern="1200" dirty="0" err="1" smtClean="0">
                <a:solidFill>
                  <a:srgbClr val="3333CC"/>
                </a:solidFill>
                <a:latin typeface="Times New Roman" pitchFamily="18" charset="0"/>
              </a:rPr>
              <a:t>Dương</a:t>
            </a:r>
            <a:r>
              <a:rPr lang="en-US" sz="3184" b="1" i="1" kern="1200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84" b="1" i="1" kern="1200" dirty="0" err="1" smtClean="0">
                <a:solidFill>
                  <a:srgbClr val="3333CC"/>
                </a:solidFill>
                <a:latin typeface="Times New Roman" pitchFamily="18" charset="0"/>
              </a:rPr>
              <a:t>Thị</a:t>
            </a:r>
            <a:r>
              <a:rPr lang="en-US" sz="3184" b="1" i="1" kern="1200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84" b="1" i="1" kern="1200" dirty="0" err="1" smtClean="0">
                <a:solidFill>
                  <a:srgbClr val="3333CC"/>
                </a:solidFill>
                <a:latin typeface="Times New Roman" pitchFamily="18" charset="0"/>
              </a:rPr>
              <a:t>Quyên</a:t>
            </a:r>
            <a:endParaRPr lang="en-US" sz="3184" b="1" i="1" kern="1200" dirty="0" smtClean="0">
              <a:solidFill>
                <a:srgbClr val="3333CC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BA83265-B78F-A022-2A0F-88CD84A13EC9}"/>
              </a:ext>
            </a:extLst>
          </p:cNvPr>
          <p:cNvSpPr/>
          <p:nvPr/>
        </p:nvSpPr>
        <p:spPr>
          <a:xfrm>
            <a:off x="876300" y="1015982"/>
            <a:ext cx="8229600" cy="35542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D2AD1E-FFB6-EEAC-76F2-A07824FD1C5C}"/>
              </a:ext>
            </a:extLst>
          </p:cNvPr>
          <p:cNvSpPr txBox="1"/>
          <p:nvPr/>
        </p:nvSpPr>
        <p:spPr>
          <a:xfrm>
            <a:off x="1011680" y="255075"/>
            <a:ext cx="1128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1. Tính (theo mẫu)</a:t>
            </a:r>
            <a:r>
              <a:rPr lang="vi-VN" sz="3600" b="1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F6F0A-9130-8BBB-6A9C-211E00E367C0}"/>
              </a:ext>
            </a:extLst>
          </p:cNvPr>
          <p:cNvSpPr txBox="1"/>
          <p:nvPr/>
        </p:nvSpPr>
        <p:spPr>
          <a:xfrm>
            <a:off x="1011680" y="1329145"/>
            <a:ext cx="1245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Mẫu:</a:t>
            </a:r>
            <a:endParaRPr lang="vi-VN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9CD66A-7E0B-0862-933C-3784DD5A9D4D}"/>
                  </a:ext>
                </a:extLst>
              </p:cNvPr>
              <p:cNvSpPr txBox="1"/>
              <p:nvPr/>
            </p:nvSpPr>
            <p:spPr>
              <a:xfrm>
                <a:off x="2257665" y="1016847"/>
                <a:ext cx="1895235" cy="1270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4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9CD66A-7E0B-0862-933C-3784DD5A9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665" y="1016847"/>
                <a:ext cx="1895235" cy="1270925"/>
              </a:xfrm>
              <a:prstGeom prst="rect">
                <a:avLst/>
              </a:prstGeom>
              <a:blipFill>
                <a:blip r:embed="rId5"/>
                <a:stretch>
                  <a:fillRect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849480-9754-30DE-AF21-6CDC122D1F0C}"/>
                  </a:ext>
                </a:extLst>
              </p:cNvPr>
              <p:cNvSpPr txBox="1"/>
              <p:nvPr/>
            </p:nvSpPr>
            <p:spPr>
              <a:xfrm>
                <a:off x="3686415" y="1015982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849480-9754-30DE-AF21-6CDC122D1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415" y="1015982"/>
                <a:ext cx="2280204" cy="1272656"/>
              </a:xfrm>
              <a:prstGeom prst="rect">
                <a:avLst/>
              </a:prstGeom>
              <a:blipFill>
                <a:blip r:embed="rId6"/>
                <a:stretch>
                  <a:fillRect l="-10963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60DD17-7C3B-18F4-42C3-79CE0C0BF4A3}"/>
                  </a:ext>
                </a:extLst>
              </p:cNvPr>
              <p:cNvSpPr txBox="1"/>
              <p:nvPr/>
            </p:nvSpPr>
            <p:spPr>
              <a:xfrm>
                <a:off x="5543550" y="1015982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1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60DD17-7C3B-18F4-42C3-79CE0C0BF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1015982"/>
                <a:ext cx="2280204" cy="1272656"/>
              </a:xfrm>
              <a:prstGeom prst="rect">
                <a:avLst/>
              </a:prstGeom>
              <a:blipFill>
                <a:blip r:embed="rId7"/>
                <a:stretch>
                  <a:fillRect l="-10695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AB9DC2-D42F-A06F-A7CC-1F633FC22695}"/>
                  </a:ext>
                </a:extLst>
              </p:cNvPr>
              <p:cNvSpPr txBox="1"/>
              <p:nvPr/>
            </p:nvSpPr>
            <p:spPr>
              <a:xfrm>
                <a:off x="7400685" y="1015982"/>
                <a:ext cx="1240669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AB9DC2-D42F-A06F-A7CC-1F633FC22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685" y="1015982"/>
                <a:ext cx="1240669" cy="1292598"/>
              </a:xfrm>
              <a:prstGeom prst="rect">
                <a:avLst/>
              </a:prstGeom>
              <a:blipFill>
                <a:blip r:embed="rId8"/>
                <a:stretch>
                  <a:fillRect l="-19608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E259285-CEE0-C401-A709-DE88E3505098}"/>
              </a:ext>
            </a:extLst>
          </p:cNvPr>
          <p:cNvSpPr txBox="1"/>
          <p:nvPr/>
        </p:nvSpPr>
        <p:spPr>
          <a:xfrm>
            <a:off x="1011680" y="2496919"/>
            <a:ext cx="744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Ta có thể viết gọn như sau:</a:t>
            </a:r>
            <a:endParaRPr lang="vi-VN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097619-E732-FFE2-8B94-BDEB1681B82A}"/>
                  </a:ext>
                </a:extLst>
              </p:cNvPr>
              <p:cNvSpPr txBox="1"/>
              <p:nvPr/>
            </p:nvSpPr>
            <p:spPr>
              <a:xfrm>
                <a:off x="2255681" y="3143250"/>
                <a:ext cx="1895235" cy="1270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4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097619-E732-FFE2-8B94-BDEB1681B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681" y="3143250"/>
                <a:ext cx="1895235" cy="1270925"/>
              </a:xfrm>
              <a:prstGeom prst="rect">
                <a:avLst/>
              </a:prstGeom>
              <a:blipFill>
                <a:blip r:embed="rId9"/>
                <a:stretch>
                  <a:fillRect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3C9363-5067-75D7-079A-B310B6F4D4E8}"/>
                  </a:ext>
                </a:extLst>
              </p:cNvPr>
              <p:cNvSpPr txBox="1"/>
              <p:nvPr/>
            </p:nvSpPr>
            <p:spPr>
              <a:xfrm>
                <a:off x="3686415" y="3142385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3C9363-5067-75D7-079A-B310B6F4D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415" y="3142385"/>
                <a:ext cx="2280204" cy="1272656"/>
              </a:xfrm>
              <a:prstGeom prst="rect">
                <a:avLst/>
              </a:prstGeom>
              <a:blipFill>
                <a:blip r:embed="rId10"/>
                <a:stretch>
                  <a:fillRect l="-10963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CF1372-444D-A7BA-BBD1-7ADBC86138CC}"/>
                  </a:ext>
                </a:extLst>
              </p:cNvPr>
              <p:cNvSpPr txBox="1"/>
              <p:nvPr/>
            </p:nvSpPr>
            <p:spPr>
              <a:xfrm>
                <a:off x="5530887" y="3121577"/>
                <a:ext cx="1240669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CF1372-444D-A7BA-BBD1-7ADBC8613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887" y="3121577"/>
                <a:ext cx="1240669" cy="1292598"/>
              </a:xfrm>
              <a:prstGeom prst="rect">
                <a:avLst/>
              </a:prstGeom>
              <a:blipFill>
                <a:blip r:embed="rId11"/>
                <a:stretch>
                  <a:fillRect l="-19608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8A7B14-AEEB-F787-421C-48339F37E340}"/>
                  </a:ext>
                </a:extLst>
              </p:cNvPr>
              <p:cNvSpPr txBox="1"/>
              <p:nvPr/>
            </p:nvSpPr>
            <p:spPr>
              <a:xfrm>
                <a:off x="1308063" y="4758567"/>
                <a:ext cx="2842853" cy="1267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400"/>
                  <a:t> x 8 </a:t>
                </a:r>
                <a:endParaRPr lang="vi-VN" sz="4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8A7B14-AEEB-F787-421C-48339F37E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063" y="4758567"/>
                <a:ext cx="2842853" cy="1267463"/>
              </a:xfrm>
              <a:prstGeom prst="rect">
                <a:avLst/>
              </a:prstGeom>
              <a:blipFill>
                <a:blip r:embed="rId12"/>
                <a:stretch>
                  <a:fillRect l="-8798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7C6A81-C41D-B4DE-359E-FA101573F881}"/>
                  </a:ext>
                </a:extLst>
              </p:cNvPr>
              <p:cNvSpPr txBox="1"/>
              <p:nvPr/>
            </p:nvSpPr>
            <p:spPr>
              <a:xfrm>
                <a:off x="4545192" y="4766357"/>
                <a:ext cx="2842853" cy="1264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x 1 </a:t>
                </a:r>
                <a:endParaRPr lang="vi-VN" sz="44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7C6A81-C41D-B4DE-359E-FA101573F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192" y="4766357"/>
                <a:ext cx="2842853" cy="1264000"/>
              </a:xfrm>
              <a:prstGeom prst="rect">
                <a:avLst/>
              </a:prstGeom>
              <a:blipFill>
                <a:blip r:embed="rId13"/>
                <a:stretch>
                  <a:fillRect l="-8798" b="-4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917877-EA93-C2F5-C719-8FE7E8AB00E0}"/>
                  </a:ext>
                </a:extLst>
              </p:cNvPr>
              <p:cNvSpPr txBox="1"/>
              <p:nvPr/>
            </p:nvSpPr>
            <p:spPr>
              <a:xfrm>
                <a:off x="7823754" y="4758566"/>
                <a:ext cx="2842853" cy="128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/>
                  <a:t> x 0 </a:t>
                </a:r>
                <a:endParaRPr lang="vi-VN" sz="44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917877-EA93-C2F5-C719-8FE7E8AB0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754" y="4758566"/>
                <a:ext cx="2842853" cy="1284519"/>
              </a:xfrm>
              <a:prstGeom prst="rect">
                <a:avLst/>
              </a:prstGeom>
              <a:blipFill>
                <a:blip r:embed="rId14"/>
                <a:stretch>
                  <a:fillRect l="-8565"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3182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0E5F395-86E3-37D9-E8C8-3891B3E1CC0B}"/>
              </a:ext>
            </a:extLst>
          </p:cNvPr>
          <p:cNvSpPr/>
          <p:nvPr/>
        </p:nvSpPr>
        <p:spPr>
          <a:xfrm>
            <a:off x="876300" y="1015982"/>
            <a:ext cx="8229600" cy="35542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D2AD1E-FFB6-EEAC-76F2-A07824FD1C5C}"/>
              </a:ext>
            </a:extLst>
          </p:cNvPr>
          <p:cNvSpPr txBox="1"/>
          <p:nvPr/>
        </p:nvSpPr>
        <p:spPr>
          <a:xfrm>
            <a:off x="1011680" y="275266"/>
            <a:ext cx="1128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1. Tính (theo mẫu)</a:t>
            </a:r>
            <a:r>
              <a:rPr lang="vi-VN" sz="3600" b="1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F6F0A-9130-8BBB-6A9C-211E00E367C0}"/>
              </a:ext>
            </a:extLst>
          </p:cNvPr>
          <p:cNvSpPr txBox="1"/>
          <p:nvPr/>
        </p:nvSpPr>
        <p:spPr>
          <a:xfrm>
            <a:off x="1011680" y="1329145"/>
            <a:ext cx="1245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Mẫu:</a:t>
            </a:r>
            <a:endParaRPr lang="vi-VN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9CD66A-7E0B-0862-933C-3784DD5A9D4D}"/>
                  </a:ext>
                </a:extLst>
              </p:cNvPr>
              <p:cNvSpPr txBox="1"/>
              <p:nvPr/>
            </p:nvSpPr>
            <p:spPr>
              <a:xfrm>
                <a:off x="2257665" y="1016847"/>
                <a:ext cx="1895235" cy="1270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4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9CD66A-7E0B-0862-933C-3784DD5A9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665" y="1016847"/>
                <a:ext cx="1895235" cy="1270925"/>
              </a:xfrm>
              <a:prstGeom prst="rect">
                <a:avLst/>
              </a:prstGeom>
              <a:blipFill>
                <a:blip r:embed="rId4"/>
                <a:stretch>
                  <a:fillRect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849480-9754-30DE-AF21-6CDC122D1F0C}"/>
                  </a:ext>
                </a:extLst>
              </p:cNvPr>
              <p:cNvSpPr txBox="1"/>
              <p:nvPr/>
            </p:nvSpPr>
            <p:spPr>
              <a:xfrm>
                <a:off x="3686415" y="1015982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849480-9754-30DE-AF21-6CDC122D1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415" y="1015982"/>
                <a:ext cx="2280204" cy="1272656"/>
              </a:xfrm>
              <a:prstGeom prst="rect">
                <a:avLst/>
              </a:prstGeom>
              <a:blipFill>
                <a:blip r:embed="rId5"/>
                <a:stretch>
                  <a:fillRect l="-10963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60DD17-7C3B-18F4-42C3-79CE0C0BF4A3}"/>
                  </a:ext>
                </a:extLst>
              </p:cNvPr>
              <p:cNvSpPr txBox="1"/>
              <p:nvPr/>
            </p:nvSpPr>
            <p:spPr>
              <a:xfrm>
                <a:off x="5543550" y="1015982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1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60DD17-7C3B-18F4-42C3-79CE0C0BF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1015982"/>
                <a:ext cx="2280204" cy="1272656"/>
              </a:xfrm>
              <a:prstGeom prst="rect">
                <a:avLst/>
              </a:prstGeom>
              <a:blipFill>
                <a:blip r:embed="rId6"/>
                <a:stretch>
                  <a:fillRect l="-10695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AB9DC2-D42F-A06F-A7CC-1F633FC22695}"/>
                  </a:ext>
                </a:extLst>
              </p:cNvPr>
              <p:cNvSpPr txBox="1"/>
              <p:nvPr/>
            </p:nvSpPr>
            <p:spPr>
              <a:xfrm>
                <a:off x="7400685" y="1015982"/>
                <a:ext cx="1240669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AB9DC2-D42F-A06F-A7CC-1F633FC22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685" y="1015982"/>
                <a:ext cx="1240669" cy="1292598"/>
              </a:xfrm>
              <a:prstGeom prst="rect">
                <a:avLst/>
              </a:prstGeom>
              <a:blipFill>
                <a:blip r:embed="rId7"/>
                <a:stretch>
                  <a:fillRect l="-19608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E259285-CEE0-C401-A709-DE88E3505098}"/>
              </a:ext>
            </a:extLst>
          </p:cNvPr>
          <p:cNvSpPr txBox="1"/>
          <p:nvPr/>
        </p:nvSpPr>
        <p:spPr>
          <a:xfrm>
            <a:off x="1011680" y="2496919"/>
            <a:ext cx="744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Ta có thể viết gọn như sau:</a:t>
            </a:r>
            <a:endParaRPr lang="vi-VN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097619-E732-FFE2-8B94-BDEB1681B82A}"/>
                  </a:ext>
                </a:extLst>
              </p:cNvPr>
              <p:cNvSpPr txBox="1"/>
              <p:nvPr/>
            </p:nvSpPr>
            <p:spPr>
              <a:xfrm>
                <a:off x="2255681" y="3143250"/>
                <a:ext cx="1895235" cy="1270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4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097619-E732-FFE2-8B94-BDEB1681B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681" y="3143250"/>
                <a:ext cx="1895235" cy="1270925"/>
              </a:xfrm>
              <a:prstGeom prst="rect">
                <a:avLst/>
              </a:prstGeom>
              <a:blipFill>
                <a:blip r:embed="rId8"/>
                <a:stretch>
                  <a:fillRect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3C9363-5067-75D7-079A-B310B6F4D4E8}"/>
                  </a:ext>
                </a:extLst>
              </p:cNvPr>
              <p:cNvSpPr txBox="1"/>
              <p:nvPr/>
            </p:nvSpPr>
            <p:spPr>
              <a:xfrm>
                <a:off x="3686415" y="3142385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3C9363-5067-75D7-079A-B310B6F4D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415" y="3142385"/>
                <a:ext cx="2280204" cy="1272656"/>
              </a:xfrm>
              <a:prstGeom prst="rect">
                <a:avLst/>
              </a:prstGeom>
              <a:blipFill>
                <a:blip r:embed="rId9"/>
                <a:stretch>
                  <a:fillRect l="-10963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CF1372-444D-A7BA-BBD1-7ADBC86138CC}"/>
                  </a:ext>
                </a:extLst>
              </p:cNvPr>
              <p:cNvSpPr txBox="1"/>
              <p:nvPr/>
            </p:nvSpPr>
            <p:spPr>
              <a:xfrm>
                <a:off x="5530887" y="3121577"/>
                <a:ext cx="1240669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CF1372-444D-A7BA-BBD1-7ADBC8613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887" y="3121577"/>
                <a:ext cx="1240669" cy="1292598"/>
              </a:xfrm>
              <a:prstGeom prst="rect">
                <a:avLst/>
              </a:prstGeom>
              <a:blipFill>
                <a:blip r:embed="rId10"/>
                <a:stretch>
                  <a:fillRect l="-19608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8A7B14-AEEB-F787-421C-48339F37E340}"/>
                  </a:ext>
                </a:extLst>
              </p:cNvPr>
              <p:cNvSpPr txBox="1"/>
              <p:nvPr/>
            </p:nvSpPr>
            <p:spPr>
              <a:xfrm>
                <a:off x="1308063" y="4932178"/>
                <a:ext cx="2842853" cy="1267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400"/>
                  <a:t> x 8 </a:t>
                </a:r>
                <a:endParaRPr lang="vi-VN" sz="4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8A7B14-AEEB-F787-421C-48339F37E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063" y="4932178"/>
                <a:ext cx="2842853" cy="1267463"/>
              </a:xfrm>
              <a:prstGeom prst="rect">
                <a:avLst/>
              </a:prstGeom>
              <a:blipFill>
                <a:blip r:embed="rId11"/>
                <a:stretch>
                  <a:fillRect l="-8798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E1FCB15-2BDA-23C5-5743-DE8F6A8325F0}"/>
                  </a:ext>
                </a:extLst>
              </p:cNvPr>
              <p:cNvSpPr txBox="1"/>
              <p:nvPr/>
            </p:nvSpPr>
            <p:spPr>
              <a:xfrm>
                <a:off x="3616112" y="4927851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8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E1FCB15-2BDA-23C5-5743-DE8F6A832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112" y="4927851"/>
                <a:ext cx="2280204" cy="1272656"/>
              </a:xfrm>
              <a:prstGeom prst="rect">
                <a:avLst/>
              </a:prstGeom>
              <a:blipFill>
                <a:blip r:embed="rId12"/>
                <a:stretch>
                  <a:fillRect l="-10695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B5CBE6-F5FA-13DD-1840-1396D6251BDC}"/>
                  </a:ext>
                </a:extLst>
              </p:cNvPr>
              <p:cNvSpPr txBox="1"/>
              <p:nvPr/>
            </p:nvSpPr>
            <p:spPr>
              <a:xfrm>
                <a:off x="5460584" y="4907043"/>
                <a:ext cx="1940101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𝟕𝟐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B5CBE6-F5FA-13DD-1840-1396D6251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584" y="4907043"/>
                <a:ext cx="1940101" cy="1292598"/>
              </a:xfrm>
              <a:prstGeom prst="rect">
                <a:avLst/>
              </a:prstGeom>
              <a:blipFill>
                <a:blip r:embed="rId13"/>
                <a:stretch>
                  <a:fillRect l="-12893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0727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0E5F395-86E3-37D9-E8C8-3891B3E1CC0B}"/>
              </a:ext>
            </a:extLst>
          </p:cNvPr>
          <p:cNvSpPr/>
          <p:nvPr/>
        </p:nvSpPr>
        <p:spPr>
          <a:xfrm>
            <a:off x="876300" y="1015982"/>
            <a:ext cx="8229600" cy="35542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D2AD1E-FFB6-EEAC-76F2-A07824FD1C5C}"/>
              </a:ext>
            </a:extLst>
          </p:cNvPr>
          <p:cNvSpPr txBox="1"/>
          <p:nvPr/>
        </p:nvSpPr>
        <p:spPr>
          <a:xfrm>
            <a:off x="1011680" y="275266"/>
            <a:ext cx="1128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1. Tính (theo mẫu)</a:t>
            </a:r>
            <a:r>
              <a:rPr lang="vi-VN" sz="3600" b="1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F6F0A-9130-8BBB-6A9C-211E00E367C0}"/>
              </a:ext>
            </a:extLst>
          </p:cNvPr>
          <p:cNvSpPr txBox="1"/>
          <p:nvPr/>
        </p:nvSpPr>
        <p:spPr>
          <a:xfrm>
            <a:off x="1011680" y="1329145"/>
            <a:ext cx="1245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Mẫu:</a:t>
            </a:r>
            <a:endParaRPr lang="vi-VN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9CD66A-7E0B-0862-933C-3784DD5A9D4D}"/>
                  </a:ext>
                </a:extLst>
              </p:cNvPr>
              <p:cNvSpPr txBox="1"/>
              <p:nvPr/>
            </p:nvSpPr>
            <p:spPr>
              <a:xfrm>
                <a:off x="2257665" y="1016847"/>
                <a:ext cx="1895235" cy="1270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4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9CD66A-7E0B-0862-933C-3784DD5A9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665" y="1016847"/>
                <a:ext cx="1895235" cy="1270925"/>
              </a:xfrm>
              <a:prstGeom prst="rect">
                <a:avLst/>
              </a:prstGeom>
              <a:blipFill>
                <a:blip r:embed="rId4"/>
                <a:stretch>
                  <a:fillRect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849480-9754-30DE-AF21-6CDC122D1F0C}"/>
                  </a:ext>
                </a:extLst>
              </p:cNvPr>
              <p:cNvSpPr txBox="1"/>
              <p:nvPr/>
            </p:nvSpPr>
            <p:spPr>
              <a:xfrm>
                <a:off x="3686415" y="1015982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849480-9754-30DE-AF21-6CDC122D1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415" y="1015982"/>
                <a:ext cx="2280204" cy="1272656"/>
              </a:xfrm>
              <a:prstGeom prst="rect">
                <a:avLst/>
              </a:prstGeom>
              <a:blipFill>
                <a:blip r:embed="rId5"/>
                <a:stretch>
                  <a:fillRect l="-10963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60DD17-7C3B-18F4-42C3-79CE0C0BF4A3}"/>
                  </a:ext>
                </a:extLst>
              </p:cNvPr>
              <p:cNvSpPr txBox="1"/>
              <p:nvPr/>
            </p:nvSpPr>
            <p:spPr>
              <a:xfrm>
                <a:off x="5543550" y="1015982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1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60DD17-7C3B-18F4-42C3-79CE0C0BF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1015982"/>
                <a:ext cx="2280204" cy="1272656"/>
              </a:xfrm>
              <a:prstGeom prst="rect">
                <a:avLst/>
              </a:prstGeom>
              <a:blipFill>
                <a:blip r:embed="rId6"/>
                <a:stretch>
                  <a:fillRect l="-10695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AB9DC2-D42F-A06F-A7CC-1F633FC22695}"/>
                  </a:ext>
                </a:extLst>
              </p:cNvPr>
              <p:cNvSpPr txBox="1"/>
              <p:nvPr/>
            </p:nvSpPr>
            <p:spPr>
              <a:xfrm>
                <a:off x="7400685" y="1015982"/>
                <a:ext cx="1240669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AB9DC2-D42F-A06F-A7CC-1F633FC22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685" y="1015982"/>
                <a:ext cx="1240669" cy="1292598"/>
              </a:xfrm>
              <a:prstGeom prst="rect">
                <a:avLst/>
              </a:prstGeom>
              <a:blipFill>
                <a:blip r:embed="rId7"/>
                <a:stretch>
                  <a:fillRect l="-19608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E259285-CEE0-C401-A709-DE88E3505098}"/>
              </a:ext>
            </a:extLst>
          </p:cNvPr>
          <p:cNvSpPr txBox="1"/>
          <p:nvPr/>
        </p:nvSpPr>
        <p:spPr>
          <a:xfrm>
            <a:off x="1011680" y="2496919"/>
            <a:ext cx="744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Ta có thể viết gọn như sau:</a:t>
            </a:r>
            <a:endParaRPr lang="vi-VN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097619-E732-FFE2-8B94-BDEB1681B82A}"/>
                  </a:ext>
                </a:extLst>
              </p:cNvPr>
              <p:cNvSpPr txBox="1"/>
              <p:nvPr/>
            </p:nvSpPr>
            <p:spPr>
              <a:xfrm>
                <a:off x="2255681" y="3143250"/>
                <a:ext cx="1895235" cy="1270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4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097619-E732-FFE2-8B94-BDEB1681B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681" y="3143250"/>
                <a:ext cx="1895235" cy="1270925"/>
              </a:xfrm>
              <a:prstGeom prst="rect">
                <a:avLst/>
              </a:prstGeom>
              <a:blipFill>
                <a:blip r:embed="rId8"/>
                <a:stretch>
                  <a:fillRect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3C9363-5067-75D7-079A-B310B6F4D4E8}"/>
                  </a:ext>
                </a:extLst>
              </p:cNvPr>
              <p:cNvSpPr txBox="1"/>
              <p:nvPr/>
            </p:nvSpPr>
            <p:spPr>
              <a:xfrm>
                <a:off x="3686415" y="3142385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3C9363-5067-75D7-079A-B310B6F4D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415" y="3142385"/>
                <a:ext cx="2280204" cy="1272656"/>
              </a:xfrm>
              <a:prstGeom prst="rect">
                <a:avLst/>
              </a:prstGeom>
              <a:blipFill>
                <a:blip r:embed="rId9"/>
                <a:stretch>
                  <a:fillRect l="-10963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CF1372-444D-A7BA-BBD1-7ADBC86138CC}"/>
                  </a:ext>
                </a:extLst>
              </p:cNvPr>
              <p:cNvSpPr txBox="1"/>
              <p:nvPr/>
            </p:nvSpPr>
            <p:spPr>
              <a:xfrm>
                <a:off x="5530887" y="3121577"/>
                <a:ext cx="1240669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CF1372-444D-A7BA-BBD1-7ADBC8613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887" y="3121577"/>
                <a:ext cx="1240669" cy="1292598"/>
              </a:xfrm>
              <a:prstGeom prst="rect">
                <a:avLst/>
              </a:prstGeom>
              <a:blipFill>
                <a:blip r:embed="rId10"/>
                <a:stretch>
                  <a:fillRect l="-19608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8A7B14-AEEB-F787-421C-48339F37E340}"/>
                  </a:ext>
                </a:extLst>
              </p:cNvPr>
              <p:cNvSpPr txBox="1"/>
              <p:nvPr/>
            </p:nvSpPr>
            <p:spPr>
              <a:xfrm>
                <a:off x="1308063" y="4932178"/>
                <a:ext cx="2842853" cy="1267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x 1 </a:t>
                </a:r>
                <a:endParaRPr lang="vi-VN" sz="4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8A7B14-AEEB-F787-421C-48339F37E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063" y="4932178"/>
                <a:ext cx="2842853" cy="1267463"/>
              </a:xfrm>
              <a:prstGeom prst="rect">
                <a:avLst/>
              </a:prstGeom>
              <a:blipFill>
                <a:blip r:embed="rId11"/>
                <a:stretch>
                  <a:fillRect l="-8798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E1FCB15-2BDA-23C5-5743-DE8F6A8325F0}"/>
                  </a:ext>
                </a:extLst>
              </p:cNvPr>
              <p:cNvSpPr txBox="1"/>
              <p:nvPr/>
            </p:nvSpPr>
            <p:spPr>
              <a:xfrm>
                <a:off x="3368462" y="4927851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E1FCB15-2BDA-23C5-5743-DE8F6A832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462" y="4927851"/>
                <a:ext cx="2280204" cy="1272656"/>
              </a:xfrm>
              <a:prstGeom prst="rect">
                <a:avLst/>
              </a:prstGeom>
              <a:blipFill>
                <a:blip r:embed="rId12"/>
                <a:stretch>
                  <a:fillRect l="-10963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B5CBE6-F5FA-13DD-1840-1396D6251BDC}"/>
                  </a:ext>
                </a:extLst>
              </p:cNvPr>
              <p:cNvSpPr txBox="1"/>
              <p:nvPr/>
            </p:nvSpPr>
            <p:spPr>
              <a:xfrm>
                <a:off x="5212935" y="4907043"/>
                <a:ext cx="1310972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B5CBE6-F5FA-13DD-1840-1396D6251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935" y="4907043"/>
                <a:ext cx="1310972" cy="1292598"/>
              </a:xfrm>
              <a:prstGeom prst="rect">
                <a:avLst/>
              </a:prstGeom>
              <a:blipFill>
                <a:blip r:embed="rId13"/>
                <a:stretch>
                  <a:fillRect l="-18605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4961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0E5F395-86E3-37D9-E8C8-3891B3E1CC0B}"/>
              </a:ext>
            </a:extLst>
          </p:cNvPr>
          <p:cNvSpPr/>
          <p:nvPr/>
        </p:nvSpPr>
        <p:spPr>
          <a:xfrm>
            <a:off x="876300" y="1015982"/>
            <a:ext cx="8229600" cy="35542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D2AD1E-FFB6-EEAC-76F2-A07824FD1C5C}"/>
              </a:ext>
            </a:extLst>
          </p:cNvPr>
          <p:cNvSpPr txBox="1"/>
          <p:nvPr/>
        </p:nvSpPr>
        <p:spPr>
          <a:xfrm>
            <a:off x="1011680" y="275266"/>
            <a:ext cx="1128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1. Tính (theo mẫu)</a:t>
            </a:r>
            <a:r>
              <a:rPr lang="vi-VN" sz="3600" b="1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F6F0A-9130-8BBB-6A9C-211E00E367C0}"/>
              </a:ext>
            </a:extLst>
          </p:cNvPr>
          <p:cNvSpPr txBox="1"/>
          <p:nvPr/>
        </p:nvSpPr>
        <p:spPr>
          <a:xfrm>
            <a:off x="1011680" y="1329145"/>
            <a:ext cx="1245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Mẫu:</a:t>
            </a:r>
            <a:endParaRPr lang="vi-VN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9CD66A-7E0B-0862-933C-3784DD5A9D4D}"/>
                  </a:ext>
                </a:extLst>
              </p:cNvPr>
              <p:cNvSpPr txBox="1"/>
              <p:nvPr/>
            </p:nvSpPr>
            <p:spPr>
              <a:xfrm>
                <a:off x="2257665" y="1016847"/>
                <a:ext cx="1895235" cy="1270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4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9CD66A-7E0B-0862-933C-3784DD5A9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665" y="1016847"/>
                <a:ext cx="1895235" cy="1270925"/>
              </a:xfrm>
              <a:prstGeom prst="rect">
                <a:avLst/>
              </a:prstGeom>
              <a:blipFill>
                <a:blip r:embed="rId4"/>
                <a:stretch>
                  <a:fillRect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849480-9754-30DE-AF21-6CDC122D1F0C}"/>
                  </a:ext>
                </a:extLst>
              </p:cNvPr>
              <p:cNvSpPr txBox="1"/>
              <p:nvPr/>
            </p:nvSpPr>
            <p:spPr>
              <a:xfrm>
                <a:off x="3686415" y="1015982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849480-9754-30DE-AF21-6CDC122D1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415" y="1015982"/>
                <a:ext cx="2280204" cy="1272656"/>
              </a:xfrm>
              <a:prstGeom prst="rect">
                <a:avLst/>
              </a:prstGeom>
              <a:blipFill>
                <a:blip r:embed="rId5"/>
                <a:stretch>
                  <a:fillRect l="-10963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60DD17-7C3B-18F4-42C3-79CE0C0BF4A3}"/>
                  </a:ext>
                </a:extLst>
              </p:cNvPr>
              <p:cNvSpPr txBox="1"/>
              <p:nvPr/>
            </p:nvSpPr>
            <p:spPr>
              <a:xfrm>
                <a:off x="5543550" y="1015982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1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60DD17-7C3B-18F4-42C3-79CE0C0BF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1015982"/>
                <a:ext cx="2280204" cy="1272656"/>
              </a:xfrm>
              <a:prstGeom prst="rect">
                <a:avLst/>
              </a:prstGeom>
              <a:blipFill>
                <a:blip r:embed="rId6"/>
                <a:stretch>
                  <a:fillRect l="-10695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AB9DC2-D42F-A06F-A7CC-1F633FC22695}"/>
                  </a:ext>
                </a:extLst>
              </p:cNvPr>
              <p:cNvSpPr txBox="1"/>
              <p:nvPr/>
            </p:nvSpPr>
            <p:spPr>
              <a:xfrm>
                <a:off x="7400685" y="1015982"/>
                <a:ext cx="1240669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AB9DC2-D42F-A06F-A7CC-1F633FC22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685" y="1015982"/>
                <a:ext cx="1240669" cy="1292598"/>
              </a:xfrm>
              <a:prstGeom prst="rect">
                <a:avLst/>
              </a:prstGeom>
              <a:blipFill>
                <a:blip r:embed="rId7"/>
                <a:stretch>
                  <a:fillRect l="-19608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E259285-CEE0-C401-A709-DE88E3505098}"/>
              </a:ext>
            </a:extLst>
          </p:cNvPr>
          <p:cNvSpPr txBox="1"/>
          <p:nvPr/>
        </p:nvSpPr>
        <p:spPr>
          <a:xfrm>
            <a:off x="1011680" y="2496919"/>
            <a:ext cx="744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Ta có thể viết gọn như sau:</a:t>
            </a:r>
            <a:endParaRPr lang="vi-VN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097619-E732-FFE2-8B94-BDEB1681B82A}"/>
                  </a:ext>
                </a:extLst>
              </p:cNvPr>
              <p:cNvSpPr txBox="1"/>
              <p:nvPr/>
            </p:nvSpPr>
            <p:spPr>
              <a:xfrm>
                <a:off x="2255681" y="3143250"/>
                <a:ext cx="1895235" cy="1270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4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097619-E732-FFE2-8B94-BDEB1681B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681" y="3143250"/>
                <a:ext cx="1895235" cy="1270925"/>
              </a:xfrm>
              <a:prstGeom prst="rect">
                <a:avLst/>
              </a:prstGeom>
              <a:blipFill>
                <a:blip r:embed="rId8"/>
                <a:stretch>
                  <a:fillRect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3C9363-5067-75D7-079A-B310B6F4D4E8}"/>
                  </a:ext>
                </a:extLst>
              </p:cNvPr>
              <p:cNvSpPr txBox="1"/>
              <p:nvPr/>
            </p:nvSpPr>
            <p:spPr>
              <a:xfrm>
                <a:off x="3686415" y="3142385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3C9363-5067-75D7-079A-B310B6F4D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415" y="3142385"/>
                <a:ext cx="2280204" cy="1272656"/>
              </a:xfrm>
              <a:prstGeom prst="rect">
                <a:avLst/>
              </a:prstGeom>
              <a:blipFill>
                <a:blip r:embed="rId9"/>
                <a:stretch>
                  <a:fillRect l="-10963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CF1372-444D-A7BA-BBD1-7ADBC86138CC}"/>
                  </a:ext>
                </a:extLst>
              </p:cNvPr>
              <p:cNvSpPr txBox="1"/>
              <p:nvPr/>
            </p:nvSpPr>
            <p:spPr>
              <a:xfrm>
                <a:off x="5530887" y="3121577"/>
                <a:ext cx="1240669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CF1372-444D-A7BA-BBD1-7ADBC8613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887" y="3121577"/>
                <a:ext cx="1240669" cy="1292598"/>
              </a:xfrm>
              <a:prstGeom prst="rect">
                <a:avLst/>
              </a:prstGeom>
              <a:blipFill>
                <a:blip r:embed="rId10"/>
                <a:stretch>
                  <a:fillRect l="-19608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8A7B14-AEEB-F787-421C-48339F37E340}"/>
                  </a:ext>
                </a:extLst>
              </p:cNvPr>
              <p:cNvSpPr txBox="1"/>
              <p:nvPr/>
            </p:nvSpPr>
            <p:spPr>
              <a:xfrm>
                <a:off x="1308063" y="4932178"/>
                <a:ext cx="2842853" cy="128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/>
                  <a:t> x 0 </a:t>
                </a:r>
                <a:endParaRPr lang="vi-VN" sz="4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8A7B14-AEEB-F787-421C-48339F37E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063" y="4932178"/>
                <a:ext cx="2842853" cy="1284519"/>
              </a:xfrm>
              <a:prstGeom prst="rect">
                <a:avLst/>
              </a:prstGeom>
              <a:blipFill>
                <a:blip r:embed="rId11"/>
                <a:stretch>
                  <a:fillRect l="-8798" b="-3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E1FCB15-2BDA-23C5-5743-DE8F6A8325F0}"/>
                  </a:ext>
                </a:extLst>
              </p:cNvPr>
              <p:cNvSpPr txBox="1"/>
              <p:nvPr/>
            </p:nvSpPr>
            <p:spPr>
              <a:xfrm>
                <a:off x="3558962" y="4927851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15 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0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E1FCB15-2BDA-23C5-5743-DE8F6A832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962" y="4927851"/>
                <a:ext cx="2280204" cy="1272656"/>
              </a:xfrm>
              <a:prstGeom prst="rect">
                <a:avLst/>
              </a:prstGeom>
              <a:blipFill>
                <a:blip r:embed="rId12"/>
                <a:stretch>
                  <a:fillRect l="-10963" b="-4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B5CBE6-F5FA-13DD-1840-1396D6251BDC}"/>
                  </a:ext>
                </a:extLst>
              </p:cNvPr>
              <p:cNvSpPr txBox="1"/>
              <p:nvPr/>
            </p:nvSpPr>
            <p:spPr>
              <a:xfrm>
                <a:off x="5609506" y="4928138"/>
                <a:ext cx="1310972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>
                    <a:solidFill>
                      <a:srgbClr val="000000"/>
                    </a:solidFill>
                  </a:rPr>
                  <a:t>=</a:t>
                </a:r>
                <a:r>
                  <a:rPr lang="en-US" sz="540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5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vi-VN" sz="44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B5CBE6-F5FA-13DD-1840-1396D6251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506" y="4928138"/>
                <a:ext cx="1310972" cy="1292598"/>
              </a:xfrm>
              <a:prstGeom prst="rect">
                <a:avLst/>
              </a:prstGeom>
              <a:blipFill>
                <a:blip r:embed="rId13"/>
                <a:stretch>
                  <a:fillRect l="-18605" b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8F33209-D29E-7075-7BBD-FA90C1CBD2D2}"/>
              </a:ext>
            </a:extLst>
          </p:cNvPr>
          <p:cNvSpPr txBox="1"/>
          <p:nvPr/>
        </p:nvSpPr>
        <p:spPr>
          <a:xfrm>
            <a:off x="6920478" y="5102514"/>
            <a:ext cx="1310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=</a:t>
            </a:r>
            <a:r>
              <a:rPr lang="en-US" sz="5400"/>
              <a:t> </a:t>
            </a:r>
            <a:r>
              <a:rPr lang="en-US" sz="4400" b="1">
                <a:solidFill>
                  <a:srgbClr val="FF0000"/>
                </a:solidFill>
              </a:rPr>
              <a:t>0</a:t>
            </a:r>
            <a:endParaRPr lang="vi-VN" sz="44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757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438677" y="275266"/>
            <a:ext cx="1128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2. Tính (theo mẫu)</a:t>
            </a:r>
            <a:r>
              <a:rPr lang="vi-VN" sz="3600" b="1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F7150F-1FE9-EE9A-403E-E1C427B7A7E2}"/>
              </a:ext>
            </a:extLst>
          </p:cNvPr>
          <p:cNvSpPr/>
          <p:nvPr/>
        </p:nvSpPr>
        <p:spPr>
          <a:xfrm>
            <a:off x="876300" y="1015982"/>
            <a:ext cx="8229600" cy="35542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B95471-8B8F-93A1-A1B3-1AD0E68FE7EA}"/>
              </a:ext>
            </a:extLst>
          </p:cNvPr>
          <p:cNvSpPr txBox="1"/>
          <p:nvPr/>
        </p:nvSpPr>
        <p:spPr>
          <a:xfrm>
            <a:off x="1011680" y="1329145"/>
            <a:ext cx="1245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Mẫu:</a:t>
            </a:r>
            <a:endParaRPr lang="vi-VN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748D43-D657-1EB2-427E-0522E8AC3168}"/>
                  </a:ext>
                </a:extLst>
              </p:cNvPr>
              <p:cNvSpPr txBox="1"/>
              <p:nvPr/>
            </p:nvSpPr>
            <p:spPr>
              <a:xfrm>
                <a:off x="2257665" y="1016847"/>
                <a:ext cx="1895235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5 x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748D43-D657-1EB2-427E-0522E8AC3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665" y="1016847"/>
                <a:ext cx="1895235" cy="1272656"/>
              </a:xfrm>
              <a:prstGeom prst="rect">
                <a:avLst/>
              </a:prstGeom>
              <a:blipFill>
                <a:blip r:embed="rId4"/>
                <a:stretch>
                  <a:fillRect l="-12862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F0698A-7022-080F-E0C3-63631B68E836}"/>
                  </a:ext>
                </a:extLst>
              </p:cNvPr>
              <p:cNvSpPr txBox="1"/>
              <p:nvPr/>
            </p:nvSpPr>
            <p:spPr>
              <a:xfrm>
                <a:off x="3686415" y="1015982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F0698A-7022-080F-E0C3-63631B68E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415" y="1015982"/>
                <a:ext cx="2280204" cy="1272656"/>
              </a:xfrm>
              <a:prstGeom prst="rect">
                <a:avLst/>
              </a:prstGeom>
              <a:blipFill>
                <a:blip r:embed="rId5"/>
                <a:stretch>
                  <a:fillRect l="-10963" b="-5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1F82FB-163B-08A8-E95A-E4D71C49C00F}"/>
                  </a:ext>
                </a:extLst>
              </p:cNvPr>
              <p:cNvSpPr txBox="1"/>
              <p:nvPr/>
            </p:nvSpPr>
            <p:spPr>
              <a:xfrm>
                <a:off x="5543550" y="1015982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9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1F82FB-163B-08A8-E95A-E4D71C49C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1015982"/>
                <a:ext cx="2280204" cy="1272656"/>
              </a:xfrm>
              <a:prstGeom prst="rect">
                <a:avLst/>
              </a:prstGeom>
              <a:blipFill>
                <a:blip r:embed="rId6"/>
                <a:stretch>
                  <a:fillRect l="-10695" b="-5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0FD38C-EF84-0882-0753-0FB4A28F7B7E}"/>
                  </a:ext>
                </a:extLst>
              </p:cNvPr>
              <p:cNvSpPr txBox="1"/>
              <p:nvPr/>
            </p:nvSpPr>
            <p:spPr>
              <a:xfrm>
                <a:off x="7400685" y="1015982"/>
                <a:ext cx="1705215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0FD38C-EF84-0882-0753-0FB4A28F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685" y="1015982"/>
                <a:ext cx="1705215" cy="1292598"/>
              </a:xfrm>
              <a:prstGeom prst="rect">
                <a:avLst/>
              </a:prstGeom>
              <a:blipFill>
                <a:blip r:embed="rId7"/>
                <a:stretch>
                  <a:fillRect l="-14286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82776BB-1001-72F1-B81A-2590E793A097}"/>
              </a:ext>
            </a:extLst>
          </p:cNvPr>
          <p:cNvSpPr txBox="1"/>
          <p:nvPr/>
        </p:nvSpPr>
        <p:spPr>
          <a:xfrm>
            <a:off x="1011680" y="2496919"/>
            <a:ext cx="744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Ta có thể viết gọn như sau:</a:t>
            </a:r>
            <a:endParaRPr lang="vi-VN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6253F0-B72F-859E-7933-8C887222F35A}"/>
                  </a:ext>
                </a:extLst>
              </p:cNvPr>
              <p:cNvSpPr txBox="1"/>
              <p:nvPr/>
            </p:nvSpPr>
            <p:spPr>
              <a:xfrm>
                <a:off x="2255681" y="3143250"/>
                <a:ext cx="1895235" cy="1271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5 x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6253F0-B72F-859E-7933-8C887222F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681" y="3143250"/>
                <a:ext cx="1895235" cy="1271951"/>
              </a:xfrm>
              <a:prstGeom prst="rect">
                <a:avLst/>
              </a:prstGeom>
              <a:blipFill>
                <a:blip r:embed="rId8"/>
                <a:stretch>
                  <a:fillRect l="-12862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B91916-2FF6-2FCE-6809-D5C4B1118BAB}"/>
                  </a:ext>
                </a:extLst>
              </p:cNvPr>
              <p:cNvSpPr txBox="1"/>
              <p:nvPr/>
            </p:nvSpPr>
            <p:spPr>
              <a:xfrm>
                <a:off x="3686415" y="3142385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B91916-2FF6-2FCE-6809-D5C4B1118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415" y="3142385"/>
                <a:ext cx="2280204" cy="1272656"/>
              </a:xfrm>
              <a:prstGeom prst="rect">
                <a:avLst/>
              </a:prstGeom>
              <a:blipFill>
                <a:blip r:embed="rId9"/>
                <a:stretch>
                  <a:fillRect l="-10963" b="-4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BD3C95-C173-8166-2750-E46A59B0AA87}"/>
                  </a:ext>
                </a:extLst>
              </p:cNvPr>
              <p:cNvSpPr txBox="1"/>
              <p:nvPr/>
            </p:nvSpPr>
            <p:spPr>
              <a:xfrm>
                <a:off x="5530887" y="3121577"/>
                <a:ext cx="1895235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BD3C95-C173-8166-2750-E46A59B0A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887" y="3121577"/>
                <a:ext cx="1895235" cy="1292598"/>
              </a:xfrm>
              <a:prstGeom prst="rect">
                <a:avLst/>
              </a:prstGeom>
              <a:blipFill>
                <a:blip r:embed="rId10"/>
                <a:stretch>
                  <a:fillRect l="-12862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80D89CB-8314-1216-A8AD-E6E704802FB0}"/>
                  </a:ext>
                </a:extLst>
              </p:cNvPr>
              <p:cNvSpPr txBox="1"/>
              <p:nvPr/>
            </p:nvSpPr>
            <p:spPr>
              <a:xfrm>
                <a:off x="1308063" y="4735636"/>
                <a:ext cx="3225837" cy="1271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a) 3 x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80D89CB-8314-1216-A8AD-E6E704802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063" y="4735636"/>
                <a:ext cx="3225837" cy="1271951"/>
              </a:xfrm>
              <a:prstGeom prst="rect">
                <a:avLst/>
              </a:prstGeom>
              <a:blipFill>
                <a:blip r:embed="rId11"/>
                <a:stretch>
                  <a:fillRect l="-7750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B96F84-8552-AAD6-3C55-99F860E7ED26}"/>
                  </a:ext>
                </a:extLst>
              </p:cNvPr>
              <p:cNvSpPr txBox="1"/>
              <p:nvPr/>
            </p:nvSpPr>
            <p:spPr>
              <a:xfrm>
                <a:off x="4734940" y="4735636"/>
                <a:ext cx="3225837" cy="1271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b) 1 x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B96F84-8552-AAD6-3C55-99F860E7E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940" y="4735636"/>
                <a:ext cx="3225837" cy="1271951"/>
              </a:xfrm>
              <a:prstGeom prst="rect">
                <a:avLst/>
              </a:prstGeom>
              <a:blipFill>
                <a:blip r:embed="rId12"/>
                <a:stretch>
                  <a:fillRect l="-7750" b="-5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0644E1-9ABB-2061-64BE-64B6C74CECB6}"/>
                  </a:ext>
                </a:extLst>
              </p:cNvPr>
              <p:cNvSpPr txBox="1"/>
              <p:nvPr/>
            </p:nvSpPr>
            <p:spPr>
              <a:xfrm>
                <a:off x="8161817" y="4735636"/>
                <a:ext cx="3225837" cy="1271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c) 0 x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0644E1-9ABB-2061-64BE-64B6C74CE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817" y="4735636"/>
                <a:ext cx="3225837" cy="1271951"/>
              </a:xfrm>
              <a:prstGeom prst="rect">
                <a:avLst/>
              </a:prstGeom>
              <a:blipFill>
                <a:blip r:embed="rId13"/>
                <a:stretch>
                  <a:fillRect l="-7750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433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438677" y="275266"/>
            <a:ext cx="1128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2. Tính (theo mẫu)</a:t>
            </a:r>
            <a:r>
              <a:rPr lang="vi-VN" sz="3600" b="1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F7150F-1FE9-EE9A-403E-E1C427B7A7E2}"/>
              </a:ext>
            </a:extLst>
          </p:cNvPr>
          <p:cNvSpPr/>
          <p:nvPr/>
        </p:nvSpPr>
        <p:spPr>
          <a:xfrm>
            <a:off x="876300" y="1015982"/>
            <a:ext cx="8229600" cy="35542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B95471-8B8F-93A1-A1B3-1AD0E68FE7EA}"/>
              </a:ext>
            </a:extLst>
          </p:cNvPr>
          <p:cNvSpPr txBox="1"/>
          <p:nvPr/>
        </p:nvSpPr>
        <p:spPr>
          <a:xfrm>
            <a:off x="1011680" y="1329145"/>
            <a:ext cx="1245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Mẫu:</a:t>
            </a:r>
            <a:endParaRPr lang="vi-VN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748D43-D657-1EB2-427E-0522E8AC3168}"/>
                  </a:ext>
                </a:extLst>
              </p:cNvPr>
              <p:cNvSpPr txBox="1"/>
              <p:nvPr/>
            </p:nvSpPr>
            <p:spPr>
              <a:xfrm>
                <a:off x="2257665" y="1016847"/>
                <a:ext cx="1895235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5 x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748D43-D657-1EB2-427E-0522E8AC3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665" y="1016847"/>
                <a:ext cx="1895235" cy="1272656"/>
              </a:xfrm>
              <a:prstGeom prst="rect">
                <a:avLst/>
              </a:prstGeom>
              <a:blipFill>
                <a:blip r:embed="rId4"/>
                <a:stretch>
                  <a:fillRect l="-12862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F0698A-7022-080F-E0C3-63631B68E836}"/>
                  </a:ext>
                </a:extLst>
              </p:cNvPr>
              <p:cNvSpPr txBox="1"/>
              <p:nvPr/>
            </p:nvSpPr>
            <p:spPr>
              <a:xfrm>
                <a:off x="3686415" y="1015982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F0698A-7022-080F-E0C3-63631B68E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415" y="1015982"/>
                <a:ext cx="2280204" cy="1272656"/>
              </a:xfrm>
              <a:prstGeom prst="rect">
                <a:avLst/>
              </a:prstGeom>
              <a:blipFill>
                <a:blip r:embed="rId5"/>
                <a:stretch>
                  <a:fillRect l="-10963" b="-5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1F82FB-163B-08A8-E95A-E4D71C49C00F}"/>
                  </a:ext>
                </a:extLst>
              </p:cNvPr>
              <p:cNvSpPr txBox="1"/>
              <p:nvPr/>
            </p:nvSpPr>
            <p:spPr>
              <a:xfrm>
                <a:off x="5543550" y="1015982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9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1F82FB-163B-08A8-E95A-E4D71C49C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1015982"/>
                <a:ext cx="2280204" cy="1272656"/>
              </a:xfrm>
              <a:prstGeom prst="rect">
                <a:avLst/>
              </a:prstGeom>
              <a:blipFill>
                <a:blip r:embed="rId6"/>
                <a:stretch>
                  <a:fillRect l="-10695" b="-5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0FD38C-EF84-0882-0753-0FB4A28F7B7E}"/>
                  </a:ext>
                </a:extLst>
              </p:cNvPr>
              <p:cNvSpPr txBox="1"/>
              <p:nvPr/>
            </p:nvSpPr>
            <p:spPr>
              <a:xfrm>
                <a:off x="7400685" y="1015982"/>
                <a:ext cx="1705215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0FD38C-EF84-0882-0753-0FB4A28F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685" y="1015982"/>
                <a:ext cx="1705215" cy="1292598"/>
              </a:xfrm>
              <a:prstGeom prst="rect">
                <a:avLst/>
              </a:prstGeom>
              <a:blipFill>
                <a:blip r:embed="rId7"/>
                <a:stretch>
                  <a:fillRect l="-14286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82776BB-1001-72F1-B81A-2590E793A097}"/>
              </a:ext>
            </a:extLst>
          </p:cNvPr>
          <p:cNvSpPr txBox="1"/>
          <p:nvPr/>
        </p:nvSpPr>
        <p:spPr>
          <a:xfrm>
            <a:off x="1011680" y="2496919"/>
            <a:ext cx="744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Ta có thể viết gọn như sau:</a:t>
            </a:r>
            <a:endParaRPr lang="vi-VN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6253F0-B72F-859E-7933-8C887222F35A}"/>
                  </a:ext>
                </a:extLst>
              </p:cNvPr>
              <p:cNvSpPr txBox="1"/>
              <p:nvPr/>
            </p:nvSpPr>
            <p:spPr>
              <a:xfrm>
                <a:off x="2255681" y="3143250"/>
                <a:ext cx="1895235" cy="1271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5 x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6253F0-B72F-859E-7933-8C887222F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681" y="3143250"/>
                <a:ext cx="1895235" cy="1271951"/>
              </a:xfrm>
              <a:prstGeom prst="rect">
                <a:avLst/>
              </a:prstGeom>
              <a:blipFill>
                <a:blip r:embed="rId8"/>
                <a:stretch>
                  <a:fillRect l="-12862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B91916-2FF6-2FCE-6809-D5C4B1118BAB}"/>
                  </a:ext>
                </a:extLst>
              </p:cNvPr>
              <p:cNvSpPr txBox="1"/>
              <p:nvPr/>
            </p:nvSpPr>
            <p:spPr>
              <a:xfrm>
                <a:off x="3686415" y="3142385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B91916-2FF6-2FCE-6809-D5C4B1118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415" y="3142385"/>
                <a:ext cx="2280204" cy="1272656"/>
              </a:xfrm>
              <a:prstGeom prst="rect">
                <a:avLst/>
              </a:prstGeom>
              <a:blipFill>
                <a:blip r:embed="rId9"/>
                <a:stretch>
                  <a:fillRect l="-10963" b="-4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BD3C95-C173-8166-2750-E46A59B0AA87}"/>
                  </a:ext>
                </a:extLst>
              </p:cNvPr>
              <p:cNvSpPr txBox="1"/>
              <p:nvPr/>
            </p:nvSpPr>
            <p:spPr>
              <a:xfrm>
                <a:off x="5530887" y="3121577"/>
                <a:ext cx="1895235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BD3C95-C173-8166-2750-E46A59B0A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887" y="3121577"/>
                <a:ext cx="1895235" cy="1292598"/>
              </a:xfrm>
              <a:prstGeom prst="rect">
                <a:avLst/>
              </a:prstGeom>
              <a:blipFill>
                <a:blip r:embed="rId10"/>
                <a:stretch>
                  <a:fillRect l="-12862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80D89CB-8314-1216-A8AD-E6E704802FB0}"/>
                  </a:ext>
                </a:extLst>
              </p:cNvPr>
              <p:cNvSpPr txBox="1"/>
              <p:nvPr/>
            </p:nvSpPr>
            <p:spPr>
              <a:xfrm>
                <a:off x="1308063" y="4735636"/>
                <a:ext cx="3225837" cy="1271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a) 3 x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80D89CB-8314-1216-A8AD-E6E704802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063" y="4735636"/>
                <a:ext cx="3225837" cy="1271951"/>
              </a:xfrm>
              <a:prstGeom prst="rect">
                <a:avLst/>
              </a:prstGeom>
              <a:blipFill>
                <a:blip r:embed="rId11"/>
                <a:stretch>
                  <a:fillRect l="-7750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0DEA32-B6CA-BC0E-889B-31806E59434D}"/>
                  </a:ext>
                </a:extLst>
              </p:cNvPr>
              <p:cNvSpPr txBox="1"/>
              <p:nvPr/>
            </p:nvSpPr>
            <p:spPr>
              <a:xfrm>
                <a:off x="3686415" y="4756444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0DEA32-B6CA-BC0E-889B-31806E594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415" y="4756444"/>
                <a:ext cx="2280204" cy="1272656"/>
              </a:xfrm>
              <a:prstGeom prst="rect">
                <a:avLst/>
              </a:prstGeom>
              <a:blipFill>
                <a:blip r:embed="rId12"/>
                <a:stretch>
                  <a:fillRect l="-10963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98BE34-69CA-55CC-DAFD-BA568A082970}"/>
                  </a:ext>
                </a:extLst>
              </p:cNvPr>
              <p:cNvSpPr txBox="1"/>
              <p:nvPr/>
            </p:nvSpPr>
            <p:spPr>
              <a:xfrm>
                <a:off x="5530888" y="4735636"/>
                <a:ext cx="1310972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98BE34-69CA-55CC-DAFD-BA568A082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888" y="4735636"/>
                <a:ext cx="1310972" cy="1292598"/>
              </a:xfrm>
              <a:prstGeom prst="rect">
                <a:avLst/>
              </a:prstGeom>
              <a:blipFill>
                <a:blip r:embed="rId13"/>
                <a:stretch>
                  <a:fillRect l="-18605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8894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438677" y="275266"/>
            <a:ext cx="1128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2. Tính (theo mẫu)</a:t>
            </a:r>
            <a:r>
              <a:rPr lang="vi-VN" sz="3600" b="1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F7150F-1FE9-EE9A-403E-E1C427B7A7E2}"/>
              </a:ext>
            </a:extLst>
          </p:cNvPr>
          <p:cNvSpPr/>
          <p:nvPr/>
        </p:nvSpPr>
        <p:spPr>
          <a:xfrm>
            <a:off x="876300" y="1015982"/>
            <a:ext cx="8229600" cy="35542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B95471-8B8F-93A1-A1B3-1AD0E68FE7EA}"/>
              </a:ext>
            </a:extLst>
          </p:cNvPr>
          <p:cNvSpPr txBox="1"/>
          <p:nvPr/>
        </p:nvSpPr>
        <p:spPr>
          <a:xfrm>
            <a:off x="1011680" y="1329145"/>
            <a:ext cx="1245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Mẫu:</a:t>
            </a:r>
            <a:endParaRPr lang="vi-VN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748D43-D657-1EB2-427E-0522E8AC3168}"/>
                  </a:ext>
                </a:extLst>
              </p:cNvPr>
              <p:cNvSpPr txBox="1"/>
              <p:nvPr/>
            </p:nvSpPr>
            <p:spPr>
              <a:xfrm>
                <a:off x="2257665" y="1016847"/>
                <a:ext cx="1895235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5 x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748D43-D657-1EB2-427E-0522E8AC3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665" y="1016847"/>
                <a:ext cx="1895235" cy="1272656"/>
              </a:xfrm>
              <a:prstGeom prst="rect">
                <a:avLst/>
              </a:prstGeom>
              <a:blipFill>
                <a:blip r:embed="rId4"/>
                <a:stretch>
                  <a:fillRect l="-12862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F0698A-7022-080F-E0C3-63631B68E836}"/>
                  </a:ext>
                </a:extLst>
              </p:cNvPr>
              <p:cNvSpPr txBox="1"/>
              <p:nvPr/>
            </p:nvSpPr>
            <p:spPr>
              <a:xfrm>
                <a:off x="3686415" y="1015982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F0698A-7022-080F-E0C3-63631B68E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415" y="1015982"/>
                <a:ext cx="2280204" cy="1272656"/>
              </a:xfrm>
              <a:prstGeom prst="rect">
                <a:avLst/>
              </a:prstGeom>
              <a:blipFill>
                <a:blip r:embed="rId5"/>
                <a:stretch>
                  <a:fillRect l="-10963" b="-5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1F82FB-163B-08A8-E95A-E4D71C49C00F}"/>
                  </a:ext>
                </a:extLst>
              </p:cNvPr>
              <p:cNvSpPr txBox="1"/>
              <p:nvPr/>
            </p:nvSpPr>
            <p:spPr>
              <a:xfrm>
                <a:off x="5543550" y="1015982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9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1F82FB-163B-08A8-E95A-E4D71C49C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1015982"/>
                <a:ext cx="2280204" cy="1272656"/>
              </a:xfrm>
              <a:prstGeom prst="rect">
                <a:avLst/>
              </a:prstGeom>
              <a:blipFill>
                <a:blip r:embed="rId6"/>
                <a:stretch>
                  <a:fillRect l="-10695" b="-5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0FD38C-EF84-0882-0753-0FB4A28F7B7E}"/>
                  </a:ext>
                </a:extLst>
              </p:cNvPr>
              <p:cNvSpPr txBox="1"/>
              <p:nvPr/>
            </p:nvSpPr>
            <p:spPr>
              <a:xfrm>
                <a:off x="7400685" y="1015982"/>
                <a:ext cx="1705215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0FD38C-EF84-0882-0753-0FB4A28F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685" y="1015982"/>
                <a:ext cx="1705215" cy="1292598"/>
              </a:xfrm>
              <a:prstGeom prst="rect">
                <a:avLst/>
              </a:prstGeom>
              <a:blipFill>
                <a:blip r:embed="rId7"/>
                <a:stretch>
                  <a:fillRect l="-14286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82776BB-1001-72F1-B81A-2590E793A097}"/>
              </a:ext>
            </a:extLst>
          </p:cNvPr>
          <p:cNvSpPr txBox="1"/>
          <p:nvPr/>
        </p:nvSpPr>
        <p:spPr>
          <a:xfrm>
            <a:off x="1011680" y="2496919"/>
            <a:ext cx="744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Ta có thể viết gọn như sau:</a:t>
            </a:r>
            <a:endParaRPr lang="vi-VN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6253F0-B72F-859E-7933-8C887222F35A}"/>
                  </a:ext>
                </a:extLst>
              </p:cNvPr>
              <p:cNvSpPr txBox="1"/>
              <p:nvPr/>
            </p:nvSpPr>
            <p:spPr>
              <a:xfrm>
                <a:off x="2255681" y="3143250"/>
                <a:ext cx="1895235" cy="1271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5 x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6253F0-B72F-859E-7933-8C887222F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681" y="3143250"/>
                <a:ext cx="1895235" cy="1271951"/>
              </a:xfrm>
              <a:prstGeom prst="rect">
                <a:avLst/>
              </a:prstGeom>
              <a:blipFill>
                <a:blip r:embed="rId8"/>
                <a:stretch>
                  <a:fillRect l="-12862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B91916-2FF6-2FCE-6809-D5C4B1118BAB}"/>
                  </a:ext>
                </a:extLst>
              </p:cNvPr>
              <p:cNvSpPr txBox="1"/>
              <p:nvPr/>
            </p:nvSpPr>
            <p:spPr>
              <a:xfrm>
                <a:off x="3686415" y="3142385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B91916-2FF6-2FCE-6809-D5C4B1118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415" y="3142385"/>
                <a:ext cx="2280204" cy="1272656"/>
              </a:xfrm>
              <a:prstGeom prst="rect">
                <a:avLst/>
              </a:prstGeom>
              <a:blipFill>
                <a:blip r:embed="rId9"/>
                <a:stretch>
                  <a:fillRect l="-10963" b="-4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BD3C95-C173-8166-2750-E46A59B0AA87}"/>
                  </a:ext>
                </a:extLst>
              </p:cNvPr>
              <p:cNvSpPr txBox="1"/>
              <p:nvPr/>
            </p:nvSpPr>
            <p:spPr>
              <a:xfrm>
                <a:off x="5530887" y="3121577"/>
                <a:ext cx="1895235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BD3C95-C173-8166-2750-E46A59B0A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887" y="3121577"/>
                <a:ext cx="1895235" cy="1292598"/>
              </a:xfrm>
              <a:prstGeom prst="rect">
                <a:avLst/>
              </a:prstGeom>
              <a:blipFill>
                <a:blip r:embed="rId10"/>
                <a:stretch>
                  <a:fillRect l="-12862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80D89CB-8314-1216-A8AD-E6E704802FB0}"/>
                  </a:ext>
                </a:extLst>
              </p:cNvPr>
              <p:cNvSpPr txBox="1"/>
              <p:nvPr/>
            </p:nvSpPr>
            <p:spPr>
              <a:xfrm>
                <a:off x="1308063" y="4735636"/>
                <a:ext cx="3225837" cy="1271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b) 1 x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80D89CB-8314-1216-A8AD-E6E704802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063" y="4735636"/>
                <a:ext cx="3225837" cy="1271951"/>
              </a:xfrm>
              <a:prstGeom prst="rect">
                <a:avLst/>
              </a:prstGeom>
              <a:blipFill>
                <a:blip r:embed="rId11"/>
                <a:stretch>
                  <a:fillRect l="-7750" b="-5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0DEA32-B6CA-BC0E-889B-31806E59434D}"/>
                  </a:ext>
                </a:extLst>
              </p:cNvPr>
              <p:cNvSpPr txBox="1"/>
              <p:nvPr/>
            </p:nvSpPr>
            <p:spPr>
              <a:xfrm>
                <a:off x="3476865" y="4756444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5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0DEA32-B6CA-BC0E-889B-31806E594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865" y="4756444"/>
                <a:ext cx="2280204" cy="1272656"/>
              </a:xfrm>
              <a:prstGeom prst="rect">
                <a:avLst/>
              </a:prstGeom>
              <a:blipFill>
                <a:blip r:embed="rId12"/>
                <a:stretch>
                  <a:fillRect l="-10695" b="-4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98BE34-69CA-55CC-DAFD-BA568A082970}"/>
                  </a:ext>
                </a:extLst>
              </p:cNvPr>
              <p:cNvSpPr txBox="1"/>
              <p:nvPr/>
            </p:nvSpPr>
            <p:spPr>
              <a:xfrm>
                <a:off x="5321338" y="4735636"/>
                <a:ext cx="1310972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98BE34-69CA-55CC-DAFD-BA568A082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338" y="4735636"/>
                <a:ext cx="1310972" cy="1292598"/>
              </a:xfrm>
              <a:prstGeom prst="rect">
                <a:avLst/>
              </a:prstGeom>
              <a:blipFill>
                <a:blip r:embed="rId13"/>
                <a:stretch>
                  <a:fillRect l="-19070" b="-5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433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A55BDB2-CA64-4A22-BBF0-F35BC4523BE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)\uFFFD\uFFFD\u001C{1C6DC5B0-1A5A-4F78-82C3-E71CEB5D3893}&quot;,&quot;C:\\Users\\STD_DELL\\Desktop\\tuần 30. quyê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31.1_Luyện tập_Trang 8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D21309-8717-413E-8768-1186AA476396}:104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3748E9-85B3-4466-AFB4-AC7CE8684DC8}:104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DEF5C7-4749-41BA-81D8-D318CF8D8761}:10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76DF8D-4503-46B4-A2C0-F7BE20A15CAE}:104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2DB9D8-C025-4EE0-B940-B18563472076}:104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BB04F1-0679-46E5-8830-826BFD33A931}:104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50A45E-9253-4CE9-B22C-0CE4E4A8130B}:10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02860D-462E-444B-8366-E0C9C4F36670}:8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FA587F-6BD0-4E3A-BD3A-4ADAAAC0E8BC}:3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16F830-1D1C-4DB9-B592-32BEC4F57F6F}:10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5F81D5-C423-48C7-81FB-652D2B510DB3}:10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C9BAF5-5189-4F80-ABCA-FF214434B948}:103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20C900-611E-4E5E-80A7-619BCEB55DF1}:103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356C0A-0E90-4DC7-BE09-D4A9F20039D4}:102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96F6CF-53AF-4F6A-B94F-0792786AFE6A}:1040"/>
</p:tagLst>
</file>

<file path=ppt/theme/theme1.xml><?xml version="1.0" encoding="utf-8"?>
<a:theme xmlns:a="http://schemas.openxmlformats.org/drawingml/2006/main" name=" Middle School Activities to Celebrate Easter by Slidesgo">
  <a:themeElements>
    <a:clrScheme name="Simple Light">
      <a:dk1>
        <a:srgbClr val="333333"/>
      </a:dk1>
      <a:lt1>
        <a:srgbClr val="FDFDFD"/>
      </a:lt1>
      <a:dk2>
        <a:srgbClr val="FCEBDA"/>
      </a:dk2>
      <a:lt2>
        <a:srgbClr val="FFE67B"/>
      </a:lt2>
      <a:accent1>
        <a:srgbClr val="FAC163"/>
      </a:accent1>
      <a:accent2>
        <a:srgbClr val="ED9AC2"/>
      </a:accent2>
      <a:accent3>
        <a:srgbClr val="967BEF"/>
      </a:accent3>
      <a:accent4>
        <a:srgbClr val="9DD7C8"/>
      </a:accent4>
      <a:accent5>
        <a:srgbClr val="4D8B3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5301</TotalTime>
  <Words>374</Words>
  <Application>Microsoft Office PowerPoint</Application>
  <PresentationFormat>Custom</PresentationFormat>
  <Paragraphs>131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Archivo</vt:lpstr>
      <vt:lpstr>Archivo Light</vt:lpstr>
      <vt:lpstr>Arial</vt:lpstr>
      <vt:lpstr>Cambria Math</vt:lpstr>
      <vt:lpstr>Fredoka</vt:lpstr>
      <vt:lpstr>Fredoka Medium</vt:lpstr>
      <vt:lpstr>Nunito Light</vt:lpstr>
      <vt:lpstr>Paytone One</vt:lpstr>
      <vt:lpstr>Times New Roman</vt:lpstr>
      <vt:lpstr>Varela Round</vt:lpstr>
      <vt:lpstr>Wingdings</vt:lpstr>
      <vt:lpstr> Middle School Activities to Celebrate Easter by Slidesgo</vt:lpstr>
      <vt:lpstr>TOÁN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31.1_Luyện tập_Trang 87</dc:title>
  <dc:creator>ADMIN</dc:creator>
  <cp:lastModifiedBy>STD_DELL</cp:lastModifiedBy>
  <cp:revision>453</cp:revision>
  <dcterms:modified xsi:type="dcterms:W3CDTF">2025-04-15T14:35:56Z</dcterms:modified>
</cp:coreProperties>
</file>