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50" r:id="rId1"/>
  </p:sldMasterIdLst>
  <p:notesMasterIdLst>
    <p:notesMasterId r:id="rId15"/>
  </p:notesMasterIdLst>
  <p:sldIdLst>
    <p:sldId id="847" r:id="rId2"/>
    <p:sldId id="1067" r:id="rId3"/>
    <p:sldId id="1036" r:id="rId4"/>
    <p:sldId id="1061" r:id="rId5"/>
    <p:sldId id="1062" r:id="rId6"/>
    <p:sldId id="1063" r:id="rId7"/>
    <p:sldId id="1037" r:id="rId8"/>
    <p:sldId id="1059" r:id="rId9"/>
    <p:sldId id="1048" r:id="rId10"/>
    <p:sldId id="1045" r:id="rId11"/>
    <p:sldId id="1055" r:id="rId12"/>
    <p:sldId id="1056" r:id="rId13"/>
    <p:sldId id="1065" r:id="rId14"/>
  </p:sldIdLst>
  <p:sldSz cx="12161838" cy="6858000"/>
  <p:notesSz cx="6858000" cy="9144000"/>
  <p:custDataLst>
    <p:tags r:id="rId1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FCEF"/>
    <a:srgbClr val="F1EFE8"/>
    <a:srgbClr val="FED43E"/>
    <a:srgbClr val="EEECE5"/>
    <a:srgbClr val="FFFF99"/>
    <a:srgbClr val="F8E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25C379-8424-4B3C-851D-A5F68EA15CB4}">
  <a:tblStyle styleId="{2625C379-8424-4B3C-851D-A5F68EA15C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79" autoAdjust="0"/>
  </p:normalViewPr>
  <p:slideViewPr>
    <p:cSldViewPr snapToGrid="0">
      <p:cViewPr varScale="1">
        <p:scale>
          <a:sx n="73" d="100"/>
          <a:sy n="73" d="100"/>
        </p:scale>
        <p:origin x="97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40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184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cùng HS giải và tính ở bảng lớp</a:t>
            </a:r>
          </a:p>
        </p:txBody>
      </p:sp>
    </p:spTree>
    <p:extLst>
      <p:ext uri="{BB962C8B-B14F-4D97-AF65-F5344CB8AC3E}">
        <p14:creationId xmlns:p14="http://schemas.microsoft.com/office/powerpoint/2010/main" val="3282290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cùng HS giải thích ở bảng lớp</a:t>
            </a:r>
          </a:p>
        </p:txBody>
      </p:sp>
    </p:spTree>
    <p:extLst>
      <p:ext uri="{BB962C8B-B14F-4D97-AF65-F5344CB8AC3E}">
        <p14:creationId xmlns:p14="http://schemas.microsoft.com/office/powerpoint/2010/main" val="1822239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95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1"/>
          </p:nvPr>
        </p:nvSpPr>
        <p:spPr>
          <a:xfrm>
            <a:off x="6622045" y="3482484"/>
            <a:ext cx="3510494" cy="15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91" name="Google Shape;91;p5"/>
          <p:cNvSpPr txBox="1">
            <a:spLocks noGrp="1"/>
          </p:cNvSpPr>
          <p:nvPr>
            <p:ph type="subTitle" idx="2"/>
          </p:nvPr>
        </p:nvSpPr>
        <p:spPr>
          <a:xfrm>
            <a:off x="2004296" y="3482484"/>
            <a:ext cx="3510494" cy="15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92" name="Google Shape;92;p5"/>
          <p:cNvSpPr txBox="1">
            <a:spLocks noGrp="1"/>
          </p:cNvSpPr>
          <p:nvPr>
            <p:ph type="subTitle" idx="3"/>
          </p:nvPr>
        </p:nvSpPr>
        <p:spPr>
          <a:xfrm>
            <a:off x="6622044" y="2986484"/>
            <a:ext cx="3510494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solidFill>
                  <a:schemeClr val="dk1"/>
                </a:solidFill>
                <a:latin typeface="Fredoka Medium"/>
                <a:ea typeface="Fredoka Medium"/>
                <a:cs typeface="Fredoka Medium"/>
                <a:sym typeface="Fredok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latin typeface="Fredoka"/>
                <a:ea typeface="Fredoka"/>
                <a:cs typeface="Fredoka"/>
                <a:sym typeface="Fredok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latin typeface="Fredoka"/>
                <a:ea typeface="Fredoka"/>
                <a:cs typeface="Fredoka"/>
                <a:sym typeface="Fredok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latin typeface="Fredoka"/>
                <a:ea typeface="Fredoka"/>
                <a:cs typeface="Fredoka"/>
                <a:sym typeface="Fredok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latin typeface="Fredoka"/>
                <a:ea typeface="Fredoka"/>
                <a:cs typeface="Fredoka"/>
                <a:sym typeface="Fredok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latin typeface="Fredoka"/>
                <a:ea typeface="Fredoka"/>
                <a:cs typeface="Fredoka"/>
                <a:sym typeface="Fredok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latin typeface="Fredoka"/>
                <a:ea typeface="Fredoka"/>
                <a:cs typeface="Fredoka"/>
                <a:sym typeface="Fredok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latin typeface="Fredoka"/>
                <a:ea typeface="Fredoka"/>
                <a:cs typeface="Fredoka"/>
                <a:sym typeface="Fredok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endParaRPr/>
          </a:p>
        </p:txBody>
      </p:sp>
      <p:sp>
        <p:nvSpPr>
          <p:cNvPr id="93" name="Google Shape;93;p5"/>
          <p:cNvSpPr txBox="1">
            <a:spLocks noGrp="1"/>
          </p:cNvSpPr>
          <p:nvPr>
            <p:ph type="subTitle" idx="4"/>
          </p:nvPr>
        </p:nvSpPr>
        <p:spPr>
          <a:xfrm>
            <a:off x="2004296" y="2986484"/>
            <a:ext cx="3510494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solidFill>
                  <a:schemeClr val="dk1"/>
                </a:solidFill>
                <a:latin typeface="Fredoka Medium"/>
                <a:ea typeface="Fredoka Medium"/>
                <a:cs typeface="Fredoka Medium"/>
                <a:sym typeface="Fredok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latin typeface="Fredoka"/>
                <a:ea typeface="Fredoka"/>
                <a:cs typeface="Fredoka"/>
                <a:sym typeface="Fredok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latin typeface="Fredoka"/>
                <a:ea typeface="Fredoka"/>
                <a:cs typeface="Fredoka"/>
                <a:sym typeface="Fredok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latin typeface="Fredoka"/>
                <a:ea typeface="Fredoka"/>
                <a:cs typeface="Fredoka"/>
                <a:sym typeface="Fredok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latin typeface="Fredoka"/>
                <a:ea typeface="Fredoka"/>
                <a:cs typeface="Fredoka"/>
                <a:sym typeface="Fredok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latin typeface="Fredoka"/>
                <a:ea typeface="Fredoka"/>
                <a:cs typeface="Fredoka"/>
                <a:sym typeface="Fredok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latin typeface="Fredoka"/>
                <a:ea typeface="Fredoka"/>
                <a:cs typeface="Fredoka"/>
                <a:sym typeface="Fredok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latin typeface="Fredoka"/>
                <a:ea typeface="Fredoka"/>
                <a:cs typeface="Fredoka"/>
                <a:sym typeface="Fredok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endParaRPr/>
          </a:p>
        </p:txBody>
      </p:sp>
      <p:grpSp>
        <p:nvGrpSpPr>
          <p:cNvPr id="94" name="Google Shape;94;p5"/>
          <p:cNvGrpSpPr/>
          <p:nvPr/>
        </p:nvGrpSpPr>
        <p:grpSpPr>
          <a:xfrm>
            <a:off x="315153" y="4634658"/>
            <a:ext cx="335174" cy="584205"/>
            <a:chOff x="236951" y="3475993"/>
            <a:chExt cx="252004" cy="438154"/>
          </a:xfrm>
        </p:grpSpPr>
        <p:sp>
          <p:nvSpPr>
            <p:cNvPr id="95" name="Google Shape;95;p5"/>
            <p:cNvSpPr/>
            <p:nvPr/>
          </p:nvSpPr>
          <p:spPr>
            <a:xfrm>
              <a:off x="370230" y="3475993"/>
              <a:ext cx="118725" cy="111474"/>
            </a:xfrm>
            <a:custGeom>
              <a:avLst/>
              <a:gdLst/>
              <a:ahLst/>
              <a:cxnLst/>
              <a:rect l="l" t="t" r="r" b="b"/>
              <a:pathLst>
                <a:path w="1378" h="1292" extrusionOk="0">
                  <a:moveTo>
                    <a:pt x="689" y="0"/>
                  </a:moveTo>
                  <a:cubicBezTo>
                    <a:pt x="648" y="440"/>
                    <a:pt x="552" y="606"/>
                    <a:pt x="0" y="646"/>
                  </a:cubicBezTo>
                  <a:cubicBezTo>
                    <a:pt x="552" y="685"/>
                    <a:pt x="648" y="852"/>
                    <a:pt x="689" y="1291"/>
                  </a:cubicBezTo>
                  <a:cubicBezTo>
                    <a:pt x="730" y="852"/>
                    <a:pt x="826" y="685"/>
                    <a:pt x="1377" y="646"/>
                  </a:cubicBezTo>
                  <a:cubicBezTo>
                    <a:pt x="826" y="606"/>
                    <a:pt x="730" y="440"/>
                    <a:pt x="689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236951" y="3725199"/>
              <a:ext cx="201198" cy="188949"/>
            </a:xfrm>
            <a:custGeom>
              <a:avLst/>
              <a:gdLst/>
              <a:ahLst/>
              <a:cxnLst/>
              <a:rect l="l" t="t" r="r" b="b"/>
              <a:pathLst>
                <a:path w="1378" h="1292" extrusionOk="0">
                  <a:moveTo>
                    <a:pt x="689" y="0"/>
                  </a:moveTo>
                  <a:cubicBezTo>
                    <a:pt x="648" y="440"/>
                    <a:pt x="552" y="606"/>
                    <a:pt x="0" y="646"/>
                  </a:cubicBezTo>
                  <a:cubicBezTo>
                    <a:pt x="552" y="685"/>
                    <a:pt x="648" y="852"/>
                    <a:pt x="689" y="1291"/>
                  </a:cubicBezTo>
                  <a:cubicBezTo>
                    <a:pt x="730" y="852"/>
                    <a:pt x="826" y="685"/>
                    <a:pt x="1377" y="646"/>
                  </a:cubicBezTo>
                  <a:cubicBezTo>
                    <a:pt x="826" y="606"/>
                    <a:pt x="730" y="440"/>
                    <a:pt x="689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" name="Google Shape;97;p5"/>
          <p:cNvGrpSpPr/>
          <p:nvPr/>
        </p:nvGrpSpPr>
        <p:grpSpPr>
          <a:xfrm>
            <a:off x="-63343" y="5760367"/>
            <a:ext cx="13302010" cy="1944468"/>
            <a:chOff x="-47625" y="4320275"/>
            <a:chExt cx="10001250" cy="1458351"/>
          </a:xfrm>
        </p:grpSpPr>
        <p:grpSp>
          <p:nvGrpSpPr>
            <p:cNvPr id="98" name="Google Shape;98;p5"/>
            <p:cNvGrpSpPr/>
            <p:nvPr/>
          </p:nvGrpSpPr>
          <p:grpSpPr>
            <a:xfrm>
              <a:off x="-47625" y="4320275"/>
              <a:ext cx="10001250" cy="1342130"/>
              <a:chOff x="-47625" y="4320275"/>
              <a:chExt cx="10001250" cy="1342130"/>
            </a:xfrm>
          </p:grpSpPr>
          <p:grpSp>
            <p:nvGrpSpPr>
              <p:cNvPr id="99" name="Google Shape;99;p5"/>
              <p:cNvGrpSpPr/>
              <p:nvPr/>
            </p:nvGrpSpPr>
            <p:grpSpPr>
              <a:xfrm>
                <a:off x="-47625" y="4320276"/>
                <a:ext cx="10001250" cy="1342130"/>
                <a:chOff x="-47625" y="4320276"/>
                <a:chExt cx="10001250" cy="1342130"/>
              </a:xfrm>
            </p:grpSpPr>
            <p:sp>
              <p:nvSpPr>
                <p:cNvPr id="100" name="Google Shape;100;p5"/>
                <p:cNvSpPr/>
                <p:nvPr/>
              </p:nvSpPr>
              <p:spPr>
                <a:xfrm>
                  <a:off x="-47625" y="4758700"/>
                  <a:ext cx="5200848" cy="38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7" h="743" extrusionOk="0">
                      <a:moveTo>
                        <a:pt x="4486" y="319"/>
                      </a:moveTo>
                      <a:cubicBezTo>
                        <a:pt x="4337" y="177"/>
                        <a:pt x="4123" y="120"/>
                        <a:pt x="3917" y="118"/>
                      </a:cubicBezTo>
                      <a:cubicBezTo>
                        <a:pt x="3711" y="117"/>
                        <a:pt x="3509" y="166"/>
                        <a:pt x="3308" y="211"/>
                      </a:cubicBezTo>
                      <a:cubicBezTo>
                        <a:pt x="2904" y="301"/>
                        <a:pt x="2494" y="376"/>
                        <a:pt x="2080" y="388"/>
                      </a:cubicBezTo>
                      <a:cubicBezTo>
                        <a:pt x="1666" y="401"/>
                        <a:pt x="1246" y="349"/>
                        <a:pt x="863" y="193"/>
                      </a:cubicBezTo>
                      <a:cubicBezTo>
                        <a:pt x="721" y="135"/>
                        <a:pt x="584" y="64"/>
                        <a:pt x="435" y="32"/>
                      </a:cubicBezTo>
                      <a:cubicBezTo>
                        <a:pt x="285" y="0"/>
                        <a:pt x="116" y="14"/>
                        <a:pt x="0" y="114"/>
                      </a:cubicBezTo>
                      <a:lnTo>
                        <a:pt x="0" y="742"/>
                      </a:lnTo>
                      <a:lnTo>
                        <a:pt x="4482" y="742"/>
                      </a:lnTo>
                      <a:lnTo>
                        <a:pt x="4486" y="319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Google Shape;101;p5"/>
                <p:cNvSpPr/>
                <p:nvPr/>
              </p:nvSpPr>
              <p:spPr>
                <a:xfrm rot="-173814" flipH="1">
                  <a:off x="3810270" y="4474293"/>
                  <a:ext cx="6121135" cy="1034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7" h="743" extrusionOk="0">
                      <a:moveTo>
                        <a:pt x="4486" y="319"/>
                      </a:moveTo>
                      <a:cubicBezTo>
                        <a:pt x="4337" y="177"/>
                        <a:pt x="4123" y="120"/>
                        <a:pt x="3917" y="118"/>
                      </a:cubicBezTo>
                      <a:cubicBezTo>
                        <a:pt x="3711" y="117"/>
                        <a:pt x="3509" y="166"/>
                        <a:pt x="3308" y="211"/>
                      </a:cubicBezTo>
                      <a:cubicBezTo>
                        <a:pt x="2904" y="301"/>
                        <a:pt x="2494" y="376"/>
                        <a:pt x="2080" y="388"/>
                      </a:cubicBezTo>
                      <a:cubicBezTo>
                        <a:pt x="1666" y="401"/>
                        <a:pt x="1246" y="349"/>
                        <a:pt x="863" y="193"/>
                      </a:cubicBezTo>
                      <a:cubicBezTo>
                        <a:pt x="721" y="135"/>
                        <a:pt x="584" y="64"/>
                        <a:pt x="435" y="32"/>
                      </a:cubicBezTo>
                      <a:cubicBezTo>
                        <a:pt x="285" y="0"/>
                        <a:pt x="116" y="14"/>
                        <a:pt x="0" y="114"/>
                      </a:cubicBezTo>
                      <a:lnTo>
                        <a:pt x="0" y="742"/>
                      </a:lnTo>
                      <a:lnTo>
                        <a:pt x="4482" y="742"/>
                      </a:lnTo>
                      <a:lnTo>
                        <a:pt x="4486" y="319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2" name="Google Shape;102;p5"/>
              <p:cNvGrpSpPr/>
              <p:nvPr/>
            </p:nvGrpSpPr>
            <p:grpSpPr>
              <a:xfrm>
                <a:off x="2654950" y="4320275"/>
                <a:ext cx="1681730" cy="1128298"/>
                <a:chOff x="2540650" y="4320275"/>
                <a:chExt cx="1681730" cy="1128298"/>
              </a:xfrm>
            </p:grpSpPr>
            <p:sp>
              <p:nvSpPr>
                <p:cNvPr id="103" name="Google Shape;103;p5"/>
                <p:cNvSpPr/>
                <p:nvPr/>
              </p:nvSpPr>
              <p:spPr>
                <a:xfrm rot="-3843001">
                  <a:off x="2741047" y="4397629"/>
                  <a:ext cx="740588" cy="908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" h="962" extrusionOk="0">
                      <a:moveTo>
                        <a:pt x="811" y="392"/>
                      </a:moveTo>
                      <a:cubicBezTo>
                        <a:pt x="812" y="291"/>
                        <a:pt x="543" y="385"/>
                        <a:pt x="501" y="402"/>
                      </a:cubicBezTo>
                      <a:cubicBezTo>
                        <a:pt x="406" y="439"/>
                        <a:pt x="313" y="484"/>
                        <a:pt x="224" y="534"/>
                      </a:cubicBezTo>
                      <a:cubicBezTo>
                        <a:pt x="296" y="484"/>
                        <a:pt x="682" y="242"/>
                        <a:pt x="633" y="118"/>
                      </a:cubicBezTo>
                      <a:cubicBezTo>
                        <a:pt x="632" y="114"/>
                        <a:pt x="630" y="111"/>
                        <a:pt x="628" y="108"/>
                      </a:cubicBezTo>
                      <a:cubicBezTo>
                        <a:pt x="560" y="0"/>
                        <a:pt x="282" y="291"/>
                        <a:pt x="234" y="337"/>
                      </a:cubicBezTo>
                      <a:cubicBezTo>
                        <a:pt x="161" y="406"/>
                        <a:pt x="48" y="484"/>
                        <a:pt x="37" y="593"/>
                      </a:cubicBezTo>
                      <a:cubicBezTo>
                        <a:pt x="0" y="961"/>
                        <a:pt x="699" y="803"/>
                        <a:pt x="881" y="720"/>
                      </a:cubicBezTo>
                      <a:cubicBezTo>
                        <a:pt x="1033" y="650"/>
                        <a:pt x="736" y="620"/>
                        <a:pt x="691" y="619"/>
                      </a:cubicBezTo>
                      <a:cubicBezTo>
                        <a:pt x="582" y="618"/>
                        <a:pt x="448" y="632"/>
                        <a:pt x="350" y="684"/>
                      </a:cubicBezTo>
                      <a:cubicBezTo>
                        <a:pt x="448" y="632"/>
                        <a:pt x="536" y="572"/>
                        <a:pt x="629" y="512"/>
                      </a:cubicBezTo>
                      <a:cubicBezTo>
                        <a:pt x="665" y="489"/>
                        <a:pt x="810" y="440"/>
                        <a:pt x="811" y="392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104;p5"/>
                <p:cNvSpPr/>
                <p:nvPr/>
              </p:nvSpPr>
              <p:spPr>
                <a:xfrm rot="-3843049">
                  <a:off x="3182579" y="4728260"/>
                  <a:ext cx="469463" cy="576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" h="962" extrusionOk="0">
                      <a:moveTo>
                        <a:pt x="811" y="392"/>
                      </a:moveTo>
                      <a:cubicBezTo>
                        <a:pt x="812" y="291"/>
                        <a:pt x="543" y="385"/>
                        <a:pt x="501" y="402"/>
                      </a:cubicBezTo>
                      <a:cubicBezTo>
                        <a:pt x="406" y="439"/>
                        <a:pt x="313" y="484"/>
                        <a:pt x="224" y="534"/>
                      </a:cubicBezTo>
                      <a:cubicBezTo>
                        <a:pt x="296" y="484"/>
                        <a:pt x="682" y="242"/>
                        <a:pt x="633" y="118"/>
                      </a:cubicBezTo>
                      <a:cubicBezTo>
                        <a:pt x="632" y="114"/>
                        <a:pt x="630" y="111"/>
                        <a:pt x="628" y="108"/>
                      </a:cubicBezTo>
                      <a:cubicBezTo>
                        <a:pt x="560" y="0"/>
                        <a:pt x="282" y="291"/>
                        <a:pt x="234" y="337"/>
                      </a:cubicBezTo>
                      <a:cubicBezTo>
                        <a:pt x="161" y="406"/>
                        <a:pt x="48" y="484"/>
                        <a:pt x="37" y="593"/>
                      </a:cubicBezTo>
                      <a:cubicBezTo>
                        <a:pt x="0" y="961"/>
                        <a:pt x="699" y="803"/>
                        <a:pt x="881" y="720"/>
                      </a:cubicBezTo>
                      <a:cubicBezTo>
                        <a:pt x="1033" y="650"/>
                        <a:pt x="736" y="620"/>
                        <a:pt x="691" y="619"/>
                      </a:cubicBezTo>
                      <a:cubicBezTo>
                        <a:pt x="582" y="618"/>
                        <a:pt x="448" y="632"/>
                        <a:pt x="350" y="684"/>
                      </a:cubicBezTo>
                      <a:cubicBezTo>
                        <a:pt x="448" y="632"/>
                        <a:pt x="536" y="572"/>
                        <a:pt x="629" y="512"/>
                      </a:cubicBezTo>
                      <a:cubicBezTo>
                        <a:pt x="665" y="489"/>
                        <a:pt x="810" y="440"/>
                        <a:pt x="811" y="392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Google Shape;105;p5"/>
                <p:cNvSpPr/>
                <p:nvPr/>
              </p:nvSpPr>
              <p:spPr>
                <a:xfrm rot="-3843032">
                  <a:off x="3351080" y="4535305"/>
                  <a:ext cx="685750" cy="841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" h="962" extrusionOk="0">
                      <a:moveTo>
                        <a:pt x="811" y="392"/>
                      </a:moveTo>
                      <a:cubicBezTo>
                        <a:pt x="812" y="291"/>
                        <a:pt x="543" y="385"/>
                        <a:pt x="501" y="402"/>
                      </a:cubicBezTo>
                      <a:cubicBezTo>
                        <a:pt x="406" y="439"/>
                        <a:pt x="313" y="484"/>
                        <a:pt x="224" y="534"/>
                      </a:cubicBezTo>
                      <a:cubicBezTo>
                        <a:pt x="296" y="484"/>
                        <a:pt x="682" y="242"/>
                        <a:pt x="633" y="118"/>
                      </a:cubicBezTo>
                      <a:cubicBezTo>
                        <a:pt x="632" y="114"/>
                        <a:pt x="630" y="111"/>
                        <a:pt x="628" y="108"/>
                      </a:cubicBezTo>
                      <a:cubicBezTo>
                        <a:pt x="560" y="0"/>
                        <a:pt x="282" y="291"/>
                        <a:pt x="234" y="337"/>
                      </a:cubicBezTo>
                      <a:cubicBezTo>
                        <a:pt x="161" y="406"/>
                        <a:pt x="48" y="484"/>
                        <a:pt x="37" y="593"/>
                      </a:cubicBezTo>
                      <a:cubicBezTo>
                        <a:pt x="0" y="961"/>
                        <a:pt x="699" y="803"/>
                        <a:pt x="881" y="720"/>
                      </a:cubicBezTo>
                      <a:cubicBezTo>
                        <a:pt x="1033" y="650"/>
                        <a:pt x="736" y="620"/>
                        <a:pt x="691" y="619"/>
                      </a:cubicBezTo>
                      <a:cubicBezTo>
                        <a:pt x="582" y="618"/>
                        <a:pt x="448" y="632"/>
                        <a:pt x="350" y="684"/>
                      </a:cubicBezTo>
                      <a:cubicBezTo>
                        <a:pt x="448" y="632"/>
                        <a:pt x="536" y="572"/>
                        <a:pt x="629" y="512"/>
                      </a:cubicBezTo>
                      <a:cubicBezTo>
                        <a:pt x="665" y="489"/>
                        <a:pt x="810" y="440"/>
                        <a:pt x="811" y="392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06" name="Google Shape;106;p5"/>
            <p:cNvSpPr/>
            <p:nvPr/>
          </p:nvSpPr>
          <p:spPr>
            <a:xfrm>
              <a:off x="3948927" y="4580469"/>
              <a:ext cx="1278626" cy="1198157"/>
            </a:xfrm>
            <a:custGeom>
              <a:avLst/>
              <a:gdLst/>
              <a:ahLst/>
              <a:cxnLst/>
              <a:rect l="l" t="t" r="r" b="b"/>
              <a:pathLst>
                <a:path w="1120" h="1048" extrusionOk="0">
                  <a:moveTo>
                    <a:pt x="169" y="965"/>
                  </a:moveTo>
                  <a:cubicBezTo>
                    <a:pt x="303" y="986"/>
                    <a:pt x="434" y="1024"/>
                    <a:pt x="568" y="1029"/>
                  </a:cubicBezTo>
                  <a:cubicBezTo>
                    <a:pt x="647" y="1032"/>
                    <a:pt x="725" y="1047"/>
                    <a:pt x="804" y="1040"/>
                  </a:cubicBezTo>
                  <a:cubicBezTo>
                    <a:pt x="918" y="1030"/>
                    <a:pt x="1119" y="585"/>
                    <a:pt x="1115" y="423"/>
                  </a:cubicBezTo>
                  <a:cubicBezTo>
                    <a:pt x="1112" y="317"/>
                    <a:pt x="1095" y="212"/>
                    <a:pt x="1063" y="112"/>
                  </a:cubicBezTo>
                  <a:cubicBezTo>
                    <a:pt x="1052" y="77"/>
                    <a:pt x="1037" y="39"/>
                    <a:pt x="1008" y="23"/>
                  </a:cubicBezTo>
                  <a:cubicBezTo>
                    <a:pt x="987" y="12"/>
                    <a:pt x="963" y="13"/>
                    <a:pt x="941" y="19"/>
                  </a:cubicBezTo>
                  <a:cubicBezTo>
                    <a:pt x="856" y="42"/>
                    <a:pt x="793" y="145"/>
                    <a:pt x="803" y="244"/>
                  </a:cubicBezTo>
                  <a:cubicBezTo>
                    <a:pt x="782" y="187"/>
                    <a:pt x="780" y="119"/>
                    <a:pt x="747" y="69"/>
                  </a:cubicBezTo>
                  <a:cubicBezTo>
                    <a:pt x="745" y="66"/>
                    <a:pt x="743" y="62"/>
                    <a:pt x="741" y="59"/>
                  </a:cubicBezTo>
                  <a:cubicBezTo>
                    <a:pt x="713" y="24"/>
                    <a:pt x="671" y="4"/>
                    <a:pt x="630" y="8"/>
                  </a:cubicBezTo>
                  <a:cubicBezTo>
                    <a:pt x="571" y="13"/>
                    <a:pt x="474" y="104"/>
                    <a:pt x="494" y="182"/>
                  </a:cubicBezTo>
                  <a:cubicBezTo>
                    <a:pt x="477" y="115"/>
                    <a:pt x="448" y="35"/>
                    <a:pt x="387" y="26"/>
                  </a:cubicBezTo>
                  <a:cubicBezTo>
                    <a:pt x="353" y="21"/>
                    <a:pt x="320" y="40"/>
                    <a:pt x="299" y="70"/>
                  </a:cubicBezTo>
                  <a:cubicBezTo>
                    <a:pt x="277" y="99"/>
                    <a:pt x="265" y="137"/>
                    <a:pt x="257" y="173"/>
                  </a:cubicBezTo>
                  <a:cubicBezTo>
                    <a:pt x="249" y="134"/>
                    <a:pt x="241" y="95"/>
                    <a:pt x="222" y="61"/>
                  </a:cubicBezTo>
                  <a:cubicBezTo>
                    <a:pt x="203" y="28"/>
                    <a:pt x="171" y="1"/>
                    <a:pt x="137" y="0"/>
                  </a:cubicBezTo>
                  <a:cubicBezTo>
                    <a:pt x="99" y="0"/>
                    <a:pt x="65" y="29"/>
                    <a:pt x="46" y="67"/>
                  </a:cubicBezTo>
                  <a:cubicBezTo>
                    <a:pt x="27" y="104"/>
                    <a:pt x="21" y="149"/>
                    <a:pt x="16" y="191"/>
                  </a:cubicBezTo>
                  <a:cubicBezTo>
                    <a:pt x="7" y="260"/>
                    <a:pt x="0" y="693"/>
                    <a:pt x="10" y="762"/>
                  </a:cubicBezTo>
                  <a:cubicBezTo>
                    <a:pt x="25" y="860"/>
                    <a:pt x="78" y="951"/>
                    <a:pt x="169" y="96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" name="Google Shape;107;p5"/>
          <p:cNvGrpSpPr/>
          <p:nvPr/>
        </p:nvGrpSpPr>
        <p:grpSpPr>
          <a:xfrm>
            <a:off x="225147" y="353168"/>
            <a:ext cx="11708118" cy="4372777"/>
            <a:chOff x="169279" y="264875"/>
            <a:chExt cx="8802866" cy="3279583"/>
          </a:xfrm>
        </p:grpSpPr>
        <p:grpSp>
          <p:nvGrpSpPr>
            <p:cNvPr id="108" name="Google Shape;108;p5"/>
            <p:cNvGrpSpPr/>
            <p:nvPr/>
          </p:nvGrpSpPr>
          <p:grpSpPr>
            <a:xfrm rot="5084080">
              <a:off x="187262" y="1495557"/>
              <a:ext cx="300588" cy="310279"/>
              <a:chOff x="2682015" y="678665"/>
              <a:chExt cx="175585" cy="181246"/>
            </a:xfrm>
          </p:grpSpPr>
          <p:sp>
            <p:nvSpPr>
              <p:cNvPr id="109" name="Google Shape;109;p5"/>
              <p:cNvSpPr/>
              <p:nvPr/>
            </p:nvSpPr>
            <p:spPr>
              <a:xfrm>
                <a:off x="2683400" y="678665"/>
                <a:ext cx="174200" cy="179860"/>
              </a:xfrm>
              <a:custGeom>
                <a:avLst/>
                <a:gdLst/>
                <a:ahLst/>
                <a:cxnLst/>
                <a:rect l="l" t="t" r="r" b="b"/>
                <a:pathLst>
                  <a:path w="542" h="558" extrusionOk="0">
                    <a:moveTo>
                      <a:pt x="512" y="121"/>
                    </a:moveTo>
                    <a:cubicBezTo>
                      <a:pt x="511" y="124"/>
                      <a:pt x="510" y="127"/>
                      <a:pt x="508" y="130"/>
                    </a:cubicBezTo>
                    <a:lnTo>
                      <a:pt x="508" y="130"/>
                    </a:lnTo>
                    <a:cubicBezTo>
                      <a:pt x="496" y="161"/>
                      <a:pt x="482" y="192"/>
                      <a:pt x="465" y="221"/>
                    </a:cubicBezTo>
                    <a:cubicBezTo>
                      <a:pt x="464" y="224"/>
                      <a:pt x="462" y="227"/>
                      <a:pt x="461" y="230"/>
                    </a:cubicBezTo>
                    <a:cubicBezTo>
                      <a:pt x="440" y="266"/>
                      <a:pt x="416" y="300"/>
                      <a:pt x="389" y="331"/>
                    </a:cubicBezTo>
                    <a:lnTo>
                      <a:pt x="389" y="331"/>
                    </a:lnTo>
                    <a:cubicBezTo>
                      <a:pt x="387" y="334"/>
                      <a:pt x="385" y="337"/>
                      <a:pt x="382" y="339"/>
                    </a:cubicBezTo>
                    <a:cubicBezTo>
                      <a:pt x="375" y="348"/>
                      <a:pt x="367" y="356"/>
                      <a:pt x="360" y="364"/>
                    </a:cubicBezTo>
                    <a:cubicBezTo>
                      <a:pt x="336" y="389"/>
                      <a:pt x="310" y="412"/>
                      <a:pt x="281" y="434"/>
                    </a:cubicBezTo>
                    <a:cubicBezTo>
                      <a:pt x="278" y="436"/>
                      <a:pt x="275" y="438"/>
                      <a:pt x="272" y="441"/>
                    </a:cubicBezTo>
                    <a:cubicBezTo>
                      <a:pt x="195" y="496"/>
                      <a:pt x="104" y="536"/>
                      <a:pt x="13" y="554"/>
                    </a:cubicBezTo>
                    <a:cubicBezTo>
                      <a:pt x="8" y="555"/>
                      <a:pt x="5" y="556"/>
                      <a:pt x="1" y="557"/>
                    </a:cubicBezTo>
                    <a:cubicBezTo>
                      <a:pt x="0" y="557"/>
                      <a:pt x="0" y="557"/>
                      <a:pt x="0" y="557"/>
                    </a:cubicBezTo>
                    <a:cubicBezTo>
                      <a:pt x="21" y="473"/>
                      <a:pt x="57" y="393"/>
                      <a:pt x="105" y="321"/>
                    </a:cubicBezTo>
                    <a:cubicBezTo>
                      <a:pt x="107" y="318"/>
                      <a:pt x="110" y="315"/>
                      <a:pt x="112" y="311"/>
                    </a:cubicBezTo>
                    <a:cubicBezTo>
                      <a:pt x="140" y="271"/>
                      <a:pt x="172" y="232"/>
                      <a:pt x="207" y="198"/>
                    </a:cubicBezTo>
                    <a:lnTo>
                      <a:pt x="207" y="198"/>
                    </a:lnTo>
                    <a:cubicBezTo>
                      <a:pt x="210" y="195"/>
                      <a:pt x="212" y="192"/>
                      <a:pt x="215" y="190"/>
                    </a:cubicBezTo>
                    <a:cubicBezTo>
                      <a:pt x="256" y="150"/>
                      <a:pt x="302" y="114"/>
                      <a:pt x="351" y="84"/>
                    </a:cubicBezTo>
                    <a:cubicBezTo>
                      <a:pt x="353" y="82"/>
                      <a:pt x="356" y="81"/>
                      <a:pt x="359" y="79"/>
                    </a:cubicBezTo>
                    <a:cubicBezTo>
                      <a:pt x="413" y="46"/>
                      <a:pt x="471" y="21"/>
                      <a:pt x="532" y="3"/>
                    </a:cubicBezTo>
                    <a:lnTo>
                      <a:pt x="532" y="3"/>
                    </a:lnTo>
                    <a:cubicBezTo>
                      <a:pt x="535" y="2"/>
                      <a:pt x="538" y="1"/>
                      <a:pt x="541" y="0"/>
                    </a:cubicBezTo>
                    <a:cubicBezTo>
                      <a:pt x="541" y="2"/>
                      <a:pt x="541" y="4"/>
                      <a:pt x="541" y="6"/>
                    </a:cubicBezTo>
                    <a:cubicBezTo>
                      <a:pt x="535" y="45"/>
                      <a:pt x="525" y="83"/>
                      <a:pt x="511" y="121"/>
                    </a:cubicBezTo>
                    <a:lnTo>
                      <a:pt x="512" y="121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2682015" y="681562"/>
                <a:ext cx="172819" cy="17834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67" extrusionOk="0">
                    <a:moveTo>
                      <a:pt x="549" y="2"/>
                    </a:moveTo>
                    <a:cubicBezTo>
                      <a:pt x="547" y="0"/>
                      <a:pt x="545" y="0"/>
                      <a:pt x="543" y="2"/>
                    </a:cubicBezTo>
                    <a:cubicBezTo>
                      <a:pt x="541" y="3"/>
                      <a:pt x="463" y="73"/>
                      <a:pt x="364" y="169"/>
                    </a:cubicBezTo>
                    <a:lnTo>
                      <a:pt x="359" y="89"/>
                    </a:lnTo>
                    <a:cubicBezTo>
                      <a:pt x="359" y="86"/>
                      <a:pt x="357" y="84"/>
                      <a:pt x="355" y="85"/>
                    </a:cubicBezTo>
                    <a:cubicBezTo>
                      <a:pt x="352" y="85"/>
                      <a:pt x="350" y="87"/>
                      <a:pt x="350" y="89"/>
                    </a:cubicBezTo>
                    <a:lnTo>
                      <a:pt x="355" y="177"/>
                    </a:lnTo>
                    <a:cubicBezTo>
                      <a:pt x="313" y="219"/>
                      <a:pt x="267" y="264"/>
                      <a:pt x="221" y="311"/>
                    </a:cubicBezTo>
                    <a:lnTo>
                      <a:pt x="216" y="202"/>
                    </a:lnTo>
                    <a:cubicBezTo>
                      <a:pt x="216" y="200"/>
                      <a:pt x="214" y="198"/>
                      <a:pt x="211" y="198"/>
                    </a:cubicBezTo>
                    <a:cubicBezTo>
                      <a:pt x="208" y="198"/>
                      <a:pt x="206" y="200"/>
                      <a:pt x="207" y="203"/>
                    </a:cubicBezTo>
                    <a:lnTo>
                      <a:pt x="212" y="318"/>
                    </a:lnTo>
                    <a:cubicBezTo>
                      <a:pt x="212" y="318"/>
                      <a:pt x="212" y="319"/>
                      <a:pt x="213" y="319"/>
                    </a:cubicBezTo>
                    <a:cubicBezTo>
                      <a:pt x="201" y="331"/>
                      <a:pt x="190" y="342"/>
                      <a:pt x="179" y="354"/>
                    </a:cubicBezTo>
                    <a:lnTo>
                      <a:pt x="179" y="354"/>
                    </a:lnTo>
                    <a:cubicBezTo>
                      <a:pt x="159" y="375"/>
                      <a:pt x="139" y="396"/>
                      <a:pt x="120" y="417"/>
                    </a:cubicBezTo>
                    <a:lnTo>
                      <a:pt x="114" y="326"/>
                    </a:lnTo>
                    <a:cubicBezTo>
                      <a:pt x="114" y="324"/>
                      <a:pt x="111" y="322"/>
                      <a:pt x="109" y="322"/>
                    </a:cubicBezTo>
                    <a:cubicBezTo>
                      <a:pt x="106" y="322"/>
                      <a:pt x="104" y="324"/>
                      <a:pt x="105" y="327"/>
                    </a:cubicBezTo>
                    <a:lnTo>
                      <a:pt x="112" y="427"/>
                    </a:lnTo>
                    <a:cubicBezTo>
                      <a:pt x="70" y="473"/>
                      <a:pt x="31" y="518"/>
                      <a:pt x="1" y="559"/>
                    </a:cubicBezTo>
                    <a:cubicBezTo>
                      <a:pt x="0" y="561"/>
                      <a:pt x="0" y="564"/>
                      <a:pt x="2" y="565"/>
                    </a:cubicBezTo>
                    <a:cubicBezTo>
                      <a:pt x="3" y="566"/>
                      <a:pt x="4" y="566"/>
                      <a:pt x="5" y="566"/>
                    </a:cubicBezTo>
                    <a:cubicBezTo>
                      <a:pt x="6" y="566"/>
                      <a:pt x="7" y="565"/>
                      <a:pt x="8" y="564"/>
                    </a:cubicBezTo>
                    <a:cubicBezTo>
                      <a:pt x="37" y="526"/>
                      <a:pt x="73" y="483"/>
                      <a:pt x="114" y="438"/>
                    </a:cubicBezTo>
                    <a:lnTo>
                      <a:pt x="114" y="439"/>
                    </a:lnTo>
                    <a:cubicBezTo>
                      <a:pt x="115" y="439"/>
                      <a:pt x="116" y="440"/>
                      <a:pt x="118" y="440"/>
                    </a:cubicBezTo>
                    <a:cubicBezTo>
                      <a:pt x="118" y="440"/>
                      <a:pt x="208" y="427"/>
                      <a:pt x="284" y="443"/>
                    </a:cubicBezTo>
                    <a:cubicBezTo>
                      <a:pt x="285" y="443"/>
                      <a:pt x="285" y="443"/>
                      <a:pt x="285" y="443"/>
                    </a:cubicBezTo>
                    <a:cubicBezTo>
                      <a:pt x="287" y="443"/>
                      <a:pt x="289" y="441"/>
                      <a:pt x="290" y="439"/>
                    </a:cubicBezTo>
                    <a:cubicBezTo>
                      <a:pt x="290" y="437"/>
                      <a:pt x="289" y="435"/>
                      <a:pt x="286" y="434"/>
                    </a:cubicBezTo>
                    <a:cubicBezTo>
                      <a:pt x="218" y="420"/>
                      <a:pt x="141" y="428"/>
                      <a:pt x="121" y="430"/>
                    </a:cubicBezTo>
                    <a:lnTo>
                      <a:pt x="121" y="430"/>
                    </a:lnTo>
                    <a:cubicBezTo>
                      <a:pt x="142" y="407"/>
                      <a:pt x="163" y="384"/>
                      <a:pt x="185" y="361"/>
                    </a:cubicBezTo>
                    <a:cubicBezTo>
                      <a:pt x="200" y="358"/>
                      <a:pt x="313" y="338"/>
                      <a:pt x="393" y="340"/>
                    </a:cubicBezTo>
                    <a:cubicBezTo>
                      <a:pt x="396" y="340"/>
                      <a:pt x="398" y="339"/>
                      <a:pt x="398" y="336"/>
                    </a:cubicBezTo>
                    <a:cubicBezTo>
                      <a:pt x="398" y="334"/>
                      <a:pt x="396" y="332"/>
                      <a:pt x="394" y="332"/>
                    </a:cubicBezTo>
                    <a:cubicBezTo>
                      <a:pt x="324" y="329"/>
                      <a:pt x="231" y="344"/>
                      <a:pt x="196" y="350"/>
                    </a:cubicBezTo>
                    <a:cubicBezTo>
                      <a:pt x="227" y="318"/>
                      <a:pt x="258" y="286"/>
                      <a:pt x="289" y="255"/>
                    </a:cubicBezTo>
                    <a:lnTo>
                      <a:pt x="290" y="255"/>
                    </a:lnTo>
                    <a:lnTo>
                      <a:pt x="290" y="255"/>
                    </a:lnTo>
                    <a:lnTo>
                      <a:pt x="470" y="230"/>
                    </a:lnTo>
                    <a:cubicBezTo>
                      <a:pt x="473" y="230"/>
                      <a:pt x="474" y="228"/>
                      <a:pt x="474" y="225"/>
                    </a:cubicBezTo>
                    <a:cubicBezTo>
                      <a:pt x="474" y="223"/>
                      <a:pt x="472" y="221"/>
                      <a:pt x="469" y="221"/>
                    </a:cubicBezTo>
                    <a:lnTo>
                      <a:pt x="300" y="245"/>
                    </a:lnTo>
                    <a:cubicBezTo>
                      <a:pt x="331" y="214"/>
                      <a:pt x="361" y="185"/>
                      <a:pt x="389" y="158"/>
                    </a:cubicBezTo>
                    <a:cubicBezTo>
                      <a:pt x="390" y="159"/>
                      <a:pt x="391" y="160"/>
                      <a:pt x="392" y="160"/>
                    </a:cubicBezTo>
                    <a:lnTo>
                      <a:pt x="393" y="160"/>
                    </a:lnTo>
                    <a:lnTo>
                      <a:pt x="517" y="130"/>
                    </a:lnTo>
                    <a:cubicBezTo>
                      <a:pt x="519" y="130"/>
                      <a:pt x="521" y="127"/>
                      <a:pt x="520" y="125"/>
                    </a:cubicBezTo>
                    <a:cubicBezTo>
                      <a:pt x="520" y="122"/>
                      <a:pt x="517" y="121"/>
                      <a:pt x="515" y="122"/>
                    </a:cubicBezTo>
                    <a:lnTo>
                      <a:pt x="398" y="149"/>
                    </a:lnTo>
                    <a:cubicBezTo>
                      <a:pt x="483" y="67"/>
                      <a:pt x="547" y="10"/>
                      <a:pt x="549" y="8"/>
                    </a:cubicBezTo>
                    <a:cubicBezTo>
                      <a:pt x="551" y="7"/>
                      <a:pt x="551" y="4"/>
                      <a:pt x="549" y="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" name="Google Shape;111;p5"/>
            <p:cNvGrpSpPr/>
            <p:nvPr/>
          </p:nvGrpSpPr>
          <p:grpSpPr>
            <a:xfrm>
              <a:off x="8605328" y="264875"/>
              <a:ext cx="366817" cy="418121"/>
              <a:chOff x="3376062" y="655528"/>
              <a:chExt cx="214275" cy="244244"/>
            </a:xfrm>
          </p:grpSpPr>
          <p:sp>
            <p:nvSpPr>
              <p:cNvPr id="112" name="Google Shape;112;p5"/>
              <p:cNvSpPr/>
              <p:nvPr/>
            </p:nvSpPr>
            <p:spPr>
              <a:xfrm>
                <a:off x="3376062" y="655528"/>
                <a:ext cx="214275" cy="244244"/>
              </a:xfrm>
              <a:custGeom>
                <a:avLst/>
                <a:gdLst/>
                <a:ahLst/>
                <a:cxnLst/>
                <a:rect l="l" t="t" r="r" b="b"/>
                <a:pathLst>
                  <a:path w="632" h="718" extrusionOk="0">
                    <a:moveTo>
                      <a:pt x="631" y="0"/>
                    </a:moveTo>
                    <a:cubicBezTo>
                      <a:pt x="631" y="1"/>
                      <a:pt x="630" y="2"/>
                      <a:pt x="630" y="4"/>
                    </a:cubicBezTo>
                    <a:cubicBezTo>
                      <a:pt x="624" y="43"/>
                      <a:pt x="616" y="82"/>
                      <a:pt x="606" y="120"/>
                    </a:cubicBezTo>
                    <a:cubicBezTo>
                      <a:pt x="604" y="126"/>
                      <a:pt x="603" y="132"/>
                      <a:pt x="601" y="138"/>
                    </a:cubicBezTo>
                    <a:cubicBezTo>
                      <a:pt x="591" y="173"/>
                      <a:pt x="579" y="207"/>
                      <a:pt x="564" y="241"/>
                    </a:cubicBezTo>
                    <a:cubicBezTo>
                      <a:pt x="564" y="242"/>
                      <a:pt x="563" y="244"/>
                      <a:pt x="563" y="245"/>
                    </a:cubicBezTo>
                    <a:cubicBezTo>
                      <a:pt x="545" y="287"/>
                      <a:pt x="524" y="327"/>
                      <a:pt x="500" y="365"/>
                    </a:cubicBezTo>
                    <a:cubicBezTo>
                      <a:pt x="498" y="367"/>
                      <a:pt x="496" y="370"/>
                      <a:pt x="495" y="372"/>
                    </a:cubicBezTo>
                    <a:cubicBezTo>
                      <a:pt x="474" y="404"/>
                      <a:pt x="452" y="434"/>
                      <a:pt x="427" y="462"/>
                    </a:cubicBezTo>
                    <a:cubicBezTo>
                      <a:pt x="421" y="469"/>
                      <a:pt x="414" y="476"/>
                      <a:pt x="407" y="483"/>
                    </a:cubicBezTo>
                    <a:cubicBezTo>
                      <a:pt x="406" y="484"/>
                      <a:pt x="405" y="485"/>
                      <a:pt x="404" y="487"/>
                    </a:cubicBezTo>
                    <a:cubicBezTo>
                      <a:pt x="395" y="496"/>
                      <a:pt x="385" y="506"/>
                      <a:pt x="376" y="514"/>
                    </a:cubicBezTo>
                    <a:cubicBezTo>
                      <a:pt x="374" y="516"/>
                      <a:pt x="373" y="517"/>
                      <a:pt x="371" y="518"/>
                    </a:cubicBezTo>
                    <a:cubicBezTo>
                      <a:pt x="331" y="556"/>
                      <a:pt x="286" y="589"/>
                      <a:pt x="239" y="617"/>
                    </a:cubicBezTo>
                    <a:cubicBezTo>
                      <a:pt x="238" y="618"/>
                      <a:pt x="236" y="619"/>
                      <a:pt x="235" y="619"/>
                    </a:cubicBezTo>
                    <a:cubicBezTo>
                      <a:pt x="216" y="630"/>
                      <a:pt x="196" y="641"/>
                      <a:pt x="177" y="651"/>
                    </a:cubicBezTo>
                    <a:cubicBezTo>
                      <a:pt x="175" y="652"/>
                      <a:pt x="173" y="653"/>
                      <a:pt x="171" y="654"/>
                    </a:cubicBezTo>
                    <a:cubicBezTo>
                      <a:pt x="130" y="674"/>
                      <a:pt x="87" y="690"/>
                      <a:pt x="43" y="704"/>
                    </a:cubicBezTo>
                    <a:cubicBezTo>
                      <a:pt x="41" y="705"/>
                      <a:pt x="39" y="706"/>
                      <a:pt x="38" y="706"/>
                    </a:cubicBezTo>
                    <a:cubicBezTo>
                      <a:pt x="28" y="709"/>
                      <a:pt x="19" y="712"/>
                      <a:pt x="9" y="715"/>
                    </a:cubicBezTo>
                    <a:cubicBezTo>
                      <a:pt x="6" y="716"/>
                      <a:pt x="3" y="717"/>
                      <a:pt x="0" y="717"/>
                    </a:cubicBezTo>
                    <a:lnTo>
                      <a:pt x="0" y="716"/>
                    </a:lnTo>
                    <a:cubicBezTo>
                      <a:pt x="35" y="585"/>
                      <a:pt x="97" y="462"/>
                      <a:pt x="178" y="353"/>
                    </a:cubicBezTo>
                    <a:cubicBezTo>
                      <a:pt x="179" y="351"/>
                      <a:pt x="181" y="349"/>
                      <a:pt x="182" y="348"/>
                    </a:cubicBezTo>
                    <a:cubicBezTo>
                      <a:pt x="188" y="340"/>
                      <a:pt x="194" y="333"/>
                      <a:pt x="199" y="326"/>
                    </a:cubicBezTo>
                    <a:cubicBezTo>
                      <a:pt x="201" y="323"/>
                      <a:pt x="203" y="321"/>
                      <a:pt x="205" y="319"/>
                    </a:cubicBezTo>
                    <a:cubicBezTo>
                      <a:pt x="234" y="283"/>
                      <a:pt x="265" y="250"/>
                      <a:pt x="298" y="218"/>
                    </a:cubicBezTo>
                    <a:cubicBezTo>
                      <a:pt x="300" y="215"/>
                      <a:pt x="303" y="213"/>
                      <a:pt x="305" y="211"/>
                    </a:cubicBezTo>
                    <a:cubicBezTo>
                      <a:pt x="306" y="210"/>
                      <a:pt x="306" y="210"/>
                      <a:pt x="307" y="209"/>
                    </a:cubicBezTo>
                    <a:cubicBezTo>
                      <a:pt x="309" y="207"/>
                      <a:pt x="311" y="206"/>
                      <a:pt x="312" y="204"/>
                    </a:cubicBezTo>
                    <a:cubicBezTo>
                      <a:pt x="341" y="178"/>
                      <a:pt x="371" y="153"/>
                      <a:pt x="402" y="129"/>
                    </a:cubicBezTo>
                    <a:cubicBezTo>
                      <a:pt x="406" y="127"/>
                      <a:pt x="410" y="124"/>
                      <a:pt x="414" y="121"/>
                    </a:cubicBezTo>
                    <a:cubicBezTo>
                      <a:pt x="435" y="106"/>
                      <a:pt x="456" y="92"/>
                      <a:pt x="477" y="78"/>
                    </a:cubicBezTo>
                    <a:cubicBezTo>
                      <a:pt x="479" y="77"/>
                      <a:pt x="481" y="76"/>
                      <a:pt x="482" y="75"/>
                    </a:cubicBezTo>
                    <a:cubicBezTo>
                      <a:pt x="502" y="63"/>
                      <a:pt x="521" y="52"/>
                      <a:pt x="541" y="42"/>
                    </a:cubicBezTo>
                    <a:cubicBezTo>
                      <a:pt x="543" y="41"/>
                      <a:pt x="545" y="40"/>
                      <a:pt x="546" y="39"/>
                    </a:cubicBezTo>
                    <a:cubicBezTo>
                      <a:pt x="565" y="29"/>
                      <a:pt x="584" y="20"/>
                      <a:pt x="604" y="11"/>
                    </a:cubicBezTo>
                    <a:cubicBezTo>
                      <a:pt x="606" y="10"/>
                      <a:pt x="607" y="10"/>
                      <a:pt x="609" y="9"/>
                    </a:cubicBezTo>
                    <a:cubicBezTo>
                      <a:pt x="612" y="7"/>
                      <a:pt x="616" y="6"/>
                      <a:pt x="620" y="4"/>
                    </a:cubicBezTo>
                    <a:cubicBezTo>
                      <a:pt x="623" y="3"/>
                      <a:pt x="627" y="1"/>
                      <a:pt x="631" y="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>
                <a:off x="3384351" y="664972"/>
                <a:ext cx="197704" cy="22535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718" extrusionOk="0">
                    <a:moveTo>
                      <a:pt x="0" y="717"/>
                    </a:moveTo>
                    <a:cubicBezTo>
                      <a:pt x="0" y="717"/>
                      <a:pt x="371" y="206"/>
                      <a:pt x="631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4" name="Google Shape;114;p5"/>
            <p:cNvGrpSpPr/>
            <p:nvPr/>
          </p:nvGrpSpPr>
          <p:grpSpPr>
            <a:xfrm>
              <a:off x="8540519" y="3359849"/>
              <a:ext cx="284013" cy="184609"/>
              <a:chOff x="2458042" y="716126"/>
              <a:chExt cx="165905" cy="107839"/>
            </a:xfrm>
          </p:grpSpPr>
          <p:sp>
            <p:nvSpPr>
              <p:cNvPr id="115" name="Google Shape;115;p5"/>
              <p:cNvSpPr/>
              <p:nvPr/>
            </p:nvSpPr>
            <p:spPr>
              <a:xfrm>
                <a:off x="2458042" y="716126"/>
                <a:ext cx="165905" cy="100926"/>
              </a:xfrm>
              <a:custGeom>
                <a:avLst/>
                <a:gdLst/>
                <a:ahLst/>
                <a:cxnLst/>
                <a:rect l="l" t="t" r="r" b="b"/>
                <a:pathLst>
                  <a:path w="529" h="320" extrusionOk="0">
                    <a:moveTo>
                      <a:pt x="333" y="319"/>
                    </a:moveTo>
                    <a:cubicBezTo>
                      <a:pt x="291" y="290"/>
                      <a:pt x="236" y="284"/>
                      <a:pt x="185" y="281"/>
                    </a:cubicBezTo>
                    <a:cubicBezTo>
                      <a:pt x="133" y="277"/>
                      <a:pt x="80" y="276"/>
                      <a:pt x="34" y="252"/>
                    </a:cubicBezTo>
                    <a:cubicBezTo>
                      <a:pt x="20" y="245"/>
                      <a:pt x="6" y="234"/>
                      <a:pt x="3" y="219"/>
                    </a:cubicBezTo>
                    <a:cubicBezTo>
                      <a:pt x="0" y="207"/>
                      <a:pt x="6" y="194"/>
                      <a:pt x="15" y="187"/>
                    </a:cubicBezTo>
                    <a:cubicBezTo>
                      <a:pt x="25" y="180"/>
                      <a:pt x="39" y="180"/>
                      <a:pt x="49" y="186"/>
                    </a:cubicBezTo>
                    <a:cubicBezTo>
                      <a:pt x="42" y="166"/>
                      <a:pt x="37" y="144"/>
                      <a:pt x="42" y="124"/>
                    </a:cubicBezTo>
                    <a:cubicBezTo>
                      <a:pt x="47" y="109"/>
                      <a:pt x="59" y="96"/>
                      <a:pt x="75" y="91"/>
                    </a:cubicBezTo>
                    <a:cubicBezTo>
                      <a:pt x="90" y="86"/>
                      <a:pt x="108" y="89"/>
                      <a:pt x="120" y="99"/>
                    </a:cubicBezTo>
                    <a:cubicBezTo>
                      <a:pt x="119" y="76"/>
                      <a:pt x="139" y="52"/>
                      <a:pt x="161" y="46"/>
                    </a:cubicBezTo>
                    <a:cubicBezTo>
                      <a:pt x="183" y="41"/>
                      <a:pt x="209" y="53"/>
                      <a:pt x="219" y="73"/>
                    </a:cubicBezTo>
                    <a:cubicBezTo>
                      <a:pt x="221" y="37"/>
                      <a:pt x="252" y="5"/>
                      <a:pt x="288" y="3"/>
                    </a:cubicBezTo>
                    <a:cubicBezTo>
                      <a:pt x="324" y="0"/>
                      <a:pt x="360" y="28"/>
                      <a:pt x="367" y="63"/>
                    </a:cubicBezTo>
                    <a:cubicBezTo>
                      <a:pt x="373" y="53"/>
                      <a:pt x="378" y="47"/>
                      <a:pt x="388" y="41"/>
                    </a:cubicBezTo>
                    <a:cubicBezTo>
                      <a:pt x="397" y="34"/>
                      <a:pt x="409" y="32"/>
                      <a:pt x="420" y="36"/>
                    </a:cubicBezTo>
                    <a:cubicBezTo>
                      <a:pt x="433" y="40"/>
                      <a:pt x="440" y="54"/>
                      <a:pt x="442" y="68"/>
                    </a:cubicBezTo>
                    <a:cubicBezTo>
                      <a:pt x="443" y="82"/>
                      <a:pt x="439" y="96"/>
                      <a:pt x="435" y="109"/>
                    </a:cubicBezTo>
                    <a:cubicBezTo>
                      <a:pt x="442" y="92"/>
                      <a:pt x="463" y="81"/>
                      <a:pt x="482" y="83"/>
                    </a:cubicBezTo>
                    <a:cubicBezTo>
                      <a:pt x="500" y="84"/>
                      <a:pt x="518" y="98"/>
                      <a:pt x="523" y="117"/>
                    </a:cubicBezTo>
                    <a:cubicBezTo>
                      <a:pt x="528" y="136"/>
                      <a:pt x="520" y="156"/>
                      <a:pt x="507" y="172"/>
                    </a:cubicBezTo>
                    <a:cubicBezTo>
                      <a:pt x="495" y="187"/>
                      <a:pt x="478" y="198"/>
                      <a:pt x="462" y="209"/>
                    </a:cubicBezTo>
                    <a:cubicBezTo>
                      <a:pt x="415" y="241"/>
                      <a:pt x="373" y="280"/>
                      <a:pt x="333" y="319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5"/>
              <p:cNvSpPr/>
              <p:nvPr/>
            </p:nvSpPr>
            <p:spPr>
              <a:xfrm>
                <a:off x="2492606" y="731334"/>
                <a:ext cx="84335" cy="9263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6" extrusionOk="0">
                    <a:moveTo>
                      <a:pt x="265" y="212"/>
                    </a:moveTo>
                    <a:cubicBezTo>
                      <a:pt x="263" y="209"/>
                      <a:pt x="260" y="207"/>
                      <a:pt x="257" y="208"/>
                    </a:cubicBezTo>
                    <a:cubicBezTo>
                      <a:pt x="253" y="208"/>
                      <a:pt x="251" y="210"/>
                      <a:pt x="248" y="212"/>
                    </a:cubicBezTo>
                    <a:cubicBezTo>
                      <a:pt x="242" y="216"/>
                      <a:pt x="236" y="220"/>
                      <a:pt x="232" y="226"/>
                    </a:cubicBezTo>
                    <a:cubicBezTo>
                      <a:pt x="237" y="155"/>
                      <a:pt x="244" y="81"/>
                      <a:pt x="261" y="4"/>
                    </a:cubicBezTo>
                    <a:cubicBezTo>
                      <a:pt x="262" y="2"/>
                      <a:pt x="261" y="0"/>
                      <a:pt x="259" y="0"/>
                    </a:cubicBezTo>
                    <a:cubicBezTo>
                      <a:pt x="257" y="0"/>
                      <a:pt x="255" y="1"/>
                      <a:pt x="255" y="2"/>
                    </a:cubicBezTo>
                    <a:cubicBezTo>
                      <a:pt x="238" y="77"/>
                      <a:pt x="231" y="148"/>
                      <a:pt x="226" y="217"/>
                    </a:cubicBezTo>
                    <a:cubicBezTo>
                      <a:pt x="225" y="212"/>
                      <a:pt x="222" y="207"/>
                      <a:pt x="218" y="205"/>
                    </a:cubicBezTo>
                    <a:cubicBezTo>
                      <a:pt x="213" y="202"/>
                      <a:pt x="207" y="201"/>
                      <a:pt x="203" y="205"/>
                    </a:cubicBezTo>
                    <a:cubicBezTo>
                      <a:pt x="199" y="208"/>
                      <a:pt x="198" y="213"/>
                      <a:pt x="198" y="217"/>
                    </a:cubicBezTo>
                    <a:cubicBezTo>
                      <a:pt x="198" y="222"/>
                      <a:pt x="198" y="227"/>
                      <a:pt x="198" y="232"/>
                    </a:cubicBezTo>
                    <a:cubicBezTo>
                      <a:pt x="142" y="161"/>
                      <a:pt x="77" y="97"/>
                      <a:pt x="5" y="42"/>
                    </a:cubicBezTo>
                    <a:cubicBezTo>
                      <a:pt x="4" y="41"/>
                      <a:pt x="2" y="42"/>
                      <a:pt x="1" y="43"/>
                    </a:cubicBezTo>
                    <a:cubicBezTo>
                      <a:pt x="0" y="44"/>
                      <a:pt x="0" y="46"/>
                      <a:pt x="1" y="48"/>
                    </a:cubicBezTo>
                    <a:cubicBezTo>
                      <a:pt x="75" y="104"/>
                      <a:pt x="141" y="170"/>
                      <a:pt x="199" y="244"/>
                    </a:cubicBezTo>
                    <a:cubicBezTo>
                      <a:pt x="191" y="239"/>
                      <a:pt x="182" y="235"/>
                      <a:pt x="173" y="232"/>
                    </a:cubicBezTo>
                    <a:cubicBezTo>
                      <a:pt x="169" y="231"/>
                      <a:pt x="165" y="231"/>
                      <a:pt x="162" y="234"/>
                    </a:cubicBezTo>
                    <a:cubicBezTo>
                      <a:pt x="158" y="236"/>
                      <a:pt x="159" y="242"/>
                      <a:pt x="162" y="245"/>
                    </a:cubicBezTo>
                    <a:cubicBezTo>
                      <a:pt x="164" y="249"/>
                      <a:pt x="168" y="250"/>
                      <a:pt x="172" y="252"/>
                    </a:cubicBezTo>
                    <a:cubicBezTo>
                      <a:pt x="194" y="263"/>
                      <a:pt x="214" y="278"/>
                      <a:pt x="230" y="295"/>
                    </a:cubicBezTo>
                    <a:cubicBezTo>
                      <a:pt x="241" y="273"/>
                      <a:pt x="253" y="247"/>
                      <a:pt x="263" y="225"/>
                    </a:cubicBezTo>
                    <a:cubicBezTo>
                      <a:pt x="265" y="221"/>
                      <a:pt x="267" y="215"/>
                      <a:pt x="265" y="21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1263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7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6" name="Google Shape;486;p17"/>
          <p:cNvGrpSpPr/>
          <p:nvPr/>
        </p:nvGrpSpPr>
        <p:grpSpPr>
          <a:xfrm>
            <a:off x="418307" y="196005"/>
            <a:ext cx="12253560" cy="1851236"/>
            <a:chOff x="314508" y="147003"/>
            <a:chExt cx="9212962" cy="1388427"/>
          </a:xfrm>
        </p:grpSpPr>
        <p:sp>
          <p:nvSpPr>
            <p:cNvPr id="487" name="Google Shape;487;p17"/>
            <p:cNvSpPr/>
            <p:nvPr/>
          </p:nvSpPr>
          <p:spPr>
            <a:xfrm>
              <a:off x="314508" y="147003"/>
              <a:ext cx="658093" cy="266832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7"/>
            <p:cNvSpPr/>
            <p:nvPr/>
          </p:nvSpPr>
          <p:spPr>
            <a:xfrm>
              <a:off x="8470120" y="1106730"/>
              <a:ext cx="1057350" cy="428700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9" name="Google Shape;489;p17"/>
          <p:cNvGrpSpPr/>
          <p:nvPr/>
        </p:nvGrpSpPr>
        <p:grpSpPr>
          <a:xfrm>
            <a:off x="361189" y="-98367"/>
            <a:ext cx="10752247" cy="5676984"/>
            <a:chOff x="271563" y="-73775"/>
            <a:chExt cx="8084185" cy="4257738"/>
          </a:xfrm>
        </p:grpSpPr>
        <p:grpSp>
          <p:nvGrpSpPr>
            <p:cNvPr id="490" name="Google Shape;490;p17"/>
            <p:cNvGrpSpPr/>
            <p:nvPr/>
          </p:nvGrpSpPr>
          <p:grpSpPr>
            <a:xfrm>
              <a:off x="7527349" y="-73775"/>
              <a:ext cx="828398" cy="613268"/>
              <a:chOff x="7527349" y="-73775"/>
              <a:chExt cx="828398" cy="613268"/>
            </a:xfrm>
          </p:grpSpPr>
          <p:sp>
            <p:nvSpPr>
              <p:cNvPr id="491" name="Google Shape;491;p17"/>
              <p:cNvSpPr/>
              <p:nvPr/>
            </p:nvSpPr>
            <p:spPr>
              <a:xfrm>
                <a:off x="7722725" y="-73775"/>
                <a:ext cx="633022" cy="428695"/>
              </a:xfrm>
              <a:custGeom>
                <a:avLst/>
                <a:gdLst/>
                <a:ahLst/>
                <a:cxnLst/>
                <a:rect l="l" t="t" r="r" b="b"/>
                <a:pathLst>
                  <a:path w="26738" h="12774" extrusionOk="0">
                    <a:moveTo>
                      <a:pt x="68" y="11430"/>
                    </a:moveTo>
                    <a:cubicBezTo>
                      <a:pt x="-474" y="9266"/>
                      <a:pt x="3359" y="7325"/>
                      <a:pt x="5571" y="7620"/>
                    </a:cubicBezTo>
                    <a:cubicBezTo>
                      <a:pt x="11086" y="8355"/>
                      <a:pt x="16815" y="14802"/>
                      <a:pt x="21658" y="12065"/>
                    </a:cubicBezTo>
                    <a:cubicBezTo>
                      <a:pt x="25457" y="9918"/>
                      <a:pt x="26738" y="4364"/>
                      <a:pt x="26738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492" name="Google Shape;492;p17"/>
              <p:cNvGrpSpPr/>
              <p:nvPr/>
            </p:nvGrpSpPr>
            <p:grpSpPr>
              <a:xfrm rot="-10193429">
                <a:off x="7548834" y="252930"/>
                <a:ext cx="248761" cy="266801"/>
                <a:chOff x="1342665" y="2820442"/>
                <a:chExt cx="398404" cy="427296"/>
              </a:xfrm>
            </p:grpSpPr>
            <p:sp>
              <p:nvSpPr>
                <p:cNvPr id="493" name="Google Shape;493;p17"/>
                <p:cNvSpPr/>
                <p:nvPr/>
              </p:nvSpPr>
              <p:spPr>
                <a:xfrm rot="3721504" flipH="1">
                  <a:off x="1430204" y="2868964"/>
                  <a:ext cx="158108" cy="293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4" h="11055" extrusionOk="0">
                      <a:moveTo>
                        <a:pt x="5709" y="0"/>
                      </a:moveTo>
                      <a:cubicBezTo>
                        <a:pt x="7352" y="2426"/>
                        <a:pt x="10205" y="7390"/>
                        <a:pt x="7536" y="8599"/>
                      </a:cubicBezTo>
                      <a:cubicBezTo>
                        <a:pt x="5856" y="9360"/>
                        <a:pt x="3774" y="2780"/>
                        <a:pt x="5489" y="3459"/>
                      </a:cubicBezTo>
                      <a:cubicBezTo>
                        <a:pt x="8106" y="4495"/>
                        <a:pt x="4451" y="11664"/>
                        <a:pt x="1713" y="11011"/>
                      </a:cubicBezTo>
                      <a:cubicBezTo>
                        <a:pt x="-1683" y="10201"/>
                        <a:pt x="869" y="3912"/>
                        <a:pt x="1762" y="536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94" name="Google Shape;494;p17"/>
                <p:cNvSpPr/>
                <p:nvPr/>
              </p:nvSpPr>
              <p:spPr>
                <a:xfrm rot="449445">
                  <a:off x="1542128" y="2945409"/>
                  <a:ext cx="158121" cy="293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4" h="11055" extrusionOk="0">
                      <a:moveTo>
                        <a:pt x="5709" y="0"/>
                      </a:moveTo>
                      <a:cubicBezTo>
                        <a:pt x="7352" y="2426"/>
                        <a:pt x="10205" y="7390"/>
                        <a:pt x="7536" y="8599"/>
                      </a:cubicBezTo>
                      <a:cubicBezTo>
                        <a:pt x="5856" y="9360"/>
                        <a:pt x="3774" y="2780"/>
                        <a:pt x="5489" y="3459"/>
                      </a:cubicBezTo>
                      <a:cubicBezTo>
                        <a:pt x="8106" y="4495"/>
                        <a:pt x="4451" y="11664"/>
                        <a:pt x="1713" y="11011"/>
                      </a:cubicBezTo>
                      <a:cubicBezTo>
                        <a:pt x="-1683" y="10201"/>
                        <a:pt x="869" y="3912"/>
                        <a:pt x="1762" y="536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grpSp>
              <p:nvGrpSpPr>
                <p:cNvPr id="495" name="Google Shape;495;p17"/>
                <p:cNvGrpSpPr/>
                <p:nvPr/>
              </p:nvGrpSpPr>
              <p:grpSpPr>
                <a:xfrm>
                  <a:off x="1484591" y="2820442"/>
                  <a:ext cx="256478" cy="333770"/>
                  <a:chOff x="7109229" y="898367"/>
                  <a:chExt cx="256478" cy="333770"/>
                </a:xfrm>
              </p:grpSpPr>
              <p:grpSp>
                <p:nvGrpSpPr>
                  <p:cNvPr id="496" name="Google Shape;496;p17"/>
                  <p:cNvGrpSpPr/>
                  <p:nvPr/>
                </p:nvGrpSpPr>
                <p:grpSpPr>
                  <a:xfrm>
                    <a:off x="7109229" y="1053041"/>
                    <a:ext cx="150630" cy="179097"/>
                    <a:chOff x="2099590" y="2692989"/>
                    <a:chExt cx="179663" cy="213668"/>
                  </a:xfrm>
                </p:grpSpPr>
                <p:sp>
                  <p:nvSpPr>
                    <p:cNvPr id="497" name="Google Shape;497;p17"/>
                    <p:cNvSpPr/>
                    <p:nvPr/>
                  </p:nvSpPr>
                  <p:spPr>
                    <a:xfrm>
                      <a:off x="2099590" y="2692989"/>
                      <a:ext cx="179663" cy="21366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5" h="194" extrusionOk="0">
                          <a:moveTo>
                            <a:pt x="164" y="23"/>
                          </a:moveTo>
                          <a:cubicBezTo>
                            <a:pt x="159" y="45"/>
                            <a:pt x="152" y="67"/>
                            <a:pt x="143" y="87"/>
                          </a:cubicBezTo>
                          <a:cubicBezTo>
                            <a:pt x="141" y="93"/>
                            <a:pt x="138" y="99"/>
                            <a:pt x="135" y="104"/>
                          </a:cubicBezTo>
                          <a:cubicBezTo>
                            <a:pt x="129" y="115"/>
                            <a:pt x="123" y="125"/>
                            <a:pt x="115" y="135"/>
                          </a:cubicBezTo>
                          <a:cubicBezTo>
                            <a:pt x="115" y="136"/>
                            <a:pt x="114" y="137"/>
                            <a:pt x="114" y="137"/>
                          </a:cubicBezTo>
                          <a:cubicBezTo>
                            <a:pt x="111" y="141"/>
                            <a:pt x="107" y="145"/>
                            <a:pt x="104" y="148"/>
                          </a:cubicBezTo>
                          <a:cubicBezTo>
                            <a:pt x="78" y="175"/>
                            <a:pt x="41" y="193"/>
                            <a:pt x="4" y="193"/>
                          </a:cubicBezTo>
                          <a:cubicBezTo>
                            <a:pt x="0" y="165"/>
                            <a:pt x="3" y="135"/>
                            <a:pt x="11" y="108"/>
                          </a:cubicBezTo>
                          <a:cubicBezTo>
                            <a:pt x="13" y="102"/>
                            <a:pt x="15" y="97"/>
                            <a:pt x="18" y="91"/>
                          </a:cubicBezTo>
                          <a:cubicBezTo>
                            <a:pt x="19" y="88"/>
                            <a:pt x="20" y="85"/>
                            <a:pt x="22" y="82"/>
                          </a:cubicBezTo>
                          <a:cubicBezTo>
                            <a:pt x="26" y="73"/>
                            <a:pt x="32" y="64"/>
                            <a:pt x="38" y="55"/>
                          </a:cubicBezTo>
                          <a:cubicBezTo>
                            <a:pt x="42" y="50"/>
                            <a:pt x="46" y="44"/>
                            <a:pt x="51" y="39"/>
                          </a:cubicBezTo>
                          <a:cubicBezTo>
                            <a:pt x="65" y="24"/>
                            <a:pt x="80" y="11"/>
                            <a:pt x="98" y="0"/>
                          </a:cubicBezTo>
                          <a:cubicBezTo>
                            <a:pt x="120" y="3"/>
                            <a:pt x="146" y="11"/>
                            <a:pt x="164" y="23"/>
                          </a:cubicBezTo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98" name="Google Shape;498;p17"/>
                    <p:cNvSpPr/>
                    <p:nvPr/>
                  </p:nvSpPr>
                  <p:spPr>
                    <a:xfrm>
                      <a:off x="2114156" y="2790111"/>
                      <a:ext cx="116539" cy="631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5" h="58" extrusionOk="0">
                          <a:moveTo>
                            <a:pt x="104" y="44"/>
                          </a:moveTo>
                          <a:cubicBezTo>
                            <a:pt x="104" y="44"/>
                            <a:pt x="103" y="45"/>
                            <a:pt x="103" y="46"/>
                          </a:cubicBezTo>
                          <a:cubicBezTo>
                            <a:pt x="100" y="50"/>
                            <a:pt x="96" y="53"/>
                            <a:pt x="93" y="57"/>
                          </a:cubicBezTo>
                          <a:cubicBezTo>
                            <a:pt x="69" y="32"/>
                            <a:pt x="35" y="17"/>
                            <a:pt x="0" y="17"/>
                          </a:cubicBezTo>
                          <a:cubicBezTo>
                            <a:pt x="2" y="11"/>
                            <a:pt x="4" y="5"/>
                            <a:pt x="6" y="0"/>
                          </a:cubicBezTo>
                          <a:cubicBezTo>
                            <a:pt x="43" y="1"/>
                            <a:pt x="79" y="17"/>
                            <a:pt x="104" y="44"/>
                          </a:cubicBezTo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99" name="Google Shape;499;p17"/>
                    <p:cNvSpPr/>
                    <p:nvPr/>
                  </p:nvSpPr>
                  <p:spPr>
                    <a:xfrm>
                      <a:off x="2143290" y="2731838"/>
                      <a:ext cx="116539" cy="72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6" h="66" extrusionOk="0">
                          <a:moveTo>
                            <a:pt x="105" y="48"/>
                          </a:moveTo>
                          <a:cubicBezTo>
                            <a:pt x="103" y="54"/>
                            <a:pt x="100" y="60"/>
                            <a:pt x="97" y="65"/>
                          </a:cubicBezTo>
                          <a:cubicBezTo>
                            <a:pt x="74" y="35"/>
                            <a:pt x="37" y="17"/>
                            <a:pt x="0" y="16"/>
                          </a:cubicBezTo>
                          <a:cubicBezTo>
                            <a:pt x="4" y="10"/>
                            <a:pt x="8" y="5"/>
                            <a:pt x="13" y="0"/>
                          </a:cubicBezTo>
                          <a:cubicBezTo>
                            <a:pt x="48" y="4"/>
                            <a:pt x="82" y="21"/>
                            <a:pt x="105" y="48"/>
                          </a:cubicBezTo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500" name="Google Shape;500;p17"/>
                  <p:cNvGrpSpPr/>
                  <p:nvPr/>
                </p:nvGrpSpPr>
                <p:grpSpPr>
                  <a:xfrm>
                    <a:off x="7186578" y="898367"/>
                    <a:ext cx="179128" cy="207586"/>
                    <a:chOff x="2191848" y="2508459"/>
                    <a:chExt cx="213655" cy="247657"/>
                  </a:xfrm>
                </p:grpSpPr>
                <p:grpSp>
                  <p:nvGrpSpPr>
                    <p:cNvPr id="501" name="Google Shape;501;p17"/>
                    <p:cNvGrpSpPr/>
                    <p:nvPr/>
                  </p:nvGrpSpPr>
                  <p:grpSpPr>
                    <a:xfrm>
                      <a:off x="2191848" y="2581301"/>
                      <a:ext cx="150531" cy="174814"/>
                      <a:chOff x="2191848" y="2581301"/>
                      <a:chExt cx="150531" cy="174814"/>
                    </a:xfrm>
                  </p:grpSpPr>
                  <p:sp>
                    <p:nvSpPr>
                      <p:cNvPr id="502" name="Google Shape;502;p17"/>
                      <p:cNvSpPr/>
                      <p:nvPr/>
                    </p:nvSpPr>
                    <p:spPr>
                      <a:xfrm>
                        <a:off x="2235552" y="2581301"/>
                        <a:ext cx="106827" cy="10683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8" h="97" extrusionOk="0">
                            <a:moveTo>
                              <a:pt x="90" y="36"/>
                            </a:moveTo>
                            <a:cubicBezTo>
                              <a:pt x="97" y="59"/>
                              <a:pt x="84" y="83"/>
                              <a:pt x="61" y="90"/>
                            </a:cubicBezTo>
                            <a:cubicBezTo>
                              <a:pt x="38" y="96"/>
                              <a:pt x="14" y="83"/>
                              <a:pt x="7" y="60"/>
                            </a:cubicBezTo>
                            <a:cubicBezTo>
                              <a:pt x="0" y="37"/>
                              <a:pt x="14" y="13"/>
                              <a:pt x="36" y="7"/>
                            </a:cubicBezTo>
                            <a:cubicBezTo>
                              <a:pt x="59" y="0"/>
                              <a:pt x="83" y="13"/>
                              <a:pt x="90" y="36"/>
                            </a:cubicBezTo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93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394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503" name="Google Shape;503;p17"/>
                      <p:cNvSpPr/>
                      <p:nvPr/>
                    </p:nvSpPr>
                    <p:spPr>
                      <a:xfrm>
                        <a:off x="2191848" y="2634717"/>
                        <a:ext cx="121393" cy="12139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10" h="110" extrusionOk="0">
                            <a:moveTo>
                              <a:pt x="101" y="41"/>
                            </a:moveTo>
                            <a:cubicBezTo>
                              <a:pt x="109" y="67"/>
                              <a:pt x="94" y="94"/>
                              <a:pt x="68" y="101"/>
                            </a:cubicBezTo>
                            <a:cubicBezTo>
                              <a:pt x="42" y="109"/>
                              <a:pt x="15" y="94"/>
                              <a:pt x="8" y="68"/>
                            </a:cubicBezTo>
                            <a:cubicBezTo>
                              <a:pt x="0" y="42"/>
                              <a:pt x="15" y="15"/>
                              <a:pt x="41" y="8"/>
                            </a:cubicBezTo>
                            <a:cubicBezTo>
                              <a:pt x="67" y="0"/>
                              <a:pt x="94" y="15"/>
                              <a:pt x="101" y="41"/>
                            </a:cubicBezTo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93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394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  <p:sp>
                  <p:nvSpPr>
                    <p:cNvPr id="504" name="Google Shape;504;p17"/>
                    <p:cNvSpPr/>
                    <p:nvPr/>
                  </p:nvSpPr>
                  <p:spPr>
                    <a:xfrm>
                      <a:off x="2293821" y="2508459"/>
                      <a:ext cx="9712" cy="10683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" h="98" extrusionOk="0">
                          <a:moveTo>
                            <a:pt x="0" y="97"/>
                          </a:moveTo>
                          <a:cubicBezTo>
                            <a:pt x="3" y="65"/>
                            <a:pt x="6" y="33"/>
                            <a:pt x="9" y="0"/>
                          </a:cubicBezTo>
                        </a:path>
                      </a:pathLst>
                    </a:custGeom>
                    <a:noFill/>
                    <a:ln w="9525" cap="rnd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505" name="Google Shape;505;p17"/>
                    <p:cNvSpPr/>
                    <p:nvPr/>
                  </p:nvSpPr>
                  <p:spPr>
                    <a:xfrm>
                      <a:off x="2318099" y="2566732"/>
                      <a:ext cx="87405" cy="4370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0" h="40" extrusionOk="0">
                          <a:moveTo>
                            <a:pt x="0" y="39"/>
                          </a:moveTo>
                          <a:cubicBezTo>
                            <a:pt x="26" y="26"/>
                            <a:pt x="52" y="13"/>
                            <a:pt x="79" y="0"/>
                          </a:cubicBezTo>
                        </a:path>
                      </a:pathLst>
                    </a:custGeom>
                    <a:noFill/>
                    <a:ln w="9525" cap="rnd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  <p:sp>
              <p:nvSpPr>
                <p:cNvPr id="506" name="Google Shape;506;p17"/>
                <p:cNvSpPr/>
                <p:nvPr/>
              </p:nvSpPr>
              <p:spPr>
                <a:xfrm>
                  <a:off x="1533453" y="3052659"/>
                  <a:ext cx="2286" cy="2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525" cap="flat" cmpd="sng">
                  <a:solidFill>
                    <a:srgbClr val="FFE67B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507" name="Google Shape;507;p17"/>
            <p:cNvGrpSpPr/>
            <p:nvPr/>
          </p:nvGrpSpPr>
          <p:grpSpPr>
            <a:xfrm>
              <a:off x="271563" y="3884900"/>
              <a:ext cx="349169" cy="299063"/>
              <a:chOff x="868096" y="2572495"/>
              <a:chExt cx="493874" cy="423003"/>
            </a:xfrm>
          </p:grpSpPr>
          <p:sp>
            <p:nvSpPr>
              <p:cNvPr id="508" name="Google Shape;508;p17"/>
              <p:cNvSpPr/>
              <p:nvPr/>
            </p:nvSpPr>
            <p:spPr>
              <a:xfrm>
                <a:off x="996137" y="2645663"/>
                <a:ext cx="169196" cy="217217"/>
              </a:xfrm>
              <a:custGeom>
                <a:avLst/>
                <a:gdLst/>
                <a:ahLst/>
                <a:cxnLst/>
                <a:rect l="l" t="t" r="r" b="b"/>
                <a:pathLst>
                  <a:path w="327" h="417" extrusionOk="0">
                    <a:moveTo>
                      <a:pt x="11" y="87"/>
                    </a:moveTo>
                    <a:cubicBezTo>
                      <a:pt x="16" y="114"/>
                      <a:pt x="34" y="135"/>
                      <a:pt x="52" y="156"/>
                    </a:cubicBezTo>
                    <a:cubicBezTo>
                      <a:pt x="125" y="241"/>
                      <a:pt x="201" y="326"/>
                      <a:pt x="286" y="401"/>
                    </a:cubicBezTo>
                    <a:cubicBezTo>
                      <a:pt x="295" y="408"/>
                      <a:pt x="308" y="416"/>
                      <a:pt x="317" y="409"/>
                    </a:cubicBezTo>
                    <a:cubicBezTo>
                      <a:pt x="326" y="402"/>
                      <a:pt x="321" y="388"/>
                      <a:pt x="316" y="377"/>
                    </a:cubicBezTo>
                    <a:cubicBezTo>
                      <a:pt x="283" y="310"/>
                      <a:pt x="250" y="243"/>
                      <a:pt x="216" y="177"/>
                    </a:cubicBezTo>
                    <a:cubicBezTo>
                      <a:pt x="195" y="134"/>
                      <a:pt x="174" y="91"/>
                      <a:pt x="142" y="56"/>
                    </a:cubicBezTo>
                    <a:cubicBezTo>
                      <a:pt x="130" y="42"/>
                      <a:pt x="116" y="29"/>
                      <a:pt x="99" y="21"/>
                    </a:cubicBezTo>
                    <a:cubicBezTo>
                      <a:pt x="53" y="0"/>
                      <a:pt x="0" y="36"/>
                      <a:pt x="11" y="8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17"/>
              <p:cNvSpPr/>
              <p:nvPr/>
            </p:nvSpPr>
            <p:spPr>
              <a:xfrm>
                <a:off x="1037293" y="2737122"/>
                <a:ext cx="116608" cy="189779"/>
              </a:xfrm>
              <a:custGeom>
                <a:avLst/>
                <a:gdLst/>
                <a:ahLst/>
                <a:cxnLst/>
                <a:rect l="l" t="t" r="r" b="b"/>
                <a:pathLst>
                  <a:path w="227" h="368" extrusionOk="0">
                    <a:moveTo>
                      <a:pt x="223" y="266"/>
                    </a:moveTo>
                    <a:cubicBezTo>
                      <a:pt x="221" y="276"/>
                      <a:pt x="216" y="285"/>
                      <a:pt x="209" y="292"/>
                    </a:cubicBezTo>
                    <a:cubicBezTo>
                      <a:pt x="208" y="293"/>
                      <a:pt x="207" y="295"/>
                      <a:pt x="206" y="296"/>
                    </a:cubicBezTo>
                    <a:cubicBezTo>
                      <a:pt x="202" y="300"/>
                      <a:pt x="198" y="304"/>
                      <a:pt x="194" y="307"/>
                    </a:cubicBezTo>
                    <a:cubicBezTo>
                      <a:pt x="183" y="316"/>
                      <a:pt x="172" y="324"/>
                      <a:pt x="161" y="331"/>
                    </a:cubicBezTo>
                    <a:cubicBezTo>
                      <a:pt x="159" y="332"/>
                      <a:pt x="158" y="333"/>
                      <a:pt x="157" y="333"/>
                    </a:cubicBezTo>
                    <a:cubicBezTo>
                      <a:pt x="147" y="340"/>
                      <a:pt x="137" y="345"/>
                      <a:pt x="127" y="351"/>
                    </a:cubicBezTo>
                    <a:cubicBezTo>
                      <a:pt x="120" y="354"/>
                      <a:pt x="112" y="357"/>
                      <a:pt x="105" y="360"/>
                    </a:cubicBezTo>
                    <a:cubicBezTo>
                      <a:pt x="104" y="360"/>
                      <a:pt x="102" y="361"/>
                      <a:pt x="101" y="361"/>
                    </a:cubicBezTo>
                    <a:cubicBezTo>
                      <a:pt x="79" y="367"/>
                      <a:pt x="57" y="366"/>
                      <a:pt x="37" y="349"/>
                    </a:cubicBezTo>
                    <a:cubicBezTo>
                      <a:pt x="19" y="334"/>
                      <a:pt x="16" y="317"/>
                      <a:pt x="15" y="294"/>
                    </a:cubicBezTo>
                    <a:cubicBezTo>
                      <a:pt x="12" y="261"/>
                      <a:pt x="10" y="229"/>
                      <a:pt x="8" y="196"/>
                    </a:cubicBezTo>
                    <a:cubicBezTo>
                      <a:pt x="6" y="163"/>
                      <a:pt x="4" y="130"/>
                      <a:pt x="3" y="97"/>
                    </a:cubicBezTo>
                    <a:cubicBezTo>
                      <a:pt x="2" y="80"/>
                      <a:pt x="2" y="63"/>
                      <a:pt x="1" y="46"/>
                    </a:cubicBezTo>
                    <a:cubicBezTo>
                      <a:pt x="1" y="38"/>
                      <a:pt x="1" y="30"/>
                      <a:pt x="1" y="22"/>
                    </a:cubicBezTo>
                    <a:cubicBezTo>
                      <a:pt x="1" y="20"/>
                      <a:pt x="1" y="17"/>
                      <a:pt x="1" y="13"/>
                    </a:cubicBezTo>
                    <a:lnTo>
                      <a:pt x="1" y="12"/>
                    </a:lnTo>
                    <a:cubicBezTo>
                      <a:pt x="2" y="7"/>
                      <a:pt x="2" y="1"/>
                      <a:pt x="0" y="0"/>
                    </a:cubicBezTo>
                    <a:cubicBezTo>
                      <a:pt x="1" y="1"/>
                      <a:pt x="2" y="2"/>
                      <a:pt x="4" y="3"/>
                    </a:cubicBezTo>
                    <a:cubicBezTo>
                      <a:pt x="6" y="5"/>
                      <a:pt x="8" y="7"/>
                      <a:pt x="10" y="10"/>
                    </a:cubicBezTo>
                    <a:cubicBezTo>
                      <a:pt x="77" y="71"/>
                      <a:pt x="139" y="137"/>
                      <a:pt x="198" y="207"/>
                    </a:cubicBezTo>
                    <a:cubicBezTo>
                      <a:pt x="212" y="224"/>
                      <a:pt x="226" y="244"/>
                      <a:pt x="223" y="266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17"/>
              <p:cNvSpPr/>
              <p:nvPr/>
            </p:nvSpPr>
            <p:spPr>
              <a:xfrm>
                <a:off x="1035007" y="2732549"/>
                <a:ext cx="54875" cy="189779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67" extrusionOk="0">
                    <a:moveTo>
                      <a:pt x="4" y="2"/>
                    </a:moveTo>
                    <a:lnTo>
                      <a:pt x="4" y="4"/>
                    </a:lnTo>
                    <a:lnTo>
                      <a:pt x="6" y="8"/>
                    </a:lnTo>
                    <a:lnTo>
                      <a:pt x="7" y="16"/>
                    </a:lnTo>
                    <a:lnTo>
                      <a:pt x="8" y="19"/>
                    </a:lnTo>
                    <a:lnTo>
                      <a:pt x="9" y="24"/>
                    </a:lnTo>
                    <a:cubicBezTo>
                      <a:pt x="11" y="31"/>
                      <a:pt x="13" y="40"/>
                      <a:pt x="15" y="49"/>
                    </a:cubicBezTo>
                    <a:lnTo>
                      <a:pt x="15" y="49"/>
                    </a:lnTo>
                    <a:cubicBezTo>
                      <a:pt x="40" y="156"/>
                      <a:pt x="66" y="264"/>
                      <a:pt x="107" y="365"/>
                    </a:cubicBezTo>
                    <a:cubicBezTo>
                      <a:pt x="106" y="365"/>
                      <a:pt x="104" y="366"/>
                      <a:pt x="103" y="366"/>
                    </a:cubicBezTo>
                    <a:cubicBezTo>
                      <a:pt x="58" y="257"/>
                      <a:pt x="31" y="139"/>
                      <a:pt x="5" y="25"/>
                    </a:cubicBezTo>
                    <a:lnTo>
                      <a:pt x="4" y="20"/>
                    </a:lnTo>
                    <a:lnTo>
                      <a:pt x="3" y="18"/>
                    </a:lnTo>
                    <a:lnTo>
                      <a:pt x="0" y="3"/>
                    </a:lnTo>
                    <a:cubicBezTo>
                      <a:pt x="0" y="2"/>
                      <a:pt x="0" y="1"/>
                      <a:pt x="2" y="0"/>
                    </a:cubicBezTo>
                    <a:lnTo>
                      <a:pt x="2" y="0"/>
                    </a:lnTo>
                    <a:lnTo>
                      <a:pt x="2" y="0"/>
                    </a:lnTo>
                    <a:cubicBezTo>
                      <a:pt x="2" y="0"/>
                      <a:pt x="4" y="1"/>
                      <a:pt x="4" y="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17"/>
              <p:cNvSpPr/>
              <p:nvPr/>
            </p:nvSpPr>
            <p:spPr>
              <a:xfrm>
                <a:off x="1032720" y="2732549"/>
                <a:ext cx="112035" cy="178345"/>
              </a:xfrm>
              <a:custGeom>
                <a:avLst/>
                <a:gdLst/>
                <a:ahLst/>
                <a:cxnLst/>
                <a:rect l="l" t="t" r="r" b="b"/>
                <a:pathLst>
                  <a:path w="216" h="343" extrusionOk="0">
                    <a:moveTo>
                      <a:pt x="215" y="301"/>
                    </a:moveTo>
                    <a:cubicBezTo>
                      <a:pt x="214" y="302"/>
                      <a:pt x="213" y="304"/>
                      <a:pt x="212" y="305"/>
                    </a:cubicBezTo>
                    <a:cubicBezTo>
                      <a:pt x="180" y="259"/>
                      <a:pt x="149" y="214"/>
                      <a:pt x="117" y="169"/>
                    </a:cubicBezTo>
                    <a:cubicBezTo>
                      <a:pt x="82" y="119"/>
                      <a:pt x="47" y="69"/>
                      <a:pt x="11" y="19"/>
                    </a:cubicBezTo>
                    <a:cubicBezTo>
                      <a:pt x="11" y="19"/>
                      <a:pt x="11" y="18"/>
                      <a:pt x="10" y="18"/>
                    </a:cubicBezTo>
                    <a:cubicBezTo>
                      <a:pt x="11" y="20"/>
                      <a:pt x="11" y="21"/>
                      <a:pt x="12" y="23"/>
                    </a:cubicBezTo>
                    <a:cubicBezTo>
                      <a:pt x="53" y="132"/>
                      <a:pt x="105" y="239"/>
                      <a:pt x="167" y="340"/>
                    </a:cubicBezTo>
                    <a:cubicBezTo>
                      <a:pt x="165" y="341"/>
                      <a:pt x="164" y="342"/>
                      <a:pt x="163" y="342"/>
                    </a:cubicBezTo>
                    <a:cubicBezTo>
                      <a:pt x="107" y="251"/>
                      <a:pt x="59" y="154"/>
                      <a:pt x="19" y="53"/>
                    </a:cubicBezTo>
                    <a:lnTo>
                      <a:pt x="19" y="53"/>
                    </a:lnTo>
                    <a:cubicBezTo>
                      <a:pt x="15" y="43"/>
                      <a:pt x="11" y="33"/>
                      <a:pt x="8" y="24"/>
                    </a:cubicBezTo>
                    <a:cubicBezTo>
                      <a:pt x="8" y="23"/>
                      <a:pt x="7" y="23"/>
                      <a:pt x="7" y="22"/>
                    </a:cubicBezTo>
                    <a:cubicBezTo>
                      <a:pt x="5" y="16"/>
                      <a:pt x="2" y="10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6" y="3"/>
                      <a:pt x="6" y="4"/>
                    </a:cubicBezTo>
                    <a:lnTo>
                      <a:pt x="6" y="4"/>
                    </a:lnTo>
                    <a:cubicBezTo>
                      <a:pt x="7" y="5"/>
                      <a:pt x="8" y="6"/>
                      <a:pt x="8" y="7"/>
                    </a:cubicBezTo>
                    <a:cubicBezTo>
                      <a:pt x="11" y="11"/>
                      <a:pt x="14" y="15"/>
                      <a:pt x="16" y="19"/>
                    </a:cubicBezTo>
                    <a:cubicBezTo>
                      <a:pt x="52" y="68"/>
                      <a:pt x="86" y="117"/>
                      <a:pt x="121" y="167"/>
                    </a:cubicBezTo>
                    <a:cubicBezTo>
                      <a:pt x="152" y="211"/>
                      <a:pt x="183" y="256"/>
                      <a:pt x="215" y="30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17"/>
              <p:cNvSpPr/>
              <p:nvPr/>
            </p:nvSpPr>
            <p:spPr>
              <a:xfrm>
                <a:off x="868096" y="2670813"/>
                <a:ext cx="194347" cy="324684"/>
              </a:xfrm>
              <a:custGeom>
                <a:avLst/>
                <a:gdLst/>
                <a:ahLst/>
                <a:cxnLst/>
                <a:rect l="l" t="t" r="r" b="b"/>
                <a:pathLst>
                  <a:path w="377" h="627" extrusionOk="0">
                    <a:moveTo>
                      <a:pt x="355" y="195"/>
                    </a:moveTo>
                    <a:cubicBezTo>
                      <a:pt x="367" y="255"/>
                      <a:pt x="372" y="316"/>
                      <a:pt x="374" y="377"/>
                    </a:cubicBezTo>
                    <a:cubicBezTo>
                      <a:pt x="375" y="399"/>
                      <a:pt x="376" y="421"/>
                      <a:pt x="373" y="443"/>
                    </a:cubicBezTo>
                    <a:cubicBezTo>
                      <a:pt x="373" y="447"/>
                      <a:pt x="372" y="450"/>
                      <a:pt x="372" y="454"/>
                    </a:cubicBezTo>
                    <a:cubicBezTo>
                      <a:pt x="369" y="469"/>
                      <a:pt x="366" y="483"/>
                      <a:pt x="359" y="497"/>
                    </a:cubicBezTo>
                    <a:cubicBezTo>
                      <a:pt x="342" y="536"/>
                      <a:pt x="308" y="565"/>
                      <a:pt x="271" y="583"/>
                    </a:cubicBezTo>
                    <a:cubicBezTo>
                      <a:pt x="233" y="602"/>
                      <a:pt x="191" y="611"/>
                      <a:pt x="150" y="618"/>
                    </a:cubicBezTo>
                    <a:cubicBezTo>
                      <a:pt x="127" y="622"/>
                      <a:pt x="103" y="626"/>
                      <a:pt x="80" y="623"/>
                    </a:cubicBezTo>
                    <a:cubicBezTo>
                      <a:pt x="57" y="621"/>
                      <a:pt x="34" y="610"/>
                      <a:pt x="19" y="592"/>
                    </a:cubicBezTo>
                    <a:cubicBezTo>
                      <a:pt x="4" y="572"/>
                      <a:pt x="0" y="546"/>
                      <a:pt x="3" y="522"/>
                    </a:cubicBezTo>
                    <a:cubicBezTo>
                      <a:pt x="3" y="521"/>
                      <a:pt x="3" y="521"/>
                      <a:pt x="4" y="521"/>
                    </a:cubicBezTo>
                    <a:cubicBezTo>
                      <a:pt x="5" y="512"/>
                      <a:pt x="7" y="503"/>
                      <a:pt x="9" y="495"/>
                    </a:cubicBezTo>
                    <a:lnTo>
                      <a:pt x="9" y="495"/>
                    </a:lnTo>
                    <a:cubicBezTo>
                      <a:pt x="14" y="480"/>
                      <a:pt x="20" y="466"/>
                      <a:pt x="26" y="452"/>
                    </a:cubicBezTo>
                    <a:cubicBezTo>
                      <a:pt x="42" y="416"/>
                      <a:pt x="59" y="380"/>
                      <a:pt x="76" y="344"/>
                    </a:cubicBezTo>
                    <a:cubicBezTo>
                      <a:pt x="106" y="281"/>
                      <a:pt x="138" y="217"/>
                      <a:pt x="171" y="155"/>
                    </a:cubicBezTo>
                    <a:cubicBezTo>
                      <a:pt x="180" y="138"/>
                      <a:pt x="190" y="121"/>
                      <a:pt x="199" y="103"/>
                    </a:cubicBezTo>
                    <a:cubicBezTo>
                      <a:pt x="202" y="99"/>
                      <a:pt x="204" y="94"/>
                      <a:pt x="207" y="90"/>
                    </a:cubicBezTo>
                    <a:cubicBezTo>
                      <a:pt x="212" y="81"/>
                      <a:pt x="217" y="71"/>
                      <a:pt x="223" y="62"/>
                    </a:cubicBezTo>
                    <a:cubicBezTo>
                      <a:pt x="231" y="46"/>
                      <a:pt x="241" y="29"/>
                      <a:pt x="255" y="17"/>
                    </a:cubicBezTo>
                    <a:cubicBezTo>
                      <a:pt x="273" y="0"/>
                      <a:pt x="286" y="17"/>
                      <a:pt x="297" y="33"/>
                    </a:cubicBezTo>
                    <a:cubicBezTo>
                      <a:pt x="302" y="41"/>
                      <a:pt x="306" y="49"/>
                      <a:pt x="310" y="57"/>
                    </a:cubicBezTo>
                    <a:cubicBezTo>
                      <a:pt x="312" y="60"/>
                      <a:pt x="312" y="62"/>
                      <a:pt x="313" y="64"/>
                    </a:cubicBezTo>
                    <a:cubicBezTo>
                      <a:pt x="334" y="105"/>
                      <a:pt x="346" y="149"/>
                      <a:pt x="355" y="19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17"/>
              <p:cNvSpPr/>
              <p:nvPr/>
            </p:nvSpPr>
            <p:spPr>
              <a:xfrm>
                <a:off x="1071590" y="2716543"/>
                <a:ext cx="130327" cy="180633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48" extrusionOk="0">
                    <a:moveTo>
                      <a:pt x="66" y="341"/>
                    </a:moveTo>
                    <a:cubicBezTo>
                      <a:pt x="75" y="346"/>
                      <a:pt x="85" y="347"/>
                      <a:pt x="95" y="347"/>
                    </a:cubicBezTo>
                    <a:cubicBezTo>
                      <a:pt x="97" y="347"/>
                      <a:pt x="98" y="347"/>
                      <a:pt x="100" y="346"/>
                    </a:cubicBezTo>
                    <a:cubicBezTo>
                      <a:pt x="106" y="346"/>
                      <a:pt x="111" y="345"/>
                      <a:pt x="117" y="344"/>
                    </a:cubicBezTo>
                    <a:cubicBezTo>
                      <a:pt x="130" y="341"/>
                      <a:pt x="143" y="338"/>
                      <a:pt x="156" y="334"/>
                    </a:cubicBezTo>
                    <a:cubicBezTo>
                      <a:pt x="157" y="333"/>
                      <a:pt x="159" y="333"/>
                      <a:pt x="160" y="332"/>
                    </a:cubicBezTo>
                    <a:cubicBezTo>
                      <a:pt x="171" y="329"/>
                      <a:pt x="182" y="324"/>
                      <a:pt x="193" y="319"/>
                    </a:cubicBezTo>
                    <a:cubicBezTo>
                      <a:pt x="200" y="316"/>
                      <a:pt x="207" y="313"/>
                      <a:pt x="213" y="309"/>
                    </a:cubicBezTo>
                    <a:cubicBezTo>
                      <a:pt x="214" y="308"/>
                      <a:pt x="216" y="307"/>
                      <a:pt x="217" y="306"/>
                    </a:cubicBezTo>
                    <a:cubicBezTo>
                      <a:pt x="236" y="293"/>
                      <a:pt x="249" y="275"/>
                      <a:pt x="248" y="249"/>
                    </a:cubicBezTo>
                    <a:cubicBezTo>
                      <a:pt x="248" y="225"/>
                      <a:pt x="236" y="213"/>
                      <a:pt x="219" y="197"/>
                    </a:cubicBezTo>
                    <a:cubicBezTo>
                      <a:pt x="196" y="174"/>
                      <a:pt x="172" y="152"/>
                      <a:pt x="148" y="129"/>
                    </a:cubicBezTo>
                    <a:cubicBezTo>
                      <a:pt x="123" y="107"/>
                      <a:pt x="99" y="85"/>
                      <a:pt x="74" y="63"/>
                    </a:cubicBezTo>
                    <a:cubicBezTo>
                      <a:pt x="61" y="53"/>
                      <a:pt x="49" y="42"/>
                      <a:pt x="36" y="31"/>
                    </a:cubicBezTo>
                    <a:cubicBezTo>
                      <a:pt x="30" y="26"/>
                      <a:pt x="23" y="20"/>
                      <a:pt x="17" y="15"/>
                    </a:cubicBezTo>
                    <a:cubicBezTo>
                      <a:pt x="16" y="14"/>
                      <a:pt x="13" y="12"/>
                      <a:pt x="9" y="9"/>
                    </a:cubicBezTo>
                    <a:lnTo>
                      <a:pt x="9" y="9"/>
                    </a:lnTo>
                    <a:cubicBezTo>
                      <a:pt x="4" y="5"/>
                      <a:pt x="0" y="2"/>
                      <a:pt x="0" y="0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8"/>
                      <a:pt x="0" y="11"/>
                      <a:pt x="0" y="14"/>
                    </a:cubicBezTo>
                    <a:cubicBezTo>
                      <a:pt x="7" y="104"/>
                      <a:pt x="19" y="194"/>
                      <a:pt x="36" y="283"/>
                    </a:cubicBezTo>
                    <a:cubicBezTo>
                      <a:pt x="40" y="305"/>
                      <a:pt x="47" y="329"/>
                      <a:pt x="66" y="340"/>
                    </a:cubicBezTo>
                    <a:lnTo>
                      <a:pt x="66" y="341"/>
                    </a:lnTo>
                  </a:path>
                </a:pathLst>
              </a:custGeom>
              <a:solidFill>
                <a:srgbClr val="FFE67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17"/>
              <p:cNvSpPr/>
              <p:nvPr/>
            </p:nvSpPr>
            <p:spPr>
              <a:xfrm>
                <a:off x="1071590" y="2716543"/>
                <a:ext cx="130327" cy="180633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48" extrusionOk="0">
                    <a:moveTo>
                      <a:pt x="66" y="341"/>
                    </a:moveTo>
                    <a:cubicBezTo>
                      <a:pt x="75" y="346"/>
                      <a:pt x="85" y="347"/>
                      <a:pt x="95" y="347"/>
                    </a:cubicBezTo>
                    <a:cubicBezTo>
                      <a:pt x="97" y="347"/>
                      <a:pt x="98" y="347"/>
                      <a:pt x="100" y="346"/>
                    </a:cubicBezTo>
                    <a:cubicBezTo>
                      <a:pt x="106" y="346"/>
                      <a:pt x="111" y="345"/>
                      <a:pt x="117" y="344"/>
                    </a:cubicBezTo>
                    <a:cubicBezTo>
                      <a:pt x="130" y="341"/>
                      <a:pt x="143" y="338"/>
                      <a:pt x="156" y="334"/>
                    </a:cubicBezTo>
                    <a:cubicBezTo>
                      <a:pt x="157" y="333"/>
                      <a:pt x="159" y="333"/>
                      <a:pt x="160" y="332"/>
                    </a:cubicBezTo>
                    <a:cubicBezTo>
                      <a:pt x="171" y="329"/>
                      <a:pt x="182" y="324"/>
                      <a:pt x="193" y="319"/>
                    </a:cubicBezTo>
                    <a:cubicBezTo>
                      <a:pt x="200" y="316"/>
                      <a:pt x="207" y="313"/>
                      <a:pt x="213" y="309"/>
                    </a:cubicBezTo>
                    <a:cubicBezTo>
                      <a:pt x="214" y="308"/>
                      <a:pt x="216" y="307"/>
                      <a:pt x="217" y="306"/>
                    </a:cubicBezTo>
                    <a:cubicBezTo>
                      <a:pt x="236" y="293"/>
                      <a:pt x="249" y="275"/>
                      <a:pt x="248" y="249"/>
                    </a:cubicBezTo>
                    <a:cubicBezTo>
                      <a:pt x="248" y="225"/>
                      <a:pt x="236" y="213"/>
                      <a:pt x="219" y="197"/>
                    </a:cubicBezTo>
                    <a:cubicBezTo>
                      <a:pt x="196" y="174"/>
                      <a:pt x="172" y="152"/>
                      <a:pt x="148" y="129"/>
                    </a:cubicBezTo>
                    <a:cubicBezTo>
                      <a:pt x="123" y="107"/>
                      <a:pt x="99" y="85"/>
                      <a:pt x="74" y="63"/>
                    </a:cubicBezTo>
                    <a:cubicBezTo>
                      <a:pt x="61" y="53"/>
                      <a:pt x="49" y="42"/>
                      <a:pt x="36" y="31"/>
                    </a:cubicBezTo>
                    <a:cubicBezTo>
                      <a:pt x="30" y="26"/>
                      <a:pt x="23" y="20"/>
                      <a:pt x="17" y="15"/>
                    </a:cubicBezTo>
                    <a:cubicBezTo>
                      <a:pt x="16" y="14"/>
                      <a:pt x="13" y="12"/>
                      <a:pt x="9" y="9"/>
                    </a:cubicBezTo>
                    <a:lnTo>
                      <a:pt x="9" y="9"/>
                    </a:lnTo>
                    <a:cubicBezTo>
                      <a:pt x="4" y="5"/>
                      <a:pt x="0" y="2"/>
                      <a:pt x="0" y="0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8"/>
                      <a:pt x="0" y="11"/>
                      <a:pt x="0" y="14"/>
                    </a:cubicBezTo>
                    <a:cubicBezTo>
                      <a:pt x="7" y="104"/>
                      <a:pt x="19" y="194"/>
                      <a:pt x="36" y="283"/>
                    </a:cubicBezTo>
                    <a:cubicBezTo>
                      <a:pt x="40" y="305"/>
                      <a:pt x="47" y="329"/>
                      <a:pt x="66" y="340"/>
                    </a:cubicBezTo>
                    <a:lnTo>
                      <a:pt x="66" y="34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17"/>
              <p:cNvSpPr/>
              <p:nvPr/>
            </p:nvSpPr>
            <p:spPr>
              <a:xfrm>
                <a:off x="1069303" y="2714257"/>
                <a:ext cx="114322" cy="162340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14" extrusionOk="0">
                    <a:moveTo>
                      <a:pt x="0" y="4"/>
                    </a:moveTo>
                    <a:lnTo>
                      <a:pt x="1" y="6"/>
                    </a:lnTo>
                    <a:lnTo>
                      <a:pt x="4" y="9"/>
                    </a:lnTo>
                    <a:lnTo>
                      <a:pt x="9" y="15"/>
                    </a:lnTo>
                    <a:lnTo>
                      <a:pt x="11" y="18"/>
                    </a:lnTo>
                    <a:lnTo>
                      <a:pt x="14" y="22"/>
                    </a:lnTo>
                    <a:cubicBezTo>
                      <a:pt x="19" y="29"/>
                      <a:pt x="25" y="36"/>
                      <a:pt x="31" y="43"/>
                    </a:cubicBezTo>
                    <a:lnTo>
                      <a:pt x="31" y="43"/>
                    </a:lnTo>
                    <a:cubicBezTo>
                      <a:pt x="98" y="129"/>
                      <a:pt x="165" y="218"/>
                      <a:pt x="217" y="313"/>
                    </a:cubicBezTo>
                    <a:cubicBezTo>
                      <a:pt x="219" y="312"/>
                      <a:pt x="220" y="311"/>
                      <a:pt x="221" y="310"/>
                    </a:cubicBezTo>
                    <a:cubicBezTo>
                      <a:pt x="165" y="207"/>
                      <a:pt x="90" y="111"/>
                      <a:pt x="17" y="19"/>
                    </a:cubicBezTo>
                    <a:lnTo>
                      <a:pt x="15" y="15"/>
                    </a:lnTo>
                    <a:lnTo>
                      <a:pt x="13" y="13"/>
                    </a:lnTo>
                    <a:lnTo>
                      <a:pt x="4" y="2"/>
                    </a:lnTo>
                    <a:cubicBezTo>
                      <a:pt x="3" y="0"/>
                      <a:pt x="2" y="0"/>
                      <a:pt x="1" y="1"/>
                    </a:cubicBez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17"/>
              <p:cNvSpPr/>
              <p:nvPr/>
            </p:nvSpPr>
            <p:spPr>
              <a:xfrm>
                <a:off x="1069303" y="2711970"/>
                <a:ext cx="86885" cy="185206"/>
              </a:xfrm>
              <a:custGeom>
                <a:avLst/>
                <a:gdLst/>
                <a:ahLst/>
                <a:cxnLst/>
                <a:rect l="l" t="t" r="r" b="b"/>
                <a:pathLst>
                  <a:path w="166" h="357" extrusionOk="0">
                    <a:moveTo>
                      <a:pt x="100" y="356"/>
                    </a:moveTo>
                    <a:cubicBezTo>
                      <a:pt x="102" y="356"/>
                      <a:pt x="103" y="356"/>
                      <a:pt x="105" y="355"/>
                    </a:cubicBezTo>
                    <a:cubicBezTo>
                      <a:pt x="90" y="302"/>
                      <a:pt x="75" y="249"/>
                      <a:pt x="60" y="196"/>
                    </a:cubicBezTo>
                    <a:cubicBezTo>
                      <a:pt x="43" y="138"/>
                      <a:pt x="27" y="79"/>
                      <a:pt x="10" y="20"/>
                    </a:cubicBezTo>
                    <a:cubicBezTo>
                      <a:pt x="10" y="19"/>
                      <a:pt x="9" y="19"/>
                      <a:pt x="9" y="18"/>
                    </a:cubicBezTo>
                    <a:cubicBezTo>
                      <a:pt x="10" y="20"/>
                      <a:pt x="11" y="21"/>
                      <a:pt x="12" y="23"/>
                    </a:cubicBezTo>
                    <a:cubicBezTo>
                      <a:pt x="72" y="123"/>
                      <a:pt x="122" y="231"/>
                      <a:pt x="161" y="343"/>
                    </a:cubicBezTo>
                    <a:cubicBezTo>
                      <a:pt x="163" y="342"/>
                      <a:pt x="164" y="342"/>
                      <a:pt x="165" y="341"/>
                    </a:cubicBezTo>
                    <a:cubicBezTo>
                      <a:pt x="130" y="240"/>
                      <a:pt x="85" y="141"/>
                      <a:pt x="32" y="48"/>
                    </a:cubicBezTo>
                    <a:lnTo>
                      <a:pt x="32" y="48"/>
                    </a:lnTo>
                    <a:cubicBezTo>
                      <a:pt x="27" y="39"/>
                      <a:pt x="21" y="30"/>
                      <a:pt x="16" y="20"/>
                    </a:cubicBezTo>
                    <a:lnTo>
                      <a:pt x="15" y="19"/>
                    </a:lnTo>
                    <a:cubicBezTo>
                      <a:pt x="12" y="13"/>
                      <a:pt x="8" y="7"/>
                      <a:pt x="5" y="1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1"/>
                      <a:pt x="0" y="1"/>
                      <a:pt x="1" y="3"/>
                    </a:cubicBezTo>
                    <a:cubicBezTo>
                      <a:pt x="1" y="4"/>
                      <a:pt x="1" y="5"/>
                      <a:pt x="2" y="6"/>
                    </a:cubicBezTo>
                    <a:lnTo>
                      <a:pt x="2" y="6"/>
                    </a:lnTo>
                    <a:cubicBezTo>
                      <a:pt x="2" y="8"/>
                      <a:pt x="2" y="9"/>
                      <a:pt x="3" y="10"/>
                    </a:cubicBezTo>
                    <a:cubicBezTo>
                      <a:pt x="4" y="15"/>
                      <a:pt x="5" y="19"/>
                      <a:pt x="7" y="23"/>
                    </a:cubicBezTo>
                    <a:cubicBezTo>
                      <a:pt x="23" y="82"/>
                      <a:pt x="40" y="139"/>
                      <a:pt x="56" y="198"/>
                    </a:cubicBezTo>
                    <a:cubicBezTo>
                      <a:pt x="71" y="250"/>
                      <a:pt x="86" y="302"/>
                      <a:pt x="101" y="356"/>
                    </a:cubicBezTo>
                    <a:lnTo>
                      <a:pt x="100" y="356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17"/>
              <p:cNvSpPr/>
              <p:nvPr/>
            </p:nvSpPr>
            <p:spPr>
              <a:xfrm>
                <a:off x="1037293" y="2652521"/>
                <a:ext cx="324676" cy="205785"/>
              </a:xfrm>
              <a:custGeom>
                <a:avLst/>
                <a:gdLst/>
                <a:ahLst/>
                <a:cxnLst/>
                <a:rect l="l" t="t" r="r" b="b"/>
                <a:pathLst>
                  <a:path w="626" h="398" extrusionOk="0">
                    <a:moveTo>
                      <a:pt x="100" y="192"/>
                    </a:moveTo>
                    <a:cubicBezTo>
                      <a:pt x="139" y="239"/>
                      <a:pt x="183" y="282"/>
                      <a:pt x="229" y="322"/>
                    </a:cubicBezTo>
                    <a:cubicBezTo>
                      <a:pt x="246" y="336"/>
                      <a:pt x="263" y="351"/>
                      <a:pt x="281" y="363"/>
                    </a:cubicBezTo>
                    <a:cubicBezTo>
                      <a:pt x="284" y="365"/>
                      <a:pt x="287" y="367"/>
                      <a:pt x="290" y="368"/>
                    </a:cubicBezTo>
                    <a:cubicBezTo>
                      <a:pt x="303" y="376"/>
                      <a:pt x="317" y="382"/>
                      <a:pt x="332" y="386"/>
                    </a:cubicBezTo>
                    <a:cubicBezTo>
                      <a:pt x="372" y="397"/>
                      <a:pt x="417" y="389"/>
                      <a:pt x="455" y="372"/>
                    </a:cubicBezTo>
                    <a:cubicBezTo>
                      <a:pt x="493" y="354"/>
                      <a:pt x="527" y="327"/>
                      <a:pt x="558" y="300"/>
                    </a:cubicBezTo>
                    <a:cubicBezTo>
                      <a:pt x="576" y="284"/>
                      <a:pt x="593" y="268"/>
                      <a:pt x="606" y="249"/>
                    </a:cubicBezTo>
                    <a:cubicBezTo>
                      <a:pt x="618" y="229"/>
                      <a:pt x="625" y="205"/>
                      <a:pt x="620" y="183"/>
                    </a:cubicBezTo>
                    <a:cubicBezTo>
                      <a:pt x="615" y="159"/>
                      <a:pt x="597" y="139"/>
                      <a:pt x="576" y="127"/>
                    </a:cubicBezTo>
                    <a:cubicBezTo>
                      <a:pt x="576" y="126"/>
                      <a:pt x="575" y="126"/>
                      <a:pt x="575" y="126"/>
                    </a:cubicBezTo>
                    <a:cubicBezTo>
                      <a:pt x="567" y="121"/>
                      <a:pt x="559" y="118"/>
                      <a:pt x="551" y="114"/>
                    </a:cubicBezTo>
                    <a:lnTo>
                      <a:pt x="551" y="114"/>
                    </a:lnTo>
                    <a:cubicBezTo>
                      <a:pt x="537" y="109"/>
                      <a:pt x="522" y="104"/>
                      <a:pt x="507" y="100"/>
                    </a:cubicBezTo>
                    <a:cubicBezTo>
                      <a:pt x="469" y="90"/>
                      <a:pt x="431" y="80"/>
                      <a:pt x="393" y="71"/>
                    </a:cubicBezTo>
                    <a:cubicBezTo>
                      <a:pt x="324" y="54"/>
                      <a:pt x="255" y="39"/>
                      <a:pt x="186" y="25"/>
                    </a:cubicBezTo>
                    <a:cubicBezTo>
                      <a:pt x="166" y="21"/>
                      <a:pt x="146" y="17"/>
                      <a:pt x="127" y="14"/>
                    </a:cubicBezTo>
                    <a:cubicBezTo>
                      <a:pt x="122" y="13"/>
                      <a:pt x="117" y="12"/>
                      <a:pt x="112" y="11"/>
                    </a:cubicBezTo>
                    <a:cubicBezTo>
                      <a:pt x="101" y="9"/>
                      <a:pt x="91" y="7"/>
                      <a:pt x="80" y="6"/>
                    </a:cubicBezTo>
                    <a:cubicBezTo>
                      <a:pt x="62" y="2"/>
                      <a:pt x="43" y="0"/>
                      <a:pt x="25" y="2"/>
                    </a:cubicBezTo>
                    <a:cubicBezTo>
                      <a:pt x="0" y="6"/>
                      <a:pt x="5" y="26"/>
                      <a:pt x="11" y="45"/>
                    </a:cubicBezTo>
                    <a:cubicBezTo>
                      <a:pt x="14" y="54"/>
                      <a:pt x="18" y="63"/>
                      <a:pt x="21" y="71"/>
                    </a:cubicBezTo>
                    <a:cubicBezTo>
                      <a:pt x="22" y="73"/>
                      <a:pt x="23" y="75"/>
                      <a:pt x="24" y="77"/>
                    </a:cubicBezTo>
                    <a:cubicBezTo>
                      <a:pt x="44" y="119"/>
                      <a:pt x="71" y="157"/>
                      <a:pt x="101" y="192"/>
                    </a:cubicBezTo>
                    <a:lnTo>
                      <a:pt x="100" y="192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17"/>
              <p:cNvSpPr/>
              <p:nvPr/>
            </p:nvSpPr>
            <p:spPr>
              <a:xfrm>
                <a:off x="870383" y="2657094"/>
                <a:ext cx="468719" cy="308677"/>
              </a:xfrm>
              <a:custGeom>
                <a:avLst/>
                <a:gdLst/>
                <a:ahLst/>
                <a:cxnLst/>
                <a:rect l="l" t="t" r="r" b="b"/>
                <a:pathLst>
                  <a:path w="904" h="595" extrusionOk="0">
                    <a:moveTo>
                      <a:pt x="151" y="386"/>
                    </a:moveTo>
                    <a:cubicBezTo>
                      <a:pt x="163" y="389"/>
                      <a:pt x="174" y="380"/>
                      <a:pt x="182" y="370"/>
                    </a:cubicBezTo>
                    <a:cubicBezTo>
                      <a:pt x="202" y="345"/>
                      <a:pt x="215" y="313"/>
                      <a:pt x="219" y="280"/>
                    </a:cubicBezTo>
                    <a:cubicBezTo>
                      <a:pt x="221" y="258"/>
                      <a:pt x="210" y="230"/>
                      <a:pt x="184" y="246"/>
                    </a:cubicBezTo>
                    <a:cubicBezTo>
                      <a:pt x="164" y="260"/>
                      <a:pt x="151" y="288"/>
                      <a:pt x="144" y="310"/>
                    </a:cubicBezTo>
                    <a:cubicBezTo>
                      <a:pt x="140" y="324"/>
                      <a:pt x="137" y="338"/>
                      <a:pt x="137" y="353"/>
                    </a:cubicBezTo>
                    <a:cubicBezTo>
                      <a:pt x="136" y="360"/>
                      <a:pt x="137" y="366"/>
                      <a:pt x="139" y="372"/>
                    </a:cubicBezTo>
                    <a:cubicBezTo>
                      <a:pt x="141" y="378"/>
                      <a:pt x="145" y="384"/>
                      <a:pt x="151" y="386"/>
                    </a:cubicBezTo>
                    <a:close/>
                    <a:moveTo>
                      <a:pt x="253" y="116"/>
                    </a:moveTo>
                    <a:cubicBezTo>
                      <a:pt x="255" y="117"/>
                      <a:pt x="257" y="118"/>
                      <a:pt x="259" y="119"/>
                    </a:cubicBezTo>
                    <a:cubicBezTo>
                      <a:pt x="252" y="129"/>
                      <a:pt x="248" y="140"/>
                      <a:pt x="247" y="152"/>
                    </a:cubicBezTo>
                    <a:cubicBezTo>
                      <a:pt x="245" y="164"/>
                      <a:pt x="249" y="178"/>
                      <a:pt x="261" y="181"/>
                    </a:cubicBezTo>
                    <a:cubicBezTo>
                      <a:pt x="265" y="182"/>
                      <a:pt x="269" y="182"/>
                      <a:pt x="272" y="181"/>
                    </a:cubicBezTo>
                    <a:cubicBezTo>
                      <a:pt x="273" y="180"/>
                      <a:pt x="274" y="180"/>
                      <a:pt x="275" y="179"/>
                    </a:cubicBezTo>
                    <a:cubicBezTo>
                      <a:pt x="282" y="175"/>
                      <a:pt x="287" y="168"/>
                      <a:pt x="288" y="159"/>
                    </a:cubicBezTo>
                    <a:cubicBezTo>
                      <a:pt x="289" y="143"/>
                      <a:pt x="281" y="127"/>
                      <a:pt x="268" y="117"/>
                    </a:cubicBezTo>
                    <a:cubicBezTo>
                      <a:pt x="279" y="103"/>
                      <a:pt x="294" y="93"/>
                      <a:pt x="310" y="88"/>
                    </a:cubicBezTo>
                    <a:cubicBezTo>
                      <a:pt x="309" y="86"/>
                      <a:pt x="308" y="84"/>
                      <a:pt x="307" y="82"/>
                    </a:cubicBezTo>
                    <a:cubicBezTo>
                      <a:pt x="290" y="87"/>
                      <a:pt x="274" y="99"/>
                      <a:pt x="263" y="113"/>
                    </a:cubicBezTo>
                    <a:cubicBezTo>
                      <a:pt x="260" y="112"/>
                      <a:pt x="258" y="111"/>
                      <a:pt x="255" y="110"/>
                    </a:cubicBezTo>
                    <a:cubicBezTo>
                      <a:pt x="239" y="104"/>
                      <a:pt x="220" y="106"/>
                      <a:pt x="204" y="115"/>
                    </a:cubicBezTo>
                    <a:cubicBezTo>
                      <a:pt x="201" y="119"/>
                      <a:pt x="199" y="123"/>
                      <a:pt x="196" y="128"/>
                    </a:cubicBezTo>
                    <a:cubicBezTo>
                      <a:pt x="198" y="127"/>
                      <a:pt x="199" y="126"/>
                      <a:pt x="200" y="125"/>
                    </a:cubicBezTo>
                    <a:cubicBezTo>
                      <a:pt x="216" y="113"/>
                      <a:pt x="236" y="110"/>
                      <a:pt x="253" y="116"/>
                    </a:cubicBezTo>
                    <a:close/>
                    <a:moveTo>
                      <a:pt x="264" y="123"/>
                    </a:moveTo>
                    <a:cubicBezTo>
                      <a:pt x="275" y="131"/>
                      <a:pt x="282" y="145"/>
                      <a:pt x="281" y="158"/>
                    </a:cubicBezTo>
                    <a:cubicBezTo>
                      <a:pt x="280" y="165"/>
                      <a:pt x="276" y="171"/>
                      <a:pt x="272" y="173"/>
                    </a:cubicBezTo>
                    <a:cubicBezTo>
                      <a:pt x="269" y="175"/>
                      <a:pt x="266" y="176"/>
                      <a:pt x="263" y="175"/>
                    </a:cubicBezTo>
                    <a:cubicBezTo>
                      <a:pt x="255" y="173"/>
                      <a:pt x="252" y="162"/>
                      <a:pt x="253" y="153"/>
                    </a:cubicBezTo>
                    <a:cubicBezTo>
                      <a:pt x="255" y="142"/>
                      <a:pt x="258" y="132"/>
                      <a:pt x="264" y="123"/>
                    </a:cubicBezTo>
                    <a:close/>
                    <a:moveTo>
                      <a:pt x="255" y="329"/>
                    </a:moveTo>
                    <a:cubicBezTo>
                      <a:pt x="255" y="334"/>
                      <a:pt x="257" y="340"/>
                      <a:pt x="261" y="344"/>
                    </a:cubicBezTo>
                    <a:cubicBezTo>
                      <a:pt x="264" y="349"/>
                      <a:pt x="269" y="351"/>
                      <a:pt x="275" y="350"/>
                    </a:cubicBezTo>
                    <a:cubicBezTo>
                      <a:pt x="280" y="350"/>
                      <a:pt x="284" y="347"/>
                      <a:pt x="287" y="343"/>
                    </a:cubicBezTo>
                    <a:cubicBezTo>
                      <a:pt x="290" y="339"/>
                      <a:pt x="292" y="335"/>
                      <a:pt x="293" y="330"/>
                    </a:cubicBezTo>
                    <a:cubicBezTo>
                      <a:pt x="296" y="323"/>
                      <a:pt x="298" y="315"/>
                      <a:pt x="298" y="307"/>
                    </a:cubicBezTo>
                    <a:cubicBezTo>
                      <a:pt x="298" y="299"/>
                      <a:pt x="295" y="291"/>
                      <a:pt x="289" y="286"/>
                    </a:cubicBezTo>
                    <a:cubicBezTo>
                      <a:pt x="264" y="266"/>
                      <a:pt x="252" y="312"/>
                      <a:pt x="255" y="329"/>
                    </a:cubicBezTo>
                    <a:close/>
                    <a:moveTo>
                      <a:pt x="262" y="502"/>
                    </a:moveTo>
                    <a:cubicBezTo>
                      <a:pt x="246" y="504"/>
                      <a:pt x="245" y="533"/>
                      <a:pt x="258" y="540"/>
                    </a:cubicBezTo>
                    <a:cubicBezTo>
                      <a:pt x="265" y="544"/>
                      <a:pt x="274" y="542"/>
                      <a:pt x="279" y="535"/>
                    </a:cubicBezTo>
                    <a:cubicBezTo>
                      <a:pt x="289" y="523"/>
                      <a:pt x="279" y="501"/>
                      <a:pt x="262" y="502"/>
                    </a:cubicBezTo>
                    <a:close/>
                    <a:moveTo>
                      <a:pt x="67" y="547"/>
                    </a:moveTo>
                    <a:cubicBezTo>
                      <a:pt x="54" y="559"/>
                      <a:pt x="54" y="594"/>
                      <a:pt x="79" y="591"/>
                    </a:cubicBezTo>
                    <a:cubicBezTo>
                      <a:pt x="86" y="590"/>
                      <a:pt x="92" y="584"/>
                      <a:pt x="95" y="578"/>
                    </a:cubicBezTo>
                    <a:cubicBezTo>
                      <a:pt x="100" y="568"/>
                      <a:pt x="101" y="556"/>
                      <a:pt x="93" y="548"/>
                    </a:cubicBezTo>
                    <a:cubicBezTo>
                      <a:pt x="86" y="540"/>
                      <a:pt x="74" y="539"/>
                      <a:pt x="67" y="547"/>
                    </a:cubicBezTo>
                    <a:close/>
                    <a:moveTo>
                      <a:pt x="311" y="430"/>
                    </a:moveTo>
                    <a:cubicBezTo>
                      <a:pt x="280" y="425"/>
                      <a:pt x="245" y="438"/>
                      <a:pt x="217" y="465"/>
                    </a:cubicBezTo>
                    <a:cubicBezTo>
                      <a:pt x="194" y="487"/>
                      <a:pt x="178" y="515"/>
                      <a:pt x="162" y="542"/>
                    </a:cubicBezTo>
                    <a:cubicBezTo>
                      <a:pt x="153" y="517"/>
                      <a:pt x="132" y="496"/>
                      <a:pt x="106" y="487"/>
                    </a:cubicBezTo>
                    <a:cubicBezTo>
                      <a:pt x="78" y="478"/>
                      <a:pt x="45" y="484"/>
                      <a:pt x="22" y="503"/>
                    </a:cubicBezTo>
                    <a:cubicBezTo>
                      <a:pt x="16" y="507"/>
                      <a:pt x="11" y="513"/>
                      <a:pt x="6" y="519"/>
                    </a:cubicBezTo>
                    <a:lnTo>
                      <a:pt x="6" y="519"/>
                    </a:lnTo>
                    <a:cubicBezTo>
                      <a:pt x="3" y="528"/>
                      <a:pt x="1" y="536"/>
                      <a:pt x="0" y="545"/>
                    </a:cubicBezTo>
                    <a:cubicBezTo>
                      <a:pt x="5" y="531"/>
                      <a:pt x="14" y="518"/>
                      <a:pt x="26" y="508"/>
                    </a:cubicBezTo>
                    <a:cubicBezTo>
                      <a:pt x="47" y="491"/>
                      <a:pt x="78" y="485"/>
                      <a:pt x="104" y="494"/>
                    </a:cubicBezTo>
                    <a:cubicBezTo>
                      <a:pt x="130" y="503"/>
                      <a:pt x="151" y="525"/>
                      <a:pt x="158" y="552"/>
                    </a:cubicBezTo>
                    <a:cubicBezTo>
                      <a:pt x="159" y="553"/>
                      <a:pt x="160" y="554"/>
                      <a:pt x="161" y="554"/>
                    </a:cubicBezTo>
                    <a:cubicBezTo>
                      <a:pt x="162" y="554"/>
                      <a:pt x="164" y="554"/>
                      <a:pt x="164" y="552"/>
                    </a:cubicBezTo>
                    <a:cubicBezTo>
                      <a:pt x="180" y="523"/>
                      <a:pt x="197" y="493"/>
                      <a:pt x="221" y="470"/>
                    </a:cubicBezTo>
                    <a:cubicBezTo>
                      <a:pt x="248" y="445"/>
                      <a:pt x="281" y="432"/>
                      <a:pt x="310" y="437"/>
                    </a:cubicBezTo>
                    <a:cubicBezTo>
                      <a:pt x="335" y="440"/>
                      <a:pt x="356" y="456"/>
                      <a:pt x="369" y="478"/>
                    </a:cubicBezTo>
                    <a:cubicBezTo>
                      <a:pt x="369" y="474"/>
                      <a:pt x="370" y="471"/>
                      <a:pt x="370" y="467"/>
                    </a:cubicBezTo>
                    <a:cubicBezTo>
                      <a:pt x="356" y="448"/>
                      <a:pt x="335" y="434"/>
                      <a:pt x="311" y="430"/>
                    </a:cubicBezTo>
                    <a:close/>
                    <a:moveTo>
                      <a:pt x="854" y="111"/>
                    </a:moveTo>
                    <a:cubicBezTo>
                      <a:pt x="869" y="108"/>
                      <a:pt x="884" y="109"/>
                      <a:pt x="899" y="114"/>
                    </a:cubicBezTo>
                    <a:cubicBezTo>
                      <a:pt x="891" y="109"/>
                      <a:pt x="883" y="106"/>
                      <a:pt x="875" y="102"/>
                    </a:cubicBezTo>
                    <a:lnTo>
                      <a:pt x="875" y="102"/>
                    </a:lnTo>
                    <a:cubicBezTo>
                      <a:pt x="868" y="102"/>
                      <a:pt x="860" y="102"/>
                      <a:pt x="853" y="104"/>
                    </a:cubicBezTo>
                    <a:cubicBezTo>
                      <a:pt x="824" y="110"/>
                      <a:pt x="798" y="132"/>
                      <a:pt x="788" y="160"/>
                    </a:cubicBezTo>
                    <a:cubicBezTo>
                      <a:pt x="778" y="184"/>
                      <a:pt x="781" y="214"/>
                      <a:pt x="795" y="237"/>
                    </a:cubicBezTo>
                    <a:cubicBezTo>
                      <a:pt x="764" y="232"/>
                      <a:pt x="732" y="226"/>
                      <a:pt x="700" y="231"/>
                    </a:cubicBezTo>
                    <a:cubicBezTo>
                      <a:pt x="662" y="235"/>
                      <a:pt x="629" y="254"/>
                      <a:pt x="613" y="282"/>
                    </a:cubicBezTo>
                    <a:cubicBezTo>
                      <a:pt x="601" y="302"/>
                      <a:pt x="599" y="328"/>
                      <a:pt x="605" y="351"/>
                    </a:cubicBezTo>
                    <a:cubicBezTo>
                      <a:pt x="608" y="353"/>
                      <a:pt x="611" y="355"/>
                      <a:pt x="614" y="356"/>
                    </a:cubicBezTo>
                    <a:cubicBezTo>
                      <a:pt x="605" y="333"/>
                      <a:pt x="606" y="306"/>
                      <a:pt x="619" y="285"/>
                    </a:cubicBezTo>
                    <a:cubicBezTo>
                      <a:pt x="634" y="260"/>
                      <a:pt x="665" y="242"/>
                      <a:pt x="701" y="237"/>
                    </a:cubicBezTo>
                    <a:cubicBezTo>
                      <a:pt x="735" y="233"/>
                      <a:pt x="768" y="239"/>
                      <a:pt x="801" y="245"/>
                    </a:cubicBezTo>
                    <a:cubicBezTo>
                      <a:pt x="802" y="245"/>
                      <a:pt x="804" y="245"/>
                      <a:pt x="805" y="243"/>
                    </a:cubicBezTo>
                    <a:cubicBezTo>
                      <a:pt x="805" y="242"/>
                      <a:pt x="805" y="241"/>
                      <a:pt x="805" y="240"/>
                    </a:cubicBezTo>
                    <a:cubicBezTo>
                      <a:pt x="789" y="218"/>
                      <a:pt x="784" y="187"/>
                      <a:pt x="794" y="162"/>
                    </a:cubicBezTo>
                    <a:cubicBezTo>
                      <a:pt x="804" y="136"/>
                      <a:pt x="827" y="117"/>
                      <a:pt x="854" y="111"/>
                    </a:cubicBezTo>
                    <a:close/>
                    <a:moveTo>
                      <a:pt x="858" y="167"/>
                    </a:moveTo>
                    <a:cubicBezTo>
                      <a:pt x="848" y="168"/>
                      <a:pt x="841" y="176"/>
                      <a:pt x="842" y="187"/>
                    </a:cubicBezTo>
                    <a:cubicBezTo>
                      <a:pt x="844" y="198"/>
                      <a:pt x="854" y="205"/>
                      <a:pt x="865" y="207"/>
                    </a:cubicBezTo>
                    <a:cubicBezTo>
                      <a:pt x="872" y="209"/>
                      <a:pt x="879" y="208"/>
                      <a:pt x="885" y="203"/>
                    </a:cubicBezTo>
                    <a:cubicBezTo>
                      <a:pt x="903" y="186"/>
                      <a:pt x="876" y="165"/>
                      <a:pt x="858" y="167"/>
                    </a:cubicBezTo>
                    <a:close/>
                    <a:moveTo>
                      <a:pt x="556" y="117"/>
                    </a:moveTo>
                    <a:cubicBezTo>
                      <a:pt x="583" y="135"/>
                      <a:pt x="616" y="144"/>
                      <a:pt x="649" y="145"/>
                    </a:cubicBezTo>
                    <a:cubicBezTo>
                      <a:pt x="661" y="145"/>
                      <a:pt x="676" y="142"/>
                      <a:pt x="680" y="131"/>
                    </a:cubicBezTo>
                    <a:cubicBezTo>
                      <a:pt x="682" y="125"/>
                      <a:pt x="680" y="117"/>
                      <a:pt x="677" y="112"/>
                    </a:cubicBezTo>
                    <a:cubicBezTo>
                      <a:pt x="673" y="106"/>
                      <a:pt x="669" y="103"/>
                      <a:pt x="664" y="99"/>
                    </a:cubicBezTo>
                    <a:cubicBezTo>
                      <a:pt x="652" y="90"/>
                      <a:pt x="639" y="83"/>
                      <a:pt x="625" y="77"/>
                    </a:cubicBezTo>
                    <a:cubicBezTo>
                      <a:pt x="604" y="69"/>
                      <a:pt x="574" y="61"/>
                      <a:pt x="551" y="68"/>
                    </a:cubicBezTo>
                    <a:cubicBezTo>
                      <a:pt x="522" y="77"/>
                      <a:pt x="537" y="104"/>
                      <a:pt x="556" y="117"/>
                    </a:cubicBezTo>
                    <a:close/>
                    <a:moveTo>
                      <a:pt x="700" y="289"/>
                    </a:moveTo>
                    <a:cubicBezTo>
                      <a:pt x="689" y="301"/>
                      <a:pt x="700" y="323"/>
                      <a:pt x="716" y="323"/>
                    </a:cubicBezTo>
                    <a:cubicBezTo>
                      <a:pt x="724" y="323"/>
                      <a:pt x="731" y="317"/>
                      <a:pt x="733" y="310"/>
                    </a:cubicBezTo>
                    <a:cubicBezTo>
                      <a:pt x="735" y="295"/>
                      <a:pt x="712" y="277"/>
                      <a:pt x="700" y="289"/>
                    </a:cubicBezTo>
                    <a:close/>
                    <a:moveTo>
                      <a:pt x="571" y="174"/>
                    </a:moveTo>
                    <a:cubicBezTo>
                      <a:pt x="559" y="163"/>
                      <a:pt x="516" y="142"/>
                      <a:pt x="516" y="173"/>
                    </a:cubicBezTo>
                    <a:cubicBezTo>
                      <a:pt x="516" y="181"/>
                      <a:pt x="521" y="189"/>
                      <a:pt x="527" y="194"/>
                    </a:cubicBezTo>
                    <a:cubicBezTo>
                      <a:pt x="533" y="199"/>
                      <a:pt x="540" y="202"/>
                      <a:pt x="548" y="205"/>
                    </a:cubicBezTo>
                    <a:cubicBezTo>
                      <a:pt x="552" y="206"/>
                      <a:pt x="557" y="208"/>
                      <a:pt x="562" y="208"/>
                    </a:cubicBezTo>
                    <a:cubicBezTo>
                      <a:pt x="567" y="208"/>
                      <a:pt x="572" y="207"/>
                      <a:pt x="575" y="203"/>
                    </a:cubicBezTo>
                    <a:cubicBezTo>
                      <a:pt x="579" y="199"/>
                      <a:pt x="580" y="194"/>
                      <a:pt x="579" y="188"/>
                    </a:cubicBezTo>
                    <a:cubicBezTo>
                      <a:pt x="578" y="183"/>
                      <a:pt x="574" y="178"/>
                      <a:pt x="571" y="174"/>
                    </a:cubicBezTo>
                    <a:close/>
                    <a:moveTo>
                      <a:pt x="438" y="56"/>
                    </a:moveTo>
                    <a:cubicBezTo>
                      <a:pt x="428" y="50"/>
                      <a:pt x="416" y="46"/>
                      <a:pt x="405" y="45"/>
                    </a:cubicBezTo>
                    <a:cubicBezTo>
                      <a:pt x="405" y="43"/>
                      <a:pt x="406" y="41"/>
                      <a:pt x="406" y="39"/>
                    </a:cubicBezTo>
                    <a:cubicBezTo>
                      <a:pt x="412" y="22"/>
                      <a:pt x="427" y="8"/>
                      <a:pt x="447" y="3"/>
                    </a:cubicBezTo>
                    <a:cubicBezTo>
                      <a:pt x="448" y="3"/>
                      <a:pt x="449" y="2"/>
                      <a:pt x="451" y="2"/>
                    </a:cubicBezTo>
                    <a:cubicBezTo>
                      <a:pt x="446" y="1"/>
                      <a:pt x="441" y="0"/>
                      <a:pt x="436" y="0"/>
                    </a:cubicBezTo>
                    <a:cubicBezTo>
                      <a:pt x="419" y="7"/>
                      <a:pt x="405" y="20"/>
                      <a:pt x="400" y="36"/>
                    </a:cubicBezTo>
                    <a:cubicBezTo>
                      <a:pt x="399" y="39"/>
                      <a:pt x="399" y="42"/>
                      <a:pt x="398" y="44"/>
                    </a:cubicBezTo>
                    <a:cubicBezTo>
                      <a:pt x="380" y="44"/>
                      <a:pt x="361" y="49"/>
                      <a:pt x="346" y="59"/>
                    </a:cubicBezTo>
                    <a:cubicBezTo>
                      <a:pt x="347" y="61"/>
                      <a:pt x="348" y="63"/>
                      <a:pt x="348" y="65"/>
                    </a:cubicBezTo>
                    <a:cubicBezTo>
                      <a:pt x="363" y="55"/>
                      <a:pt x="380" y="50"/>
                      <a:pt x="397" y="51"/>
                    </a:cubicBezTo>
                    <a:cubicBezTo>
                      <a:pt x="397" y="68"/>
                      <a:pt x="405" y="84"/>
                      <a:pt x="418" y="93"/>
                    </a:cubicBezTo>
                    <a:cubicBezTo>
                      <a:pt x="425" y="97"/>
                      <a:pt x="434" y="98"/>
                      <a:pt x="442" y="96"/>
                    </a:cubicBezTo>
                    <a:cubicBezTo>
                      <a:pt x="443" y="96"/>
                      <a:pt x="444" y="95"/>
                      <a:pt x="445" y="95"/>
                    </a:cubicBezTo>
                    <a:cubicBezTo>
                      <a:pt x="449" y="93"/>
                      <a:pt x="451" y="90"/>
                      <a:pt x="453" y="87"/>
                    </a:cubicBezTo>
                    <a:cubicBezTo>
                      <a:pt x="458" y="75"/>
                      <a:pt x="449" y="63"/>
                      <a:pt x="438" y="56"/>
                    </a:cubicBezTo>
                    <a:close/>
                    <a:moveTo>
                      <a:pt x="446" y="84"/>
                    </a:moveTo>
                    <a:cubicBezTo>
                      <a:pt x="445" y="87"/>
                      <a:pt x="443" y="89"/>
                      <a:pt x="439" y="90"/>
                    </a:cubicBezTo>
                    <a:cubicBezTo>
                      <a:pt x="434" y="92"/>
                      <a:pt x="427" y="90"/>
                      <a:pt x="421" y="87"/>
                    </a:cubicBezTo>
                    <a:cubicBezTo>
                      <a:pt x="410" y="80"/>
                      <a:pt x="404" y="66"/>
                      <a:pt x="404" y="52"/>
                    </a:cubicBezTo>
                    <a:cubicBezTo>
                      <a:pt x="414" y="53"/>
                      <a:pt x="425" y="56"/>
                      <a:pt x="434" y="62"/>
                    </a:cubicBezTo>
                    <a:cubicBezTo>
                      <a:pt x="442" y="67"/>
                      <a:pt x="449" y="76"/>
                      <a:pt x="446" y="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p17"/>
              <p:cNvSpPr/>
              <p:nvPr/>
            </p:nvSpPr>
            <p:spPr>
              <a:xfrm>
                <a:off x="895533" y="2657094"/>
                <a:ext cx="118896" cy="68595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34" extrusionOk="0">
                    <a:moveTo>
                      <a:pt x="228" y="23"/>
                    </a:moveTo>
                    <a:cubicBezTo>
                      <a:pt x="185" y="1"/>
                      <a:pt x="131" y="0"/>
                      <a:pt x="87" y="22"/>
                    </a:cubicBezTo>
                    <a:cubicBezTo>
                      <a:pt x="43" y="43"/>
                      <a:pt x="9" y="86"/>
                      <a:pt x="0" y="13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17"/>
              <p:cNvSpPr/>
              <p:nvPr/>
            </p:nvSpPr>
            <p:spPr>
              <a:xfrm>
                <a:off x="1025861" y="2572495"/>
                <a:ext cx="98316" cy="93746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83" extrusionOk="0">
                    <a:moveTo>
                      <a:pt x="6" y="182"/>
                    </a:moveTo>
                    <a:cubicBezTo>
                      <a:pt x="0" y="133"/>
                      <a:pt x="19" y="83"/>
                      <a:pt x="55" y="49"/>
                    </a:cubicBezTo>
                    <a:cubicBezTo>
                      <a:pt x="90" y="16"/>
                      <a:pt x="142" y="0"/>
                      <a:pt x="190" y="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21" name="Google Shape;521;p17"/>
          <p:cNvGrpSpPr/>
          <p:nvPr/>
        </p:nvGrpSpPr>
        <p:grpSpPr>
          <a:xfrm>
            <a:off x="278131" y="5731605"/>
            <a:ext cx="11577393" cy="1136729"/>
            <a:chOff x="209115" y="4298703"/>
            <a:chExt cx="8704579" cy="852547"/>
          </a:xfrm>
        </p:grpSpPr>
        <p:grpSp>
          <p:nvGrpSpPr>
            <p:cNvPr id="522" name="Google Shape;522;p17"/>
            <p:cNvGrpSpPr/>
            <p:nvPr/>
          </p:nvGrpSpPr>
          <p:grpSpPr>
            <a:xfrm>
              <a:off x="209115" y="4298703"/>
              <a:ext cx="474056" cy="852547"/>
              <a:chOff x="209115" y="4298703"/>
              <a:chExt cx="474056" cy="852547"/>
            </a:xfrm>
          </p:grpSpPr>
          <p:grpSp>
            <p:nvGrpSpPr>
              <p:cNvPr id="523" name="Google Shape;523;p17"/>
              <p:cNvGrpSpPr/>
              <p:nvPr/>
            </p:nvGrpSpPr>
            <p:grpSpPr>
              <a:xfrm rot="293340">
                <a:off x="357181" y="4309597"/>
                <a:ext cx="291119" cy="830759"/>
                <a:chOff x="2854835" y="335925"/>
                <a:chExt cx="170053" cy="485277"/>
              </a:xfrm>
            </p:grpSpPr>
            <p:sp>
              <p:nvSpPr>
                <p:cNvPr id="524" name="Google Shape;524;p17"/>
                <p:cNvSpPr/>
                <p:nvPr/>
              </p:nvSpPr>
              <p:spPr>
                <a:xfrm>
                  <a:off x="2854835" y="335925"/>
                  <a:ext cx="118900" cy="107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" h="342" extrusionOk="0">
                      <a:moveTo>
                        <a:pt x="374" y="221"/>
                      </a:moveTo>
                      <a:cubicBezTo>
                        <a:pt x="370" y="233"/>
                        <a:pt x="363" y="243"/>
                        <a:pt x="354" y="253"/>
                      </a:cubicBezTo>
                      <a:cubicBezTo>
                        <a:pt x="340" y="269"/>
                        <a:pt x="320" y="282"/>
                        <a:pt x="298" y="292"/>
                      </a:cubicBezTo>
                      <a:cubicBezTo>
                        <a:pt x="276" y="303"/>
                        <a:pt x="252" y="312"/>
                        <a:pt x="230" y="320"/>
                      </a:cubicBezTo>
                      <a:cubicBezTo>
                        <a:pt x="227" y="322"/>
                        <a:pt x="223" y="323"/>
                        <a:pt x="220" y="325"/>
                      </a:cubicBezTo>
                      <a:cubicBezTo>
                        <a:pt x="188" y="337"/>
                        <a:pt x="152" y="341"/>
                        <a:pt x="118" y="335"/>
                      </a:cubicBezTo>
                      <a:cubicBezTo>
                        <a:pt x="107" y="333"/>
                        <a:pt x="96" y="331"/>
                        <a:pt x="86" y="327"/>
                      </a:cubicBezTo>
                      <a:cubicBezTo>
                        <a:pt x="84" y="326"/>
                        <a:pt x="82" y="325"/>
                        <a:pt x="80" y="325"/>
                      </a:cubicBezTo>
                      <a:cubicBezTo>
                        <a:pt x="78" y="324"/>
                        <a:pt x="75" y="323"/>
                        <a:pt x="73" y="322"/>
                      </a:cubicBezTo>
                      <a:cubicBezTo>
                        <a:pt x="45" y="309"/>
                        <a:pt x="20" y="288"/>
                        <a:pt x="10" y="259"/>
                      </a:cubicBezTo>
                      <a:cubicBezTo>
                        <a:pt x="0" y="228"/>
                        <a:pt x="13" y="187"/>
                        <a:pt x="45" y="176"/>
                      </a:cubicBezTo>
                      <a:cubicBezTo>
                        <a:pt x="20" y="137"/>
                        <a:pt x="29" y="82"/>
                        <a:pt x="62" y="50"/>
                      </a:cubicBezTo>
                      <a:cubicBezTo>
                        <a:pt x="95" y="18"/>
                        <a:pt x="150" y="13"/>
                        <a:pt x="188" y="39"/>
                      </a:cubicBezTo>
                      <a:cubicBezTo>
                        <a:pt x="204" y="12"/>
                        <a:pt x="247" y="0"/>
                        <a:pt x="277" y="10"/>
                      </a:cubicBezTo>
                      <a:cubicBezTo>
                        <a:pt x="307" y="19"/>
                        <a:pt x="329" y="47"/>
                        <a:pt x="339" y="77"/>
                      </a:cubicBezTo>
                      <a:cubicBezTo>
                        <a:pt x="344" y="93"/>
                        <a:pt x="345" y="110"/>
                        <a:pt x="344" y="126"/>
                      </a:cubicBezTo>
                      <a:cubicBezTo>
                        <a:pt x="344" y="128"/>
                        <a:pt x="344" y="131"/>
                        <a:pt x="344" y="133"/>
                      </a:cubicBezTo>
                      <a:cubicBezTo>
                        <a:pt x="343" y="145"/>
                        <a:pt x="341" y="158"/>
                        <a:pt x="337" y="170"/>
                      </a:cubicBezTo>
                      <a:cubicBezTo>
                        <a:pt x="350" y="166"/>
                        <a:pt x="365" y="174"/>
                        <a:pt x="371" y="184"/>
                      </a:cubicBezTo>
                      <a:cubicBezTo>
                        <a:pt x="378" y="195"/>
                        <a:pt x="378" y="209"/>
                        <a:pt x="374" y="221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5" name="Google Shape;525;p17"/>
                <p:cNvSpPr/>
                <p:nvPr/>
              </p:nvSpPr>
              <p:spPr>
                <a:xfrm>
                  <a:off x="2871425" y="364958"/>
                  <a:ext cx="91249" cy="74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" h="236" extrusionOk="0">
                      <a:moveTo>
                        <a:pt x="290" y="41"/>
                      </a:moveTo>
                      <a:cubicBezTo>
                        <a:pt x="266" y="39"/>
                        <a:pt x="242" y="48"/>
                        <a:pt x="226" y="66"/>
                      </a:cubicBezTo>
                      <a:cubicBezTo>
                        <a:pt x="225" y="67"/>
                        <a:pt x="224" y="67"/>
                        <a:pt x="223" y="67"/>
                      </a:cubicBezTo>
                      <a:cubicBezTo>
                        <a:pt x="222" y="67"/>
                        <a:pt x="221" y="66"/>
                        <a:pt x="221" y="65"/>
                      </a:cubicBezTo>
                      <a:cubicBezTo>
                        <a:pt x="211" y="39"/>
                        <a:pt x="188" y="18"/>
                        <a:pt x="162" y="13"/>
                      </a:cubicBezTo>
                      <a:cubicBezTo>
                        <a:pt x="135" y="7"/>
                        <a:pt x="105" y="18"/>
                        <a:pt x="89" y="39"/>
                      </a:cubicBezTo>
                      <a:cubicBezTo>
                        <a:pt x="72" y="62"/>
                        <a:pt x="71" y="97"/>
                        <a:pt x="86" y="117"/>
                      </a:cubicBezTo>
                      <a:cubicBezTo>
                        <a:pt x="87" y="118"/>
                        <a:pt x="87" y="119"/>
                        <a:pt x="87" y="121"/>
                      </a:cubicBezTo>
                      <a:cubicBezTo>
                        <a:pt x="86" y="122"/>
                        <a:pt x="85" y="122"/>
                        <a:pt x="84" y="122"/>
                      </a:cubicBezTo>
                      <a:cubicBezTo>
                        <a:pt x="62" y="119"/>
                        <a:pt x="40" y="128"/>
                        <a:pt x="26" y="144"/>
                      </a:cubicBezTo>
                      <a:cubicBezTo>
                        <a:pt x="12" y="161"/>
                        <a:pt x="7" y="185"/>
                        <a:pt x="13" y="205"/>
                      </a:cubicBezTo>
                      <a:cubicBezTo>
                        <a:pt x="16" y="216"/>
                        <a:pt x="23" y="227"/>
                        <a:pt x="32" y="235"/>
                      </a:cubicBezTo>
                      <a:cubicBezTo>
                        <a:pt x="30" y="234"/>
                        <a:pt x="28" y="233"/>
                        <a:pt x="26" y="233"/>
                      </a:cubicBezTo>
                      <a:cubicBezTo>
                        <a:pt x="23" y="232"/>
                        <a:pt x="21" y="230"/>
                        <a:pt x="18" y="229"/>
                      </a:cubicBezTo>
                      <a:cubicBezTo>
                        <a:pt x="13" y="223"/>
                        <a:pt x="9" y="215"/>
                        <a:pt x="7" y="207"/>
                      </a:cubicBezTo>
                      <a:cubicBezTo>
                        <a:pt x="0" y="184"/>
                        <a:pt x="6" y="158"/>
                        <a:pt x="21" y="140"/>
                      </a:cubicBezTo>
                      <a:cubicBezTo>
                        <a:pt x="35" y="124"/>
                        <a:pt x="56" y="115"/>
                        <a:pt x="78" y="115"/>
                      </a:cubicBezTo>
                      <a:cubicBezTo>
                        <a:pt x="64" y="92"/>
                        <a:pt x="67" y="58"/>
                        <a:pt x="84" y="35"/>
                      </a:cubicBezTo>
                      <a:cubicBezTo>
                        <a:pt x="101" y="12"/>
                        <a:pt x="134" y="0"/>
                        <a:pt x="163" y="6"/>
                      </a:cubicBezTo>
                      <a:cubicBezTo>
                        <a:pt x="189" y="12"/>
                        <a:pt x="213" y="32"/>
                        <a:pt x="224" y="58"/>
                      </a:cubicBezTo>
                      <a:cubicBezTo>
                        <a:pt x="241" y="41"/>
                        <a:pt x="265" y="32"/>
                        <a:pt x="290" y="34"/>
                      </a:cubicBezTo>
                      <a:cubicBezTo>
                        <a:pt x="290" y="36"/>
                        <a:pt x="290" y="39"/>
                        <a:pt x="290" y="41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6" name="Google Shape;526;p17"/>
                <p:cNvSpPr/>
                <p:nvPr/>
              </p:nvSpPr>
              <p:spPr>
                <a:xfrm>
                  <a:off x="2890781" y="409200"/>
                  <a:ext cx="58067" cy="35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" h="116" extrusionOk="0">
                      <a:moveTo>
                        <a:pt x="115" y="88"/>
                      </a:moveTo>
                      <a:cubicBezTo>
                        <a:pt x="90" y="105"/>
                        <a:pt x="61" y="114"/>
                        <a:pt x="31" y="115"/>
                      </a:cubicBezTo>
                      <a:cubicBezTo>
                        <a:pt x="24" y="115"/>
                        <a:pt x="17" y="115"/>
                        <a:pt x="11" y="112"/>
                      </a:cubicBezTo>
                      <a:cubicBezTo>
                        <a:pt x="5" y="108"/>
                        <a:pt x="0" y="101"/>
                        <a:pt x="2" y="95"/>
                      </a:cubicBezTo>
                      <a:cubicBezTo>
                        <a:pt x="4" y="87"/>
                        <a:pt x="13" y="83"/>
                        <a:pt x="21" y="81"/>
                      </a:cubicBezTo>
                      <a:cubicBezTo>
                        <a:pt x="39" y="76"/>
                        <a:pt x="58" y="76"/>
                        <a:pt x="76" y="78"/>
                      </a:cubicBezTo>
                      <a:cubicBezTo>
                        <a:pt x="66" y="63"/>
                        <a:pt x="58" y="42"/>
                        <a:pt x="58" y="24"/>
                      </a:cubicBezTo>
                      <a:cubicBezTo>
                        <a:pt x="58" y="17"/>
                        <a:pt x="59" y="8"/>
                        <a:pt x="66" y="4"/>
                      </a:cubicBezTo>
                      <a:cubicBezTo>
                        <a:pt x="73" y="0"/>
                        <a:pt x="82" y="3"/>
                        <a:pt x="89" y="9"/>
                      </a:cubicBezTo>
                      <a:cubicBezTo>
                        <a:pt x="107" y="22"/>
                        <a:pt x="118" y="44"/>
                        <a:pt x="117" y="67"/>
                      </a:cubicBezTo>
                      <a:cubicBezTo>
                        <a:pt x="129" y="56"/>
                        <a:pt x="146" y="47"/>
                        <a:pt x="162" y="44"/>
                      </a:cubicBezTo>
                      <a:cubicBezTo>
                        <a:pt x="170" y="42"/>
                        <a:pt x="180" y="43"/>
                        <a:pt x="183" y="50"/>
                      </a:cubicBezTo>
                      <a:cubicBezTo>
                        <a:pt x="185" y="54"/>
                        <a:pt x="184" y="59"/>
                        <a:pt x="181" y="63"/>
                      </a:cubicBezTo>
                      <a:cubicBezTo>
                        <a:pt x="179" y="67"/>
                        <a:pt x="175" y="70"/>
                        <a:pt x="171" y="72"/>
                      </a:cubicBezTo>
                      <a:cubicBezTo>
                        <a:pt x="155" y="82"/>
                        <a:pt x="134" y="87"/>
                        <a:pt x="115" y="88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7" name="Google Shape;527;p17"/>
                <p:cNvSpPr/>
                <p:nvPr/>
              </p:nvSpPr>
              <p:spPr>
                <a:xfrm>
                  <a:off x="2926727" y="435468"/>
                  <a:ext cx="98161" cy="385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" h="1232" extrusionOk="0">
                      <a:moveTo>
                        <a:pt x="0" y="0"/>
                      </a:moveTo>
                      <a:cubicBezTo>
                        <a:pt x="133" y="402"/>
                        <a:pt x="237" y="814"/>
                        <a:pt x="311" y="1231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28" name="Google Shape;528;p17"/>
              <p:cNvGrpSpPr/>
              <p:nvPr/>
            </p:nvGrpSpPr>
            <p:grpSpPr>
              <a:xfrm rot="293340">
                <a:off x="236246" y="4481238"/>
                <a:ext cx="388160" cy="653244"/>
                <a:chOff x="2788472" y="439616"/>
                <a:chExt cx="226738" cy="381584"/>
              </a:xfrm>
            </p:grpSpPr>
            <p:sp>
              <p:nvSpPr>
                <p:cNvPr id="529" name="Google Shape;529;p17"/>
                <p:cNvSpPr/>
                <p:nvPr/>
              </p:nvSpPr>
              <p:spPr>
                <a:xfrm>
                  <a:off x="2788472" y="439616"/>
                  <a:ext cx="116134" cy="1133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" h="361" extrusionOk="0">
                      <a:moveTo>
                        <a:pt x="371" y="172"/>
                      </a:moveTo>
                      <a:cubicBezTo>
                        <a:pt x="371" y="184"/>
                        <a:pt x="367" y="197"/>
                        <a:pt x="362" y="208"/>
                      </a:cubicBezTo>
                      <a:cubicBezTo>
                        <a:pt x="353" y="228"/>
                        <a:pt x="337" y="246"/>
                        <a:pt x="320" y="263"/>
                      </a:cubicBezTo>
                      <a:cubicBezTo>
                        <a:pt x="302" y="280"/>
                        <a:pt x="282" y="295"/>
                        <a:pt x="264" y="310"/>
                      </a:cubicBezTo>
                      <a:cubicBezTo>
                        <a:pt x="261" y="312"/>
                        <a:pt x="258" y="315"/>
                        <a:pt x="255" y="317"/>
                      </a:cubicBezTo>
                      <a:cubicBezTo>
                        <a:pt x="228" y="339"/>
                        <a:pt x="195" y="353"/>
                        <a:pt x="161" y="358"/>
                      </a:cubicBezTo>
                      <a:cubicBezTo>
                        <a:pt x="150" y="359"/>
                        <a:pt x="139" y="360"/>
                        <a:pt x="128" y="360"/>
                      </a:cubicBezTo>
                      <a:cubicBezTo>
                        <a:pt x="126" y="360"/>
                        <a:pt x="124" y="359"/>
                        <a:pt x="122" y="359"/>
                      </a:cubicBezTo>
                      <a:cubicBezTo>
                        <a:pt x="119" y="359"/>
                        <a:pt x="117" y="359"/>
                        <a:pt x="114" y="358"/>
                      </a:cubicBezTo>
                      <a:cubicBezTo>
                        <a:pt x="83" y="355"/>
                        <a:pt x="53" y="342"/>
                        <a:pt x="35" y="317"/>
                      </a:cubicBezTo>
                      <a:cubicBezTo>
                        <a:pt x="16" y="291"/>
                        <a:pt x="16" y="248"/>
                        <a:pt x="43" y="228"/>
                      </a:cubicBezTo>
                      <a:cubicBezTo>
                        <a:pt x="8" y="199"/>
                        <a:pt x="0" y="143"/>
                        <a:pt x="22" y="103"/>
                      </a:cubicBezTo>
                      <a:cubicBezTo>
                        <a:pt x="43" y="63"/>
                        <a:pt x="95" y="41"/>
                        <a:pt x="138" y="54"/>
                      </a:cubicBezTo>
                      <a:cubicBezTo>
                        <a:pt x="145" y="23"/>
                        <a:pt x="182" y="0"/>
                        <a:pt x="214" y="0"/>
                      </a:cubicBezTo>
                      <a:cubicBezTo>
                        <a:pt x="246" y="0"/>
                        <a:pt x="275" y="19"/>
                        <a:pt x="293" y="44"/>
                      </a:cubicBezTo>
                      <a:cubicBezTo>
                        <a:pt x="303" y="58"/>
                        <a:pt x="310" y="74"/>
                        <a:pt x="314" y="90"/>
                      </a:cubicBezTo>
                      <a:cubicBezTo>
                        <a:pt x="314" y="92"/>
                        <a:pt x="315" y="94"/>
                        <a:pt x="315" y="96"/>
                      </a:cubicBezTo>
                      <a:cubicBezTo>
                        <a:pt x="318" y="109"/>
                        <a:pt x="320" y="121"/>
                        <a:pt x="320" y="134"/>
                      </a:cubicBezTo>
                      <a:cubicBezTo>
                        <a:pt x="331" y="127"/>
                        <a:pt x="347" y="128"/>
                        <a:pt x="357" y="137"/>
                      </a:cubicBezTo>
                      <a:cubicBezTo>
                        <a:pt x="366" y="145"/>
                        <a:pt x="371" y="159"/>
                        <a:pt x="371" y="171"/>
                      </a:cubicBezTo>
                      <a:lnTo>
                        <a:pt x="371" y="172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0" name="Google Shape;530;p17"/>
                <p:cNvSpPr/>
                <p:nvPr/>
              </p:nvSpPr>
              <p:spPr>
                <a:xfrm>
                  <a:off x="2813358" y="468650"/>
                  <a:ext cx="74658" cy="84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" h="270" extrusionOk="0">
                      <a:moveTo>
                        <a:pt x="236" y="6"/>
                      </a:moveTo>
                      <a:cubicBezTo>
                        <a:pt x="212" y="12"/>
                        <a:pt x="192" y="28"/>
                        <a:pt x="182" y="50"/>
                      </a:cubicBezTo>
                      <a:cubicBezTo>
                        <a:pt x="182" y="51"/>
                        <a:pt x="181" y="51"/>
                        <a:pt x="180" y="52"/>
                      </a:cubicBezTo>
                      <a:cubicBezTo>
                        <a:pt x="178" y="52"/>
                        <a:pt x="177" y="51"/>
                        <a:pt x="177" y="51"/>
                      </a:cubicBezTo>
                      <a:cubicBezTo>
                        <a:pt x="160" y="28"/>
                        <a:pt x="131" y="16"/>
                        <a:pt x="105" y="18"/>
                      </a:cubicBezTo>
                      <a:cubicBezTo>
                        <a:pt x="78" y="21"/>
                        <a:pt x="52" y="40"/>
                        <a:pt x="44" y="65"/>
                      </a:cubicBezTo>
                      <a:cubicBezTo>
                        <a:pt x="35" y="92"/>
                        <a:pt x="44" y="126"/>
                        <a:pt x="65" y="140"/>
                      </a:cubicBezTo>
                      <a:cubicBezTo>
                        <a:pt x="66" y="141"/>
                        <a:pt x="67" y="143"/>
                        <a:pt x="66" y="144"/>
                      </a:cubicBezTo>
                      <a:cubicBezTo>
                        <a:pt x="66" y="145"/>
                        <a:pt x="65" y="146"/>
                        <a:pt x="64" y="146"/>
                      </a:cubicBezTo>
                      <a:cubicBezTo>
                        <a:pt x="43" y="150"/>
                        <a:pt x="24" y="165"/>
                        <a:pt x="15" y="185"/>
                      </a:cubicBezTo>
                      <a:cubicBezTo>
                        <a:pt x="7" y="205"/>
                        <a:pt x="9" y="229"/>
                        <a:pt x="21" y="247"/>
                      </a:cubicBezTo>
                      <a:cubicBezTo>
                        <a:pt x="28" y="257"/>
                        <a:pt x="37" y="264"/>
                        <a:pt x="48" y="269"/>
                      </a:cubicBezTo>
                      <a:cubicBezTo>
                        <a:pt x="46" y="269"/>
                        <a:pt x="44" y="269"/>
                        <a:pt x="42" y="269"/>
                      </a:cubicBezTo>
                      <a:cubicBezTo>
                        <a:pt x="39" y="269"/>
                        <a:pt x="37" y="269"/>
                        <a:pt x="34" y="268"/>
                      </a:cubicBezTo>
                      <a:cubicBezTo>
                        <a:pt x="27" y="263"/>
                        <a:pt x="21" y="257"/>
                        <a:pt x="16" y="250"/>
                      </a:cubicBezTo>
                      <a:cubicBezTo>
                        <a:pt x="3" y="230"/>
                        <a:pt x="0" y="204"/>
                        <a:pt x="9" y="182"/>
                      </a:cubicBezTo>
                      <a:cubicBezTo>
                        <a:pt x="18" y="163"/>
                        <a:pt x="36" y="147"/>
                        <a:pt x="56" y="141"/>
                      </a:cubicBezTo>
                      <a:cubicBezTo>
                        <a:pt x="37" y="123"/>
                        <a:pt x="29" y="90"/>
                        <a:pt x="38" y="63"/>
                      </a:cubicBezTo>
                      <a:cubicBezTo>
                        <a:pt x="47" y="36"/>
                        <a:pt x="75" y="14"/>
                        <a:pt x="105" y="12"/>
                      </a:cubicBezTo>
                      <a:cubicBezTo>
                        <a:pt x="131" y="9"/>
                        <a:pt x="160" y="21"/>
                        <a:pt x="179" y="42"/>
                      </a:cubicBezTo>
                      <a:cubicBezTo>
                        <a:pt x="190" y="21"/>
                        <a:pt x="210" y="6"/>
                        <a:pt x="234" y="0"/>
                      </a:cubicBezTo>
                      <a:cubicBezTo>
                        <a:pt x="235" y="2"/>
                        <a:pt x="235" y="4"/>
                        <a:pt x="236" y="6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1" name="Google Shape;531;p17"/>
                <p:cNvSpPr/>
                <p:nvPr/>
              </p:nvSpPr>
              <p:spPr>
                <a:xfrm>
                  <a:off x="2838244" y="514273"/>
                  <a:ext cx="51154" cy="40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" h="127" extrusionOk="0">
                      <a:moveTo>
                        <a:pt x="107" y="72"/>
                      </a:moveTo>
                      <a:cubicBezTo>
                        <a:pt x="88" y="95"/>
                        <a:pt x="63" y="113"/>
                        <a:pt x="34" y="123"/>
                      </a:cubicBezTo>
                      <a:cubicBezTo>
                        <a:pt x="28" y="125"/>
                        <a:pt x="20" y="126"/>
                        <a:pt x="14" y="125"/>
                      </a:cubicBezTo>
                      <a:cubicBezTo>
                        <a:pt x="7" y="123"/>
                        <a:pt x="1" y="119"/>
                        <a:pt x="1" y="112"/>
                      </a:cubicBezTo>
                      <a:cubicBezTo>
                        <a:pt x="0" y="104"/>
                        <a:pt x="7" y="97"/>
                        <a:pt x="14" y="93"/>
                      </a:cubicBezTo>
                      <a:cubicBezTo>
                        <a:pt x="30" y="83"/>
                        <a:pt x="48" y="77"/>
                        <a:pt x="66" y="74"/>
                      </a:cubicBezTo>
                      <a:cubicBezTo>
                        <a:pt x="52" y="62"/>
                        <a:pt x="39" y="45"/>
                        <a:pt x="33" y="28"/>
                      </a:cubicBezTo>
                      <a:cubicBezTo>
                        <a:pt x="31" y="20"/>
                        <a:pt x="29" y="12"/>
                        <a:pt x="34" y="6"/>
                      </a:cubicBezTo>
                      <a:cubicBezTo>
                        <a:pt x="40" y="0"/>
                        <a:pt x="50" y="1"/>
                        <a:pt x="57" y="3"/>
                      </a:cubicBezTo>
                      <a:cubicBezTo>
                        <a:pt x="78" y="11"/>
                        <a:pt x="96" y="29"/>
                        <a:pt x="102" y="50"/>
                      </a:cubicBezTo>
                      <a:cubicBezTo>
                        <a:pt x="110" y="36"/>
                        <a:pt x="124" y="23"/>
                        <a:pt x="138" y="15"/>
                      </a:cubicBezTo>
                      <a:cubicBezTo>
                        <a:pt x="145" y="11"/>
                        <a:pt x="155" y="9"/>
                        <a:pt x="160" y="15"/>
                      </a:cubicBezTo>
                      <a:cubicBezTo>
                        <a:pt x="163" y="18"/>
                        <a:pt x="163" y="23"/>
                        <a:pt x="162" y="28"/>
                      </a:cubicBezTo>
                      <a:cubicBezTo>
                        <a:pt x="161" y="32"/>
                        <a:pt x="158" y="36"/>
                        <a:pt x="155" y="39"/>
                      </a:cubicBezTo>
                      <a:cubicBezTo>
                        <a:pt x="143" y="53"/>
                        <a:pt x="124" y="65"/>
                        <a:pt x="107" y="72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2" name="Google Shape;532;p17"/>
                <p:cNvSpPr/>
                <p:nvPr/>
              </p:nvSpPr>
              <p:spPr>
                <a:xfrm>
                  <a:off x="2857600" y="523952"/>
                  <a:ext cx="157611" cy="2972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" h="948" extrusionOk="0">
                      <a:moveTo>
                        <a:pt x="0" y="0"/>
                      </a:moveTo>
                      <a:cubicBezTo>
                        <a:pt x="0" y="0"/>
                        <a:pt x="258" y="274"/>
                        <a:pt x="503" y="947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533" name="Google Shape;533;p17"/>
            <p:cNvGrpSpPr/>
            <p:nvPr/>
          </p:nvGrpSpPr>
          <p:grpSpPr>
            <a:xfrm>
              <a:off x="8506607" y="4476716"/>
              <a:ext cx="407087" cy="674533"/>
              <a:chOff x="3009680" y="427173"/>
              <a:chExt cx="237798" cy="394026"/>
            </a:xfrm>
          </p:grpSpPr>
          <p:sp>
            <p:nvSpPr>
              <p:cNvPr id="534" name="Google Shape;534;p17"/>
              <p:cNvSpPr/>
              <p:nvPr/>
            </p:nvSpPr>
            <p:spPr>
              <a:xfrm>
                <a:off x="3092633" y="611052"/>
                <a:ext cx="12442" cy="210147"/>
              </a:xfrm>
              <a:custGeom>
                <a:avLst/>
                <a:gdLst/>
                <a:ahLst/>
                <a:cxnLst/>
                <a:rect l="l" t="t" r="r" b="b"/>
                <a:pathLst>
                  <a:path w="39" h="671" extrusionOk="0">
                    <a:moveTo>
                      <a:pt x="38" y="0"/>
                    </a:moveTo>
                    <a:cubicBezTo>
                      <a:pt x="38" y="0"/>
                      <a:pt x="0" y="315"/>
                      <a:pt x="16" y="67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17"/>
              <p:cNvSpPr/>
              <p:nvPr/>
            </p:nvSpPr>
            <p:spPr>
              <a:xfrm>
                <a:off x="3027653" y="613817"/>
                <a:ext cx="141020" cy="52537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69" extrusionOk="0">
                    <a:moveTo>
                      <a:pt x="235" y="30"/>
                    </a:moveTo>
                    <a:cubicBezTo>
                      <a:pt x="169" y="19"/>
                      <a:pt x="89" y="0"/>
                      <a:pt x="22" y="4"/>
                    </a:cubicBezTo>
                    <a:cubicBezTo>
                      <a:pt x="17" y="5"/>
                      <a:pt x="12" y="5"/>
                      <a:pt x="8" y="7"/>
                    </a:cubicBezTo>
                    <a:cubicBezTo>
                      <a:pt x="3" y="10"/>
                      <a:pt x="0" y="14"/>
                      <a:pt x="0" y="19"/>
                    </a:cubicBezTo>
                    <a:cubicBezTo>
                      <a:pt x="0" y="28"/>
                      <a:pt x="11" y="32"/>
                      <a:pt x="20" y="33"/>
                    </a:cubicBezTo>
                    <a:cubicBezTo>
                      <a:pt x="80" y="45"/>
                      <a:pt x="141" y="52"/>
                      <a:pt x="202" y="54"/>
                    </a:cubicBezTo>
                    <a:cubicBezTo>
                      <a:pt x="144" y="63"/>
                      <a:pt x="89" y="89"/>
                      <a:pt x="47" y="129"/>
                    </a:cubicBezTo>
                    <a:cubicBezTo>
                      <a:pt x="40" y="137"/>
                      <a:pt x="32" y="147"/>
                      <a:pt x="35" y="156"/>
                    </a:cubicBezTo>
                    <a:cubicBezTo>
                      <a:pt x="38" y="164"/>
                      <a:pt x="47" y="168"/>
                      <a:pt x="55" y="168"/>
                    </a:cubicBezTo>
                    <a:cubicBezTo>
                      <a:pt x="63" y="168"/>
                      <a:pt x="70" y="164"/>
                      <a:pt x="77" y="161"/>
                    </a:cubicBezTo>
                    <a:cubicBezTo>
                      <a:pt x="125" y="137"/>
                      <a:pt x="169" y="107"/>
                      <a:pt x="209" y="71"/>
                    </a:cubicBezTo>
                    <a:cubicBezTo>
                      <a:pt x="245" y="116"/>
                      <a:pt x="294" y="148"/>
                      <a:pt x="349" y="165"/>
                    </a:cubicBezTo>
                    <a:cubicBezTo>
                      <a:pt x="354" y="166"/>
                      <a:pt x="359" y="168"/>
                      <a:pt x="364" y="165"/>
                    </a:cubicBezTo>
                    <a:cubicBezTo>
                      <a:pt x="369" y="162"/>
                      <a:pt x="370" y="154"/>
                      <a:pt x="367" y="148"/>
                    </a:cubicBezTo>
                    <a:cubicBezTo>
                      <a:pt x="365" y="143"/>
                      <a:pt x="359" y="139"/>
                      <a:pt x="354" y="135"/>
                    </a:cubicBezTo>
                    <a:cubicBezTo>
                      <a:pt x="320" y="111"/>
                      <a:pt x="284" y="89"/>
                      <a:pt x="247" y="70"/>
                    </a:cubicBezTo>
                    <a:cubicBezTo>
                      <a:pt x="304" y="88"/>
                      <a:pt x="364" y="92"/>
                      <a:pt x="422" y="84"/>
                    </a:cubicBezTo>
                    <a:cubicBezTo>
                      <a:pt x="428" y="83"/>
                      <a:pt x="434" y="82"/>
                      <a:pt x="439" y="79"/>
                    </a:cubicBezTo>
                    <a:cubicBezTo>
                      <a:pt x="443" y="76"/>
                      <a:pt x="447" y="71"/>
                      <a:pt x="446" y="65"/>
                    </a:cubicBezTo>
                    <a:cubicBezTo>
                      <a:pt x="445" y="56"/>
                      <a:pt x="433" y="52"/>
                      <a:pt x="424" y="51"/>
                    </a:cubicBezTo>
                    <a:cubicBezTo>
                      <a:pt x="356" y="41"/>
                      <a:pt x="300" y="40"/>
                      <a:pt x="235" y="29"/>
                    </a:cubicBezTo>
                    <a:lnTo>
                      <a:pt x="235" y="3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17"/>
              <p:cNvSpPr/>
              <p:nvPr/>
            </p:nvSpPr>
            <p:spPr>
              <a:xfrm>
                <a:off x="3009680" y="427173"/>
                <a:ext cx="237798" cy="212913"/>
              </a:xfrm>
              <a:custGeom>
                <a:avLst/>
                <a:gdLst/>
                <a:ahLst/>
                <a:cxnLst/>
                <a:rect l="l" t="t" r="r" b="b"/>
                <a:pathLst>
                  <a:path w="759" h="680" extrusionOk="0">
                    <a:moveTo>
                      <a:pt x="751" y="500"/>
                    </a:moveTo>
                    <a:cubicBezTo>
                      <a:pt x="745" y="530"/>
                      <a:pt x="722" y="554"/>
                      <a:pt x="697" y="573"/>
                    </a:cubicBezTo>
                    <a:cubicBezTo>
                      <a:pt x="589" y="660"/>
                      <a:pt x="427" y="679"/>
                      <a:pt x="296" y="631"/>
                    </a:cubicBezTo>
                    <a:lnTo>
                      <a:pt x="296" y="631"/>
                    </a:lnTo>
                    <a:cubicBezTo>
                      <a:pt x="295" y="631"/>
                      <a:pt x="294" y="630"/>
                      <a:pt x="294" y="630"/>
                    </a:cubicBezTo>
                    <a:cubicBezTo>
                      <a:pt x="293" y="630"/>
                      <a:pt x="292" y="629"/>
                      <a:pt x="291" y="629"/>
                    </a:cubicBezTo>
                    <a:cubicBezTo>
                      <a:pt x="290" y="629"/>
                      <a:pt x="289" y="630"/>
                      <a:pt x="288" y="630"/>
                    </a:cubicBezTo>
                    <a:lnTo>
                      <a:pt x="288" y="630"/>
                    </a:lnTo>
                    <a:lnTo>
                      <a:pt x="287" y="630"/>
                    </a:lnTo>
                    <a:cubicBezTo>
                      <a:pt x="194" y="655"/>
                      <a:pt x="87" y="618"/>
                      <a:pt x="30" y="541"/>
                    </a:cubicBezTo>
                    <a:cubicBezTo>
                      <a:pt x="13" y="518"/>
                      <a:pt x="0" y="491"/>
                      <a:pt x="3" y="463"/>
                    </a:cubicBezTo>
                    <a:cubicBezTo>
                      <a:pt x="6" y="436"/>
                      <a:pt x="30" y="411"/>
                      <a:pt x="56" y="412"/>
                    </a:cubicBezTo>
                    <a:lnTo>
                      <a:pt x="56" y="412"/>
                    </a:lnTo>
                    <a:cubicBezTo>
                      <a:pt x="57" y="412"/>
                      <a:pt x="59" y="412"/>
                      <a:pt x="60" y="412"/>
                    </a:cubicBezTo>
                    <a:cubicBezTo>
                      <a:pt x="57" y="410"/>
                      <a:pt x="53" y="407"/>
                      <a:pt x="50" y="404"/>
                    </a:cubicBezTo>
                    <a:cubicBezTo>
                      <a:pt x="39" y="394"/>
                      <a:pt x="31" y="381"/>
                      <a:pt x="32" y="365"/>
                    </a:cubicBezTo>
                    <a:cubicBezTo>
                      <a:pt x="33" y="348"/>
                      <a:pt x="43" y="331"/>
                      <a:pt x="57" y="321"/>
                    </a:cubicBezTo>
                    <a:lnTo>
                      <a:pt x="57" y="321"/>
                    </a:lnTo>
                    <a:cubicBezTo>
                      <a:pt x="59" y="320"/>
                      <a:pt x="61" y="319"/>
                      <a:pt x="63" y="318"/>
                    </a:cubicBezTo>
                    <a:cubicBezTo>
                      <a:pt x="62" y="316"/>
                      <a:pt x="61" y="315"/>
                      <a:pt x="60" y="313"/>
                    </a:cubicBezTo>
                    <a:cubicBezTo>
                      <a:pt x="34" y="270"/>
                      <a:pt x="32" y="216"/>
                      <a:pt x="57" y="173"/>
                    </a:cubicBezTo>
                    <a:cubicBezTo>
                      <a:pt x="83" y="127"/>
                      <a:pt x="135" y="99"/>
                      <a:pt x="187" y="101"/>
                    </a:cubicBezTo>
                    <a:cubicBezTo>
                      <a:pt x="187" y="100"/>
                      <a:pt x="188" y="100"/>
                      <a:pt x="188" y="99"/>
                    </a:cubicBezTo>
                    <a:cubicBezTo>
                      <a:pt x="189" y="97"/>
                      <a:pt x="190" y="95"/>
                      <a:pt x="191" y="93"/>
                    </a:cubicBezTo>
                    <a:cubicBezTo>
                      <a:pt x="231" y="30"/>
                      <a:pt x="323" y="0"/>
                      <a:pt x="391" y="32"/>
                    </a:cubicBezTo>
                    <a:cubicBezTo>
                      <a:pt x="420" y="46"/>
                      <a:pt x="445" y="69"/>
                      <a:pt x="477" y="73"/>
                    </a:cubicBezTo>
                    <a:cubicBezTo>
                      <a:pt x="504" y="76"/>
                      <a:pt x="530" y="65"/>
                      <a:pt x="557" y="62"/>
                    </a:cubicBezTo>
                    <a:cubicBezTo>
                      <a:pt x="604" y="56"/>
                      <a:pt x="654" y="76"/>
                      <a:pt x="684" y="113"/>
                    </a:cubicBezTo>
                    <a:cubicBezTo>
                      <a:pt x="690" y="121"/>
                      <a:pt x="695" y="129"/>
                      <a:pt x="700" y="138"/>
                    </a:cubicBezTo>
                    <a:cubicBezTo>
                      <a:pt x="701" y="140"/>
                      <a:pt x="702" y="143"/>
                      <a:pt x="703" y="145"/>
                    </a:cubicBezTo>
                    <a:lnTo>
                      <a:pt x="703" y="145"/>
                    </a:lnTo>
                    <a:cubicBezTo>
                      <a:pt x="717" y="177"/>
                      <a:pt x="720" y="214"/>
                      <a:pt x="709" y="247"/>
                    </a:cubicBezTo>
                    <a:lnTo>
                      <a:pt x="709" y="248"/>
                    </a:lnTo>
                    <a:cubicBezTo>
                      <a:pt x="710" y="250"/>
                      <a:pt x="711" y="251"/>
                      <a:pt x="712" y="253"/>
                    </a:cubicBezTo>
                    <a:cubicBezTo>
                      <a:pt x="739" y="300"/>
                      <a:pt x="742" y="367"/>
                      <a:pt x="717" y="415"/>
                    </a:cubicBezTo>
                    <a:cubicBezTo>
                      <a:pt x="716" y="417"/>
                      <a:pt x="715" y="419"/>
                      <a:pt x="714" y="422"/>
                    </a:cubicBezTo>
                    <a:lnTo>
                      <a:pt x="715" y="422"/>
                    </a:lnTo>
                    <a:cubicBezTo>
                      <a:pt x="745" y="430"/>
                      <a:pt x="758" y="470"/>
                      <a:pt x="751" y="50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17"/>
              <p:cNvSpPr/>
              <p:nvPr/>
            </p:nvSpPr>
            <p:spPr>
              <a:xfrm>
                <a:off x="3024888" y="456206"/>
                <a:ext cx="210148" cy="170054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2" extrusionOk="0">
                    <a:moveTo>
                      <a:pt x="668" y="322"/>
                    </a:moveTo>
                    <a:cubicBezTo>
                      <a:pt x="603" y="341"/>
                      <a:pt x="544" y="381"/>
                      <a:pt x="503" y="435"/>
                    </a:cubicBezTo>
                    <a:cubicBezTo>
                      <a:pt x="497" y="420"/>
                      <a:pt x="481" y="412"/>
                      <a:pt x="467" y="410"/>
                    </a:cubicBezTo>
                    <a:cubicBezTo>
                      <a:pt x="450" y="408"/>
                      <a:pt x="434" y="413"/>
                      <a:pt x="419" y="418"/>
                    </a:cubicBezTo>
                    <a:cubicBezTo>
                      <a:pt x="376" y="433"/>
                      <a:pt x="336" y="454"/>
                      <a:pt x="302" y="478"/>
                    </a:cubicBezTo>
                    <a:lnTo>
                      <a:pt x="302" y="478"/>
                    </a:lnTo>
                    <a:cubicBezTo>
                      <a:pt x="327" y="448"/>
                      <a:pt x="342" y="418"/>
                      <a:pt x="350" y="387"/>
                    </a:cubicBezTo>
                    <a:cubicBezTo>
                      <a:pt x="359" y="353"/>
                      <a:pt x="356" y="320"/>
                      <a:pt x="339" y="296"/>
                    </a:cubicBezTo>
                    <a:cubicBezTo>
                      <a:pt x="336" y="292"/>
                      <a:pt x="333" y="288"/>
                      <a:pt x="329" y="285"/>
                    </a:cubicBezTo>
                    <a:lnTo>
                      <a:pt x="330" y="284"/>
                    </a:lnTo>
                    <a:cubicBezTo>
                      <a:pt x="353" y="260"/>
                      <a:pt x="385" y="246"/>
                      <a:pt x="418" y="244"/>
                    </a:cubicBezTo>
                    <a:cubicBezTo>
                      <a:pt x="451" y="242"/>
                      <a:pt x="485" y="252"/>
                      <a:pt x="510" y="274"/>
                    </a:cubicBezTo>
                    <a:cubicBezTo>
                      <a:pt x="511" y="274"/>
                      <a:pt x="512" y="275"/>
                      <a:pt x="513" y="274"/>
                    </a:cubicBezTo>
                    <a:cubicBezTo>
                      <a:pt x="514" y="274"/>
                      <a:pt x="515" y="274"/>
                      <a:pt x="515" y="273"/>
                    </a:cubicBezTo>
                    <a:cubicBezTo>
                      <a:pt x="516" y="271"/>
                      <a:pt x="517" y="269"/>
                      <a:pt x="519" y="267"/>
                    </a:cubicBezTo>
                    <a:lnTo>
                      <a:pt x="519" y="266"/>
                    </a:lnTo>
                    <a:cubicBezTo>
                      <a:pt x="521" y="264"/>
                      <a:pt x="523" y="261"/>
                      <a:pt x="524" y="258"/>
                    </a:cubicBezTo>
                    <a:lnTo>
                      <a:pt x="524" y="258"/>
                    </a:lnTo>
                    <a:cubicBezTo>
                      <a:pt x="556" y="209"/>
                      <a:pt x="606" y="174"/>
                      <a:pt x="662" y="160"/>
                    </a:cubicBezTo>
                    <a:cubicBezTo>
                      <a:pt x="662" y="158"/>
                      <a:pt x="660" y="157"/>
                      <a:pt x="659" y="155"/>
                    </a:cubicBezTo>
                    <a:lnTo>
                      <a:pt x="659" y="154"/>
                    </a:lnTo>
                    <a:cubicBezTo>
                      <a:pt x="607" y="167"/>
                      <a:pt x="561" y="199"/>
                      <a:pt x="528" y="241"/>
                    </a:cubicBezTo>
                    <a:lnTo>
                      <a:pt x="528" y="241"/>
                    </a:lnTo>
                    <a:cubicBezTo>
                      <a:pt x="528" y="231"/>
                      <a:pt x="525" y="221"/>
                      <a:pt x="519" y="214"/>
                    </a:cubicBezTo>
                    <a:cubicBezTo>
                      <a:pt x="512" y="207"/>
                      <a:pt x="502" y="202"/>
                      <a:pt x="492" y="201"/>
                    </a:cubicBezTo>
                    <a:cubicBezTo>
                      <a:pt x="483" y="201"/>
                      <a:pt x="475" y="202"/>
                      <a:pt x="469" y="206"/>
                    </a:cubicBezTo>
                    <a:cubicBezTo>
                      <a:pt x="469" y="174"/>
                      <a:pt x="445" y="143"/>
                      <a:pt x="412" y="137"/>
                    </a:cubicBezTo>
                    <a:cubicBezTo>
                      <a:pt x="407" y="136"/>
                      <a:pt x="402" y="136"/>
                      <a:pt x="396" y="137"/>
                    </a:cubicBezTo>
                    <a:lnTo>
                      <a:pt x="396" y="136"/>
                    </a:lnTo>
                    <a:cubicBezTo>
                      <a:pt x="394" y="129"/>
                      <a:pt x="390" y="122"/>
                      <a:pt x="385" y="114"/>
                    </a:cubicBezTo>
                    <a:cubicBezTo>
                      <a:pt x="400" y="97"/>
                      <a:pt x="422" y="84"/>
                      <a:pt x="445" y="81"/>
                    </a:cubicBezTo>
                    <a:cubicBezTo>
                      <a:pt x="468" y="77"/>
                      <a:pt x="492" y="82"/>
                      <a:pt x="512" y="94"/>
                    </a:cubicBezTo>
                    <a:cubicBezTo>
                      <a:pt x="513" y="95"/>
                      <a:pt x="515" y="95"/>
                      <a:pt x="516" y="94"/>
                    </a:cubicBezTo>
                    <a:cubicBezTo>
                      <a:pt x="535" y="73"/>
                      <a:pt x="560" y="58"/>
                      <a:pt x="589" y="51"/>
                    </a:cubicBezTo>
                    <a:cubicBezTo>
                      <a:pt x="610" y="46"/>
                      <a:pt x="633" y="47"/>
                      <a:pt x="654" y="52"/>
                    </a:cubicBezTo>
                    <a:cubicBezTo>
                      <a:pt x="653" y="49"/>
                      <a:pt x="651" y="47"/>
                      <a:pt x="650" y="45"/>
                    </a:cubicBezTo>
                    <a:cubicBezTo>
                      <a:pt x="630" y="40"/>
                      <a:pt x="608" y="40"/>
                      <a:pt x="588" y="45"/>
                    </a:cubicBezTo>
                    <a:cubicBezTo>
                      <a:pt x="558" y="52"/>
                      <a:pt x="532" y="66"/>
                      <a:pt x="513" y="87"/>
                    </a:cubicBezTo>
                    <a:cubicBezTo>
                      <a:pt x="492" y="75"/>
                      <a:pt x="467" y="70"/>
                      <a:pt x="444" y="74"/>
                    </a:cubicBezTo>
                    <a:cubicBezTo>
                      <a:pt x="420" y="78"/>
                      <a:pt x="397" y="91"/>
                      <a:pt x="381" y="109"/>
                    </a:cubicBezTo>
                    <a:cubicBezTo>
                      <a:pt x="370" y="94"/>
                      <a:pt x="354" y="81"/>
                      <a:pt x="337" y="76"/>
                    </a:cubicBezTo>
                    <a:cubicBezTo>
                      <a:pt x="312" y="68"/>
                      <a:pt x="283" y="73"/>
                      <a:pt x="260" y="89"/>
                    </a:cubicBezTo>
                    <a:cubicBezTo>
                      <a:pt x="237" y="43"/>
                      <a:pt x="192" y="9"/>
                      <a:pt x="141" y="0"/>
                    </a:cubicBezTo>
                    <a:cubicBezTo>
                      <a:pt x="140" y="2"/>
                      <a:pt x="139" y="4"/>
                      <a:pt x="138" y="6"/>
                    </a:cubicBezTo>
                    <a:cubicBezTo>
                      <a:pt x="189" y="15"/>
                      <a:pt x="234" y="49"/>
                      <a:pt x="256" y="95"/>
                    </a:cubicBezTo>
                    <a:cubicBezTo>
                      <a:pt x="257" y="96"/>
                      <a:pt x="258" y="97"/>
                      <a:pt x="258" y="97"/>
                    </a:cubicBezTo>
                    <a:cubicBezTo>
                      <a:pt x="259" y="97"/>
                      <a:pt x="260" y="97"/>
                      <a:pt x="261" y="96"/>
                    </a:cubicBezTo>
                    <a:cubicBezTo>
                      <a:pt x="282" y="80"/>
                      <a:pt x="311" y="75"/>
                      <a:pt x="335" y="82"/>
                    </a:cubicBezTo>
                    <a:cubicBezTo>
                      <a:pt x="360" y="89"/>
                      <a:pt x="381" y="115"/>
                      <a:pt x="390" y="137"/>
                    </a:cubicBezTo>
                    <a:lnTo>
                      <a:pt x="390" y="137"/>
                    </a:lnTo>
                    <a:cubicBezTo>
                      <a:pt x="365" y="142"/>
                      <a:pt x="343" y="160"/>
                      <a:pt x="336" y="185"/>
                    </a:cubicBezTo>
                    <a:cubicBezTo>
                      <a:pt x="324" y="174"/>
                      <a:pt x="308" y="169"/>
                      <a:pt x="293" y="171"/>
                    </a:cubicBezTo>
                    <a:cubicBezTo>
                      <a:pt x="277" y="173"/>
                      <a:pt x="261" y="183"/>
                      <a:pt x="253" y="197"/>
                    </a:cubicBezTo>
                    <a:lnTo>
                      <a:pt x="253" y="197"/>
                    </a:lnTo>
                    <a:cubicBezTo>
                      <a:pt x="250" y="182"/>
                      <a:pt x="246" y="167"/>
                      <a:pt x="239" y="152"/>
                    </a:cubicBezTo>
                    <a:cubicBezTo>
                      <a:pt x="223" y="117"/>
                      <a:pt x="187" y="83"/>
                      <a:pt x="143" y="85"/>
                    </a:cubicBezTo>
                    <a:cubicBezTo>
                      <a:pt x="114" y="87"/>
                      <a:pt x="85" y="105"/>
                      <a:pt x="69" y="134"/>
                    </a:cubicBezTo>
                    <a:cubicBezTo>
                      <a:pt x="52" y="163"/>
                      <a:pt x="51" y="194"/>
                      <a:pt x="53" y="218"/>
                    </a:cubicBezTo>
                    <a:cubicBezTo>
                      <a:pt x="39" y="214"/>
                      <a:pt x="24" y="216"/>
                      <a:pt x="10" y="220"/>
                    </a:cubicBezTo>
                    <a:cubicBezTo>
                      <a:pt x="11" y="222"/>
                      <a:pt x="12" y="223"/>
                      <a:pt x="13" y="225"/>
                    </a:cubicBezTo>
                    <a:cubicBezTo>
                      <a:pt x="10" y="226"/>
                      <a:pt x="9" y="227"/>
                      <a:pt x="7" y="228"/>
                    </a:cubicBezTo>
                    <a:cubicBezTo>
                      <a:pt x="22" y="222"/>
                      <a:pt x="40" y="220"/>
                      <a:pt x="56" y="225"/>
                    </a:cubicBezTo>
                    <a:cubicBezTo>
                      <a:pt x="57" y="225"/>
                      <a:pt x="58" y="224"/>
                      <a:pt x="59" y="224"/>
                    </a:cubicBezTo>
                    <a:cubicBezTo>
                      <a:pt x="60" y="223"/>
                      <a:pt x="60" y="223"/>
                      <a:pt x="60" y="221"/>
                    </a:cubicBezTo>
                    <a:cubicBezTo>
                      <a:pt x="57" y="199"/>
                      <a:pt x="58" y="166"/>
                      <a:pt x="74" y="137"/>
                    </a:cubicBezTo>
                    <a:cubicBezTo>
                      <a:pt x="90" y="111"/>
                      <a:pt x="116" y="93"/>
                      <a:pt x="143" y="92"/>
                    </a:cubicBezTo>
                    <a:cubicBezTo>
                      <a:pt x="184" y="90"/>
                      <a:pt x="218" y="122"/>
                      <a:pt x="233" y="155"/>
                    </a:cubicBezTo>
                    <a:cubicBezTo>
                      <a:pt x="250" y="192"/>
                      <a:pt x="252" y="234"/>
                      <a:pt x="253" y="272"/>
                    </a:cubicBezTo>
                    <a:cubicBezTo>
                      <a:pt x="253" y="273"/>
                      <a:pt x="254" y="274"/>
                      <a:pt x="254" y="275"/>
                    </a:cubicBezTo>
                    <a:cubicBezTo>
                      <a:pt x="255" y="275"/>
                      <a:pt x="256" y="275"/>
                      <a:pt x="257" y="275"/>
                    </a:cubicBezTo>
                    <a:cubicBezTo>
                      <a:pt x="282" y="263"/>
                      <a:pt x="316" y="274"/>
                      <a:pt x="333" y="300"/>
                    </a:cubicBezTo>
                    <a:cubicBezTo>
                      <a:pt x="348" y="322"/>
                      <a:pt x="352" y="353"/>
                      <a:pt x="344" y="386"/>
                    </a:cubicBezTo>
                    <a:cubicBezTo>
                      <a:pt x="334" y="422"/>
                      <a:pt x="313" y="458"/>
                      <a:pt x="278" y="496"/>
                    </a:cubicBezTo>
                    <a:lnTo>
                      <a:pt x="278" y="496"/>
                    </a:lnTo>
                    <a:cubicBezTo>
                      <a:pt x="267" y="506"/>
                      <a:pt x="256" y="515"/>
                      <a:pt x="247" y="525"/>
                    </a:cubicBezTo>
                    <a:cubicBezTo>
                      <a:pt x="257" y="499"/>
                      <a:pt x="265" y="471"/>
                      <a:pt x="256" y="444"/>
                    </a:cubicBezTo>
                    <a:cubicBezTo>
                      <a:pt x="245" y="411"/>
                      <a:pt x="221" y="384"/>
                      <a:pt x="190" y="373"/>
                    </a:cubicBezTo>
                    <a:cubicBezTo>
                      <a:pt x="158" y="360"/>
                      <a:pt x="121" y="364"/>
                      <a:pt x="97" y="382"/>
                    </a:cubicBezTo>
                    <a:cubicBezTo>
                      <a:pt x="76" y="348"/>
                      <a:pt x="41" y="321"/>
                      <a:pt x="2" y="311"/>
                    </a:cubicBezTo>
                    <a:cubicBezTo>
                      <a:pt x="2" y="311"/>
                      <a:pt x="1" y="311"/>
                      <a:pt x="0" y="311"/>
                    </a:cubicBezTo>
                    <a:cubicBezTo>
                      <a:pt x="3" y="314"/>
                      <a:pt x="6" y="316"/>
                      <a:pt x="10" y="319"/>
                    </a:cubicBezTo>
                    <a:cubicBezTo>
                      <a:pt x="8" y="319"/>
                      <a:pt x="7" y="318"/>
                      <a:pt x="6" y="318"/>
                    </a:cubicBezTo>
                    <a:cubicBezTo>
                      <a:pt x="42" y="330"/>
                      <a:pt x="74" y="355"/>
                      <a:pt x="93" y="389"/>
                    </a:cubicBezTo>
                    <a:cubicBezTo>
                      <a:pt x="94" y="390"/>
                      <a:pt x="94" y="390"/>
                      <a:pt x="95" y="390"/>
                    </a:cubicBezTo>
                    <a:cubicBezTo>
                      <a:pt x="96" y="390"/>
                      <a:pt x="97" y="390"/>
                      <a:pt x="98" y="389"/>
                    </a:cubicBezTo>
                    <a:cubicBezTo>
                      <a:pt x="123" y="368"/>
                      <a:pt x="162" y="368"/>
                      <a:pt x="188" y="379"/>
                    </a:cubicBezTo>
                    <a:cubicBezTo>
                      <a:pt x="217" y="390"/>
                      <a:pt x="240" y="415"/>
                      <a:pt x="250" y="446"/>
                    </a:cubicBezTo>
                    <a:cubicBezTo>
                      <a:pt x="260" y="474"/>
                      <a:pt x="248" y="504"/>
                      <a:pt x="237" y="533"/>
                    </a:cubicBezTo>
                    <a:lnTo>
                      <a:pt x="236" y="537"/>
                    </a:lnTo>
                    <a:cubicBezTo>
                      <a:pt x="235" y="539"/>
                      <a:pt x="236" y="541"/>
                      <a:pt x="238" y="541"/>
                    </a:cubicBezTo>
                    <a:lnTo>
                      <a:pt x="239" y="541"/>
                    </a:lnTo>
                    <a:lnTo>
                      <a:pt x="240" y="541"/>
                    </a:lnTo>
                    <a:lnTo>
                      <a:pt x="240" y="541"/>
                    </a:lnTo>
                    <a:cubicBezTo>
                      <a:pt x="241" y="541"/>
                      <a:pt x="242" y="541"/>
                      <a:pt x="243" y="540"/>
                    </a:cubicBezTo>
                    <a:cubicBezTo>
                      <a:pt x="243" y="539"/>
                      <a:pt x="243" y="539"/>
                      <a:pt x="243" y="540"/>
                    </a:cubicBezTo>
                    <a:lnTo>
                      <a:pt x="243" y="540"/>
                    </a:lnTo>
                    <a:cubicBezTo>
                      <a:pt x="243" y="540"/>
                      <a:pt x="244" y="538"/>
                      <a:pt x="245" y="538"/>
                    </a:cubicBezTo>
                    <a:cubicBezTo>
                      <a:pt x="258" y="526"/>
                      <a:pt x="270" y="514"/>
                      <a:pt x="281" y="502"/>
                    </a:cubicBezTo>
                    <a:cubicBezTo>
                      <a:pt x="319" y="470"/>
                      <a:pt x="368" y="443"/>
                      <a:pt x="420" y="424"/>
                    </a:cubicBezTo>
                    <a:cubicBezTo>
                      <a:pt x="435" y="419"/>
                      <a:pt x="450" y="414"/>
                      <a:pt x="465" y="416"/>
                    </a:cubicBezTo>
                    <a:cubicBezTo>
                      <a:pt x="479" y="418"/>
                      <a:pt x="494" y="427"/>
                      <a:pt x="498" y="442"/>
                    </a:cubicBezTo>
                    <a:cubicBezTo>
                      <a:pt x="498" y="443"/>
                      <a:pt x="499" y="444"/>
                      <a:pt x="501" y="445"/>
                    </a:cubicBezTo>
                    <a:cubicBezTo>
                      <a:pt x="502" y="445"/>
                      <a:pt x="503" y="444"/>
                      <a:pt x="504" y="443"/>
                    </a:cubicBezTo>
                    <a:cubicBezTo>
                      <a:pt x="543" y="390"/>
                      <a:pt x="601" y="349"/>
                      <a:pt x="665" y="329"/>
                    </a:cubicBezTo>
                    <a:cubicBezTo>
                      <a:pt x="664" y="329"/>
                      <a:pt x="664" y="329"/>
                      <a:pt x="663" y="329"/>
                    </a:cubicBezTo>
                    <a:cubicBezTo>
                      <a:pt x="664" y="326"/>
                      <a:pt x="666" y="324"/>
                      <a:pt x="667" y="322"/>
                    </a:cubicBezTo>
                    <a:lnTo>
                      <a:pt x="668" y="322"/>
                    </a:lnTo>
                    <a:close/>
                    <a:moveTo>
                      <a:pt x="260" y="267"/>
                    </a:moveTo>
                    <a:cubicBezTo>
                      <a:pt x="259" y="247"/>
                      <a:pt x="258" y="225"/>
                      <a:pt x="255" y="204"/>
                    </a:cubicBezTo>
                    <a:lnTo>
                      <a:pt x="255" y="203"/>
                    </a:lnTo>
                    <a:cubicBezTo>
                      <a:pt x="256" y="203"/>
                      <a:pt x="257" y="203"/>
                      <a:pt x="258" y="202"/>
                    </a:cubicBezTo>
                    <a:cubicBezTo>
                      <a:pt x="265" y="189"/>
                      <a:pt x="278" y="179"/>
                      <a:pt x="294" y="178"/>
                    </a:cubicBezTo>
                    <a:cubicBezTo>
                      <a:pt x="309" y="176"/>
                      <a:pt x="325" y="182"/>
                      <a:pt x="336" y="193"/>
                    </a:cubicBezTo>
                    <a:cubicBezTo>
                      <a:pt x="336" y="194"/>
                      <a:pt x="338" y="194"/>
                      <a:pt x="339" y="194"/>
                    </a:cubicBezTo>
                    <a:cubicBezTo>
                      <a:pt x="340" y="194"/>
                      <a:pt x="341" y="193"/>
                      <a:pt x="341" y="192"/>
                    </a:cubicBezTo>
                    <a:cubicBezTo>
                      <a:pt x="347" y="161"/>
                      <a:pt x="381" y="138"/>
                      <a:pt x="412" y="143"/>
                    </a:cubicBezTo>
                    <a:cubicBezTo>
                      <a:pt x="442" y="149"/>
                      <a:pt x="466" y="182"/>
                      <a:pt x="462" y="213"/>
                    </a:cubicBezTo>
                    <a:cubicBezTo>
                      <a:pt x="462" y="214"/>
                      <a:pt x="463" y="215"/>
                      <a:pt x="464" y="216"/>
                    </a:cubicBezTo>
                    <a:cubicBezTo>
                      <a:pt x="465" y="216"/>
                      <a:pt x="466" y="216"/>
                      <a:pt x="467" y="215"/>
                    </a:cubicBezTo>
                    <a:cubicBezTo>
                      <a:pt x="474" y="210"/>
                      <a:pt x="482" y="207"/>
                      <a:pt x="491" y="208"/>
                    </a:cubicBezTo>
                    <a:cubicBezTo>
                      <a:pt x="501" y="208"/>
                      <a:pt x="509" y="213"/>
                      <a:pt x="514" y="219"/>
                    </a:cubicBezTo>
                    <a:cubicBezTo>
                      <a:pt x="520" y="225"/>
                      <a:pt x="522" y="234"/>
                      <a:pt x="522" y="243"/>
                    </a:cubicBezTo>
                    <a:cubicBezTo>
                      <a:pt x="521" y="247"/>
                      <a:pt x="520" y="251"/>
                      <a:pt x="519" y="254"/>
                    </a:cubicBezTo>
                    <a:cubicBezTo>
                      <a:pt x="517" y="257"/>
                      <a:pt x="515" y="260"/>
                      <a:pt x="513" y="263"/>
                    </a:cubicBezTo>
                    <a:cubicBezTo>
                      <a:pt x="513" y="264"/>
                      <a:pt x="512" y="265"/>
                      <a:pt x="511" y="266"/>
                    </a:cubicBezTo>
                    <a:lnTo>
                      <a:pt x="511" y="266"/>
                    </a:lnTo>
                    <a:lnTo>
                      <a:pt x="511" y="266"/>
                    </a:lnTo>
                    <a:cubicBezTo>
                      <a:pt x="485" y="245"/>
                      <a:pt x="451" y="235"/>
                      <a:pt x="418" y="237"/>
                    </a:cubicBezTo>
                    <a:cubicBezTo>
                      <a:pt x="383" y="239"/>
                      <a:pt x="349" y="254"/>
                      <a:pt x="325" y="280"/>
                    </a:cubicBezTo>
                    <a:lnTo>
                      <a:pt x="325" y="280"/>
                    </a:lnTo>
                    <a:cubicBezTo>
                      <a:pt x="306" y="265"/>
                      <a:pt x="280" y="259"/>
                      <a:pt x="260" y="2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38" name="Google Shape;538;p17"/>
          <p:cNvGrpSpPr/>
          <p:nvPr/>
        </p:nvGrpSpPr>
        <p:grpSpPr>
          <a:xfrm>
            <a:off x="-308296" y="5478821"/>
            <a:ext cx="12671408" cy="1731809"/>
            <a:chOff x="-231796" y="4109115"/>
            <a:chExt cx="9527125" cy="1298857"/>
          </a:xfrm>
        </p:grpSpPr>
        <p:sp>
          <p:nvSpPr>
            <p:cNvPr id="539" name="Google Shape;539;p17"/>
            <p:cNvSpPr/>
            <p:nvPr/>
          </p:nvSpPr>
          <p:spPr>
            <a:xfrm rot="-3523677">
              <a:off x="8710063" y="4288029"/>
              <a:ext cx="594597" cy="312712"/>
            </a:xfrm>
            <a:custGeom>
              <a:avLst/>
              <a:gdLst/>
              <a:ahLst/>
              <a:cxnLst/>
              <a:rect l="l" t="t" r="r" b="b"/>
              <a:pathLst>
                <a:path w="1192" h="625" extrusionOk="0">
                  <a:moveTo>
                    <a:pt x="1173" y="11"/>
                  </a:moveTo>
                  <a:cubicBezTo>
                    <a:pt x="948" y="32"/>
                    <a:pt x="738" y="102"/>
                    <a:pt x="551" y="229"/>
                  </a:cubicBezTo>
                  <a:cubicBezTo>
                    <a:pt x="467" y="269"/>
                    <a:pt x="385" y="316"/>
                    <a:pt x="306" y="367"/>
                  </a:cubicBezTo>
                  <a:lnTo>
                    <a:pt x="305" y="367"/>
                  </a:lnTo>
                  <a:cubicBezTo>
                    <a:pt x="417" y="268"/>
                    <a:pt x="511" y="151"/>
                    <a:pt x="582" y="20"/>
                  </a:cubicBezTo>
                  <a:cubicBezTo>
                    <a:pt x="588" y="11"/>
                    <a:pt x="579" y="0"/>
                    <a:pt x="568" y="3"/>
                  </a:cubicBezTo>
                  <a:cubicBezTo>
                    <a:pt x="466" y="34"/>
                    <a:pt x="371" y="86"/>
                    <a:pt x="302" y="166"/>
                  </a:cubicBezTo>
                  <a:cubicBezTo>
                    <a:pt x="228" y="251"/>
                    <a:pt x="173" y="360"/>
                    <a:pt x="158" y="472"/>
                  </a:cubicBezTo>
                  <a:lnTo>
                    <a:pt x="158" y="472"/>
                  </a:lnTo>
                  <a:cubicBezTo>
                    <a:pt x="103" y="514"/>
                    <a:pt x="51" y="559"/>
                    <a:pt x="1" y="606"/>
                  </a:cubicBezTo>
                  <a:lnTo>
                    <a:pt x="0" y="624"/>
                  </a:lnTo>
                  <a:cubicBezTo>
                    <a:pt x="156" y="476"/>
                    <a:pt x="334" y="351"/>
                    <a:pt x="526" y="254"/>
                  </a:cubicBezTo>
                  <a:lnTo>
                    <a:pt x="526" y="254"/>
                  </a:lnTo>
                  <a:cubicBezTo>
                    <a:pt x="762" y="260"/>
                    <a:pt x="998" y="179"/>
                    <a:pt x="1182" y="32"/>
                  </a:cubicBezTo>
                  <a:cubicBezTo>
                    <a:pt x="1191" y="25"/>
                    <a:pt x="1185" y="10"/>
                    <a:pt x="1173" y="1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17"/>
            <p:cNvSpPr/>
            <p:nvPr/>
          </p:nvSpPr>
          <p:spPr>
            <a:xfrm flipH="1">
              <a:off x="-24946" y="4740525"/>
              <a:ext cx="9199371" cy="402975"/>
            </a:xfrm>
            <a:custGeom>
              <a:avLst/>
              <a:gdLst/>
              <a:ahLst/>
              <a:cxnLst/>
              <a:rect l="l" t="t" r="r" b="b"/>
              <a:pathLst>
                <a:path w="4487" h="743" extrusionOk="0">
                  <a:moveTo>
                    <a:pt x="4486" y="319"/>
                  </a:moveTo>
                  <a:cubicBezTo>
                    <a:pt x="4337" y="177"/>
                    <a:pt x="4123" y="120"/>
                    <a:pt x="3917" y="118"/>
                  </a:cubicBezTo>
                  <a:cubicBezTo>
                    <a:pt x="3711" y="117"/>
                    <a:pt x="3509" y="166"/>
                    <a:pt x="3308" y="211"/>
                  </a:cubicBezTo>
                  <a:cubicBezTo>
                    <a:pt x="2904" y="301"/>
                    <a:pt x="2494" y="376"/>
                    <a:pt x="2080" y="388"/>
                  </a:cubicBezTo>
                  <a:cubicBezTo>
                    <a:pt x="1666" y="401"/>
                    <a:pt x="1246" y="349"/>
                    <a:pt x="863" y="193"/>
                  </a:cubicBezTo>
                  <a:cubicBezTo>
                    <a:pt x="721" y="135"/>
                    <a:pt x="584" y="64"/>
                    <a:pt x="435" y="32"/>
                  </a:cubicBezTo>
                  <a:cubicBezTo>
                    <a:pt x="285" y="0"/>
                    <a:pt x="116" y="14"/>
                    <a:pt x="0" y="114"/>
                  </a:cubicBezTo>
                  <a:lnTo>
                    <a:pt x="0" y="742"/>
                  </a:lnTo>
                  <a:lnTo>
                    <a:pt x="4482" y="742"/>
                  </a:lnTo>
                  <a:lnTo>
                    <a:pt x="4486" y="319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17"/>
            <p:cNvSpPr/>
            <p:nvPr/>
          </p:nvSpPr>
          <p:spPr>
            <a:xfrm rot="-8809109">
              <a:off x="-87726" y="4345768"/>
              <a:ext cx="502101" cy="676073"/>
            </a:xfrm>
            <a:custGeom>
              <a:avLst/>
              <a:gdLst/>
              <a:ahLst/>
              <a:cxnLst/>
              <a:rect l="l" t="t" r="r" b="b"/>
              <a:pathLst>
                <a:path w="1006" h="1352" extrusionOk="0">
                  <a:moveTo>
                    <a:pt x="994" y="1262"/>
                  </a:moveTo>
                  <a:cubicBezTo>
                    <a:pt x="976" y="1212"/>
                    <a:pt x="952" y="1165"/>
                    <a:pt x="923" y="1120"/>
                  </a:cubicBezTo>
                  <a:cubicBezTo>
                    <a:pt x="909" y="1098"/>
                    <a:pt x="893" y="1076"/>
                    <a:pt x="876" y="1056"/>
                  </a:cubicBezTo>
                  <a:cubicBezTo>
                    <a:pt x="863" y="1040"/>
                    <a:pt x="847" y="1024"/>
                    <a:pt x="828" y="1006"/>
                  </a:cubicBezTo>
                  <a:lnTo>
                    <a:pt x="828" y="1006"/>
                  </a:lnTo>
                  <a:cubicBezTo>
                    <a:pt x="821" y="970"/>
                    <a:pt x="807" y="931"/>
                    <a:pt x="787" y="891"/>
                  </a:cubicBezTo>
                  <a:cubicBezTo>
                    <a:pt x="745" y="808"/>
                    <a:pt x="687" y="735"/>
                    <a:pt x="622" y="670"/>
                  </a:cubicBezTo>
                  <a:lnTo>
                    <a:pt x="622" y="670"/>
                  </a:lnTo>
                  <a:cubicBezTo>
                    <a:pt x="655" y="697"/>
                    <a:pt x="689" y="722"/>
                    <a:pt x="724" y="746"/>
                  </a:cubicBezTo>
                  <a:cubicBezTo>
                    <a:pt x="756" y="769"/>
                    <a:pt x="788" y="792"/>
                    <a:pt x="820" y="815"/>
                  </a:cubicBezTo>
                  <a:cubicBezTo>
                    <a:pt x="836" y="826"/>
                    <a:pt x="853" y="842"/>
                    <a:pt x="873" y="843"/>
                  </a:cubicBezTo>
                  <a:cubicBezTo>
                    <a:pt x="890" y="845"/>
                    <a:pt x="909" y="834"/>
                    <a:pt x="907" y="815"/>
                  </a:cubicBezTo>
                  <a:cubicBezTo>
                    <a:pt x="906" y="807"/>
                    <a:pt x="902" y="800"/>
                    <a:pt x="897" y="794"/>
                  </a:cubicBezTo>
                  <a:cubicBezTo>
                    <a:pt x="890" y="785"/>
                    <a:pt x="881" y="777"/>
                    <a:pt x="871" y="770"/>
                  </a:cubicBezTo>
                  <a:cubicBezTo>
                    <a:pt x="860" y="763"/>
                    <a:pt x="849" y="757"/>
                    <a:pt x="838" y="751"/>
                  </a:cubicBezTo>
                  <a:cubicBezTo>
                    <a:pt x="814" y="737"/>
                    <a:pt x="789" y="724"/>
                    <a:pt x="764" y="712"/>
                  </a:cubicBezTo>
                  <a:cubicBezTo>
                    <a:pt x="713" y="688"/>
                    <a:pt x="660" y="669"/>
                    <a:pt x="606" y="654"/>
                  </a:cubicBezTo>
                  <a:lnTo>
                    <a:pt x="606" y="654"/>
                  </a:lnTo>
                  <a:cubicBezTo>
                    <a:pt x="566" y="614"/>
                    <a:pt x="524" y="578"/>
                    <a:pt x="482" y="542"/>
                  </a:cubicBezTo>
                  <a:cubicBezTo>
                    <a:pt x="458" y="522"/>
                    <a:pt x="434" y="503"/>
                    <a:pt x="411" y="484"/>
                  </a:cubicBezTo>
                  <a:cubicBezTo>
                    <a:pt x="362" y="444"/>
                    <a:pt x="313" y="404"/>
                    <a:pt x="266" y="361"/>
                  </a:cubicBezTo>
                  <a:lnTo>
                    <a:pt x="266" y="361"/>
                  </a:lnTo>
                  <a:cubicBezTo>
                    <a:pt x="347" y="414"/>
                    <a:pt x="432" y="452"/>
                    <a:pt x="529" y="468"/>
                  </a:cubicBezTo>
                  <a:cubicBezTo>
                    <a:pt x="543" y="470"/>
                    <a:pt x="557" y="472"/>
                    <a:pt x="570" y="469"/>
                  </a:cubicBezTo>
                  <a:cubicBezTo>
                    <a:pt x="583" y="465"/>
                    <a:pt x="595" y="455"/>
                    <a:pt x="598" y="442"/>
                  </a:cubicBezTo>
                  <a:cubicBezTo>
                    <a:pt x="601" y="425"/>
                    <a:pt x="588" y="409"/>
                    <a:pt x="572" y="403"/>
                  </a:cubicBezTo>
                  <a:cubicBezTo>
                    <a:pt x="556" y="396"/>
                    <a:pt x="539" y="397"/>
                    <a:pt x="522" y="397"/>
                  </a:cubicBezTo>
                  <a:cubicBezTo>
                    <a:pt x="473" y="398"/>
                    <a:pt x="423" y="394"/>
                    <a:pt x="375" y="384"/>
                  </a:cubicBezTo>
                  <a:cubicBezTo>
                    <a:pt x="336" y="377"/>
                    <a:pt x="292" y="368"/>
                    <a:pt x="255" y="351"/>
                  </a:cubicBezTo>
                  <a:lnTo>
                    <a:pt x="255" y="351"/>
                  </a:lnTo>
                  <a:cubicBezTo>
                    <a:pt x="213" y="313"/>
                    <a:pt x="174" y="273"/>
                    <a:pt x="138" y="231"/>
                  </a:cubicBezTo>
                  <a:cubicBezTo>
                    <a:pt x="92" y="176"/>
                    <a:pt x="55" y="118"/>
                    <a:pt x="28" y="60"/>
                  </a:cubicBezTo>
                  <a:cubicBezTo>
                    <a:pt x="26" y="54"/>
                    <a:pt x="23" y="48"/>
                    <a:pt x="20" y="42"/>
                  </a:cubicBezTo>
                  <a:cubicBezTo>
                    <a:pt x="14" y="28"/>
                    <a:pt x="9" y="14"/>
                    <a:pt x="4" y="0"/>
                  </a:cubicBezTo>
                  <a:lnTo>
                    <a:pt x="0" y="14"/>
                  </a:lnTo>
                  <a:cubicBezTo>
                    <a:pt x="22" y="75"/>
                    <a:pt x="56" y="137"/>
                    <a:pt x="100" y="197"/>
                  </a:cubicBezTo>
                  <a:lnTo>
                    <a:pt x="100" y="197"/>
                  </a:lnTo>
                  <a:cubicBezTo>
                    <a:pt x="99" y="218"/>
                    <a:pt x="101" y="246"/>
                    <a:pt x="103" y="267"/>
                  </a:cubicBezTo>
                  <a:cubicBezTo>
                    <a:pt x="106" y="294"/>
                    <a:pt x="109" y="321"/>
                    <a:pt x="114" y="348"/>
                  </a:cubicBezTo>
                  <a:cubicBezTo>
                    <a:pt x="124" y="400"/>
                    <a:pt x="139" y="452"/>
                    <a:pt x="159" y="502"/>
                  </a:cubicBezTo>
                  <a:cubicBezTo>
                    <a:pt x="164" y="514"/>
                    <a:pt x="169" y="527"/>
                    <a:pt x="179" y="537"/>
                  </a:cubicBezTo>
                  <a:cubicBezTo>
                    <a:pt x="188" y="547"/>
                    <a:pt x="202" y="553"/>
                    <a:pt x="215" y="550"/>
                  </a:cubicBezTo>
                  <a:cubicBezTo>
                    <a:pt x="236" y="544"/>
                    <a:pt x="243" y="517"/>
                    <a:pt x="243" y="496"/>
                  </a:cubicBezTo>
                  <a:cubicBezTo>
                    <a:pt x="241" y="443"/>
                    <a:pt x="216" y="395"/>
                    <a:pt x="190" y="348"/>
                  </a:cubicBezTo>
                  <a:cubicBezTo>
                    <a:pt x="175" y="320"/>
                    <a:pt x="160" y="290"/>
                    <a:pt x="141" y="260"/>
                  </a:cubicBezTo>
                  <a:cubicBezTo>
                    <a:pt x="136" y="251"/>
                    <a:pt x="127" y="235"/>
                    <a:pt x="119" y="220"/>
                  </a:cubicBezTo>
                  <a:cubicBezTo>
                    <a:pt x="123" y="226"/>
                    <a:pt x="127" y="231"/>
                    <a:pt x="131" y="236"/>
                  </a:cubicBezTo>
                  <a:cubicBezTo>
                    <a:pt x="194" y="311"/>
                    <a:pt x="267" y="376"/>
                    <a:pt x="342" y="438"/>
                  </a:cubicBezTo>
                  <a:cubicBezTo>
                    <a:pt x="348" y="453"/>
                    <a:pt x="352" y="468"/>
                    <a:pt x="356" y="485"/>
                  </a:cubicBezTo>
                  <a:cubicBezTo>
                    <a:pt x="374" y="561"/>
                    <a:pt x="372" y="643"/>
                    <a:pt x="398" y="717"/>
                  </a:cubicBezTo>
                  <a:cubicBezTo>
                    <a:pt x="403" y="732"/>
                    <a:pt x="410" y="747"/>
                    <a:pt x="422" y="758"/>
                  </a:cubicBezTo>
                  <a:cubicBezTo>
                    <a:pt x="435" y="768"/>
                    <a:pt x="454" y="771"/>
                    <a:pt x="467" y="761"/>
                  </a:cubicBezTo>
                  <a:cubicBezTo>
                    <a:pt x="474" y="755"/>
                    <a:pt x="478" y="746"/>
                    <a:pt x="479" y="737"/>
                  </a:cubicBezTo>
                  <a:cubicBezTo>
                    <a:pt x="480" y="728"/>
                    <a:pt x="479" y="719"/>
                    <a:pt x="477" y="710"/>
                  </a:cubicBezTo>
                  <a:cubicBezTo>
                    <a:pt x="473" y="686"/>
                    <a:pt x="467" y="663"/>
                    <a:pt x="460" y="640"/>
                  </a:cubicBezTo>
                  <a:cubicBezTo>
                    <a:pt x="447" y="600"/>
                    <a:pt x="430" y="561"/>
                    <a:pt x="409" y="524"/>
                  </a:cubicBezTo>
                  <a:cubicBezTo>
                    <a:pt x="399" y="506"/>
                    <a:pt x="387" y="489"/>
                    <a:pt x="375" y="472"/>
                  </a:cubicBezTo>
                  <a:cubicBezTo>
                    <a:pt x="370" y="466"/>
                    <a:pt x="366" y="461"/>
                    <a:pt x="361" y="455"/>
                  </a:cubicBezTo>
                  <a:lnTo>
                    <a:pt x="361" y="455"/>
                  </a:lnTo>
                  <a:cubicBezTo>
                    <a:pt x="376" y="467"/>
                    <a:pt x="390" y="479"/>
                    <a:pt x="405" y="491"/>
                  </a:cubicBezTo>
                  <a:cubicBezTo>
                    <a:pt x="429" y="510"/>
                    <a:pt x="453" y="530"/>
                    <a:pt x="476" y="549"/>
                  </a:cubicBezTo>
                  <a:cubicBezTo>
                    <a:pt x="500" y="569"/>
                    <a:pt x="524" y="590"/>
                    <a:pt x="547" y="611"/>
                  </a:cubicBezTo>
                  <a:lnTo>
                    <a:pt x="547" y="611"/>
                  </a:lnTo>
                  <a:cubicBezTo>
                    <a:pt x="550" y="618"/>
                    <a:pt x="557" y="634"/>
                    <a:pt x="561" y="648"/>
                  </a:cubicBezTo>
                  <a:cubicBezTo>
                    <a:pt x="575" y="698"/>
                    <a:pt x="574" y="728"/>
                    <a:pt x="575" y="766"/>
                  </a:cubicBezTo>
                  <a:cubicBezTo>
                    <a:pt x="576" y="826"/>
                    <a:pt x="571" y="886"/>
                    <a:pt x="580" y="945"/>
                  </a:cubicBezTo>
                  <a:cubicBezTo>
                    <a:pt x="582" y="960"/>
                    <a:pt x="585" y="974"/>
                    <a:pt x="593" y="986"/>
                  </a:cubicBezTo>
                  <a:cubicBezTo>
                    <a:pt x="601" y="998"/>
                    <a:pt x="616" y="1007"/>
                    <a:pt x="630" y="1005"/>
                  </a:cubicBezTo>
                  <a:cubicBezTo>
                    <a:pt x="642" y="1003"/>
                    <a:pt x="652" y="994"/>
                    <a:pt x="657" y="983"/>
                  </a:cubicBezTo>
                  <a:cubicBezTo>
                    <a:pt x="663" y="973"/>
                    <a:pt x="665" y="960"/>
                    <a:pt x="666" y="949"/>
                  </a:cubicBezTo>
                  <a:cubicBezTo>
                    <a:pt x="671" y="909"/>
                    <a:pt x="669" y="869"/>
                    <a:pt x="662" y="830"/>
                  </a:cubicBezTo>
                  <a:cubicBezTo>
                    <a:pt x="650" y="762"/>
                    <a:pt x="622" y="697"/>
                    <a:pt x="581" y="642"/>
                  </a:cubicBezTo>
                  <a:cubicBezTo>
                    <a:pt x="659" y="715"/>
                    <a:pt x="730" y="798"/>
                    <a:pt x="779" y="895"/>
                  </a:cubicBezTo>
                  <a:cubicBezTo>
                    <a:pt x="782" y="900"/>
                    <a:pt x="784" y="905"/>
                    <a:pt x="786" y="910"/>
                  </a:cubicBezTo>
                  <a:lnTo>
                    <a:pt x="786" y="910"/>
                  </a:lnTo>
                  <a:cubicBezTo>
                    <a:pt x="786" y="956"/>
                    <a:pt x="780" y="998"/>
                    <a:pt x="755" y="1038"/>
                  </a:cubicBezTo>
                  <a:cubicBezTo>
                    <a:pt x="730" y="1080"/>
                    <a:pt x="690" y="1112"/>
                    <a:pt x="644" y="1129"/>
                  </a:cubicBezTo>
                  <a:cubicBezTo>
                    <a:pt x="632" y="1133"/>
                    <a:pt x="618" y="1136"/>
                    <a:pt x="607" y="1143"/>
                  </a:cubicBezTo>
                  <a:cubicBezTo>
                    <a:pt x="595" y="1149"/>
                    <a:pt x="585" y="1161"/>
                    <a:pt x="583" y="1174"/>
                  </a:cubicBezTo>
                  <a:cubicBezTo>
                    <a:pt x="580" y="1195"/>
                    <a:pt x="601" y="1214"/>
                    <a:pt x="622" y="1217"/>
                  </a:cubicBezTo>
                  <a:cubicBezTo>
                    <a:pt x="644" y="1219"/>
                    <a:pt x="665" y="1209"/>
                    <a:pt x="682" y="1197"/>
                  </a:cubicBezTo>
                  <a:cubicBezTo>
                    <a:pt x="729" y="1166"/>
                    <a:pt x="766" y="1119"/>
                    <a:pt x="784" y="1066"/>
                  </a:cubicBezTo>
                  <a:cubicBezTo>
                    <a:pt x="799" y="1023"/>
                    <a:pt x="804" y="972"/>
                    <a:pt x="794" y="927"/>
                  </a:cubicBezTo>
                  <a:cubicBezTo>
                    <a:pt x="818" y="983"/>
                    <a:pt x="829" y="1037"/>
                    <a:pt x="827" y="1086"/>
                  </a:cubicBezTo>
                  <a:cubicBezTo>
                    <a:pt x="824" y="1153"/>
                    <a:pt x="793" y="1216"/>
                    <a:pt x="745" y="1250"/>
                  </a:cubicBezTo>
                  <a:cubicBezTo>
                    <a:pt x="679" y="1274"/>
                    <a:pt x="607" y="1259"/>
                    <a:pt x="543" y="1285"/>
                  </a:cubicBezTo>
                  <a:cubicBezTo>
                    <a:pt x="533" y="1289"/>
                    <a:pt x="523" y="1294"/>
                    <a:pt x="517" y="1303"/>
                  </a:cubicBezTo>
                  <a:cubicBezTo>
                    <a:pt x="510" y="1311"/>
                    <a:pt x="507" y="1323"/>
                    <a:pt x="511" y="1333"/>
                  </a:cubicBezTo>
                  <a:cubicBezTo>
                    <a:pt x="519" y="1350"/>
                    <a:pt x="543" y="1351"/>
                    <a:pt x="561" y="1348"/>
                  </a:cubicBezTo>
                  <a:cubicBezTo>
                    <a:pt x="598" y="1343"/>
                    <a:pt x="634" y="1330"/>
                    <a:pt x="667" y="1313"/>
                  </a:cubicBezTo>
                  <a:cubicBezTo>
                    <a:pt x="689" y="1302"/>
                    <a:pt x="724" y="1283"/>
                    <a:pt x="743" y="1262"/>
                  </a:cubicBezTo>
                  <a:cubicBezTo>
                    <a:pt x="744" y="1262"/>
                    <a:pt x="744" y="1262"/>
                    <a:pt x="744" y="1261"/>
                  </a:cubicBezTo>
                  <a:cubicBezTo>
                    <a:pt x="798" y="1226"/>
                    <a:pt x="832" y="1160"/>
                    <a:pt x="836" y="1086"/>
                  </a:cubicBezTo>
                  <a:cubicBezTo>
                    <a:pt x="836" y="1072"/>
                    <a:pt x="836" y="1058"/>
                    <a:pt x="834" y="1044"/>
                  </a:cubicBezTo>
                  <a:cubicBezTo>
                    <a:pt x="837" y="1053"/>
                    <a:pt x="840" y="1063"/>
                    <a:pt x="842" y="1069"/>
                  </a:cubicBezTo>
                  <a:cubicBezTo>
                    <a:pt x="850" y="1094"/>
                    <a:pt x="859" y="1119"/>
                    <a:pt x="867" y="1144"/>
                  </a:cubicBezTo>
                  <a:cubicBezTo>
                    <a:pt x="884" y="1193"/>
                    <a:pt x="901" y="1242"/>
                    <a:pt x="919" y="1290"/>
                  </a:cubicBezTo>
                  <a:cubicBezTo>
                    <a:pt x="924" y="1303"/>
                    <a:pt x="930" y="1317"/>
                    <a:pt x="939" y="1328"/>
                  </a:cubicBezTo>
                  <a:cubicBezTo>
                    <a:pt x="949" y="1339"/>
                    <a:pt x="964" y="1346"/>
                    <a:pt x="978" y="1342"/>
                  </a:cubicBezTo>
                  <a:cubicBezTo>
                    <a:pt x="992" y="1338"/>
                    <a:pt x="1002" y="1322"/>
                    <a:pt x="1003" y="1307"/>
                  </a:cubicBezTo>
                  <a:cubicBezTo>
                    <a:pt x="1005" y="1292"/>
                    <a:pt x="1000" y="1277"/>
                    <a:pt x="995" y="1263"/>
                  </a:cubicBezTo>
                  <a:lnTo>
                    <a:pt x="994" y="1262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17"/>
            <p:cNvSpPr/>
            <p:nvPr/>
          </p:nvSpPr>
          <p:spPr>
            <a:xfrm>
              <a:off x="-137774" y="4835271"/>
              <a:ext cx="1390001" cy="572700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3" name="Google Shape;543;p17"/>
          <p:cNvGrpSpPr/>
          <p:nvPr/>
        </p:nvGrpSpPr>
        <p:grpSpPr>
          <a:xfrm>
            <a:off x="11389803" y="5254968"/>
            <a:ext cx="423550" cy="398664"/>
            <a:chOff x="8722601" y="473576"/>
            <a:chExt cx="318450" cy="298998"/>
          </a:xfrm>
        </p:grpSpPr>
        <p:sp>
          <p:nvSpPr>
            <p:cNvPr id="544" name="Google Shape;544;p17"/>
            <p:cNvSpPr/>
            <p:nvPr/>
          </p:nvSpPr>
          <p:spPr>
            <a:xfrm>
              <a:off x="8722601" y="473576"/>
              <a:ext cx="140401" cy="131826"/>
            </a:xfrm>
            <a:custGeom>
              <a:avLst/>
              <a:gdLst/>
              <a:ahLst/>
              <a:cxnLst/>
              <a:rect l="l" t="t" r="r" b="b"/>
              <a:pathLst>
                <a:path w="1378" h="1292" extrusionOk="0">
                  <a:moveTo>
                    <a:pt x="689" y="0"/>
                  </a:moveTo>
                  <a:cubicBezTo>
                    <a:pt x="648" y="440"/>
                    <a:pt x="552" y="606"/>
                    <a:pt x="0" y="646"/>
                  </a:cubicBezTo>
                  <a:cubicBezTo>
                    <a:pt x="552" y="685"/>
                    <a:pt x="648" y="852"/>
                    <a:pt x="689" y="1291"/>
                  </a:cubicBezTo>
                  <a:cubicBezTo>
                    <a:pt x="730" y="852"/>
                    <a:pt x="826" y="685"/>
                    <a:pt x="1377" y="646"/>
                  </a:cubicBezTo>
                  <a:cubicBezTo>
                    <a:pt x="826" y="606"/>
                    <a:pt x="730" y="440"/>
                    <a:pt x="689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17"/>
            <p:cNvSpPr/>
            <p:nvPr/>
          </p:nvSpPr>
          <p:spPr>
            <a:xfrm>
              <a:off x="8862999" y="605398"/>
              <a:ext cx="178051" cy="167175"/>
            </a:xfrm>
            <a:custGeom>
              <a:avLst/>
              <a:gdLst/>
              <a:ahLst/>
              <a:cxnLst/>
              <a:rect l="l" t="t" r="r" b="b"/>
              <a:pathLst>
                <a:path w="1378" h="1292" extrusionOk="0">
                  <a:moveTo>
                    <a:pt x="689" y="0"/>
                  </a:moveTo>
                  <a:cubicBezTo>
                    <a:pt x="648" y="440"/>
                    <a:pt x="552" y="606"/>
                    <a:pt x="0" y="646"/>
                  </a:cubicBezTo>
                  <a:cubicBezTo>
                    <a:pt x="552" y="685"/>
                    <a:pt x="648" y="852"/>
                    <a:pt x="689" y="1291"/>
                  </a:cubicBezTo>
                  <a:cubicBezTo>
                    <a:pt x="730" y="852"/>
                    <a:pt x="826" y="685"/>
                    <a:pt x="1377" y="646"/>
                  </a:cubicBezTo>
                  <a:cubicBezTo>
                    <a:pt x="826" y="606"/>
                    <a:pt x="730" y="440"/>
                    <a:pt x="689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8868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8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8" name="Google Shape;548;p18"/>
          <p:cNvSpPr/>
          <p:nvPr/>
        </p:nvSpPr>
        <p:spPr>
          <a:xfrm>
            <a:off x="-66" y="6059800"/>
            <a:ext cx="12330746" cy="798200"/>
          </a:xfrm>
          <a:custGeom>
            <a:avLst/>
            <a:gdLst/>
            <a:ahLst/>
            <a:cxnLst/>
            <a:rect l="l" t="t" r="r" b="b"/>
            <a:pathLst>
              <a:path w="4487" h="743" extrusionOk="0">
                <a:moveTo>
                  <a:pt x="4486" y="319"/>
                </a:moveTo>
                <a:cubicBezTo>
                  <a:pt x="4337" y="177"/>
                  <a:pt x="4123" y="120"/>
                  <a:pt x="3917" y="118"/>
                </a:cubicBezTo>
                <a:cubicBezTo>
                  <a:pt x="3711" y="117"/>
                  <a:pt x="3509" y="166"/>
                  <a:pt x="3308" y="211"/>
                </a:cubicBezTo>
                <a:cubicBezTo>
                  <a:pt x="2904" y="301"/>
                  <a:pt x="2494" y="376"/>
                  <a:pt x="2080" y="388"/>
                </a:cubicBezTo>
                <a:cubicBezTo>
                  <a:pt x="1666" y="401"/>
                  <a:pt x="1246" y="349"/>
                  <a:pt x="863" y="193"/>
                </a:cubicBezTo>
                <a:cubicBezTo>
                  <a:pt x="721" y="135"/>
                  <a:pt x="584" y="64"/>
                  <a:pt x="435" y="32"/>
                </a:cubicBezTo>
                <a:cubicBezTo>
                  <a:pt x="285" y="0"/>
                  <a:pt x="116" y="14"/>
                  <a:pt x="0" y="114"/>
                </a:cubicBezTo>
                <a:lnTo>
                  <a:pt x="0" y="742"/>
                </a:lnTo>
                <a:lnTo>
                  <a:pt x="4482" y="742"/>
                </a:lnTo>
                <a:lnTo>
                  <a:pt x="4486" y="319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60783" rIns="121598" bIns="60783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94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18"/>
          <p:cNvSpPr/>
          <p:nvPr/>
        </p:nvSpPr>
        <p:spPr>
          <a:xfrm>
            <a:off x="11213217" y="665426"/>
            <a:ext cx="1524152" cy="619497"/>
          </a:xfrm>
          <a:custGeom>
            <a:avLst/>
            <a:gdLst/>
            <a:ahLst/>
            <a:cxnLst/>
            <a:rect l="l" t="t" r="r" b="b"/>
            <a:pathLst>
              <a:path w="2100" h="850" extrusionOk="0">
                <a:moveTo>
                  <a:pt x="330" y="849"/>
                </a:moveTo>
                <a:lnTo>
                  <a:pt x="1807" y="849"/>
                </a:lnTo>
                <a:cubicBezTo>
                  <a:pt x="1985" y="849"/>
                  <a:pt x="2099" y="658"/>
                  <a:pt x="2014" y="502"/>
                </a:cubicBezTo>
                <a:cubicBezTo>
                  <a:pt x="1883" y="258"/>
                  <a:pt x="1671" y="0"/>
                  <a:pt x="1408" y="149"/>
                </a:cubicBezTo>
                <a:cubicBezTo>
                  <a:pt x="1275" y="224"/>
                  <a:pt x="1114" y="230"/>
                  <a:pt x="980" y="158"/>
                </a:cubicBezTo>
                <a:cubicBezTo>
                  <a:pt x="847" y="86"/>
                  <a:pt x="676" y="55"/>
                  <a:pt x="525" y="221"/>
                </a:cubicBezTo>
                <a:cubicBezTo>
                  <a:pt x="455" y="299"/>
                  <a:pt x="364" y="356"/>
                  <a:pt x="264" y="387"/>
                </a:cubicBezTo>
                <a:cubicBezTo>
                  <a:pt x="259" y="389"/>
                  <a:pt x="254" y="390"/>
                  <a:pt x="250" y="392"/>
                </a:cubicBezTo>
                <a:cubicBezTo>
                  <a:pt x="0" y="477"/>
                  <a:pt x="67" y="849"/>
                  <a:pt x="330" y="849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60783" rIns="121598" bIns="60783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94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0" name="Google Shape;550;p18"/>
          <p:cNvGrpSpPr/>
          <p:nvPr/>
        </p:nvGrpSpPr>
        <p:grpSpPr>
          <a:xfrm>
            <a:off x="10806533" y="4895263"/>
            <a:ext cx="1524137" cy="2293223"/>
            <a:chOff x="8125000" y="3671447"/>
            <a:chExt cx="1145938" cy="1719917"/>
          </a:xfrm>
        </p:grpSpPr>
        <p:grpSp>
          <p:nvGrpSpPr>
            <p:cNvPr id="551" name="Google Shape;551;p18"/>
            <p:cNvGrpSpPr/>
            <p:nvPr/>
          </p:nvGrpSpPr>
          <p:grpSpPr>
            <a:xfrm>
              <a:off x="8503649" y="3671447"/>
              <a:ext cx="767290" cy="1513893"/>
              <a:chOff x="1978298" y="373253"/>
              <a:chExt cx="255772" cy="504631"/>
            </a:xfrm>
          </p:grpSpPr>
          <p:sp>
            <p:nvSpPr>
              <p:cNvPr id="552" name="Google Shape;552;p18"/>
              <p:cNvSpPr/>
              <p:nvPr/>
            </p:nvSpPr>
            <p:spPr>
              <a:xfrm>
                <a:off x="2141438" y="472797"/>
                <a:ext cx="76040" cy="402322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284" extrusionOk="0">
                    <a:moveTo>
                      <a:pt x="243" y="1283"/>
                    </a:moveTo>
                    <a:cubicBezTo>
                      <a:pt x="243" y="1283"/>
                      <a:pt x="6" y="718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18"/>
              <p:cNvSpPr/>
              <p:nvPr/>
            </p:nvSpPr>
            <p:spPr>
              <a:xfrm>
                <a:off x="2054337" y="597226"/>
                <a:ext cx="153463" cy="280658"/>
              </a:xfrm>
              <a:custGeom>
                <a:avLst/>
                <a:gdLst/>
                <a:ahLst/>
                <a:cxnLst/>
                <a:rect l="l" t="t" r="r" b="b"/>
                <a:pathLst>
                  <a:path w="491" h="897" extrusionOk="0">
                    <a:moveTo>
                      <a:pt x="0" y="0"/>
                    </a:moveTo>
                    <a:cubicBezTo>
                      <a:pt x="0" y="0"/>
                      <a:pt x="193" y="152"/>
                      <a:pt x="490" y="89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" name="Google Shape;554;p18"/>
              <p:cNvSpPr/>
              <p:nvPr/>
            </p:nvSpPr>
            <p:spPr>
              <a:xfrm>
                <a:off x="1978298" y="528099"/>
                <a:ext cx="142402" cy="161757"/>
              </a:xfrm>
              <a:custGeom>
                <a:avLst/>
                <a:gdLst/>
                <a:ahLst/>
                <a:cxnLst/>
                <a:rect l="l" t="t" r="r" b="b"/>
                <a:pathLst>
                  <a:path w="455" h="518" extrusionOk="0">
                    <a:moveTo>
                      <a:pt x="53" y="220"/>
                    </a:moveTo>
                    <a:cubicBezTo>
                      <a:pt x="23" y="282"/>
                      <a:pt x="0" y="350"/>
                      <a:pt x="2" y="419"/>
                    </a:cubicBezTo>
                    <a:cubicBezTo>
                      <a:pt x="2" y="426"/>
                      <a:pt x="2" y="434"/>
                      <a:pt x="5" y="440"/>
                    </a:cubicBezTo>
                    <a:cubicBezTo>
                      <a:pt x="8" y="447"/>
                      <a:pt x="13" y="453"/>
                      <a:pt x="20" y="454"/>
                    </a:cubicBezTo>
                    <a:cubicBezTo>
                      <a:pt x="33" y="457"/>
                      <a:pt x="44" y="444"/>
                      <a:pt x="51" y="433"/>
                    </a:cubicBezTo>
                    <a:cubicBezTo>
                      <a:pt x="72" y="398"/>
                      <a:pt x="87" y="359"/>
                      <a:pt x="94" y="319"/>
                    </a:cubicBezTo>
                    <a:cubicBezTo>
                      <a:pt x="106" y="379"/>
                      <a:pt x="119" y="440"/>
                      <a:pt x="154" y="490"/>
                    </a:cubicBezTo>
                    <a:cubicBezTo>
                      <a:pt x="159" y="498"/>
                      <a:pt x="164" y="505"/>
                      <a:pt x="172" y="510"/>
                    </a:cubicBezTo>
                    <a:cubicBezTo>
                      <a:pt x="180" y="515"/>
                      <a:pt x="190" y="517"/>
                      <a:pt x="198" y="513"/>
                    </a:cubicBezTo>
                    <a:cubicBezTo>
                      <a:pt x="210" y="508"/>
                      <a:pt x="215" y="493"/>
                      <a:pt x="216" y="479"/>
                    </a:cubicBezTo>
                    <a:cubicBezTo>
                      <a:pt x="225" y="412"/>
                      <a:pt x="204" y="344"/>
                      <a:pt x="183" y="279"/>
                    </a:cubicBezTo>
                    <a:cubicBezTo>
                      <a:pt x="202" y="304"/>
                      <a:pt x="217" y="329"/>
                      <a:pt x="236" y="354"/>
                    </a:cubicBezTo>
                    <a:cubicBezTo>
                      <a:pt x="250" y="373"/>
                      <a:pt x="266" y="392"/>
                      <a:pt x="287" y="403"/>
                    </a:cubicBezTo>
                    <a:cubicBezTo>
                      <a:pt x="308" y="413"/>
                      <a:pt x="338" y="411"/>
                      <a:pt x="352" y="392"/>
                    </a:cubicBezTo>
                    <a:cubicBezTo>
                      <a:pt x="361" y="381"/>
                      <a:pt x="362" y="365"/>
                      <a:pt x="359" y="351"/>
                    </a:cubicBezTo>
                    <a:cubicBezTo>
                      <a:pt x="356" y="337"/>
                      <a:pt x="348" y="325"/>
                      <a:pt x="340" y="313"/>
                    </a:cubicBezTo>
                    <a:cubicBezTo>
                      <a:pt x="315" y="275"/>
                      <a:pt x="282" y="243"/>
                      <a:pt x="243" y="218"/>
                    </a:cubicBezTo>
                    <a:cubicBezTo>
                      <a:pt x="285" y="243"/>
                      <a:pt x="334" y="255"/>
                      <a:pt x="382" y="253"/>
                    </a:cubicBezTo>
                    <a:cubicBezTo>
                      <a:pt x="398" y="253"/>
                      <a:pt x="414" y="251"/>
                      <a:pt x="428" y="243"/>
                    </a:cubicBezTo>
                    <a:cubicBezTo>
                      <a:pt x="442" y="235"/>
                      <a:pt x="454" y="221"/>
                      <a:pt x="454" y="205"/>
                    </a:cubicBezTo>
                    <a:cubicBezTo>
                      <a:pt x="454" y="192"/>
                      <a:pt x="447" y="180"/>
                      <a:pt x="438" y="172"/>
                    </a:cubicBezTo>
                    <a:cubicBezTo>
                      <a:pt x="429" y="163"/>
                      <a:pt x="418" y="157"/>
                      <a:pt x="406" y="153"/>
                    </a:cubicBezTo>
                    <a:cubicBezTo>
                      <a:pt x="369" y="137"/>
                      <a:pt x="328" y="130"/>
                      <a:pt x="288" y="133"/>
                    </a:cubicBezTo>
                    <a:cubicBezTo>
                      <a:pt x="331" y="123"/>
                      <a:pt x="373" y="113"/>
                      <a:pt x="407" y="85"/>
                    </a:cubicBezTo>
                    <a:cubicBezTo>
                      <a:pt x="417" y="77"/>
                      <a:pt x="425" y="68"/>
                      <a:pt x="430" y="57"/>
                    </a:cubicBezTo>
                    <a:cubicBezTo>
                      <a:pt x="435" y="46"/>
                      <a:pt x="436" y="33"/>
                      <a:pt x="430" y="22"/>
                    </a:cubicBezTo>
                    <a:cubicBezTo>
                      <a:pt x="424" y="12"/>
                      <a:pt x="413" y="6"/>
                      <a:pt x="402" y="3"/>
                    </a:cubicBezTo>
                    <a:cubicBezTo>
                      <a:pt x="390" y="0"/>
                      <a:pt x="380" y="1"/>
                      <a:pt x="368" y="3"/>
                    </a:cubicBezTo>
                    <a:cubicBezTo>
                      <a:pt x="309" y="10"/>
                      <a:pt x="252" y="22"/>
                      <a:pt x="205" y="58"/>
                    </a:cubicBezTo>
                    <a:cubicBezTo>
                      <a:pt x="149" y="101"/>
                      <a:pt x="84" y="158"/>
                      <a:pt x="53" y="221"/>
                    </a:cubicBezTo>
                    <a:lnTo>
                      <a:pt x="53" y="22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5" name="Google Shape;555;p18"/>
              <p:cNvSpPr/>
              <p:nvPr/>
            </p:nvSpPr>
            <p:spPr>
              <a:xfrm>
                <a:off x="1978298" y="528099"/>
                <a:ext cx="142402" cy="161757"/>
              </a:xfrm>
              <a:custGeom>
                <a:avLst/>
                <a:gdLst/>
                <a:ahLst/>
                <a:cxnLst/>
                <a:rect l="l" t="t" r="r" b="b"/>
                <a:pathLst>
                  <a:path w="455" h="518" extrusionOk="0">
                    <a:moveTo>
                      <a:pt x="53" y="220"/>
                    </a:moveTo>
                    <a:cubicBezTo>
                      <a:pt x="23" y="282"/>
                      <a:pt x="0" y="350"/>
                      <a:pt x="2" y="419"/>
                    </a:cubicBezTo>
                    <a:cubicBezTo>
                      <a:pt x="2" y="426"/>
                      <a:pt x="2" y="434"/>
                      <a:pt x="5" y="440"/>
                    </a:cubicBezTo>
                    <a:cubicBezTo>
                      <a:pt x="8" y="447"/>
                      <a:pt x="13" y="453"/>
                      <a:pt x="20" y="454"/>
                    </a:cubicBezTo>
                    <a:cubicBezTo>
                      <a:pt x="33" y="457"/>
                      <a:pt x="44" y="444"/>
                      <a:pt x="51" y="433"/>
                    </a:cubicBezTo>
                    <a:cubicBezTo>
                      <a:pt x="72" y="398"/>
                      <a:pt x="87" y="359"/>
                      <a:pt x="94" y="319"/>
                    </a:cubicBezTo>
                    <a:cubicBezTo>
                      <a:pt x="106" y="379"/>
                      <a:pt x="119" y="440"/>
                      <a:pt x="154" y="490"/>
                    </a:cubicBezTo>
                    <a:cubicBezTo>
                      <a:pt x="159" y="498"/>
                      <a:pt x="164" y="505"/>
                      <a:pt x="172" y="510"/>
                    </a:cubicBezTo>
                    <a:cubicBezTo>
                      <a:pt x="180" y="515"/>
                      <a:pt x="190" y="517"/>
                      <a:pt x="198" y="513"/>
                    </a:cubicBezTo>
                    <a:cubicBezTo>
                      <a:pt x="210" y="508"/>
                      <a:pt x="215" y="493"/>
                      <a:pt x="216" y="479"/>
                    </a:cubicBezTo>
                    <a:cubicBezTo>
                      <a:pt x="225" y="412"/>
                      <a:pt x="204" y="344"/>
                      <a:pt x="183" y="279"/>
                    </a:cubicBezTo>
                    <a:cubicBezTo>
                      <a:pt x="202" y="304"/>
                      <a:pt x="217" y="329"/>
                      <a:pt x="236" y="354"/>
                    </a:cubicBezTo>
                    <a:cubicBezTo>
                      <a:pt x="250" y="373"/>
                      <a:pt x="266" y="392"/>
                      <a:pt x="287" y="403"/>
                    </a:cubicBezTo>
                    <a:cubicBezTo>
                      <a:pt x="308" y="413"/>
                      <a:pt x="338" y="411"/>
                      <a:pt x="352" y="392"/>
                    </a:cubicBezTo>
                    <a:cubicBezTo>
                      <a:pt x="361" y="381"/>
                      <a:pt x="362" y="365"/>
                      <a:pt x="359" y="351"/>
                    </a:cubicBezTo>
                    <a:cubicBezTo>
                      <a:pt x="356" y="337"/>
                      <a:pt x="348" y="325"/>
                      <a:pt x="340" y="313"/>
                    </a:cubicBezTo>
                    <a:cubicBezTo>
                      <a:pt x="315" y="275"/>
                      <a:pt x="282" y="243"/>
                      <a:pt x="243" y="218"/>
                    </a:cubicBezTo>
                    <a:cubicBezTo>
                      <a:pt x="285" y="243"/>
                      <a:pt x="334" y="255"/>
                      <a:pt x="382" y="253"/>
                    </a:cubicBezTo>
                    <a:cubicBezTo>
                      <a:pt x="398" y="253"/>
                      <a:pt x="414" y="251"/>
                      <a:pt x="428" y="243"/>
                    </a:cubicBezTo>
                    <a:cubicBezTo>
                      <a:pt x="442" y="235"/>
                      <a:pt x="454" y="221"/>
                      <a:pt x="454" y="205"/>
                    </a:cubicBezTo>
                    <a:cubicBezTo>
                      <a:pt x="454" y="192"/>
                      <a:pt x="447" y="180"/>
                      <a:pt x="438" y="172"/>
                    </a:cubicBezTo>
                    <a:cubicBezTo>
                      <a:pt x="429" y="163"/>
                      <a:pt x="418" y="157"/>
                      <a:pt x="406" y="153"/>
                    </a:cubicBezTo>
                    <a:cubicBezTo>
                      <a:pt x="369" y="137"/>
                      <a:pt x="328" y="130"/>
                      <a:pt x="288" y="133"/>
                    </a:cubicBezTo>
                    <a:cubicBezTo>
                      <a:pt x="331" y="123"/>
                      <a:pt x="373" y="113"/>
                      <a:pt x="407" y="85"/>
                    </a:cubicBezTo>
                    <a:cubicBezTo>
                      <a:pt x="417" y="77"/>
                      <a:pt x="425" y="68"/>
                      <a:pt x="430" y="57"/>
                    </a:cubicBezTo>
                    <a:cubicBezTo>
                      <a:pt x="435" y="46"/>
                      <a:pt x="436" y="33"/>
                      <a:pt x="430" y="22"/>
                    </a:cubicBezTo>
                    <a:cubicBezTo>
                      <a:pt x="424" y="12"/>
                      <a:pt x="413" y="6"/>
                      <a:pt x="402" y="3"/>
                    </a:cubicBezTo>
                    <a:cubicBezTo>
                      <a:pt x="390" y="0"/>
                      <a:pt x="380" y="1"/>
                      <a:pt x="368" y="3"/>
                    </a:cubicBezTo>
                    <a:cubicBezTo>
                      <a:pt x="309" y="10"/>
                      <a:pt x="252" y="22"/>
                      <a:pt x="205" y="58"/>
                    </a:cubicBezTo>
                    <a:cubicBezTo>
                      <a:pt x="149" y="101"/>
                      <a:pt x="84" y="158"/>
                      <a:pt x="53" y="221"/>
                    </a:cubicBezTo>
                    <a:lnTo>
                      <a:pt x="53" y="22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6" name="Google Shape;556;p18"/>
              <p:cNvSpPr/>
              <p:nvPr/>
            </p:nvSpPr>
            <p:spPr>
              <a:xfrm>
                <a:off x="1993505" y="544689"/>
                <a:ext cx="53919" cy="5530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177" extrusionOk="0">
                    <a:moveTo>
                      <a:pt x="91" y="19"/>
                    </a:moveTo>
                    <a:cubicBezTo>
                      <a:pt x="36" y="46"/>
                      <a:pt x="0" y="107"/>
                      <a:pt x="2" y="168"/>
                    </a:cubicBezTo>
                    <a:cubicBezTo>
                      <a:pt x="2" y="173"/>
                      <a:pt x="7" y="176"/>
                      <a:pt x="11" y="175"/>
                    </a:cubicBezTo>
                    <a:cubicBezTo>
                      <a:pt x="51" y="166"/>
                      <a:pt x="88" y="149"/>
                      <a:pt x="116" y="119"/>
                    </a:cubicBezTo>
                    <a:cubicBezTo>
                      <a:pt x="144" y="89"/>
                      <a:pt x="162" y="50"/>
                      <a:pt x="169" y="10"/>
                    </a:cubicBezTo>
                    <a:cubicBezTo>
                      <a:pt x="170" y="6"/>
                      <a:pt x="166" y="1"/>
                      <a:pt x="162" y="1"/>
                    </a:cubicBezTo>
                    <a:cubicBezTo>
                      <a:pt x="138" y="0"/>
                      <a:pt x="112" y="9"/>
                      <a:pt x="91" y="20"/>
                    </a:cubicBezTo>
                    <a:lnTo>
                      <a:pt x="91" y="19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18"/>
              <p:cNvSpPr/>
              <p:nvPr/>
            </p:nvSpPr>
            <p:spPr>
              <a:xfrm>
                <a:off x="2021156" y="373253"/>
                <a:ext cx="212913" cy="188028"/>
              </a:xfrm>
              <a:custGeom>
                <a:avLst/>
                <a:gdLst/>
                <a:ahLst/>
                <a:cxnLst/>
                <a:rect l="l" t="t" r="r" b="b"/>
                <a:pathLst>
                  <a:path w="680" h="599" extrusionOk="0">
                    <a:moveTo>
                      <a:pt x="650" y="277"/>
                    </a:moveTo>
                    <a:cubicBezTo>
                      <a:pt x="659" y="270"/>
                      <a:pt x="667" y="262"/>
                      <a:pt x="672" y="252"/>
                    </a:cubicBezTo>
                    <a:cubicBezTo>
                      <a:pt x="677" y="242"/>
                      <a:pt x="679" y="230"/>
                      <a:pt x="677" y="219"/>
                    </a:cubicBezTo>
                    <a:cubicBezTo>
                      <a:pt x="674" y="207"/>
                      <a:pt x="666" y="195"/>
                      <a:pt x="655" y="188"/>
                    </a:cubicBezTo>
                    <a:cubicBezTo>
                      <a:pt x="644" y="180"/>
                      <a:pt x="631" y="177"/>
                      <a:pt x="618" y="175"/>
                    </a:cubicBezTo>
                    <a:cubicBezTo>
                      <a:pt x="582" y="168"/>
                      <a:pt x="545" y="174"/>
                      <a:pt x="510" y="185"/>
                    </a:cubicBezTo>
                    <a:cubicBezTo>
                      <a:pt x="505" y="186"/>
                      <a:pt x="501" y="188"/>
                      <a:pt x="496" y="190"/>
                    </a:cubicBezTo>
                    <a:cubicBezTo>
                      <a:pt x="511" y="175"/>
                      <a:pt x="525" y="160"/>
                      <a:pt x="539" y="143"/>
                    </a:cubicBezTo>
                    <a:cubicBezTo>
                      <a:pt x="552" y="128"/>
                      <a:pt x="565" y="111"/>
                      <a:pt x="572" y="93"/>
                    </a:cubicBezTo>
                    <a:cubicBezTo>
                      <a:pt x="579" y="74"/>
                      <a:pt x="580" y="53"/>
                      <a:pt x="571" y="35"/>
                    </a:cubicBezTo>
                    <a:cubicBezTo>
                      <a:pt x="557" y="10"/>
                      <a:pt x="525" y="0"/>
                      <a:pt x="497" y="6"/>
                    </a:cubicBezTo>
                    <a:cubicBezTo>
                      <a:pt x="469" y="13"/>
                      <a:pt x="447" y="33"/>
                      <a:pt x="431" y="57"/>
                    </a:cubicBezTo>
                    <a:cubicBezTo>
                      <a:pt x="415" y="80"/>
                      <a:pt x="396" y="132"/>
                      <a:pt x="393" y="161"/>
                    </a:cubicBezTo>
                    <a:cubicBezTo>
                      <a:pt x="387" y="136"/>
                      <a:pt x="374" y="93"/>
                      <a:pt x="364" y="74"/>
                    </a:cubicBezTo>
                    <a:cubicBezTo>
                      <a:pt x="354" y="55"/>
                      <a:pt x="339" y="39"/>
                      <a:pt x="321" y="28"/>
                    </a:cubicBezTo>
                    <a:cubicBezTo>
                      <a:pt x="302" y="17"/>
                      <a:pt x="278" y="14"/>
                      <a:pt x="260" y="26"/>
                    </a:cubicBezTo>
                    <a:cubicBezTo>
                      <a:pt x="245" y="36"/>
                      <a:pt x="238" y="54"/>
                      <a:pt x="233" y="72"/>
                    </a:cubicBezTo>
                    <a:cubicBezTo>
                      <a:pt x="229" y="92"/>
                      <a:pt x="227" y="114"/>
                      <a:pt x="229" y="135"/>
                    </a:cubicBezTo>
                    <a:cubicBezTo>
                      <a:pt x="232" y="165"/>
                      <a:pt x="241" y="194"/>
                      <a:pt x="256" y="221"/>
                    </a:cubicBezTo>
                    <a:cubicBezTo>
                      <a:pt x="232" y="213"/>
                      <a:pt x="206" y="207"/>
                      <a:pt x="180" y="205"/>
                    </a:cubicBezTo>
                    <a:cubicBezTo>
                      <a:pt x="138" y="202"/>
                      <a:pt x="95" y="208"/>
                      <a:pt x="56" y="225"/>
                    </a:cubicBezTo>
                    <a:cubicBezTo>
                      <a:pt x="40" y="232"/>
                      <a:pt x="24" y="241"/>
                      <a:pt x="13" y="256"/>
                    </a:cubicBezTo>
                    <a:cubicBezTo>
                      <a:pt x="3" y="270"/>
                      <a:pt x="0" y="291"/>
                      <a:pt x="9" y="306"/>
                    </a:cubicBezTo>
                    <a:cubicBezTo>
                      <a:pt x="14" y="314"/>
                      <a:pt x="24" y="320"/>
                      <a:pt x="33" y="323"/>
                    </a:cubicBezTo>
                    <a:cubicBezTo>
                      <a:pt x="43" y="327"/>
                      <a:pt x="53" y="328"/>
                      <a:pt x="63" y="328"/>
                    </a:cubicBezTo>
                    <a:cubicBezTo>
                      <a:pt x="123" y="330"/>
                      <a:pt x="181" y="313"/>
                      <a:pt x="238" y="296"/>
                    </a:cubicBezTo>
                    <a:cubicBezTo>
                      <a:pt x="207" y="311"/>
                      <a:pt x="175" y="328"/>
                      <a:pt x="146" y="348"/>
                    </a:cubicBezTo>
                    <a:cubicBezTo>
                      <a:pt x="118" y="369"/>
                      <a:pt x="93" y="395"/>
                      <a:pt x="79" y="426"/>
                    </a:cubicBezTo>
                    <a:cubicBezTo>
                      <a:pt x="73" y="440"/>
                      <a:pt x="69" y="455"/>
                      <a:pt x="71" y="470"/>
                    </a:cubicBezTo>
                    <a:cubicBezTo>
                      <a:pt x="74" y="485"/>
                      <a:pt x="85" y="499"/>
                      <a:pt x="99" y="502"/>
                    </a:cubicBezTo>
                    <a:cubicBezTo>
                      <a:pt x="111" y="505"/>
                      <a:pt x="123" y="500"/>
                      <a:pt x="133" y="495"/>
                    </a:cubicBezTo>
                    <a:cubicBezTo>
                      <a:pt x="188" y="470"/>
                      <a:pt x="232" y="427"/>
                      <a:pt x="275" y="384"/>
                    </a:cubicBezTo>
                    <a:cubicBezTo>
                      <a:pt x="250" y="432"/>
                      <a:pt x="240" y="488"/>
                      <a:pt x="247" y="541"/>
                    </a:cubicBezTo>
                    <a:cubicBezTo>
                      <a:pt x="249" y="552"/>
                      <a:pt x="251" y="564"/>
                      <a:pt x="256" y="573"/>
                    </a:cubicBezTo>
                    <a:cubicBezTo>
                      <a:pt x="261" y="583"/>
                      <a:pt x="270" y="592"/>
                      <a:pt x="281" y="595"/>
                    </a:cubicBezTo>
                    <a:cubicBezTo>
                      <a:pt x="291" y="598"/>
                      <a:pt x="303" y="595"/>
                      <a:pt x="312" y="589"/>
                    </a:cubicBezTo>
                    <a:cubicBezTo>
                      <a:pt x="336" y="577"/>
                      <a:pt x="349" y="551"/>
                      <a:pt x="356" y="525"/>
                    </a:cubicBezTo>
                    <a:cubicBezTo>
                      <a:pt x="367" y="485"/>
                      <a:pt x="366" y="443"/>
                      <a:pt x="366" y="402"/>
                    </a:cubicBezTo>
                    <a:cubicBezTo>
                      <a:pt x="373" y="431"/>
                      <a:pt x="381" y="458"/>
                      <a:pt x="393" y="486"/>
                    </a:cubicBezTo>
                    <a:cubicBezTo>
                      <a:pt x="404" y="514"/>
                      <a:pt x="420" y="540"/>
                      <a:pt x="442" y="560"/>
                    </a:cubicBezTo>
                    <a:cubicBezTo>
                      <a:pt x="450" y="567"/>
                      <a:pt x="458" y="574"/>
                      <a:pt x="469" y="578"/>
                    </a:cubicBezTo>
                    <a:cubicBezTo>
                      <a:pt x="479" y="581"/>
                      <a:pt x="492" y="581"/>
                      <a:pt x="501" y="576"/>
                    </a:cubicBezTo>
                    <a:cubicBezTo>
                      <a:pt x="512" y="571"/>
                      <a:pt x="519" y="560"/>
                      <a:pt x="522" y="549"/>
                    </a:cubicBezTo>
                    <a:cubicBezTo>
                      <a:pt x="524" y="537"/>
                      <a:pt x="524" y="525"/>
                      <a:pt x="522" y="514"/>
                    </a:cubicBezTo>
                    <a:cubicBezTo>
                      <a:pt x="514" y="462"/>
                      <a:pt x="486" y="416"/>
                      <a:pt x="457" y="372"/>
                    </a:cubicBezTo>
                    <a:cubicBezTo>
                      <a:pt x="475" y="396"/>
                      <a:pt x="494" y="418"/>
                      <a:pt x="518" y="436"/>
                    </a:cubicBezTo>
                    <a:cubicBezTo>
                      <a:pt x="541" y="455"/>
                      <a:pt x="569" y="469"/>
                      <a:pt x="598" y="473"/>
                    </a:cubicBezTo>
                    <a:cubicBezTo>
                      <a:pt x="614" y="474"/>
                      <a:pt x="630" y="474"/>
                      <a:pt x="643" y="465"/>
                    </a:cubicBezTo>
                    <a:cubicBezTo>
                      <a:pt x="659" y="454"/>
                      <a:pt x="665" y="434"/>
                      <a:pt x="663" y="415"/>
                    </a:cubicBezTo>
                    <a:cubicBezTo>
                      <a:pt x="660" y="397"/>
                      <a:pt x="649" y="380"/>
                      <a:pt x="635" y="368"/>
                    </a:cubicBezTo>
                    <a:cubicBezTo>
                      <a:pt x="618" y="352"/>
                      <a:pt x="597" y="341"/>
                      <a:pt x="575" y="334"/>
                    </a:cubicBezTo>
                    <a:cubicBezTo>
                      <a:pt x="553" y="327"/>
                      <a:pt x="530" y="323"/>
                      <a:pt x="507" y="319"/>
                    </a:cubicBezTo>
                    <a:cubicBezTo>
                      <a:pt x="532" y="317"/>
                      <a:pt x="557" y="316"/>
                      <a:pt x="582" y="310"/>
                    </a:cubicBezTo>
                    <a:cubicBezTo>
                      <a:pt x="607" y="304"/>
                      <a:pt x="631" y="294"/>
                      <a:pt x="650" y="278"/>
                    </a:cubicBezTo>
                    <a:lnTo>
                      <a:pt x="650" y="27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" name="Google Shape;558;p18"/>
              <p:cNvSpPr/>
              <p:nvPr/>
            </p:nvSpPr>
            <p:spPr>
              <a:xfrm>
                <a:off x="2102727" y="432703"/>
                <a:ext cx="74658" cy="58067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4" extrusionOk="0">
                    <a:moveTo>
                      <a:pt x="225" y="56"/>
                    </a:moveTo>
                    <a:cubicBezTo>
                      <a:pt x="238" y="96"/>
                      <a:pt x="202" y="144"/>
                      <a:pt x="143" y="164"/>
                    </a:cubicBezTo>
                    <a:cubicBezTo>
                      <a:pt x="85" y="183"/>
                      <a:pt x="26" y="167"/>
                      <a:pt x="13" y="127"/>
                    </a:cubicBezTo>
                    <a:cubicBezTo>
                      <a:pt x="0" y="87"/>
                      <a:pt x="36" y="39"/>
                      <a:pt x="95" y="20"/>
                    </a:cubicBezTo>
                    <a:cubicBezTo>
                      <a:pt x="153" y="0"/>
                      <a:pt x="212" y="17"/>
                      <a:pt x="225" y="5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559;p18"/>
              <p:cNvSpPr/>
              <p:nvPr/>
            </p:nvSpPr>
            <p:spPr>
              <a:xfrm>
                <a:off x="2012861" y="398139"/>
                <a:ext cx="200469" cy="23918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762" extrusionOk="0">
                    <a:moveTo>
                      <a:pt x="250" y="600"/>
                    </a:moveTo>
                    <a:lnTo>
                      <a:pt x="126" y="564"/>
                    </a:lnTo>
                    <a:cubicBezTo>
                      <a:pt x="124" y="563"/>
                      <a:pt x="121" y="565"/>
                      <a:pt x="121" y="567"/>
                    </a:cubicBezTo>
                    <a:cubicBezTo>
                      <a:pt x="120" y="569"/>
                      <a:pt x="121" y="572"/>
                      <a:pt x="124" y="573"/>
                    </a:cubicBezTo>
                    <a:lnTo>
                      <a:pt x="247" y="609"/>
                    </a:lnTo>
                    <a:cubicBezTo>
                      <a:pt x="247" y="609"/>
                      <a:pt x="248" y="609"/>
                      <a:pt x="249" y="609"/>
                    </a:cubicBezTo>
                    <a:cubicBezTo>
                      <a:pt x="251" y="609"/>
                      <a:pt x="252" y="607"/>
                      <a:pt x="253" y="606"/>
                    </a:cubicBezTo>
                    <a:cubicBezTo>
                      <a:pt x="254" y="603"/>
                      <a:pt x="252" y="601"/>
                      <a:pt x="250" y="600"/>
                    </a:cubicBezTo>
                    <a:close/>
                    <a:moveTo>
                      <a:pt x="78" y="620"/>
                    </a:moveTo>
                    <a:cubicBezTo>
                      <a:pt x="76" y="618"/>
                      <a:pt x="74" y="617"/>
                      <a:pt x="72" y="619"/>
                    </a:cubicBezTo>
                    <a:cubicBezTo>
                      <a:pt x="70" y="620"/>
                      <a:pt x="69" y="623"/>
                      <a:pt x="71" y="625"/>
                    </a:cubicBezTo>
                    <a:lnTo>
                      <a:pt x="137" y="722"/>
                    </a:lnTo>
                    <a:cubicBezTo>
                      <a:pt x="138" y="723"/>
                      <a:pt x="139" y="724"/>
                      <a:pt x="141" y="724"/>
                    </a:cubicBezTo>
                    <a:cubicBezTo>
                      <a:pt x="142" y="724"/>
                      <a:pt x="142" y="724"/>
                      <a:pt x="143" y="723"/>
                    </a:cubicBezTo>
                    <a:cubicBezTo>
                      <a:pt x="145" y="722"/>
                      <a:pt x="146" y="719"/>
                      <a:pt x="145" y="717"/>
                    </a:cubicBezTo>
                    <a:lnTo>
                      <a:pt x="78" y="620"/>
                    </a:lnTo>
                    <a:close/>
                    <a:moveTo>
                      <a:pt x="274" y="264"/>
                    </a:moveTo>
                    <a:lnTo>
                      <a:pt x="169" y="341"/>
                    </a:lnTo>
                    <a:cubicBezTo>
                      <a:pt x="167" y="343"/>
                      <a:pt x="166" y="346"/>
                      <a:pt x="168" y="348"/>
                    </a:cubicBezTo>
                    <a:cubicBezTo>
                      <a:pt x="169" y="349"/>
                      <a:pt x="170" y="350"/>
                      <a:pt x="171" y="350"/>
                    </a:cubicBezTo>
                    <a:cubicBezTo>
                      <a:pt x="172" y="350"/>
                      <a:pt x="173" y="349"/>
                      <a:pt x="174" y="349"/>
                    </a:cubicBezTo>
                    <a:lnTo>
                      <a:pt x="279" y="271"/>
                    </a:lnTo>
                    <a:cubicBezTo>
                      <a:pt x="281" y="270"/>
                      <a:pt x="282" y="267"/>
                      <a:pt x="280" y="265"/>
                    </a:cubicBezTo>
                    <a:cubicBezTo>
                      <a:pt x="279" y="263"/>
                      <a:pt x="276" y="263"/>
                      <a:pt x="274" y="264"/>
                    </a:cubicBezTo>
                    <a:close/>
                    <a:moveTo>
                      <a:pt x="4" y="652"/>
                    </a:moveTo>
                    <a:cubicBezTo>
                      <a:pt x="2" y="653"/>
                      <a:pt x="0" y="655"/>
                      <a:pt x="1" y="658"/>
                    </a:cubicBezTo>
                    <a:lnTo>
                      <a:pt x="27" y="757"/>
                    </a:lnTo>
                    <a:cubicBezTo>
                      <a:pt x="27" y="760"/>
                      <a:pt x="29" y="761"/>
                      <a:pt x="31" y="761"/>
                    </a:cubicBezTo>
                    <a:cubicBezTo>
                      <a:pt x="32" y="761"/>
                      <a:pt x="32" y="761"/>
                      <a:pt x="32" y="761"/>
                    </a:cubicBezTo>
                    <a:cubicBezTo>
                      <a:pt x="35" y="760"/>
                      <a:pt x="36" y="758"/>
                      <a:pt x="36" y="755"/>
                    </a:cubicBezTo>
                    <a:lnTo>
                      <a:pt x="10" y="656"/>
                    </a:lnTo>
                    <a:cubicBezTo>
                      <a:pt x="9" y="653"/>
                      <a:pt x="7" y="652"/>
                      <a:pt x="4" y="653"/>
                    </a:cubicBezTo>
                    <a:lnTo>
                      <a:pt x="4" y="652"/>
                    </a:lnTo>
                    <a:close/>
                    <a:moveTo>
                      <a:pt x="138" y="195"/>
                    </a:moveTo>
                    <a:lnTo>
                      <a:pt x="139" y="195"/>
                    </a:lnTo>
                    <a:lnTo>
                      <a:pt x="259" y="184"/>
                    </a:lnTo>
                    <a:cubicBezTo>
                      <a:pt x="261" y="184"/>
                      <a:pt x="263" y="181"/>
                      <a:pt x="263" y="179"/>
                    </a:cubicBezTo>
                    <a:cubicBezTo>
                      <a:pt x="263" y="176"/>
                      <a:pt x="260" y="175"/>
                      <a:pt x="258" y="175"/>
                    </a:cubicBezTo>
                    <a:lnTo>
                      <a:pt x="138" y="186"/>
                    </a:lnTo>
                    <a:cubicBezTo>
                      <a:pt x="135" y="186"/>
                      <a:pt x="134" y="188"/>
                      <a:pt x="134" y="190"/>
                    </a:cubicBezTo>
                    <a:cubicBezTo>
                      <a:pt x="134" y="193"/>
                      <a:pt x="136" y="195"/>
                      <a:pt x="138" y="195"/>
                    </a:cubicBezTo>
                    <a:close/>
                    <a:moveTo>
                      <a:pt x="168" y="494"/>
                    </a:moveTo>
                    <a:lnTo>
                      <a:pt x="169" y="494"/>
                    </a:lnTo>
                    <a:lnTo>
                      <a:pt x="235" y="472"/>
                    </a:lnTo>
                    <a:cubicBezTo>
                      <a:pt x="237" y="471"/>
                      <a:pt x="238" y="469"/>
                      <a:pt x="238" y="467"/>
                    </a:cubicBezTo>
                    <a:cubicBezTo>
                      <a:pt x="237" y="464"/>
                      <a:pt x="234" y="463"/>
                      <a:pt x="232" y="464"/>
                    </a:cubicBezTo>
                    <a:lnTo>
                      <a:pt x="167" y="486"/>
                    </a:lnTo>
                    <a:cubicBezTo>
                      <a:pt x="164" y="486"/>
                      <a:pt x="163" y="489"/>
                      <a:pt x="164" y="491"/>
                    </a:cubicBezTo>
                    <a:cubicBezTo>
                      <a:pt x="164" y="493"/>
                      <a:pt x="166" y="494"/>
                      <a:pt x="168" y="494"/>
                    </a:cubicBezTo>
                    <a:close/>
                    <a:moveTo>
                      <a:pt x="531" y="270"/>
                    </a:moveTo>
                    <a:cubicBezTo>
                      <a:pt x="529" y="268"/>
                      <a:pt x="526" y="269"/>
                      <a:pt x="524" y="271"/>
                    </a:cubicBezTo>
                    <a:cubicBezTo>
                      <a:pt x="523" y="273"/>
                      <a:pt x="524" y="276"/>
                      <a:pt x="526" y="277"/>
                    </a:cubicBezTo>
                    <a:lnTo>
                      <a:pt x="619" y="342"/>
                    </a:lnTo>
                    <a:cubicBezTo>
                      <a:pt x="619" y="342"/>
                      <a:pt x="620" y="343"/>
                      <a:pt x="621" y="343"/>
                    </a:cubicBezTo>
                    <a:cubicBezTo>
                      <a:pt x="623" y="343"/>
                      <a:pt x="624" y="342"/>
                      <a:pt x="625" y="341"/>
                    </a:cubicBezTo>
                    <a:cubicBezTo>
                      <a:pt x="627" y="339"/>
                      <a:pt x="626" y="336"/>
                      <a:pt x="624" y="335"/>
                    </a:cubicBezTo>
                    <a:lnTo>
                      <a:pt x="531" y="270"/>
                    </a:lnTo>
                    <a:close/>
                    <a:moveTo>
                      <a:pt x="632" y="154"/>
                    </a:moveTo>
                    <a:lnTo>
                      <a:pt x="538" y="172"/>
                    </a:lnTo>
                    <a:cubicBezTo>
                      <a:pt x="536" y="172"/>
                      <a:pt x="534" y="174"/>
                      <a:pt x="535" y="177"/>
                    </a:cubicBezTo>
                    <a:cubicBezTo>
                      <a:pt x="535" y="179"/>
                      <a:pt x="537" y="181"/>
                      <a:pt x="539" y="181"/>
                    </a:cubicBezTo>
                    <a:cubicBezTo>
                      <a:pt x="540" y="181"/>
                      <a:pt x="540" y="181"/>
                      <a:pt x="540" y="181"/>
                    </a:cubicBezTo>
                    <a:lnTo>
                      <a:pt x="634" y="163"/>
                    </a:lnTo>
                    <a:cubicBezTo>
                      <a:pt x="637" y="163"/>
                      <a:pt x="638" y="161"/>
                      <a:pt x="638" y="158"/>
                    </a:cubicBezTo>
                    <a:cubicBezTo>
                      <a:pt x="637" y="156"/>
                      <a:pt x="635" y="154"/>
                      <a:pt x="632" y="155"/>
                    </a:cubicBezTo>
                    <a:lnTo>
                      <a:pt x="632" y="154"/>
                    </a:lnTo>
                    <a:close/>
                    <a:moveTo>
                      <a:pt x="532" y="1"/>
                    </a:moveTo>
                    <a:cubicBezTo>
                      <a:pt x="530" y="0"/>
                      <a:pt x="527" y="1"/>
                      <a:pt x="526" y="3"/>
                    </a:cubicBezTo>
                    <a:lnTo>
                      <a:pt x="482" y="85"/>
                    </a:lnTo>
                    <a:cubicBezTo>
                      <a:pt x="480" y="88"/>
                      <a:pt x="481" y="90"/>
                      <a:pt x="483" y="92"/>
                    </a:cubicBezTo>
                    <a:cubicBezTo>
                      <a:pt x="484" y="92"/>
                      <a:pt x="485" y="92"/>
                      <a:pt x="485" y="92"/>
                    </a:cubicBezTo>
                    <a:cubicBezTo>
                      <a:pt x="487" y="92"/>
                      <a:pt x="489" y="91"/>
                      <a:pt x="489" y="90"/>
                    </a:cubicBezTo>
                    <a:lnTo>
                      <a:pt x="533" y="7"/>
                    </a:lnTo>
                    <a:cubicBezTo>
                      <a:pt x="535" y="5"/>
                      <a:pt x="534" y="2"/>
                      <a:pt x="532" y="1"/>
                    </a:cubicBezTo>
                    <a:close/>
                    <a:moveTo>
                      <a:pt x="436" y="318"/>
                    </a:moveTo>
                    <a:cubicBezTo>
                      <a:pt x="434" y="319"/>
                      <a:pt x="433" y="322"/>
                      <a:pt x="434" y="324"/>
                    </a:cubicBezTo>
                    <a:lnTo>
                      <a:pt x="479" y="434"/>
                    </a:lnTo>
                    <a:cubicBezTo>
                      <a:pt x="480" y="435"/>
                      <a:pt x="481" y="437"/>
                      <a:pt x="483" y="437"/>
                    </a:cubicBezTo>
                    <a:cubicBezTo>
                      <a:pt x="484" y="437"/>
                      <a:pt x="484" y="437"/>
                      <a:pt x="485" y="436"/>
                    </a:cubicBezTo>
                    <a:cubicBezTo>
                      <a:pt x="487" y="435"/>
                      <a:pt x="488" y="433"/>
                      <a:pt x="487" y="430"/>
                    </a:cubicBezTo>
                    <a:lnTo>
                      <a:pt x="442" y="321"/>
                    </a:lnTo>
                    <a:cubicBezTo>
                      <a:pt x="441" y="319"/>
                      <a:pt x="439" y="317"/>
                      <a:pt x="436" y="318"/>
                    </a:cubicBezTo>
                    <a:close/>
                    <a:moveTo>
                      <a:pt x="346" y="334"/>
                    </a:moveTo>
                    <a:cubicBezTo>
                      <a:pt x="344" y="334"/>
                      <a:pt x="341" y="335"/>
                      <a:pt x="341" y="338"/>
                    </a:cubicBezTo>
                    <a:lnTo>
                      <a:pt x="324" y="421"/>
                    </a:lnTo>
                    <a:cubicBezTo>
                      <a:pt x="323" y="423"/>
                      <a:pt x="325" y="426"/>
                      <a:pt x="327" y="426"/>
                    </a:cubicBezTo>
                    <a:cubicBezTo>
                      <a:pt x="328" y="426"/>
                      <a:pt x="328" y="426"/>
                      <a:pt x="328" y="426"/>
                    </a:cubicBezTo>
                    <a:cubicBezTo>
                      <a:pt x="330" y="426"/>
                      <a:pt x="332" y="424"/>
                      <a:pt x="332" y="422"/>
                    </a:cubicBezTo>
                    <a:lnTo>
                      <a:pt x="350" y="339"/>
                    </a:lnTo>
                    <a:cubicBezTo>
                      <a:pt x="350" y="337"/>
                      <a:pt x="349" y="335"/>
                      <a:pt x="346" y="334"/>
                    </a:cubicBezTo>
                    <a:close/>
                    <a:moveTo>
                      <a:pt x="331" y="2"/>
                    </a:moveTo>
                    <a:cubicBezTo>
                      <a:pt x="329" y="3"/>
                      <a:pt x="328" y="6"/>
                      <a:pt x="328" y="8"/>
                    </a:cubicBezTo>
                    <a:lnTo>
                      <a:pt x="360" y="102"/>
                    </a:lnTo>
                    <a:cubicBezTo>
                      <a:pt x="360" y="104"/>
                      <a:pt x="362" y="105"/>
                      <a:pt x="364" y="105"/>
                    </a:cubicBezTo>
                    <a:cubicBezTo>
                      <a:pt x="365" y="105"/>
                      <a:pt x="365" y="105"/>
                      <a:pt x="366" y="105"/>
                    </a:cubicBezTo>
                    <a:cubicBezTo>
                      <a:pt x="368" y="104"/>
                      <a:pt x="369" y="101"/>
                      <a:pt x="368" y="99"/>
                    </a:cubicBezTo>
                    <a:lnTo>
                      <a:pt x="337" y="5"/>
                    </a:lnTo>
                    <a:cubicBezTo>
                      <a:pt x="336" y="3"/>
                      <a:pt x="334" y="2"/>
                      <a:pt x="331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0" name="Google Shape;560;p18"/>
            <p:cNvGrpSpPr/>
            <p:nvPr/>
          </p:nvGrpSpPr>
          <p:grpSpPr>
            <a:xfrm rot="-850365" flipH="1">
              <a:off x="8495348" y="4127637"/>
              <a:ext cx="557201" cy="1099392"/>
              <a:chOff x="1978298" y="373253"/>
              <a:chExt cx="255772" cy="504631"/>
            </a:xfrm>
          </p:grpSpPr>
          <p:sp>
            <p:nvSpPr>
              <p:cNvPr id="561" name="Google Shape;561;p18"/>
              <p:cNvSpPr/>
              <p:nvPr/>
            </p:nvSpPr>
            <p:spPr>
              <a:xfrm>
                <a:off x="2141438" y="472797"/>
                <a:ext cx="76040" cy="402322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284" extrusionOk="0">
                    <a:moveTo>
                      <a:pt x="243" y="1283"/>
                    </a:moveTo>
                    <a:cubicBezTo>
                      <a:pt x="243" y="1283"/>
                      <a:pt x="6" y="718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18"/>
              <p:cNvSpPr/>
              <p:nvPr/>
            </p:nvSpPr>
            <p:spPr>
              <a:xfrm>
                <a:off x="2054337" y="597226"/>
                <a:ext cx="153463" cy="280658"/>
              </a:xfrm>
              <a:custGeom>
                <a:avLst/>
                <a:gdLst/>
                <a:ahLst/>
                <a:cxnLst/>
                <a:rect l="l" t="t" r="r" b="b"/>
                <a:pathLst>
                  <a:path w="491" h="897" extrusionOk="0">
                    <a:moveTo>
                      <a:pt x="0" y="0"/>
                    </a:moveTo>
                    <a:cubicBezTo>
                      <a:pt x="0" y="0"/>
                      <a:pt x="193" y="152"/>
                      <a:pt x="490" y="89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18"/>
              <p:cNvSpPr/>
              <p:nvPr/>
            </p:nvSpPr>
            <p:spPr>
              <a:xfrm>
                <a:off x="1978298" y="528099"/>
                <a:ext cx="142402" cy="161757"/>
              </a:xfrm>
              <a:custGeom>
                <a:avLst/>
                <a:gdLst/>
                <a:ahLst/>
                <a:cxnLst/>
                <a:rect l="l" t="t" r="r" b="b"/>
                <a:pathLst>
                  <a:path w="455" h="518" extrusionOk="0">
                    <a:moveTo>
                      <a:pt x="53" y="220"/>
                    </a:moveTo>
                    <a:cubicBezTo>
                      <a:pt x="23" y="282"/>
                      <a:pt x="0" y="350"/>
                      <a:pt x="2" y="419"/>
                    </a:cubicBezTo>
                    <a:cubicBezTo>
                      <a:pt x="2" y="426"/>
                      <a:pt x="2" y="434"/>
                      <a:pt x="5" y="440"/>
                    </a:cubicBezTo>
                    <a:cubicBezTo>
                      <a:pt x="8" y="447"/>
                      <a:pt x="13" y="453"/>
                      <a:pt x="20" y="454"/>
                    </a:cubicBezTo>
                    <a:cubicBezTo>
                      <a:pt x="33" y="457"/>
                      <a:pt x="44" y="444"/>
                      <a:pt x="51" y="433"/>
                    </a:cubicBezTo>
                    <a:cubicBezTo>
                      <a:pt x="72" y="398"/>
                      <a:pt x="87" y="359"/>
                      <a:pt x="94" y="319"/>
                    </a:cubicBezTo>
                    <a:cubicBezTo>
                      <a:pt x="106" y="379"/>
                      <a:pt x="119" y="440"/>
                      <a:pt x="154" y="490"/>
                    </a:cubicBezTo>
                    <a:cubicBezTo>
                      <a:pt x="159" y="498"/>
                      <a:pt x="164" y="505"/>
                      <a:pt x="172" y="510"/>
                    </a:cubicBezTo>
                    <a:cubicBezTo>
                      <a:pt x="180" y="515"/>
                      <a:pt x="190" y="517"/>
                      <a:pt x="198" y="513"/>
                    </a:cubicBezTo>
                    <a:cubicBezTo>
                      <a:pt x="210" y="508"/>
                      <a:pt x="215" y="493"/>
                      <a:pt x="216" y="479"/>
                    </a:cubicBezTo>
                    <a:cubicBezTo>
                      <a:pt x="225" y="412"/>
                      <a:pt x="204" y="344"/>
                      <a:pt x="183" y="279"/>
                    </a:cubicBezTo>
                    <a:cubicBezTo>
                      <a:pt x="202" y="304"/>
                      <a:pt x="217" y="329"/>
                      <a:pt x="236" y="354"/>
                    </a:cubicBezTo>
                    <a:cubicBezTo>
                      <a:pt x="250" y="373"/>
                      <a:pt x="266" y="392"/>
                      <a:pt x="287" y="403"/>
                    </a:cubicBezTo>
                    <a:cubicBezTo>
                      <a:pt x="308" y="413"/>
                      <a:pt x="338" y="411"/>
                      <a:pt x="352" y="392"/>
                    </a:cubicBezTo>
                    <a:cubicBezTo>
                      <a:pt x="361" y="381"/>
                      <a:pt x="362" y="365"/>
                      <a:pt x="359" y="351"/>
                    </a:cubicBezTo>
                    <a:cubicBezTo>
                      <a:pt x="356" y="337"/>
                      <a:pt x="348" y="325"/>
                      <a:pt x="340" y="313"/>
                    </a:cubicBezTo>
                    <a:cubicBezTo>
                      <a:pt x="315" y="275"/>
                      <a:pt x="282" y="243"/>
                      <a:pt x="243" y="218"/>
                    </a:cubicBezTo>
                    <a:cubicBezTo>
                      <a:pt x="285" y="243"/>
                      <a:pt x="334" y="255"/>
                      <a:pt x="382" y="253"/>
                    </a:cubicBezTo>
                    <a:cubicBezTo>
                      <a:pt x="398" y="253"/>
                      <a:pt x="414" y="251"/>
                      <a:pt x="428" y="243"/>
                    </a:cubicBezTo>
                    <a:cubicBezTo>
                      <a:pt x="442" y="235"/>
                      <a:pt x="454" y="221"/>
                      <a:pt x="454" y="205"/>
                    </a:cubicBezTo>
                    <a:cubicBezTo>
                      <a:pt x="454" y="192"/>
                      <a:pt x="447" y="180"/>
                      <a:pt x="438" y="172"/>
                    </a:cubicBezTo>
                    <a:cubicBezTo>
                      <a:pt x="429" y="163"/>
                      <a:pt x="418" y="157"/>
                      <a:pt x="406" y="153"/>
                    </a:cubicBezTo>
                    <a:cubicBezTo>
                      <a:pt x="369" y="137"/>
                      <a:pt x="328" y="130"/>
                      <a:pt x="288" y="133"/>
                    </a:cubicBezTo>
                    <a:cubicBezTo>
                      <a:pt x="331" y="123"/>
                      <a:pt x="373" y="113"/>
                      <a:pt x="407" y="85"/>
                    </a:cubicBezTo>
                    <a:cubicBezTo>
                      <a:pt x="417" y="77"/>
                      <a:pt x="425" y="68"/>
                      <a:pt x="430" y="57"/>
                    </a:cubicBezTo>
                    <a:cubicBezTo>
                      <a:pt x="435" y="46"/>
                      <a:pt x="436" y="33"/>
                      <a:pt x="430" y="22"/>
                    </a:cubicBezTo>
                    <a:cubicBezTo>
                      <a:pt x="424" y="12"/>
                      <a:pt x="413" y="6"/>
                      <a:pt x="402" y="3"/>
                    </a:cubicBezTo>
                    <a:cubicBezTo>
                      <a:pt x="390" y="0"/>
                      <a:pt x="380" y="1"/>
                      <a:pt x="368" y="3"/>
                    </a:cubicBezTo>
                    <a:cubicBezTo>
                      <a:pt x="309" y="10"/>
                      <a:pt x="252" y="22"/>
                      <a:pt x="205" y="58"/>
                    </a:cubicBezTo>
                    <a:cubicBezTo>
                      <a:pt x="149" y="101"/>
                      <a:pt x="84" y="158"/>
                      <a:pt x="53" y="221"/>
                    </a:cubicBezTo>
                    <a:lnTo>
                      <a:pt x="53" y="22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18"/>
              <p:cNvSpPr/>
              <p:nvPr/>
            </p:nvSpPr>
            <p:spPr>
              <a:xfrm>
                <a:off x="1978298" y="528099"/>
                <a:ext cx="142402" cy="161757"/>
              </a:xfrm>
              <a:custGeom>
                <a:avLst/>
                <a:gdLst/>
                <a:ahLst/>
                <a:cxnLst/>
                <a:rect l="l" t="t" r="r" b="b"/>
                <a:pathLst>
                  <a:path w="455" h="518" extrusionOk="0">
                    <a:moveTo>
                      <a:pt x="53" y="220"/>
                    </a:moveTo>
                    <a:cubicBezTo>
                      <a:pt x="23" y="282"/>
                      <a:pt x="0" y="350"/>
                      <a:pt x="2" y="419"/>
                    </a:cubicBezTo>
                    <a:cubicBezTo>
                      <a:pt x="2" y="426"/>
                      <a:pt x="2" y="434"/>
                      <a:pt x="5" y="440"/>
                    </a:cubicBezTo>
                    <a:cubicBezTo>
                      <a:pt x="8" y="447"/>
                      <a:pt x="13" y="453"/>
                      <a:pt x="20" y="454"/>
                    </a:cubicBezTo>
                    <a:cubicBezTo>
                      <a:pt x="33" y="457"/>
                      <a:pt x="44" y="444"/>
                      <a:pt x="51" y="433"/>
                    </a:cubicBezTo>
                    <a:cubicBezTo>
                      <a:pt x="72" y="398"/>
                      <a:pt x="87" y="359"/>
                      <a:pt x="94" y="319"/>
                    </a:cubicBezTo>
                    <a:cubicBezTo>
                      <a:pt x="106" y="379"/>
                      <a:pt x="119" y="440"/>
                      <a:pt x="154" y="490"/>
                    </a:cubicBezTo>
                    <a:cubicBezTo>
                      <a:pt x="159" y="498"/>
                      <a:pt x="164" y="505"/>
                      <a:pt x="172" y="510"/>
                    </a:cubicBezTo>
                    <a:cubicBezTo>
                      <a:pt x="180" y="515"/>
                      <a:pt x="190" y="517"/>
                      <a:pt x="198" y="513"/>
                    </a:cubicBezTo>
                    <a:cubicBezTo>
                      <a:pt x="210" y="508"/>
                      <a:pt x="215" y="493"/>
                      <a:pt x="216" y="479"/>
                    </a:cubicBezTo>
                    <a:cubicBezTo>
                      <a:pt x="225" y="412"/>
                      <a:pt x="204" y="344"/>
                      <a:pt x="183" y="279"/>
                    </a:cubicBezTo>
                    <a:cubicBezTo>
                      <a:pt x="202" y="304"/>
                      <a:pt x="217" y="329"/>
                      <a:pt x="236" y="354"/>
                    </a:cubicBezTo>
                    <a:cubicBezTo>
                      <a:pt x="250" y="373"/>
                      <a:pt x="266" y="392"/>
                      <a:pt x="287" y="403"/>
                    </a:cubicBezTo>
                    <a:cubicBezTo>
                      <a:pt x="308" y="413"/>
                      <a:pt x="338" y="411"/>
                      <a:pt x="352" y="392"/>
                    </a:cubicBezTo>
                    <a:cubicBezTo>
                      <a:pt x="361" y="381"/>
                      <a:pt x="362" y="365"/>
                      <a:pt x="359" y="351"/>
                    </a:cubicBezTo>
                    <a:cubicBezTo>
                      <a:pt x="356" y="337"/>
                      <a:pt x="348" y="325"/>
                      <a:pt x="340" y="313"/>
                    </a:cubicBezTo>
                    <a:cubicBezTo>
                      <a:pt x="315" y="275"/>
                      <a:pt x="282" y="243"/>
                      <a:pt x="243" y="218"/>
                    </a:cubicBezTo>
                    <a:cubicBezTo>
                      <a:pt x="285" y="243"/>
                      <a:pt x="334" y="255"/>
                      <a:pt x="382" y="253"/>
                    </a:cubicBezTo>
                    <a:cubicBezTo>
                      <a:pt x="398" y="253"/>
                      <a:pt x="414" y="251"/>
                      <a:pt x="428" y="243"/>
                    </a:cubicBezTo>
                    <a:cubicBezTo>
                      <a:pt x="442" y="235"/>
                      <a:pt x="454" y="221"/>
                      <a:pt x="454" y="205"/>
                    </a:cubicBezTo>
                    <a:cubicBezTo>
                      <a:pt x="454" y="192"/>
                      <a:pt x="447" y="180"/>
                      <a:pt x="438" y="172"/>
                    </a:cubicBezTo>
                    <a:cubicBezTo>
                      <a:pt x="429" y="163"/>
                      <a:pt x="418" y="157"/>
                      <a:pt x="406" y="153"/>
                    </a:cubicBezTo>
                    <a:cubicBezTo>
                      <a:pt x="369" y="137"/>
                      <a:pt x="328" y="130"/>
                      <a:pt x="288" y="133"/>
                    </a:cubicBezTo>
                    <a:cubicBezTo>
                      <a:pt x="331" y="123"/>
                      <a:pt x="373" y="113"/>
                      <a:pt x="407" y="85"/>
                    </a:cubicBezTo>
                    <a:cubicBezTo>
                      <a:pt x="417" y="77"/>
                      <a:pt x="425" y="68"/>
                      <a:pt x="430" y="57"/>
                    </a:cubicBezTo>
                    <a:cubicBezTo>
                      <a:pt x="435" y="46"/>
                      <a:pt x="436" y="33"/>
                      <a:pt x="430" y="22"/>
                    </a:cubicBezTo>
                    <a:cubicBezTo>
                      <a:pt x="424" y="12"/>
                      <a:pt x="413" y="6"/>
                      <a:pt x="402" y="3"/>
                    </a:cubicBezTo>
                    <a:cubicBezTo>
                      <a:pt x="390" y="0"/>
                      <a:pt x="380" y="1"/>
                      <a:pt x="368" y="3"/>
                    </a:cubicBezTo>
                    <a:cubicBezTo>
                      <a:pt x="309" y="10"/>
                      <a:pt x="252" y="22"/>
                      <a:pt x="205" y="58"/>
                    </a:cubicBezTo>
                    <a:cubicBezTo>
                      <a:pt x="149" y="101"/>
                      <a:pt x="84" y="158"/>
                      <a:pt x="53" y="221"/>
                    </a:cubicBezTo>
                    <a:lnTo>
                      <a:pt x="53" y="22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18"/>
              <p:cNvSpPr/>
              <p:nvPr/>
            </p:nvSpPr>
            <p:spPr>
              <a:xfrm>
                <a:off x="1993505" y="544689"/>
                <a:ext cx="53919" cy="5530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177" extrusionOk="0">
                    <a:moveTo>
                      <a:pt x="91" y="19"/>
                    </a:moveTo>
                    <a:cubicBezTo>
                      <a:pt x="36" y="46"/>
                      <a:pt x="0" y="107"/>
                      <a:pt x="2" y="168"/>
                    </a:cubicBezTo>
                    <a:cubicBezTo>
                      <a:pt x="2" y="173"/>
                      <a:pt x="7" y="176"/>
                      <a:pt x="11" y="175"/>
                    </a:cubicBezTo>
                    <a:cubicBezTo>
                      <a:pt x="51" y="166"/>
                      <a:pt x="88" y="149"/>
                      <a:pt x="116" y="119"/>
                    </a:cubicBezTo>
                    <a:cubicBezTo>
                      <a:pt x="144" y="89"/>
                      <a:pt x="162" y="50"/>
                      <a:pt x="169" y="10"/>
                    </a:cubicBezTo>
                    <a:cubicBezTo>
                      <a:pt x="170" y="6"/>
                      <a:pt x="166" y="1"/>
                      <a:pt x="162" y="1"/>
                    </a:cubicBezTo>
                    <a:cubicBezTo>
                      <a:pt x="138" y="0"/>
                      <a:pt x="112" y="9"/>
                      <a:pt x="91" y="20"/>
                    </a:cubicBezTo>
                    <a:lnTo>
                      <a:pt x="91" y="19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18"/>
              <p:cNvSpPr/>
              <p:nvPr/>
            </p:nvSpPr>
            <p:spPr>
              <a:xfrm>
                <a:off x="2021156" y="373253"/>
                <a:ext cx="212913" cy="188028"/>
              </a:xfrm>
              <a:custGeom>
                <a:avLst/>
                <a:gdLst/>
                <a:ahLst/>
                <a:cxnLst/>
                <a:rect l="l" t="t" r="r" b="b"/>
                <a:pathLst>
                  <a:path w="680" h="599" extrusionOk="0">
                    <a:moveTo>
                      <a:pt x="650" y="277"/>
                    </a:moveTo>
                    <a:cubicBezTo>
                      <a:pt x="659" y="270"/>
                      <a:pt x="667" y="262"/>
                      <a:pt x="672" y="252"/>
                    </a:cubicBezTo>
                    <a:cubicBezTo>
                      <a:pt x="677" y="242"/>
                      <a:pt x="679" y="230"/>
                      <a:pt x="677" y="219"/>
                    </a:cubicBezTo>
                    <a:cubicBezTo>
                      <a:pt x="674" y="207"/>
                      <a:pt x="666" y="195"/>
                      <a:pt x="655" y="188"/>
                    </a:cubicBezTo>
                    <a:cubicBezTo>
                      <a:pt x="644" y="180"/>
                      <a:pt x="631" y="177"/>
                      <a:pt x="618" y="175"/>
                    </a:cubicBezTo>
                    <a:cubicBezTo>
                      <a:pt x="582" y="168"/>
                      <a:pt x="545" y="174"/>
                      <a:pt x="510" y="185"/>
                    </a:cubicBezTo>
                    <a:cubicBezTo>
                      <a:pt x="505" y="186"/>
                      <a:pt x="501" y="188"/>
                      <a:pt x="496" y="190"/>
                    </a:cubicBezTo>
                    <a:cubicBezTo>
                      <a:pt x="511" y="175"/>
                      <a:pt x="525" y="160"/>
                      <a:pt x="539" y="143"/>
                    </a:cubicBezTo>
                    <a:cubicBezTo>
                      <a:pt x="552" y="128"/>
                      <a:pt x="565" y="111"/>
                      <a:pt x="572" y="93"/>
                    </a:cubicBezTo>
                    <a:cubicBezTo>
                      <a:pt x="579" y="74"/>
                      <a:pt x="580" y="53"/>
                      <a:pt x="571" y="35"/>
                    </a:cubicBezTo>
                    <a:cubicBezTo>
                      <a:pt x="557" y="10"/>
                      <a:pt x="525" y="0"/>
                      <a:pt x="497" y="6"/>
                    </a:cubicBezTo>
                    <a:cubicBezTo>
                      <a:pt x="469" y="13"/>
                      <a:pt x="447" y="33"/>
                      <a:pt x="431" y="57"/>
                    </a:cubicBezTo>
                    <a:cubicBezTo>
                      <a:pt x="415" y="80"/>
                      <a:pt x="396" y="132"/>
                      <a:pt x="393" y="161"/>
                    </a:cubicBezTo>
                    <a:cubicBezTo>
                      <a:pt x="387" y="136"/>
                      <a:pt x="374" y="93"/>
                      <a:pt x="364" y="74"/>
                    </a:cubicBezTo>
                    <a:cubicBezTo>
                      <a:pt x="354" y="55"/>
                      <a:pt x="339" y="39"/>
                      <a:pt x="321" y="28"/>
                    </a:cubicBezTo>
                    <a:cubicBezTo>
                      <a:pt x="302" y="17"/>
                      <a:pt x="278" y="14"/>
                      <a:pt x="260" y="26"/>
                    </a:cubicBezTo>
                    <a:cubicBezTo>
                      <a:pt x="245" y="36"/>
                      <a:pt x="238" y="54"/>
                      <a:pt x="233" y="72"/>
                    </a:cubicBezTo>
                    <a:cubicBezTo>
                      <a:pt x="229" y="92"/>
                      <a:pt x="227" y="114"/>
                      <a:pt x="229" y="135"/>
                    </a:cubicBezTo>
                    <a:cubicBezTo>
                      <a:pt x="232" y="165"/>
                      <a:pt x="241" y="194"/>
                      <a:pt x="256" y="221"/>
                    </a:cubicBezTo>
                    <a:cubicBezTo>
                      <a:pt x="232" y="213"/>
                      <a:pt x="206" y="207"/>
                      <a:pt x="180" y="205"/>
                    </a:cubicBezTo>
                    <a:cubicBezTo>
                      <a:pt x="138" y="202"/>
                      <a:pt x="95" y="208"/>
                      <a:pt x="56" y="225"/>
                    </a:cubicBezTo>
                    <a:cubicBezTo>
                      <a:pt x="40" y="232"/>
                      <a:pt x="24" y="241"/>
                      <a:pt x="13" y="256"/>
                    </a:cubicBezTo>
                    <a:cubicBezTo>
                      <a:pt x="3" y="270"/>
                      <a:pt x="0" y="291"/>
                      <a:pt x="9" y="306"/>
                    </a:cubicBezTo>
                    <a:cubicBezTo>
                      <a:pt x="14" y="314"/>
                      <a:pt x="24" y="320"/>
                      <a:pt x="33" y="323"/>
                    </a:cubicBezTo>
                    <a:cubicBezTo>
                      <a:pt x="43" y="327"/>
                      <a:pt x="53" y="328"/>
                      <a:pt x="63" y="328"/>
                    </a:cubicBezTo>
                    <a:cubicBezTo>
                      <a:pt x="123" y="330"/>
                      <a:pt x="181" y="313"/>
                      <a:pt x="238" y="296"/>
                    </a:cubicBezTo>
                    <a:cubicBezTo>
                      <a:pt x="207" y="311"/>
                      <a:pt x="175" y="328"/>
                      <a:pt x="146" y="348"/>
                    </a:cubicBezTo>
                    <a:cubicBezTo>
                      <a:pt x="118" y="369"/>
                      <a:pt x="93" y="395"/>
                      <a:pt x="79" y="426"/>
                    </a:cubicBezTo>
                    <a:cubicBezTo>
                      <a:pt x="73" y="440"/>
                      <a:pt x="69" y="455"/>
                      <a:pt x="71" y="470"/>
                    </a:cubicBezTo>
                    <a:cubicBezTo>
                      <a:pt x="74" y="485"/>
                      <a:pt x="85" y="499"/>
                      <a:pt x="99" y="502"/>
                    </a:cubicBezTo>
                    <a:cubicBezTo>
                      <a:pt x="111" y="505"/>
                      <a:pt x="123" y="500"/>
                      <a:pt x="133" y="495"/>
                    </a:cubicBezTo>
                    <a:cubicBezTo>
                      <a:pt x="188" y="470"/>
                      <a:pt x="232" y="427"/>
                      <a:pt x="275" y="384"/>
                    </a:cubicBezTo>
                    <a:cubicBezTo>
                      <a:pt x="250" y="432"/>
                      <a:pt x="240" y="488"/>
                      <a:pt x="247" y="541"/>
                    </a:cubicBezTo>
                    <a:cubicBezTo>
                      <a:pt x="249" y="552"/>
                      <a:pt x="251" y="564"/>
                      <a:pt x="256" y="573"/>
                    </a:cubicBezTo>
                    <a:cubicBezTo>
                      <a:pt x="261" y="583"/>
                      <a:pt x="270" y="592"/>
                      <a:pt x="281" y="595"/>
                    </a:cubicBezTo>
                    <a:cubicBezTo>
                      <a:pt x="291" y="598"/>
                      <a:pt x="303" y="595"/>
                      <a:pt x="312" y="589"/>
                    </a:cubicBezTo>
                    <a:cubicBezTo>
                      <a:pt x="336" y="577"/>
                      <a:pt x="349" y="551"/>
                      <a:pt x="356" y="525"/>
                    </a:cubicBezTo>
                    <a:cubicBezTo>
                      <a:pt x="367" y="485"/>
                      <a:pt x="366" y="443"/>
                      <a:pt x="366" y="402"/>
                    </a:cubicBezTo>
                    <a:cubicBezTo>
                      <a:pt x="373" y="431"/>
                      <a:pt x="381" y="458"/>
                      <a:pt x="393" y="486"/>
                    </a:cubicBezTo>
                    <a:cubicBezTo>
                      <a:pt x="404" y="514"/>
                      <a:pt x="420" y="540"/>
                      <a:pt x="442" y="560"/>
                    </a:cubicBezTo>
                    <a:cubicBezTo>
                      <a:pt x="450" y="567"/>
                      <a:pt x="458" y="574"/>
                      <a:pt x="469" y="578"/>
                    </a:cubicBezTo>
                    <a:cubicBezTo>
                      <a:pt x="479" y="581"/>
                      <a:pt x="492" y="581"/>
                      <a:pt x="501" y="576"/>
                    </a:cubicBezTo>
                    <a:cubicBezTo>
                      <a:pt x="512" y="571"/>
                      <a:pt x="519" y="560"/>
                      <a:pt x="522" y="549"/>
                    </a:cubicBezTo>
                    <a:cubicBezTo>
                      <a:pt x="524" y="537"/>
                      <a:pt x="524" y="525"/>
                      <a:pt x="522" y="514"/>
                    </a:cubicBezTo>
                    <a:cubicBezTo>
                      <a:pt x="514" y="462"/>
                      <a:pt x="486" y="416"/>
                      <a:pt x="457" y="372"/>
                    </a:cubicBezTo>
                    <a:cubicBezTo>
                      <a:pt x="475" y="396"/>
                      <a:pt x="494" y="418"/>
                      <a:pt x="518" y="436"/>
                    </a:cubicBezTo>
                    <a:cubicBezTo>
                      <a:pt x="541" y="455"/>
                      <a:pt x="569" y="469"/>
                      <a:pt x="598" y="473"/>
                    </a:cubicBezTo>
                    <a:cubicBezTo>
                      <a:pt x="614" y="474"/>
                      <a:pt x="630" y="474"/>
                      <a:pt x="643" y="465"/>
                    </a:cubicBezTo>
                    <a:cubicBezTo>
                      <a:pt x="659" y="454"/>
                      <a:pt x="665" y="434"/>
                      <a:pt x="663" y="415"/>
                    </a:cubicBezTo>
                    <a:cubicBezTo>
                      <a:pt x="660" y="397"/>
                      <a:pt x="649" y="380"/>
                      <a:pt x="635" y="368"/>
                    </a:cubicBezTo>
                    <a:cubicBezTo>
                      <a:pt x="618" y="352"/>
                      <a:pt x="597" y="341"/>
                      <a:pt x="575" y="334"/>
                    </a:cubicBezTo>
                    <a:cubicBezTo>
                      <a:pt x="553" y="327"/>
                      <a:pt x="530" y="323"/>
                      <a:pt x="507" y="319"/>
                    </a:cubicBezTo>
                    <a:cubicBezTo>
                      <a:pt x="532" y="317"/>
                      <a:pt x="557" y="316"/>
                      <a:pt x="582" y="310"/>
                    </a:cubicBezTo>
                    <a:cubicBezTo>
                      <a:pt x="607" y="304"/>
                      <a:pt x="631" y="294"/>
                      <a:pt x="650" y="278"/>
                    </a:cubicBezTo>
                    <a:lnTo>
                      <a:pt x="650" y="27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18"/>
              <p:cNvSpPr/>
              <p:nvPr/>
            </p:nvSpPr>
            <p:spPr>
              <a:xfrm>
                <a:off x="2102727" y="432703"/>
                <a:ext cx="74658" cy="58067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4" extrusionOk="0">
                    <a:moveTo>
                      <a:pt x="225" y="56"/>
                    </a:moveTo>
                    <a:cubicBezTo>
                      <a:pt x="238" y="96"/>
                      <a:pt x="202" y="144"/>
                      <a:pt x="143" y="164"/>
                    </a:cubicBezTo>
                    <a:cubicBezTo>
                      <a:pt x="85" y="183"/>
                      <a:pt x="26" y="167"/>
                      <a:pt x="13" y="127"/>
                    </a:cubicBezTo>
                    <a:cubicBezTo>
                      <a:pt x="0" y="87"/>
                      <a:pt x="36" y="39"/>
                      <a:pt x="95" y="20"/>
                    </a:cubicBezTo>
                    <a:cubicBezTo>
                      <a:pt x="153" y="0"/>
                      <a:pt x="212" y="17"/>
                      <a:pt x="225" y="5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18"/>
              <p:cNvSpPr/>
              <p:nvPr/>
            </p:nvSpPr>
            <p:spPr>
              <a:xfrm>
                <a:off x="2012861" y="398139"/>
                <a:ext cx="200469" cy="23918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762" extrusionOk="0">
                    <a:moveTo>
                      <a:pt x="250" y="600"/>
                    </a:moveTo>
                    <a:lnTo>
                      <a:pt x="126" y="564"/>
                    </a:lnTo>
                    <a:cubicBezTo>
                      <a:pt x="124" y="563"/>
                      <a:pt x="121" y="565"/>
                      <a:pt x="121" y="567"/>
                    </a:cubicBezTo>
                    <a:cubicBezTo>
                      <a:pt x="120" y="569"/>
                      <a:pt x="121" y="572"/>
                      <a:pt x="124" y="573"/>
                    </a:cubicBezTo>
                    <a:lnTo>
                      <a:pt x="247" y="609"/>
                    </a:lnTo>
                    <a:cubicBezTo>
                      <a:pt x="247" y="609"/>
                      <a:pt x="248" y="609"/>
                      <a:pt x="249" y="609"/>
                    </a:cubicBezTo>
                    <a:cubicBezTo>
                      <a:pt x="251" y="609"/>
                      <a:pt x="252" y="607"/>
                      <a:pt x="253" y="606"/>
                    </a:cubicBezTo>
                    <a:cubicBezTo>
                      <a:pt x="254" y="603"/>
                      <a:pt x="252" y="601"/>
                      <a:pt x="250" y="600"/>
                    </a:cubicBezTo>
                    <a:close/>
                    <a:moveTo>
                      <a:pt x="78" y="620"/>
                    </a:moveTo>
                    <a:cubicBezTo>
                      <a:pt x="76" y="618"/>
                      <a:pt x="74" y="617"/>
                      <a:pt x="72" y="619"/>
                    </a:cubicBezTo>
                    <a:cubicBezTo>
                      <a:pt x="70" y="620"/>
                      <a:pt x="69" y="623"/>
                      <a:pt x="71" y="625"/>
                    </a:cubicBezTo>
                    <a:lnTo>
                      <a:pt x="137" y="722"/>
                    </a:lnTo>
                    <a:cubicBezTo>
                      <a:pt x="138" y="723"/>
                      <a:pt x="139" y="724"/>
                      <a:pt x="141" y="724"/>
                    </a:cubicBezTo>
                    <a:cubicBezTo>
                      <a:pt x="142" y="724"/>
                      <a:pt x="142" y="724"/>
                      <a:pt x="143" y="723"/>
                    </a:cubicBezTo>
                    <a:cubicBezTo>
                      <a:pt x="145" y="722"/>
                      <a:pt x="146" y="719"/>
                      <a:pt x="145" y="717"/>
                    </a:cubicBezTo>
                    <a:lnTo>
                      <a:pt x="78" y="620"/>
                    </a:lnTo>
                    <a:close/>
                    <a:moveTo>
                      <a:pt x="274" y="264"/>
                    </a:moveTo>
                    <a:lnTo>
                      <a:pt x="169" y="341"/>
                    </a:lnTo>
                    <a:cubicBezTo>
                      <a:pt x="167" y="343"/>
                      <a:pt x="166" y="346"/>
                      <a:pt x="168" y="348"/>
                    </a:cubicBezTo>
                    <a:cubicBezTo>
                      <a:pt x="169" y="349"/>
                      <a:pt x="170" y="350"/>
                      <a:pt x="171" y="350"/>
                    </a:cubicBezTo>
                    <a:cubicBezTo>
                      <a:pt x="172" y="350"/>
                      <a:pt x="173" y="349"/>
                      <a:pt x="174" y="349"/>
                    </a:cubicBezTo>
                    <a:lnTo>
                      <a:pt x="279" y="271"/>
                    </a:lnTo>
                    <a:cubicBezTo>
                      <a:pt x="281" y="270"/>
                      <a:pt x="282" y="267"/>
                      <a:pt x="280" y="265"/>
                    </a:cubicBezTo>
                    <a:cubicBezTo>
                      <a:pt x="279" y="263"/>
                      <a:pt x="276" y="263"/>
                      <a:pt x="274" y="264"/>
                    </a:cubicBezTo>
                    <a:close/>
                    <a:moveTo>
                      <a:pt x="4" y="652"/>
                    </a:moveTo>
                    <a:cubicBezTo>
                      <a:pt x="2" y="653"/>
                      <a:pt x="0" y="655"/>
                      <a:pt x="1" y="658"/>
                    </a:cubicBezTo>
                    <a:lnTo>
                      <a:pt x="27" y="757"/>
                    </a:lnTo>
                    <a:cubicBezTo>
                      <a:pt x="27" y="760"/>
                      <a:pt x="29" y="761"/>
                      <a:pt x="31" y="761"/>
                    </a:cubicBezTo>
                    <a:cubicBezTo>
                      <a:pt x="32" y="761"/>
                      <a:pt x="32" y="761"/>
                      <a:pt x="32" y="761"/>
                    </a:cubicBezTo>
                    <a:cubicBezTo>
                      <a:pt x="35" y="760"/>
                      <a:pt x="36" y="758"/>
                      <a:pt x="36" y="755"/>
                    </a:cubicBezTo>
                    <a:lnTo>
                      <a:pt x="10" y="656"/>
                    </a:lnTo>
                    <a:cubicBezTo>
                      <a:pt x="9" y="653"/>
                      <a:pt x="7" y="652"/>
                      <a:pt x="4" y="653"/>
                    </a:cubicBezTo>
                    <a:lnTo>
                      <a:pt x="4" y="652"/>
                    </a:lnTo>
                    <a:close/>
                    <a:moveTo>
                      <a:pt x="138" y="195"/>
                    </a:moveTo>
                    <a:lnTo>
                      <a:pt x="139" y="195"/>
                    </a:lnTo>
                    <a:lnTo>
                      <a:pt x="259" y="184"/>
                    </a:lnTo>
                    <a:cubicBezTo>
                      <a:pt x="261" y="184"/>
                      <a:pt x="263" y="181"/>
                      <a:pt x="263" y="179"/>
                    </a:cubicBezTo>
                    <a:cubicBezTo>
                      <a:pt x="263" y="176"/>
                      <a:pt x="260" y="175"/>
                      <a:pt x="258" y="175"/>
                    </a:cubicBezTo>
                    <a:lnTo>
                      <a:pt x="138" y="186"/>
                    </a:lnTo>
                    <a:cubicBezTo>
                      <a:pt x="135" y="186"/>
                      <a:pt x="134" y="188"/>
                      <a:pt x="134" y="190"/>
                    </a:cubicBezTo>
                    <a:cubicBezTo>
                      <a:pt x="134" y="193"/>
                      <a:pt x="136" y="195"/>
                      <a:pt x="138" y="195"/>
                    </a:cubicBezTo>
                    <a:close/>
                    <a:moveTo>
                      <a:pt x="168" y="494"/>
                    </a:moveTo>
                    <a:lnTo>
                      <a:pt x="169" y="494"/>
                    </a:lnTo>
                    <a:lnTo>
                      <a:pt x="235" y="472"/>
                    </a:lnTo>
                    <a:cubicBezTo>
                      <a:pt x="237" y="471"/>
                      <a:pt x="238" y="469"/>
                      <a:pt x="238" y="467"/>
                    </a:cubicBezTo>
                    <a:cubicBezTo>
                      <a:pt x="237" y="464"/>
                      <a:pt x="234" y="463"/>
                      <a:pt x="232" y="464"/>
                    </a:cubicBezTo>
                    <a:lnTo>
                      <a:pt x="167" y="486"/>
                    </a:lnTo>
                    <a:cubicBezTo>
                      <a:pt x="164" y="486"/>
                      <a:pt x="163" y="489"/>
                      <a:pt x="164" y="491"/>
                    </a:cubicBezTo>
                    <a:cubicBezTo>
                      <a:pt x="164" y="493"/>
                      <a:pt x="166" y="494"/>
                      <a:pt x="168" y="494"/>
                    </a:cubicBezTo>
                    <a:close/>
                    <a:moveTo>
                      <a:pt x="531" y="270"/>
                    </a:moveTo>
                    <a:cubicBezTo>
                      <a:pt x="529" y="268"/>
                      <a:pt x="526" y="269"/>
                      <a:pt x="524" y="271"/>
                    </a:cubicBezTo>
                    <a:cubicBezTo>
                      <a:pt x="523" y="273"/>
                      <a:pt x="524" y="276"/>
                      <a:pt x="526" y="277"/>
                    </a:cubicBezTo>
                    <a:lnTo>
                      <a:pt x="619" y="342"/>
                    </a:lnTo>
                    <a:cubicBezTo>
                      <a:pt x="619" y="342"/>
                      <a:pt x="620" y="343"/>
                      <a:pt x="621" y="343"/>
                    </a:cubicBezTo>
                    <a:cubicBezTo>
                      <a:pt x="623" y="343"/>
                      <a:pt x="624" y="342"/>
                      <a:pt x="625" y="341"/>
                    </a:cubicBezTo>
                    <a:cubicBezTo>
                      <a:pt x="627" y="339"/>
                      <a:pt x="626" y="336"/>
                      <a:pt x="624" y="335"/>
                    </a:cubicBezTo>
                    <a:lnTo>
                      <a:pt x="531" y="270"/>
                    </a:lnTo>
                    <a:close/>
                    <a:moveTo>
                      <a:pt x="632" y="154"/>
                    </a:moveTo>
                    <a:lnTo>
                      <a:pt x="538" y="172"/>
                    </a:lnTo>
                    <a:cubicBezTo>
                      <a:pt x="536" y="172"/>
                      <a:pt x="534" y="174"/>
                      <a:pt x="535" y="177"/>
                    </a:cubicBezTo>
                    <a:cubicBezTo>
                      <a:pt x="535" y="179"/>
                      <a:pt x="537" y="181"/>
                      <a:pt x="539" y="181"/>
                    </a:cubicBezTo>
                    <a:cubicBezTo>
                      <a:pt x="540" y="181"/>
                      <a:pt x="540" y="181"/>
                      <a:pt x="540" y="181"/>
                    </a:cubicBezTo>
                    <a:lnTo>
                      <a:pt x="634" y="163"/>
                    </a:lnTo>
                    <a:cubicBezTo>
                      <a:pt x="637" y="163"/>
                      <a:pt x="638" y="161"/>
                      <a:pt x="638" y="158"/>
                    </a:cubicBezTo>
                    <a:cubicBezTo>
                      <a:pt x="637" y="156"/>
                      <a:pt x="635" y="154"/>
                      <a:pt x="632" y="155"/>
                    </a:cubicBezTo>
                    <a:lnTo>
                      <a:pt x="632" y="154"/>
                    </a:lnTo>
                    <a:close/>
                    <a:moveTo>
                      <a:pt x="532" y="1"/>
                    </a:moveTo>
                    <a:cubicBezTo>
                      <a:pt x="530" y="0"/>
                      <a:pt x="527" y="1"/>
                      <a:pt x="526" y="3"/>
                    </a:cubicBezTo>
                    <a:lnTo>
                      <a:pt x="482" y="85"/>
                    </a:lnTo>
                    <a:cubicBezTo>
                      <a:pt x="480" y="88"/>
                      <a:pt x="481" y="90"/>
                      <a:pt x="483" y="92"/>
                    </a:cubicBezTo>
                    <a:cubicBezTo>
                      <a:pt x="484" y="92"/>
                      <a:pt x="485" y="92"/>
                      <a:pt x="485" y="92"/>
                    </a:cubicBezTo>
                    <a:cubicBezTo>
                      <a:pt x="487" y="92"/>
                      <a:pt x="489" y="91"/>
                      <a:pt x="489" y="90"/>
                    </a:cubicBezTo>
                    <a:lnTo>
                      <a:pt x="533" y="7"/>
                    </a:lnTo>
                    <a:cubicBezTo>
                      <a:pt x="535" y="5"/>
                      <a:pt x="534" y="2"/>
                      <a:pt x="532" y="1"/>
                    </a:cubicBezTo>
                    <a:close/>
                    <a:moveTo>
                      <a:pt x="436" y="318"/>
                    </a:moveTo>
                    <a:cubicBezTo>
                      <a:pt x="434" y="319"/>
                      <a:pt x="433" y="322"/>
                      <a:pt x="434" y="324"/>
                    </a:cubicBezTo>
                    <a:lnTo>
                      <a:pt x="479" y="434"/>
                    </a:lnTo>
                    <a:cubicBezTo>
                      <a:pt x="480" y="435"/>
                      <a:pt x="481" y="437"/>
                      <a:pt x="483" y="437"/>
                    </a:cubicBezTo>
                    <a:cubicBezTo>
                      <a:pt x="484" y="437"/>
                      <a:pt x="484" y="437"/>
                      <a:pt x="485" y="436"/>
                    </a:cubicBezTo>
                    <a:cubicBezTo>
                      <a:pt x="487" y="435"/>
                      <a:pt x="488" y="433"/>
                      <a:pt x="487" y="430"/>
                    </a:cubicBezTo>
                    <a:lnTo>
                      <a:pt x="442" y="321"/>
                    </a:lnTo>
                    <a:cubicBezTo>
                      <a:pt x="441" y="319"/>
                      <a:pt x="439" y="317"/>
                      <a:pt x="436" y="318"/>
                    </a:cubicBezTo>
                    <a:close/>
                    <a:moveTo>
                      <a:pt x="346" y="334"/>
                    </a:moveTo>
                    <a:cubicBezTo>
                      <a:pt x="344" y="334"/>
                      <a:pt x="341" y="335"/>
                      <a:pt x="341" y="338"/>
                    </a:cubicBezTo>
                    <a:lnTo>
                      <a:pt x="324" y="421"/>
                    </a:lnTo>
                    <a:cubicBezTo>
                      <a:pt x="323" y="423"/>
                      <a:pt x="325" y="426"/>
                      <a:pt x="327" y="426"/>
                    </a:cubicBezTo>
                    <a:cubicBezTo>
                      <a:pt x="328" y="426"/>
                      <a:pt x="328" y="426"/>
                      <a:pt x="328" y="426"/>
                    </a:cubicBezTo>
                    <a:cubicBezTo>
                      <a:pt x="330" y="426"/>
                      <a:pt x="332" y="424"/>
                      <a:pt x="332" y="422"/>
                    </a:cubicBezTo>
                    <a:lnTo>
                      <a:pt x="350" y="339"/>
                    </a:lnTo>
                    <a:cubicBezTo>
                      <a:pt x="350" y="337"/>
                      <a:pt x="349" y="335"/>
                      <a:pt x="346" y="334"/>
                    </a:cubicBezTo>
                    <a:close/>
                    <a:moveTo>
                      <a:pt x="331" y="2"/>
                    </a:moveTo>
                    <a:cubicBezTo>
                      <a:pt x="329" y="3"/>
                      <a:pt x="328" y="6"/>
                      <a:pt x="328" y="8"/>
                    </a:cubicBezTo>
                    <a:lnTo>
                      <a:pt x="360" y="102"/>
                    </a:lnTo>
                    <a:cubicBezTo>
                      <a:pt x="360" y="104"/>
                      <a:pt x="362" y="105"/>
                      <a:pt x="364" y="105"/>
                    </a:cubicBezTo>
                    <a:cubicBezTo>
                      <a:pt x="365" y="105"/>
                      <a:pt x="365" y="105"/>
                      <a:pt x="366" y="105"/>
                    </a:cubicBezTo>
                    <a:cubicBezTo>
                      <a:pt x="368" y="104"/>
                      <a:pt x="369" y="101"/>
                      <a:pt x="368" y="99"/>
                    </a:cubicBezTo>
                    <a:lnTo>
                      <a:pt x="337" y="5"/>
                    </a:lnTo>
                    <a:cubicBezTo>
                      <a:pt x="336" y="3"/>
                      <a:pt x="334" y="2"/>
                      <a:pt x="331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9" name="Google Shape;569;p18"/>
            <p:cNvGrpSpPr/>
            <p:nvPr/>
          </p:nvGrpSpPr>
          <p:grpSpPr>
            <a:xfrm rot="-417310" flipH="1">
              <a:off x="8182492" y="4385118"/>
              <a:ext cx="496577" cy="979785"/>
              <a:chOff x="1978298" y="373253"/>
              <a:chExt cx="255772" cy="504631"/>
            </a:xfrm>
          </p:grpSpPr>
          <p:sp>
            <p:nvSpPr>
              <p:cNvPr id="570" name="Google Shape;570;p18"/>
              <p:cNvSpPr/>
              <p:nvPr/>
            </p:nvSpPr>
            <p:spPr>
              <a:xfrm>
                <a:off x="2141438" y="472797"/>
                <a:ext cx="76040" cy="402322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284" extrusionOk="0">
                    <a:moveTo>
                      <a:pt x="243" y="1283"/>
                    </a:moveTo>
                    <a:cubicBezTo>
                      <a:pt x="243" y="1283"/>
                      <a:pt x="6" y="718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" name="Google Shape;571;p18"/>
              <p:cNvSpPr/>
              <p:nvPr/>
            </p:nvSpPr>
            <p:spPr>
              <a:xfrm>
                <a:off x="2054337" y="597226"/>
                <a:ext cx="153463" cy="280658"/>
              </a:xfrm>
              <a:custGeom>
                <a:avLst/>
                <a:gdLst/>
                <a:ahLst/>
                <a:cxnLst/>
                <a:rect l="l" t="t" r="r" b="b"/>
                <a:pathLst>
                  <a:path w="491" h="897" extrusionOk="0">
                    <a:moveTo>
                      <a:pt x="0" y="0"/>
                    </a:moveTo>
                    <a:cubicBezTo>
                      <a:pt x="0" y="0"/>
                      <a:pt x="193" y="152"/>
                      <a:pt x="490" y="89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18"/>
              <p:cNvSpPr/>
              <p:nvPr/>
            </p:nvSpPr>
            <p:spPr>
              <a:xfrm>
                <a:off x="1978298" y="528099"/>
                <a:ext cx="142402" cy="161757"/>
              </a:xfrm>
              <a:custGeom>
                <a:avLst/>
                <a:gdLst/>
                <a:ahLst/>
                <a:cxnLst/>
                <a:rect l="l" t="t" r="r" b="b"/>
                <a:pathLst>
                  <a:path w="455" h="518" extrusionOk="0">
                    <a:moveTo>
                      <a:pt x="53" y="220"/>
                    </a:moveTo>
                    <a:cubicBezTo>
                      <a:pt x="23" y="282"/>
                      <a:pt x="0" y="350"/>
                      <a:pt x="2" y="419"/>
                    </a:cubicBezTo>
                    <a:cubicBezTo>
                      <a:pt x="2" y="426"/>
                      <a:pt x="2" y="434"/>
                      <a:pt x="5" y="440"/>
                    </a:cubicBezTo>
                    <a:cubicBezTo>
                      <a:pt x="8" y="447"/>
                      <a:pt x="13" y="453"/>
                      <a:pt x="20" y="454"/>
                    </a:cubicBezTo>
                    <a:cubicBezTo>
                      <a:pt x="33" y="457"/>
                      <a:pt x="44" y="444"/>
                      <a:pt x="51" y="433"/>
                    </a:cubicBezTo>
                    <a:cubicBezTo>
                      <a:pt x="72" y="398"/>
                      <a:pt x="87" y="359"/>
                      <a:pt x="94" y="319"/>
                    </a:cubicBezTo>
                    <a:cubicBezTo>
                      <a:pt x="106" y="379"/>
                      <a:pt x="119" y="440"/>
                      <a:pt x="154" y="490"/>
                    </a:cubicBezTo>
                    <a:cubicBezTo>
                      <a:pt x="159" y="498"/>
                      <a:pt x="164" y="505"/>
                      <a:pt x="172" y="510"/>
                    </a:cubicBezTo>
                    <a:cubicBezTo>
                      <a:pt x="180" y="515"/>
                      <a:pt x="190" y="517"/>
                      <a:pt x="198" y="513"/>
                    </a:cubicBezTo>
                    <a:cubicBezTo>
                      <a:pt x="210" y="508"/>
                      <a:pt x="215" y="493"/>
                      <a:pt x="216" y="479"/>
                    </a:cubicBezTo>
                    <a:cubicBezTo>
                      <a:pt x="225" y="412"/>
                      <a:pt x="204" y="344"/>
                      <a:pt x="183" y="279"/>
                    </a:cubicBezTo>
                    <a:cubicBezTo>
                      <a:pt x="202" y="304"/>
                      <a:pt x="217" y="329"/>
                      <a:pt x="236" y="354"/>
                    </a:cubicBezTo>
                    <a:cubicBezTo>
                      <a:pt x="250" y="373"/>
                      <a:pt x="266" y="392"/>
                      <a:pt x="287" y="403"/>
                    </a:cubicBezTo>
                    <a:cubicBezTo>
                      <a:pt x="308" y="413"/>
                      <a:pt x="338" y="411"/>
                      <a:pt x="352" y="392"/>
                    </a:cubicBezTo>
                    <a:cubicBezTo>
                      <a:pt x="361" y="381"/>
                      <a:pt x="362" y="365"/>
                      <a:pt x="359" y="351"/>
                    </a:cubicBezTo>
                    <a:cubicBezTo>
                      <a:pt x="356" y="337"/>
                      <a:pt x="348" y="325"/>
                      <a:pt x="340" y="313"/>
                    </a:cubicBezTo>
                    <a:cubicBezTo>
                      <a:pt x="315" y="275"/>
                      <a:pt x="282" y="243"/>
                      <a:pt x="243" y="218"/>
                    </a:cubicBezTo>
                    <a:cubicBezTo>
                      <a:pt x="285" y="243"/>
                      <a:pt x="334" y="255"/>
                      <a:pt x="382" y="253"/>
                    </a:cubicBezTo>
                    <a:cubicBezTo>
                      <a:pt x="398" y="253"/>
                      <a:pt x="414" y="251"/>
                      <a:pt x="428" y="243"/>
                    </a:cubicBezTo>
                    <a:cubicBezTo>
                      <a:pt x="442" y="235"/>
                      <a:pt x="454" y="221"/>
                      <a:pt x="454" y="205"/>
                    </a:cubicBezTo>
                    <a:cubicBezTo>
                      <a:pt x="454" y="192"/>
                      <a:pt x="447" y="180"/>
                      <a:pt x="438" y="172"/>
                    </a:cubicBezTo>
                    <a:cubicBezTo>
                      <a:pt x="429" y="163"/>
                      <a:pt x="418" y="157"/>
                      <a:pt x="406" y="153"/>
                    </a:cubicBezTo>
                    <a:cubicBezTo>
                      <a:pt x="369" y="137"/>
                      <a:pt x="328" y="130"/>
                      <a:pt x="288" y="133"/>
                    </a:cubicBezTo>
                    <a:cubicBezTo>
                      <a:pt x="331" y="123"/>
                      <a:pt x="373" y="113"/>
                      <a:pt x="407" y="85"/>
                    </a:cubicBezTo>
                    <a:cubicBezTo>
                      <a:pt x="417" y="77"/>
                      <a:pt x="425" y="68"/>
                      <a:pt x="430" y="57"/>
                    </a:cubicBezTo>
                    <a:cubicBezTo>
                      <a:pt x="435" y="46"/>
                      <a:pt x="436" y="33"/>
                      <a:pt x="430" y="22"/>
                    </a:cubicBezTo>
                    <a:cubicBezTo>
                      <a:pt x="424" y="12"/>
                      <a:pt x="413" y="6"/>
                      <a:pt x="402" y="3"/>
                    </a:cubicBezTo>
                    <a:cubicBezTo>
                      <a:pt x="390" y="0"/>
                      <a:pt x="380" y="1"/>
                      <a:pt x="368" y="3"/>
                    </a:cubicBezTo>
                    <a:cubicBezTo>
                      <a:pt x="309" y="10"/>
                      <a:pt x="252" y="22"/>
                      <a:pt x="205" y="58"/>
                    </a:cubicBezTo>
                    <a:cubicBezTo>
                      <a:pt x="149" y="101"/>
                      <a:pt x="84" y="158"/>
                      <a:pt x="53" y="221"/>
                    </a:cubicBezTo>
                    <a:lnTo>
                      <a:pt x="53" y="22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18"/>
              <p:cNvSpPr/>
              <p:nvPr/>
            </p:nvSpPr>
            <p:spPr>
              <a:xfrm>
                <a:off x="1978298" y="528099"/>
                <a:ext cx="142402" cy="161757"/>
              </a:xfrm>
              <a:custGeom>
                <a:avLst/>
                <a:gdLst/>
                <a:ahLst/>
                <a:cxnLst/>
                <a:rect l="l" t="t" r="r" b="b"/>
                <a:pathLst>
                  <a:path w="455" h="518" extrusionOk="0">
                    <a:moveTo>
                      <a:pt x="53" y="220"/>
                    </a:moveTo>
                    <a:cubicBezTo>
                      <a:pt x="23" y="282"/>
                      <a:pt x="0" y="350"/>
                      <a:pt x="2" y="419"/>
                    </a:cubicBezTo>
                    <a:cubicBezTo>
                      <a:pt x="2" y="426"/>
                      <a:pt x="2" y="434"/>
                      <a:pt x="5" y="440"/>
                    </a:cubicBezTo>
                    <a:cubicBezTo>
                      <a:pt x="8" y="447"/>
                      <a:pt x="13" y="453"/>
                      <a:pt x="20" y="454"/>
                    </a:cubicBezTo>
                    <a:cubicBezTo>
                      <a:pt x="33" y="457"/>
                      <a:pt x="44" y="444"/>
                      <a:pt x="51" y="433"/>
                    </a:cubicBezTo>
                    <a:cubicBezTo>
                      <a:pt x="72" y="398"/>
                      <a:pt x="87" y="359"/>
                      <a:pt x="94" y="319"/>
                    </a:cubicBezTo>
                    <a:cubicBezTo>
                      <a:pt x="106" y="379"/>
                      <a:pt x="119" y="440"/>
                      <a:pt x="154" y="490"/>
                    </a:cubicBezTo>
                    <a:cubicBezTo>
                      <a:pt x="159" y="498"/>
                      <a:pt x="164" y="505"/>
                      <a:pt x="172" y="510"/>
                    </a:cubicBezTo>
                    <a:cubicBezTo>
                      <a:pt x="180" y="515"/>
                      <a:pt x="190" y="517"/>
                      <a:pt x="198" y="513"/>
                    </a:cubicBezTo>
                    <a:cubicBezTo>
                      <a:pt x="210" y="508"/>
                      <a:pt x="215" y="493"/>
                      <a:pt x="216" y="479"/>
                    </a:cubicBezTo>
                    <a:cubicBezTo>
                      <a:pt x="225" y="412"/>
                      <a:pt x="204" y="344"/>
                      <a:pt x="183" y="279"/>
                    </a:cubicBezTo>
                    <a:cubicBezTo>
                      <a:pt x="202" y="304"/>
                      <a:pt x="217" y="329"/>
                      <a:pt x="236" y="354"/>
                    </a:cubicBezTo>
                    <a:cubicBezTo>
                      <a:pt x="250" y="373"/>
                      <a:pt x="266" y="392"/>
                      <a:pt x="287" y="403"/>
                    </a:cubicBezTo>
                    <a:cubicBezTo>
                      <a:pt x="308" y="413"/>
                      <a:pt x="338" y="411"/>
                      <a:pt x="352" y="392"/>
                    </a:cubicBezTo>
                    <a:cubicBezTo>
                      <a:pt x="361" y="381"/>
                      <a:pt x="362" y="365"/>
                      <a:pt x="359" y="351"/>
                    </a:cubicBezTo>
                    <a:cubicBezTo>
                      <a:pt x="356" y="337"/>
                      <a:pt x="348" y="325"/>
                      <a:pt x="340" y="313"/>
                    </a:cubicBezTo>
                    <a:cubicBezTo>
                      <a:pt x="315" y="275"/>
                      <a:pt x="282" y="243"/>
                      <a:pt x="243" y="218"/>
                    </a:cubicBezTo>
                    <a:cubicBezTo>
                      <a:pt x="285" y="243"/>
                      <a:pt x="334" y="255"/>
                      <a:pt x="382" y="253"/>
                    </a:cubicBezTo>
                    <a:cubicBezTo>
                      <a:pt x="398" y="253"/>
                      <a:pt x="414" y="251"/>
                      <a:pt x="428" y="243"/>
                    </a:cubicBezTo>
                    <a:cubicBezTo>
                      <a:pt x="442" y="235"/>
                      <a:pt x="454" y="221"/>
                      <a:pt x="454" y="205"/>
                    </a:cubicBezTo>
                    <a:cubicBezTo>
                      <a:pt x="454" y="192"/>
                      <a:pt x="447" y="180"/>
                      <a:pt x="438" y="172"/>
                    </a:cubicBezTo>
                    <a:cubicBezTo>
                      <a:pt x="429" y="163"/>
                      <a:pt x="418" y="157"/>
                      <a:pt x="406" y="153"/>
                    </a:cubicBezTo>
                    <a:cubicBezTo>
                      <a:pt x="369" y="137"/>
                      <a:pt x="328" y="130"/>
                      <a:pt x="288" y="133"/>
                    </a:cubicBezTo>
                    <a:cubicBezTo>
                      <a:pt x="331" y="123"/>
                      <a:pt x="373" y="113"/>
                      <a:pt x="407" y="85"/>
                    </a:cubicBezTo>
                    <a:cubicBezTo>
                      <a:pt x="417" y="77"/>
                      <a:pt x="425" y="68"/>
                      <a:pt x="430" y="57"/>
                    </a:cubicBezTo>
                    <a:cubicBezTo>
                      <a:pt x="435" y="46"/>
                      <a:pt x="436" y="33"/>
                      <a:pt x="430" y="22"/>
                    </a:cubicBezTo>
                    <a:cubicBezTo>
                      <a:pt x="424" y="12"/>
                      <a:pt x="413" y="6"/>
                      <a:pt x="402" y="3"/>
                    </a:cubicBezTo>
                    <a:cubicBezTo>
                      <a:pt x="390" y="0"/>
                      <a:pt x="380" y="1"/>
                      <a:pt x="368" y="3"/>
                    </a:cubicBezTo>
                    <a:cubicBezTo>
                      <a:pt x="309" y="10"/>
                      <a:pt x="252" y="22"/>
                      <a:pt x="205" y="58"/>
                    </a:cubicBezTo>
                    <a:cubicBezTo>
                      <a:pt x="149" y="101"/>
                      <a:pt x="84" y="158"/>
                      <a:pt x="53" y="221"/>
                    </a:cubicBezTo>
                    <a:lnTo>
                      <a:pt x="53" y="22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18"/>
              <p:cNvSpPr/>
              <p:nvPr/>
            </p:nvSpPr>
            <p:spPr>
              <a:xfrm>
                <a:off x="1993505" y="544689"/>
                <a:ext cx="53919" cy="5530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177" extrusionOk="0">
                    <a:moveTo>
                      <a:pt x="91" y="19"/>
                    </a:moveTo>
                    <a:cubicBezTo>
                      <a:pt x="36" y="46"/>
                      <a:pt x="0" y="107"/>
                      <a:pt x="2" y="168"/>
                    </a:cubicBezTo>
                    <a:cubicBezTo>
                      <a:pt x="2" y="173"/>
                      <a:pt x="7" y="176"/>
                      <a:pt x="11" y="175"/>
                    </a:cubicBezTo>
                    <a:cubicBezTo>
                      <a:pt x="51" y="166"/>
                      <a:pt x="88" y="149"/>
                      <a:pt x="116" y="119"/>
                    </a:cubicBezTo>
                    <a:cubicBezTo>
                      <a:pt x="144" y="89"/>
                      <a:pt x="162" y="50"/>
                      <a:pt x="169" y="10"/>
                    </a:cubicBezTo>
                    <a:cubicBezTo>
                      <a:pt x="170" y="6"/>
                      <a:pt x="166" y="1"/>
                      <a:pt x="162" y="1"/>
                    </a:cubicBezTo>
                    <a:cubicBezTo>
                      <a:pt x="138" y="0"/>
                      <a:pt x="112" y="9"/>
                      <a:pt x="91" y="20"/>
                    </a:cubicBezTo>
                    <a:lnTo>
                      <a:pt x="91" y="19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18"/>
              <p:cNvSpPr/>
              <p:nvPr/>
            </p:nvSpPr>
            <p:spPr>
              <a:xfrm>
                <a:off x="2021156" y="373253"/>
                <a:ext cx="212913" cy="188028"/>
              </a:xfrm>
              <a:custGeom>
                <a:avLst/>
                <a:gdLst/>
                <a:ahLst/>
                <a:cxnLst/>
                <a:rect l="l" t="t" r="r" b="b"/>
                <a:pathLst>
                  <a:path w="680" h="599" extrusionOk="0">
                    <a:moveTo>
                      <a:pt x="650" y="277"/>
                    </a:moveTo>
                    <a:cubicBezTo>
                      <a:pt x="659" y="270"/>
                      <a:pt x="667" y="262"/>
                      <a:pt x="672" y="252"/>
                    </a:cubicBezTo>
                    <a:cubicBezTo>
                      <a:pt x="677" y="242"/>
                      <a:pt x="679" y="230"/>
                      <a:pt x="677" y="219"/>
                    </a:cubicBezTo>
                    <a:cubicBezTo>
                      <a:pt x="674" y="207"/>
                      <a:pt x="666" y="195"/>
                      <a:pt x="655" y="188"/>
                    </a:cubicBezTo>
                    <a:cubicBezTo>
                      <a:pt x="644" y="180"/>
                      <a:pt x="631" y="177"/>
                      <a:pt x="618" y="175"/>
                    </a:cubicBezTo>
                    <a:cubicBezTo>
                      <a:pt x="582" y="168"/>
                      <a:pt x="545" y="174"/>
                      <a:pt x="510" y="185"/>
                    </a:cubicBezTo>
                    <a:cubicBezTo>
                      <a:pt x="505" y="186"/>
                      <a:pt x="501" y="188"/>
                      <a:pt x="496" y="190"/>
                    </a:cubicBezTo>
                    <a:cubicBezTo>
                      <a:pt x="511" y="175"/>
                      <a:pt x="525" y="160"/>
                      <a:pt x="539" y="143"/>
                    </a:cubicBezTo>
                    <a:cubicBezTo>
                      <a:pt x="552" y="128"/>
                      <a:pt x="565" y="111"/>
                      <a:pt x="572" y="93"/>
                    </a:cubicBezTo>
                    <a:cubicBezTo>
                      <a:pt x="579" y="74"/>
                      <a:pt x="580" y="53"/>
                      <a:pt x="571" y="35"/>
                    </a:cubicBezTo>
                    <a:cubicBezTo>
                      <a:pt x="557" y="10"/>
                      <a:pt x="525" y="0"/>
                      <a:pt x="497" y="6"/>
                    </a:cubicBezTo>
                    <a:cubicBezTo>
                      <a:pt x="469" y="13"/>
                      <a:pt x="447" y="33"/>
                      <a:pt x="431" y="57"/>
                    </a:cubicBezTo>
                    <a:cubicBezTo>
                      <a:pt x="415" y="80"/>
                      <a:pt x="396" y="132"/>
                      <a:pt x="393" y="161"/>
                    </a:cubicBezTo>
                    <a:cubicBezTo>
                      <a:pt x="387" y="136"/>
                      <a:pt x="374" y="93"/>
                      <a:pt x="364" y="74"/>
                    </a:cubicBezTo>
                    <a:cubicBezTo>
                      <a:pt x="354" y="55"/>
                      <a:pt x="339" y="39"/>
                      <a:pt x="321" y="28"/>
                    </a:cubicBezTo>
                    <a:cubicBezTo>
                      <a:pt x="302" y="17"/>
                      <a:pt x="278" y="14"/>
                      <a:pt x="260" y="26"/>
                    </a:cubicBezTo>
                    <a:cubicBezTo>
                      <a:pt x="245" y="36"/>
                      <a:pt x="238" y="54"/>
                      <a:pt x="233" y="72"/>
                    </a:cubicBezTo>
                    <a:cubicBezTo>
                      <a:pt x="229" y="92"/>
                      <a:pt x="227" y="114"/>
                      <a:pt x="229" y="135"/>
                    </a:cubicBezTo>
                    <a:cubicBezTo>
                      <a:pt x="232" y="165"/>
                      <a:pt x="241" y="194"/>
                      <a:pt x="256" y="221"/>
                    </a:cubicBezTo>
                    <a:cubicBezTo>
                      <a:pt x="232" y="213"/>
                      <a:pt x="206" y="207"/>
                      <a:pt x="180" y="205"/>
                    </a:cubicBezTo>
                    <a:cubicBezTo>
                      <a:pt x="138" y="202"/>
                      <a:pt x="95" y="208"/>
                      <a:pt x="56" y="225"/>
                    </a:cubicBezTo>
                    <a:cubicBezTo>
                      <a:pt x="40" y="232"/>
                      <a:pt x="24" y="241"/>
                      <a:pt x="13" y="256"/>
                    </a:cubicBezTo>
                    <a:cubicBezTo>
                      <a:pt x="3" y="270"/>
                      <a:pt x="0" y="291"/>
                      <a:pt x="9" y="306"/>
                    </a:cubicBezTo>
                    <a:cubicBezTo>
                      <a:pt x="14" y="314"/>
                      <a:pt x="24" y="320"/>
                      <a:pt x="33" y="323"/>
                    </a:cubicBezTo>
                    <a:cubicBezTo>
                      <a:pt x="43" y="327"/>
                      <a:pt x="53" y="328"/>
                      <a:pt x="63" y="328"/>
                    </a:cubicBezTo>
                    <a:cubicBezTo>
                      <a:pt x="123" y="330"/>
                      <a:pt x="181" y="313"/>
                      <a:pt x="238" y="296"/>
                    </a:cubicBezTo>
                    <a:cubicBezTo>
                      <a:pt x="207" y="311"/>
                      <a:pt x="175" y="328"/>
                      <a:pt x="146" y="348"/>
                    </a:cubicBezTo>
                    <a:cubicBezTo>
                      <a:pt x="118" y="369"/>
                      <a:pt x="93" y="395"/>
                      <a:pt x="79" y="426"/>
                    </a:cubicBezTo>
                    <a:cubicBezTo>
                      <a:pt x="73" y="440"/>
                      <a:pt x="69" y="455"/>
                      <a:pt x="71" y="470"/>
                    </a:cubicBezTo>
                    <a:cubicBezTo>
                      <a:pt x="74" y="485"/>
                      <a:pt x="85" y="499"/>
                      <a:pt x="99" y="502"/>
                    </a:cubicBezTo>
                    <a:cubicBezTo>
                      <a:pt x="111" y="505"/>
                      <a:pt x="123" y="500"/>
                      <a:pt x="133" y="495"/>
                    </a:cubicBezTo>
                    <a:cubicBezTo>
                      <a:pt x="188" y="470"/>
                      <a:pt x="232" y="427"/>
                      <a:pt x="275" y="384"/>
                    </a:cubicBezTo>
                    <a:cubicBezTo>
                      <a:pt x="250" y="432"/>
                      <a:pt x="240" y="488"/>
                      <a:pt x="247" y="541"/>
                    </a:cubicBezTo>
                    <a:cubicBezTo>
                      <a:pt x="249" y="552"/>
                      <a:pt x="251" y="564"/>
                      <a:pt x="256" y="573"/>
                    </a:cubicBezTo>
                    <a:cubicBezTo>
                      <a:pt x="261" y="583"/>
                      <a:pt x="270" y="592"/>
                      <a:pt x="281" y="595"/>
                    </a:cubicBezTo>
                    <a:cubicBezTo>
                      <a:pt x="291" y="598"/>
                      <a:pt x="303" y="595"/>
                      <a:pt x="312" y="589"/>
                    </a:cubicBezTo>
                    <a:cubicBezTo>
                      <a:pt x="336" y="577"/>
                      <a:pt x="349" y="551"/>
                      <a:pt x="356" y="525"/>
                    </a:cubicBezTo>
                    <a:cubicBezTo>
                      <a:pt x="367" y="485"/>
                      <a:pt x="366" y="443"/>
                      <a:pt x="366" y="402"/>
                    </a:cubicBezTo>
                    <a:cubicBezTo>
                      <a:pt x="373" y="431"/>
                      <a:pt x="381" y="458"/>
                      <a:pt x="393" y="486"/>
                    </a:cubicBezTo>
                    <a:cubicBezTo>
                      <a:pt x="404" y="514"/>
                      <a:pt x="420" y="540"/>
                      <a:pt x="442" y="560"/>
                    </a:cubicBezTo>
                    <a:cubicBezTo>
                      <a:pt x="450" y="567"/>
                      <a:pt x="458" y="574"/>
                      <a:pt x="469" y="578"/>
                    </a:cubicBezTo>
                    <a:cubicBezTo>
                      <a:pt x="479" y="581"/>
                      <a:pt x="492" y="581"/>
                      <a:pt x="501" y="576"/>
                    </a:cubicBezTo>
                    <a:cubicBezTo>
                      <a:pt x="512" y="571"/>
                      <a:pt x="519" y="560"/>
                      <a:pt x="522" y="549"/>
                    </a:cubicBezTo>
                    <a:cubicBezTo>
                      <a:pt x="524" y="537"/>
                      <a:pt x="524" y="525"/>
                      <a:pt x="522" y="514"/>
                    </a:cubicBezTo>
                    <a:cubicBezTo>
                      <a:pt x="514" y="462"/>
                      <a:pt x="486" y="416"/>
                      <a:pt x="457" y="372"/>
                    </a:cubicBezTo>
                    <a:cubicBezTo>
                      <a:pt x="475" y="396"/>
                      <a:pt x="494" y="418"/>
                      <a:pt x="518" y="436"/>
                    </a:cubicBezTo>
                    <a:cubicBezTo>
                      <a:pt x="541" y="455"/>
                      <a:pt x="569" y="469"/>
                      <a:pt x="598" y="473"/>
                    </a:cubicBezTo>
                    <a:cubicBezTo>
                      <a:pt x="614" y="474"/>
                      <a:pt x="630" y="474"/>
                      <a:pt x="643" y="465"/>
                    </a:cubicBezTo>
                    <a:cubicBezTo>
                      <a:pt x="659" y="454"/>
                      <a:pt x="665" y="434"/>
                      <a:pt x="663" y="415"/>
                    </a:cubicBezTo>
                    <a:cubicBezTo>
                      <a:pt x="660" y="397"/>
                      <a:pt x="649" y="380"/>
                      <a:pt x="635" y="368"/>
                    </a:cubicBezTo>
                    <a:cubicBezTo>
                      <a:pt x="618" y="352"/>
                      <a:pt x="597" y="341"/>
                      <a:pt x="575" y="334"/>
                    </a:cubicBezTo>
                    <a:cubicBezTo>
                      <a:pt x="553" y="327"/>
                      <a:pt x="530" y="323"/>
                      <a:pt x="507" y="319"/>
                    </a:cubicBezTo>
                    <a:cubicBezTo>
                      <a:pt x="532" y="317"/>
                      <a:pt x="557" y="316"/>
                      <a:pt x="582" y="310"/>
                    </a:cubicBezTo>
                    <a:cubicBezTo>
                      <a:pt x="607" y="304"/>
                      <a:pt x="631" y="294"/>
                      <a:pt x="650" y="278"/>
                    </a:cubicBezTo>
                    <a:lnTo>
                      <a:pt x="650" y="27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18"/>
              <p:cNvSpPr/>
              <p:nvPr/>
            </p:nvSpPr>
            <p:spPr>
              <a:xfrm>
                <a:off x="2102727" y="432703"/>
                <a:ext cx="74658" cy="58067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4" extrusionOk="0">
                    <a:moveTo>
                      <a:pt x="225" y="56"/>
                    </a:moveTo>
                    <a:cubicBezTo>
                      <a:pt x="238" y="96"/>
                      <a:pt x="202" y="144"/>
                      <a:pt x="143" y="164"/>
                    </a:cubicBezTo>
                    <a:cubicBezTo>
                      <a:pt x="85" y="183"/>
                      <a:pt x="26" y="167"/>
                      <a:pt x="13" y="127"/>
                    </a:cubicBezTo>
                    <a:cubicBezTo>
                      <a:pt x="0" y="87"/>
                      <a:pt x="36" y="39"/>
                      <a:pt x="95" y="20"/>
                    </a:cubicBezTo>
                    <a:cubicBezTo>
                      <a:pt x="153" y="0"/>
                      <a:pt x="212" y="17"/>
                      <a:pt x="225" y="5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18"/>
              <p:cNvSpPr/>
              <p:nvPr/>
            </p:nvSpPr>
            <p:spPr>
              <a:xfrm>
                <a:off x="2012861" y="398139"/>
                <a:ext cx="200469" cy="23918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762" extrusionOk="0">
                    <a:moveTo>
                      <a:pt x="250" y="600"/>
                    </a:moveTo>
                    <a:lnTo>
                      <a:pt x="126" y="564"/>
                    </a:lnTo>
                    <a:cubicBezTo>
                      <a:pt x="124" y="563"/>
                      <a:pt x="121" y="565"/>
                      <a:pt x="121" y="567"/>
                    </a:cubicBezTo>
                    <a:cubicBezTo>
                      <a:pt x="120" y="569"/>
                      <a:pt x="121" y="572"/>
                      <a:pt x="124" y="573"/>
                    </a:cubicBezTo>
                    <a:lnTo>
                      <a:pt x="247" y="609"/>
                    </a:lnTo>
                    <a:cubicBezTo>
                      <a:pt x="247" y="609"/>
                      <a:pt x="248" y="609"/>
                      <a:pt x="249" y="609"/>
                    </a:cubicBezTo>
                    <a:cubicBezTo>
                      <a:pt x="251" y="609"/>
                      <a:pt x="252" y="607"/>
                      <a:pt x="253" y="606"/>
                    </a:cubicBezTo>
                    <a:cubicBezTo>
                      <a:pt x="254" y="603"/>
                      <a:pt x="252" y="601"/>
                      <a:pt x="250" y="600"/>
                    </a:cubicBezTo>
                    <a:close/>
                    <a:moveTo>
                      <a:pt x="78" y="620"/>
                    </a:moveTo>
                    <a:cubicBezTo>
                      <a:pt x="76" y="618"/>
                      <a:pt x="74" y="617"/>
                      <a:pt x="72" y="619"/>
                    </a:cubicBezTo>
                    <a:cubicBezTo>
                      <a:pt x="70" y="620"/>
                      <a:pt x="69" y="623"/>
                      <a:pt x="71" y="625"/>
                    </a:cubicBezTo>
                    <a:lnTo>
                      <a:pt x="137" y="722"/>
                    </a:lnTo>
                    <a:cubicBezTo>
                      <a:pt x="138" y="723"/>
                      <a:pt x="139" y="724"/>
                      <a:pt x="141" y="724"/>
                    </a:cubicBezTo>
                    <a:cubicBezTo>
                      <a:pt x="142" y="724"/>
                      <a:pt x="142" y="724"/>
                      <a:pt x="143" y="723"/>
                    </a:cubicBezTo>
                    <a:cubicBezTo>
                      <a:pt x="145" y="722"/>
                      <a:pt x="146" y="719"/>
                      <a:pt x="145" y="717"/>
                    </a:cubicBezTo>
                    <a:lnTo>
                      <a:pt x="78" y="620"/>
                    </a:lnTo>
                    <a:close/>
                    <a:moveTo>
                      <a:pt x="274" y="264"/>
                    </a:moveTo>
                    <a:lnTo>
                      <a:pt x="169" y="341"/>
                    </a:lnTo>
                    <a:cubicBezTo>
                      <a:pt x="167" y="343"/>
                      <a:pt x="166" y="346"/>
                      <a:pt x="168" y="348"/>
                    </a:cubicBezTo>
                    <a:cubicBezTo>
                      <a:pt x="169" y="349"/>
                      <a:pt x="170" y="350"/>
                      <a:pt x="171" y="350"/>
                    </a:cubicBezTo>
                    <a:cubicBezTo>
                      <a:pt x="172" y="350"/>
                      <a:pt x="173" y="349"/>
                      <a:pt x="174" y="349"/>
                    </a:cubicBezTo>
                    <a:lnTo>
                      <a:pt x="279" y="271"/>
                    </a:lnTo>
                    <a:cubicBezTo>
                      <a:pt x="281" y="270"/>
                      <a:pt x="282" y="267"/>
                      <a:pt x="280" y="265"/>
                    </a:cubicBezTo>
                    <a:cubicBezTo>
                      <a:pt x="279" y="263"/>
                      <a:pt x="276" y="263"/>
                      <a:pt x="274" y="264"/>
                    </a:cubicBezTo>
                    <a:close/>
                    <a:moveTo>
                      <a:pt x="4" y="652"/>
                    </a:moveTo>
                    <a:cubicBezTo>
                      <a:pt x="2" y="653"/>
                      <a:pt x="0" y="655"/>
                      <a:pt x="1" y="658"/>
                    </a:cubicBezTo>
                    <a:lnTo>
                      <a:pt x="27" y="757"/>
                    </a:lnTo>
                    <a:cubicBezTo>
                      <a:pt x="27" y="760"/>
                      <a:pt x="29" y="761"/>
                      <a:pt x="31" y="761"/>
                    </a:cubicBezTo>
                    <a:cubicBezTo>
                      <a:pt x="32" y="761"/>
                      <a:pt x="32" y="761"/>
                      <a:pt x="32" y="761"/>
                    </a:cubicBezTo>
                    <a:cubicBezTo>
                      <a:pt x="35" y="760"/>
                      <a:pt x="36" y="758"/>
                      <a:pt x="36" y="755"/>
                    </a:cubicBezTo>
                    <a:lnTo>
                      <a:pt x="10" y="656"/>
                    </a:lnTo>
                    <a:cubicBezTo>
                      <a:pt x="9" y="653"/>
                      <a:pt x="7" y="652"/>
                      <a:pt x="4" y="653"/>
                    </a:cubicBezTo>
                    <a:lnTo>
                      <a:pt x="4" y="652"/>
                    </a:lnTo>
                    <a:close/>
                    <a:moveTo>
                      <a:pt x="138" y="195"/>
                    </a:moveTo>
                    <a:lnTo>
                      <a:pt x="139" y="195"/>
                    </a:lnTo>
                    <a:lnTo>
                      <a:pt x="259" y="184"/>
                    </a:lnTo>
                    <a:cubicBezTo>
                      <a:pt x="261" y="184"/>
                      <a:pt x="263" y="181"/>
                      <a:pt x="263" y="179"/>
                    </a:cubicBezTo>
                    <a:cubicBezTo>
                      <a:pt x="263" y="176"/>
                      <a:pt x="260" y="175"/>
                      <a:pt x="258" y="175"/>
                    </a:cubicBezTo>
                    <a:lnTo>
                      <a:pt x="138" y="186"/>
                    </a:lnTo>
                    <a:cubicBezTo>
                      <a:pt x="135" y="186"/>
                      <a:pt x="134" y="188"/>
                      <a:pt x="134" y="190"/>
                    </a:cubicBezTo>
                    <a:cubicBezTo>
                      <a:pt x="134" y="193"/>
                      <a:pt x="136" y="195"/>
                      <a:pt x="138" y="195"/>
                    </a:cubicBezTo>
                    <a:close/>
                    <a:moveTo>
                      <a:pt x="168" y="494"/>
                    </a:moveTo>
                    <a:lnTo>
                      <a:pt x="169" y="494"/>
                    </a:lnTo>
                    <a:lnTo>
                      <a:pt x="235" y="472"/>
                    </a:lnTo>
                    <a:cubicBezTo>
                      <a:pt x="237" y="471"/>
                      <a:pt x="238" y="469"/>
                      <a:pt x="238" y="467"/>
                    </a:cubicBezTo>
                    <a:cubicBezTo>
                      <a:pt x="237" y="464"/>
                      <a:pt x="234" y="463"/>
                      <a:pt x="232" y="464"/>
                    </a:cubicBezTo>
                    <a:lnTo>
                      <a:pt x="167" y="486"/>
                    </a:lnTo>
                    <a:cubicBezTo>
                      <a:pt x="164" y="486"/>
                      <a:pt x="163" y="489"/>
                      <a:pt x="164" y="491"/>
                    </a:cubicBezTo>
                    <a:cubicBezTo>
                      <a:pt x="164" y="493"/>
                      <a:pt x="166" y="494"/>
                      <a:pt x="168" y="494"/>
                    </a:cubicBezTo>
                    <a:close/>
                    <a:moveTo>
                      <a:pt x="531" y="270"/>
                    </a:moveTo>
                    <a:cubicBezTo>
                      <a:pt x="529" y="268"/>
                      <a:pt x="526" y="269"/>
                      <a:pt x="524" y="271"/>
                    </a:cubicBezTo>
                    <a:cubicBezTo>
                      <a:pt x="523" y="273"/>
                      <a:pt x="524" y="276"/>
                      <a:pt x="526" y="277"/>
                    </a:cubicBezTo>
                    <a:lnTo>
                      <a:pt x="619" y="342"/>
                    </a:lnTo>
                    <a:cubicBezTo>
                      <a:pt x="619" y="342"/>
                      <a:pt x="620" y="343"/>
                      <a:pt x="621" y="343"/>
                    </a:cubicBezTo>
                    <a:cubicBezTo>
                      <a:pt x="623" y="343"/>
                      <a:pt x="624" y="342"/>
                      <a:pt x="625" y="341"/>
                    </a:cubicBezTo>
                    <a:cubicBezTo>
                      <a:pt x="627" y="339"/>
                      <a:pt x="626" y="336"/>
                      <a:pt x="624" y="335"/>
                    </a:cubicBezTo>
                    <a:lnTo>
                      <a:pt x="531" y="270"/>
                    </a:lnTo>
                    <a:close/>
                    <a:moveTo>
                      <a:pt x="632" y="154"/>
                    </a:moveTo>
                    <a:lnTo>
                      <a:pt x="538" y="172"/>
                    </a:lnTo>
                    <a:cubicBezTo>
                      <a:pt x="536" y="172"/>
                      <a:pt x="534" y="174"/>
                      <a:pt x="535" y="177"/>
                    </a:cubicBezTo>
                    <a:cubicBezTo>
                      <a:pt x="535" y="179"/>
                      <a:pt x="537" y="181"/>
                      <a:pt x="539" y="181"/>
                    </a:cubicBezTo>
                    <a:cubicBezTo>
                      <a:pt x="540" y="181"/>
                      <a:pt x="540" y="181"/>
                      <a:pt x="540" y="181"/>
                    </a:cubicBezTo>
                    <a:lnTo>
                      <a:pt x="634" y="163"/>
                    </a:lnTo>
                    <a:cubicBezTo>
                      <a:pt x="637" y="163"/>
                      <a:pt x="638" y="161"/>
                      <a:pt x="638" y="158"/>
                    </a:cubicBezTo>
                    <a:cubicBezTo>
                      <a:pt x="637" y="156"/>
                      <a:pt x="635" y="154"/>
                      <a:pt x="632" y="155"/>
                    </a:cubicBezTo>
                    <a:lnTo>
                      <a:pt x="632" y="154"/>
                    </a:lnTo>
                    <a:close/>
                    <a:moveTo>
                      <a:pt x="532" y="1"/>
                    </a:moveTo>
                    <a:cubicBezTo>
                      <a:pt x="530" y="0"/>
                      <a:pt x="527" y="1"/>
                      <a:pt x="526" y="3"/>
                    </a:cubicBezTo>
                    <a:lnTo>
                      <a:pt x="482" y="85"/>
                    </a:lnTo>
                    <a:cubicBezTo>
                      <a:pt x="480" y="88"/>
                      <a:pt x="481" y="90"/>
                      <a:pt x="483" y="92"/>
                    </a:cubicBezTo>
                    <a:cubicBezTo>
                      <a:pt x="484" y="92"/>
                      <a:pt x="485" y="92"/>
                      <a:pt x="485" y="92"/>
                    </a:cubicBezTo>
                    <a:cubicBezTo>
                      <a:pt x="487" y="92"/>
                      <a:pt x="489" y="91"/>
                      <a:pt x="489" y="90"/>
                    </a:cubicBezTo>
                    <a:lnTo>
                      <a:pt x="533" y="7"/>
                    </a:lnTo>
                    <a:cubicBezTo>
                      <a:pt x="535" y="5"/>
                      <a:pt x="534" y="2"/>
                      <a:pt x="532" y="1"/>
                    </a:cubicBezTo>
                    <a:close/>
                    <a:moveTo>
                      <a:pt x="436" y="318"/>
                    </a:moveTo>
                    <a:cubicBezTo>
                      <a:pt x="434" y="319"/>
                      <a:pt x="433" y="322"/>
                      <a:pt x="434" y="324"/>
                    </a:cubicBezTo>
                    <a:lnTo>
                      <a:pt x="479" y="434"/>
                    </a:lnTo>
                    <a:cubicBezTo>
                      <a:pt x="480" y="435"/>
                      <a:pt x="481" y="437"/>
                      <a:pt x="483" y="437"/>
                    </a:cubicBezTo>
                    <a:cubicBezTo>
                      <a:pt x="484" y="437"/>
                      <a:pt x="484" y="437"/>
                      <a:pt x="485" y="436"/>
                    </a:cubicBezTo>
                    <a:cubicBezTo>
                      <a:pt x="487" y="435"/>
                      <a:pt x="488" y="433"/>
                      <a:pt x="487" y="430"/>
                    </a:cubicBezTo>
                    <a:lnTo>
                      <a:pt x="442" y="321"/>
                    </a:lnTo>
                    <a:cubicBezTo>
                      <a:pt x="441" y="319"/>
                      <a:pt x="439" y="317"/>
                      <a:pt x="436" y="318"/>
                    </a:cubicBezTo>
                    <a:close/>
                    <a:moveTo>
                      <a:pt x="346" y="334"/>
                    </a:moveTo>
                    <a:cubicBezTo>
                      <a:pt x="344" y="334"/>
                      <a:pt x="341" y="335"/>
                      <a:pt x="341" y="338"/>
                    </a:cubicBezTo>
                    <a:lnTo>
                      <a:pt x="324" y="421"/>
                    </a:lnTo>
                    <a:cubicBezTo>
                      <a:pt x="323" y="423"/>
                      <a:pt x="325" y="426"/>
                      <a:pt x="327" y="426"/>
                    </a:cubicBezTo>
                    <a:cubicBezTo>
                      <a:pt x="328" y="426"/>
                      <a:pt x="328" y="426"/>
                      <a:pt x="328" y="426"/>
                    </a:cubicBezTo>
                    <a:cubicBezTo>
                      <a:pt x="330" y="426"/>
                      <a:pt x="332" y="424"/>
                      <a:pt x="332" y="422"/>
                    </a:cubicBezTo>
                    <a:lnTo>
                      <a:pt x="350" y="339"/>
                    </a:lnTo>
                    <a:cubicBezTo>
                      <a:pt x="350" y="337"/>
                      <a:pt x="349" y="335"/>
                      <a:pt x="346" y="334"/>
                    </a:cubicBezTo>
                    <a:close/>
                    <a:moveTo>
                      <a:pt x="331" y="2"/>
                    </a:moveTo>
                    <a:cubicBezTo>
                      <a:pt x="329" y="3"/>
                      <a:pt x="328" y="6"/>
                      <a:pt x="328" y="8"/>
                    </a:cubicBezTo>
                    <a:lnTo>
                      <a:pt x="360" y="102"/>
                    </a:lnTo>
                    <a:cubicBezTo>
                      <a:pt x="360" y="104"/>
                      <a:pt x="362" y="105"/>
                      <a:pt x="364" y="105"/>
                    </a:cubicBezTo>
                    <a:cubicBezTo>
                      <a:pt x="365" y="105"/>
                      <a:pt x="365" y="105"/>
                      <a:pt x="366" y="105"/>
                    </a:cubicBezTo>
                    <a:cubicBezTo>
                      <a:pt x="368" y="104"/>
                      <a:pt x="369" y="101"/>
                      <a:pt x="368" y="99"/>
                    </a:cubicBezTo>
                    <a:lnTo>
                      <a:pt x="337" y="5"/>
                    </a:lnTo>
                    <a:cubicBezTo>
                      <a:pt x="336" y="3"/>
                      <a:pt x="334" y="2"/>
                      <a:pt x="331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78" name="Google Shape;578;p18"/>
          <p:cNvGrpSpPr/>
          <p:nvPr/>
        </p:nvGrpSpPr>
        <p:grpSpPr>
          <a:xfrm>
            <a:off x="163911" y="-53232"/>
            <a:ext cx="4717282" cy="5783317"/>
            <a:chOff x="123238" y="-39924"/>
            <a:chExt cx="3546736" cy="4337488"/>
          </a:xfrm>
        </p:grpSpPr>
        <p:grpSp>
          <p:nvGrpSpPr>
            <p:cNvPr id="579" name="Google Shape;579;p18"/>
            <p:cNvGrpSpPr/>
            <p:nvPr/>
          </p:nvGrpSpPr>
          <p:grpSpPr>
            <a:xfrm>
              <a:off x="123238" y="-39924"/>
              <a:ext cx="3546736" cy="572674"/>
              <a:chOff x="272901" y="-19950"/>
              <a:chExt cx="3972599" cy="641508"/>
            </a:xfrm>
          </p:grpSpPr>
          <p:sp>
            <p:nvSpPr>
              <p:cNvPr id="580" name="Google Shape;580;p18"/>
              <p:cNvSpPr/>
              <p:nvPr/>
            </p:nvSpPr>
            <p:spPr>
              <a:xfrm>
                <a:off x="623600" y="-19950"/>
                <a:ext cx="3621900" cy="519075"/>
              </a:xfrm>
              <a:custGeom>
                <a:avLst/>
                <a:gdLst/>
                <a:ahLst/>
                <a:cxnLst/>
                <a:rect l="l" t="t" r="r" b="b"/>
                <a:pathLst>
                  <a:path w="144876" h="20763" extrusionOk="0">
                    <a:moveTo>
                      <a:pt x="0" y="17561"/>
                    </a:moveTo>
                    <a:cubicBezTo>
                      <a:pt x="1984" y="21530"/>
                      <a:pt x="8568" y="20004"/>
                      <a:pt x="12971" y="20554"/>
                    </a:cubicBezTo>
                    <a:cubicBezTo>
                      <a:pt x="21187" y="21581"/>
                      <a:pt x="36745" y="18793"/>
                      <a:pt x="35720" y="10576"/>
                    </a:cubicBezTo>
                    <a:cubicBezTo>
                      <a:pt x="35288" y="7113"/>
                      <a:pt x="26446" y="5868"/>
                      <a:pt x="25344" y="9179"/>
                    </a:cubicBezTo>
                    <a:cubicBezTo>
                      <a:pt x="24205" y="12600"/>
                      <a:pt x="28509" y="16619"/>
                      <a:pt x="31929" y="17760"/>
                    </a:cubicBezTo>
                    <a:cubicBezTo>
                      <a:pt x="37491" y="19615"/>
                      <a:pt x="44152" y="21183"/>
                      <a:pt x="49490" y="18758"/>
                    </a:cubicBezTo>
                    <a:cubicBezTo>
                      <a:pt x="56514" y="15568"/>
                      <a:pt x="62184" y="9345"/>
                      <a:pt x="69645" y="7383"/>
                    </a:cubicBezTo>
                    <a:cubicBezTo>
                      <a:pt x="81378" y="4298"/>
                      <a:pt x="93502" y="11825"/>
                      <a:pt x="105365" y="14368"/>
                    </a:cubicBezTo>
                    <a:cubicBezTo>
                      <a:pt x="114799" y="16391"/>
                      <a:pt x="125049" y="17908"/>
                      <a:pt x="134300" y="15166"/>
                    </a:cubicBezTo>
                    <a:cubicBezTo>
                      <a:pt x="140209" y="13415"/>
                      <a:pt x="144876" y="6163"/>
                      <a:pt x="144876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581" name="Google Shape;581;p18"/>
              <p:cNvGrpSpPr/>
              <p:nvPr/>
            </p:nvGrpSpPr>
            <p:grpSpPr>
              <a:xfrm rot="-1313319">
                <a:off x="333947" y="121749"/>
                <a:ext cx="493868" cy="422998"/>
                <a:chOff x="868096" y="2572495"/>
                <a:chExt cx="493874" cy="423003"/>
              </a:xfrm>
            </p:grpSpPr>
            <p:sp>
              <p:nvSpPr>
                <p:cNvPr id="582" name="Google Shape;582;p18"/>
                <p:cNvSpPr/>
                <p:nvPr/>
              </p:nvSpPr>
              <p:spPr>
                <a:xfrm>
                  <a:off x="996137" y="2645663"/>
                  <a:ext cx="169196" cy="2172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417" extrusionOk="0">
                      <a:moveTo>
                        <a:pt x="11" y="87"/>
                      </a:moveTo>
                      <a:cubicBezTo>
                        <a:pt x="16" y="114"/>
                        <a:pt x="34" y="135"/>
                        <a:pt x="52" y="156"/>
                      </a:cubicBezTo>
                      <a:cubicBezTo>
                        <a:pt x="125" y="241"/>
                        <a:pt x="201" y="326"/>
                        <a:pt x="286" y="401"/>
                      </a:cubicBezTo>
                      <a:cubicBezTo>
                        <a:pt x="295" y="408"/>
                        <a:pt x="308" y="416"/>
                        <a:pt x="317" y="409"/>
                      </a:cubicBezTo>
                      <a:cubicBezTo>
                        <a:pt x="326" y="402"/>
                        <a:pt x="321" y="388"/>
                        <a:pt x="316" y="377"/>
                      </a:cubicBezTo>
                      <a:cubicBezTo>
                        <a:pt x="283" y="310"/>
                        <a:pt x="250" y="243"/>
                        <a:pt x="216" y="177"/>
                      </a:cubicBezTo>
                      <a:cubicBezTo>
                        <a:pt x="195" y="134"/>
                        <a:pt x="174" y="91"/>
                        <a:pt x="142" y="56"/>
                      </a:cubicBezTo>
                      <a:cubicBezTo>
                        <a:pt x="130" y="42"/>
                        <a:pt x="116" y="29"/>
                        <a:pt x="99" y="21"/>
                      </a:cubicBezTo>
                      <a:cubicBezTo>
                        <a:pt x="53" y="0"/>
                        <a:pt x="0" y="36"/>
                        <a:pt x="11" y="87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3" name="Google Shape;583;p18"/>
                <p:cNvSpPr/>
                <p:nvPr/>
              </p:nvSpPr>
              <p:spPr>
                <a:xfrm>
                  <a:off x="1037293" y="2737122"/>
                  <a:ext cx="116608" cy="189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" h="368" extrusionOk="0">
                      <a:moveTo>
                        <a:pt x="223" y="266"/>
                      </a:moveTo>
                      <a:cubicBezTo>
                        <a:pt x="221" y="276"/>
                        <a:pt x="216" y="285"/>
                        <a:pt x="209" y="292"/>
                      </a:cubicBezTo>
                      <a:cubicBezTo>
                        <a:pt x="208" y="293"/>
                        <a:pt x="207" y="295"/>
                        <a:pt x="206" y="296"/>
                      </a:cubicBezTo>
                      <a:cubicBezTo>
                        <a:pt x="202" y="300"/>
                        <a:pt x="198" y="304"/>
                        <a:pt x="194" y="307"/>
                      </a:cubicBezTo>
                      <a:cubicBezTo>
                        <a:pt x="183" y="316"/>
                        <a:pt x="172" y="324"/>
                        <a:pt x="161" y="331"/>
                      </a:cubicBezTo>
                      <a:cubicBezTo>
                        <a:pt x="159" y="332"/>
                        <a:pt x="158" y="333"/>
                        <a:pt x="157" y="333"/>
                      </a:cubicBezTo>
                      <a:cubicBezTo>
                        <a:pt x="147" y="340"/>
                        <a:pt x="137" y="345"/>
                        <a:pt x="127" y="351"/>
                      </a:cubicBezTo>
                      <a:cubicBezTo>
                        <a:pt x="120" y="354"/>
                        <a:pt x="112" y="357"/>
                        <a:pt x="105" y="360"/>
                      </a:cubicBezTo>
                      <a:cubicBezTo>
                        <a:pt x="104" y="360"/>
                        <a:pt x="102" y="361"/>
                        <a:pt x="101" y="361"/>
                      </a:cubicBezTo>
                      <a:cubicBezTo>
                        <a:pt x="79" y="367"/>
                        <a:pt x="57" y="366"/>
                        <a:pt x="37" y="349"/>
                      </a:cubicBezTo>
                      <a:cubicBezTo>
                        <a:pt x="19" y="334"/>
                        <a:pt x="16" y="317"/>
                        <a:pt x="15" y="294"/>
                      </a:cubicBezTo>
                      <a:cubicBezTo>
                        <a:pt x="12" y="261"/>
                        <a:pt x="10" y="229"/>
                        <a:pt x="8" y="196"/>
                      </a:cubicBezTo>
                      <a:cubicBezTo>
                        <a:pt x="6" y="163"/>
                        <a:pt x="4" y="130"/>
                        <a:pt x="3" y="97"/>
                      </a:cubicBezTo>
                      <a:cubicBezTo>
                        <a:pt x="2" y="80"/>
                        <a:pt x="2" y="63"/>
                        <a:pt x="1" y="46"/>
                      </a:cubicBezTo>
                      <a:cubicBezTo>
                        <a:pt x="1" y="38"/>
                        <a:pt x="1" y="30"/>
                        <a:pt x="1" y="22"/>
                      </a:cubicBezTo>
                      <a:cubicBezTo>
                        <a:pt x="1" y="20"/>
                        <a:pt x="1" y="17"/>
                        <a:pt x="1" y="13"/>
                      </a:cubicBezTo>
                      <a:lnTo>
                        <a:pt x="1" y="12"/>
                      </a:lnTo>
                      <a:cubicBezTo>
                        <a:pt x="2" y="7"/>
                        <a:pt x="2" y="1"/>
                        <a:pt x="0" y="0"/>
                      </a:cubicBezTo>
                      <a:cubicBezTo>
                        <a:pt x="1" y="1"/>
                        <a:pt x="2" y="2"/>
                        <a:pt x="4" y="3"/>
                      </a:cubicBezTo>
                      <a:cubicBezTo>
                        <a:pt x="6" y="5"/>
                        <a:pt x="8" y="7"/>
                        <a:pt x="10" y="10"/>
                      </a:cubicBezTo>
                      <a:cubicBezTo>
                        <a:pt x="77" y="71"/>
                        <a:pt x="139" y="137"/>
                        <a:pt x="198" y="207"/>
                      </a:cubicBezTo>
                      <a:cubicBezTo>
                        <a:pt x="212" y="224"/>
                        <a:pt x="226" y="244"/>
                        <a:pt x="223" y="266"/>
                      </a:cubicBez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4" name="Google Shape;584;p18"/>
                <p:cNvSpPr/>
                <p:nvPr/>
              </p:nvSpPr>
              <p:spPr>
                <a:xfrm>
                  <a:off x="1035007" y="2732549"/>
                  <a:ext cx="54875" cy="189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" h="367" extrusionOk="0">
                      <a:moveTo>
                        <a:pt x="4" y="2"/>
                      </a:moveTo>
                      <a:lnTo>
                        <a:pt x="4" y="4"/>
                      </a:lnTo>
                      <a:lnTo>
                        <a:pt x="6" y="8"/>
                      </a:lnTo>
                      <a:lnTo>
                        <a:pt x="7" y="16"/>
                      </a:lnTo>
                      <a:lnTo>
                        <a:pt x="8" y="19"/>
                      </a:lnTo>
                      <a:lnTo>
                        <a:pt x="9" y="24"/>
                      </a:lnTo>
                      <a:cubicBezTo>
                        <a:pt x="11" y="31"/>
                        <a:pt x="13" y="40"/>
                        <a:pt x="15" y="49"/>
                      </a:cubicBezTo>
                      <a:lnTo>
                        <a:pt x="15" y="49"/>
                      </a:lnTo>
                      <a:cubicBezTo>
                        <a:pt x="40" y="156"/>
                        <a:pt x="66" y="264"/>
                        <a:pt x="107" y="365"/>
                      </a:cubicBezTo>
                      <a:cubicBezTo>
                        <a:pt x="106" y="365"/>
                        <a:pt x="104" y="366"/>
                        <a:pt x="103" y="366"/>
                      </a:cubicBezTo>
                      <a:cubicBezTo>
                        <a:pt x="58" y="257"/>
                        <a:pt x="31" y="139"/>
                        <a:pt x="5" y="25"/>
                      </a:cubicBezTo>
                      <a:lnTo>
                        <a:pt x="4" y="20"/>
                      </a:lnTo>
                      <a:lnTo>
                        <a:pt x="3" y="18"/>
                      </a:lnTo>
                      <a:lnTo>
                        <a:pt x="0" y="3"/>
                      </a:lnTo>
                      <a:cubicBezTo>
                        <a:pt x="0" y="2"/>
                        <a:pt x="0" y="1"/>
                        <a:pt x="2" y="0"/>
                      </a:cubicBezTo>
                      <a:lnTo>
                        <a:pt x="2" y="0"/>
                      </a:lnTo>
                      <a:lnTo>
                        <a:pt x="2" y="0"/>
                      </a:lnTo>
                      <a:cubicBezTo>
                        <a:pt x="2" y="0"/>
                        <a:pt x="4" y="1"/>
                        <a:pt x="4" y="2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5" name="Google Shape;585;p18"/>
                <p:cNvSpPr/>
                <p:nvPr/>
              </p:nvSpPr>
              <p:spPr>
                <a:xfrm>
                  <a:off x="1032720" y="2732549"/>
                  <a:ext cx="112035" cy="178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" h="343" extrusionOk="0">
                      <a:moveTo>
                        <a:pt x="215" y="301"/>
                      </a:moveTo>
                      <a:cubicBezTo>
                        <a:pt x="214" y="302"/>
                        <a:pt x="213" y="304"/>
                        <a:pt x="212" y="305"/>
                      </a:cubicBezTo>
                      <a:cubicBezTo>
                        <a:pt x="180" y="259"/>
                        <a:pt x="149" y="214"/>
                        <a:pt x="117" y="169"/>
                      </a:cubicBezTo>
                      <a:cubicBezTo>
                        <a:pt x="82" y="119"/>
                        <a:pt x="47" y="69"/>
                        <a:pt x="11" y="19"/>
                      </a:cubicBezTo>
                      <a:cubicBezTo>
                        <a:pt x="11" y="19"/>
                        <a:pt x="11" y="18"/>
                        <a:pt x="10" y="18"/>
                      </a:cubicBezTo>
                      <a:cubicBezTo>
                        <a:pt x="11" y="20"/>
                        <a:pt x="11" y="21"/>
                        <a:pt x="12" y="23"/>
                      </a:cubicBezTo>
                      <a:cubicBezTo>
                        <a:pt x="53" y="132"/>
                        <a:pt x="105" y="239"/>
                        <a:pt x="167" y="340"/>
                      </a:cubicBezTo>
                      <a:cubicBezTo>
                        <a:pt x="165" y="341"/>
                        <a:pt x="164" y="342"/>
                        <a:pt x="163" y="342"/>
                      </a:cubicBezTo>
                      <a:cubicBezTo>
                        <a:pt x="107" y="251"/>
                        <a:pt x="59" y="154"/>
                        <a:pt x="19" y="53"/>
                      </a:cubicBezTo>
                      <a:lnTo>
                        <a:pt x="19" y="53"/>
                      </a:lnTo>
                      <a:cubicBezTo>
                        <a:pt x="15" y="43"/>
                        <a:pt x="11" y="33"/>
                        <a:pt x="8" y="24"/>
                      </a:cubicBezTo>
                      <a:cubicBezTo>
                        <a:pt x="8" y="23"/>
                        <a:pt x="7" y="23"/>
                        <a:pt x="7" y="22"/>
                      </a:cubicBezTo>
                      <a:cubicBezTo>
                        <a:pt x="5" y="16"/>
                        <a:pt x="2" y="10"/>
                        <a:pt x="0" y="3"/>
                      </a:cubicBezTo>
                      <a:cubicBezTo>
                        <a:pt x="0" y="2"/>
                        <a:pt x="0" y="1"/>
                        <a:pt x="1" y="1"/>
                      </a:cubicBezTo>
                      <a:cubicBezTo>
                        <a:pt x="2" y="0"/>
                        <a:pt x="3" y="0"/>
                        <a:pt x="4" y="1"/>
                      </a:cubicBezTo>
                      <a:cubicBezTo>
                        <a:pt x="5" y="2"/>
                        <a:pt x="6" y="3"/>
                        <a:pt x="6" y="4"/>
                      </a:cubicBezTo>
                      <a:lnTo>
                        <a:pt x="6" y="4"/>
                      </a:lnTo>
                      <a:cubicBezTo>
                        <a:pt x="7" y="5"/>
                        <a:pt x="8" y="6"/>
                        <a:pt x="8" y="7"/>
                      </a:cubicBezTo>
                      <a:cubicBezTo>
                        <a:pt x="11" y="11"/>
                        <a:pt x="14" y="15"/>
                        <a:pt x="16" y="19"/>
                      </a:cubicBezTo>
                      <a:cubicBezTo>
                        <a:pt x="52" y="68"/>
                        <a:pt x="86" y="117"/>
                        <a:pt x="121" y="167"/>
                      </a:cubicBezTo>
                      <a:cubicBezTo>
                        <a:pt x="152" y="211"/>
                        <a:pt x="183" y="256"/>
                        <a:pt x="215" y="301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6" name="Google Shape;586;p18"/>
                <p:cNvSpPr/>
                <p:nvPr/>
              </p:nvSpPr>
              <p:spPr>
                <a:xfrm>
                  <a:off x="868096" y="2670813"/>
                  <a:ext cx="194347" cy="324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627" extrusionOk="0">
                      <a:moveTo>
                        <a:pt x="355" y="195"/>
                      </a:moveTo>
                      <a:cubicBezTo>
                        <a:pt x="367" y="255"/>
                        <a:pt x="372" y="316"/>
                        <a:pt x="374" y="377"/>
                      </a:cubicBezTo>
                      <a:cubicBezTo>
                        <a:pt x="375" y="399"/>
                        <a:pt x="376" y="421"/>
                        <a:pt x="373" y="443"/>
                      </a:cubicBezTo>
                      <a:cubicBezTo>
                        <a:pt x="373" y="447"/>
                        <a:pt x="372" y="450"/>
                        <a:pt x="372" y="454"/>
                      </a:cubicBezTo>
                      <a:cubicBezTo>
                        <a:pt x="369" y="469"/>
                        <a:pt x="366" y="483"/>
                        <a:pt x="359" y="497"/>
                      </a:cubicBezTo>
                      <a:cubicBezTo>
                        <a:pt x="342" y="536"/>
                        <a:pt x="308" y="565"/>
                        <a:pt x="271" y="583"/>
                      </a:cubicBezTo>
                      <a:cubicBezTo>
                        <a:pt x="233" y="602"/>
                        <a:pt x="191" y="611"/>
                        <a:pt x="150" y="618"/>
                      </a:cubicBezTo>
                      <a:cubicBezTo>
                        <a:pt x="127" y="622"/>
                        <a:pt x="103" y="626"/>
                        <a:pt x="80" y="623"/>
                      </a:cubicBezTo>
                      <a:cubicBezTo>
                        <a:pt x="57" y="621"/>
                        <a:pt x="34" y="610"/>
                        <a:pt x="19" y="592"/>
                      </a:cubicBezTo>
                      <a:cubicBezTo>
                        <a:pt x="4" y="572"/>
                        <a:pt x="0" y="546"/>
                        <a:pt x="3" y="522"/>
                      </a:cubicBezTo>
                      <a:cubicBezTo>
                        <a:pt x="3" y="521"/>
                        <a:pt x="3" y="521"/>
                        <a:pt x="4" y="521"/>
                      </a:cubicBezTo>
                      <a:cubicBezTo>
                        <a:pt x="5" y="512"/>
                        <a:pt x="7" y="503"/>
                        <a:pt x="9" y="495"/>
                      </a:cubicBezTo>
                      <a:lnTo>
                        <a:pt x="9" y="495"/>
                      </a:lnTo>
                      <a:cubicBezTo>
                        <a:pt x="14" y="480"/>
                        <a:pt x="20" y="466"/>
                        <a:pt x="26" y="452"/>
                      </a:cubicBezTo>
                      <a:cubicBezTo>
                        <a:pt x="42" y="416"/>
                        <a:pt x="59" y="380"/>
                        <a:pt x="76" y="344"/>
                      </a:cubicBezTo>
                      <a:cubicBezTo>
                        <a:pt x="106" y="281"/>
                        <a:pt x="138" y="217"/>
                        <a:pt x="171" y="155"/>
                      </a:cubicBezTo>
                      <a:cubicBezTo>
                        <a:pt x="180" y="138"/>
                        <a:pt x="190" y="121"/>
                        <a:pt x="199" y="103"/>
                      </a:cubicBezTo>
                      <a:cubicBezTo>
                        <a:pt x="202" y="99"/>
                        <a:pt x="204" y="94"/>
                        <a:pt x="207" y="90"/>
                      </a:cubicBezTo>
                      <a:cubicBezTo>
                        <a:pt x="212" y="81"/>
                        <a:pt x="217" y="71"/>
                        <a:pt x="223" y="62"/>
                      </a:cubicBezTo>
                      <a:cubicBezTo>
                        <a:pt x="231" y="46"/>
                        <a:pt x="241" y="29"/>
                        <a:pt x="255" y="17"/>
                      </a:cubicBezTo>
                      <a:cubicBezTo>
                        <a:pt x="273" y="0"/>
                        <a:pt x="286" y="17"/>
                        <a:pt x="297" y="33"/>
                      </a:cubicBezTo>
                      <a:cubicBezTo>
                        <a:pt x="302" y="41"/>
                        <a:pt x="306" y="49"/>
                        <a:pt x="310" y="57"/>
                      </a:cubicBezTo>
                      <a:cubicBezTo>
                        <a:pt x="312" y="60"/>
                        <a:pt x="312" y="62"/>
                        <a:pt x="313" y="64"/>
                      </a:cubicBezTo>
                      <a:cubicBezTo>
                        <a:pt x="334" y="105"/>
                        <a:pt x="346" y="149"/>
                        <a:pt x="355" y="195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7" name="Google Shape;587;p18"/>
                <p:cNvSpPr/>
                <p:nvPr/>
              </p:nvSpPr>
              <p:spPr>
                <a:xfrm>
                  <a:off x="1071590" y="2716543"/>
                  <a:ext cx="130327" cy="180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" h="348" extrusionOk="0">
                      <a:moveTo>
                        <a:pt x="66" y="341"/>
                      </a:moveTo>
                      <a:cubicBezTo>
                        <a:pt x="75" y="346"/>
                        <a:pt x="85" y="347"/>
                        <a:pt x="95" y="347"/>
                      </a:cubicBezTo>
                      <a:cubicBezTo>
                        <a:pt x="97" y="347"/>
                        <a:pt x="98" y="347"/>
                        <a:pt x="100" y="346"/>
                      </a:cubicBezTo>
                      <a:cubicBezTo>
                        <a:pt x="106" y="346"/>
                        <a:pt x="111" y="345"/>
                        <a:pt x="117" y="344"/>
                      </a:cubicBezTo>
                      <a:cubicBezTo>
                        <a:pt x="130" y="341"/>
                        <a:pt x="143" y="338"/>
                        <a:pt x="156" y="334"/>
                      </a:cubicBezTo>
                      <a:cubicBezTo>
                        <a:pt x="157" y="333"/>
                        <a:pt x="159" y="333"/>
                        <a:pt x="160" y="332"/>
                      </a:cubicBezTo>
                      <a:cubicBezTo>
                        <a:pt x="171" y="329"/>
                        <a:pt x="182" y="324"/>
                        <a:pt x="193" y="319"/>
                      </a:cubicBezTo>
                      <a:cubicBezTo>
                        <a:pt x="200" y="316"/>
                        <a:pt x="207" y="313"/>
                        <a:pt x="213" y="309"/>
                      </a:cubicBezTo>
                      <a:cubicBezTo>
                        <a:pt x="214" y="308"/>
                        <a:pt x="216" y="307"/>
                        <a:pt x="217" y="306"/>
                      </a:cubicBezTo>
                      <a:cubicBezTo>
                        <a:pt x="236" y="293"/>
                        <a:pt x="249" y="275"/>
                        <a:pt x="248" y="249"/>
                      </a:cubicBezTo>
                      <a:cubicBezTo>
                        <a:pt x="248" y="225"/>
                        <a:pt x="236" y="213"/>
                        <a:pt x="219" y="197"/>
                      </a:cubicBezTo>
                      <a:cubicBezTo>
                        <a:pt x="196" y="174"/>
                        <a:pt x="172" y="152"/>
                        <a:pt x="148" y="129"/>
                      </a:cubicBezTo>
                      <a:cubicBezTo>
                        <a:pt x="123" y="107"/>
                        <a:pt x="99" y="85"/>
                        <a:pt x="74" y="63"/>
                      </a:cubicBezTo>
                      <a:cubicBezTo>
                        <a:pt x="61" y="53"/>
                        <a:pt x="49" y="42"/>
                        <a:pt x="36" y="31"/>
                      </a:cubicBezTo>
                      <a:cubicBezTo>
                        <a:pt x="30" y="26"/>
                        <a:pt x="23" y="20"/>
                        <a:pt x="17" y="15"/>
                      </a:cubicBezTo>
                      <a:cubicBezTo>
                        <a:pt x="16" y="14"/>
                        <a:pt x="13" y="12"/>
                        <a:pt x="9" y="9"/>
                      </a:cubicBezTo>
                      <a:lnTo>
                        <a:pt x="9" y="9"/>
                      </a:lnTo>
                      <a:cubicBezTo>
                        <a:pt x="4" y="5"/>
                        <a:pt x="0" y="2"/>
                        <a:pt x="0" y="0"/>
                      </a:cubicBezTo>
                      <a:cubicBezTo>
                        <a:pt x="0" y="2"/>
                        <a:pt x="0" y="3"/>
                        <a:pt x="0" y="5"/>
                      </a:cubicBezTo>
                      <a:cubicBezTo>
                        <a:pt x="0" y="8"/>
                        <a:pt x="0" y="11"/>
                        <a:pt x="0" y="14"/>
                      </a:cubicBezTo>
                      <a:cubicBezTo>
                        <a:pt x="7" y="104"/>
                        <a:pt x="19" y="194"/>
                        <a:pt x="36" y="283"/>
                      </a:cubicBezTo>
                      <a:cubicBezTo>
                        <a:pt x="40" y="305"/>
                        <a:pt x="47" y="329"/>
                        <a:pt x="66" y="340"/>
                      </a:cubicBezTo>
                      <a:lnTo>
                        <a:pt x="66" y="341"/>
                      </a:lnTo>
                    </a:path>
                  </a:pathLst>
                </a:custGeom>
                <a:solidFill>
                  <a:srgbClr val="FFE67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8" name="Google Shape;588;p18"/>
                <p:cNvSpPr/>
                <p:nvPr/>
              </p:nvSpPr>
              <p:spPr>
                <a:xfrm>
                  <a:off x="1071590" y="2716543"/>
                  <a:ext cx="130327" cy="180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" h="348" extrusionOk="0">
                      <a:moveTo>
                        <a:pt x="66" y="341"/>
                      </a:moveTo>
                      <a:cubicBezTo>
                        <a:pt x="75" y="346"/>
                        <a:pt x="85" y="347"/>
                        <a:pt x="95" y="347"/>
                      </a:cubicBezTo>
                      <a:cubicBezTo>
                        <a:pt x="97" y="347"/>
                        <a:pt x="98" y="347"/>
                        <a:pt x="100" y="346"/>
                      </a:cubicBezTo>
                      <a:cubicBezTo>
                        <a:pt x="106" y="346"/>
                        <a:pt x="111" y="345"/>
                        <a:pt x="117" y="344"/>
                      </a:cubicBezTo>
                      <a:cubicBezTo>
                        <a:pt x="130" y="341"/>
                        <a:pt x="143" y="338"/>
                        <a:pt x="156" y="334"/>
                      </a:cubicBezTo>
                      <a:cubicBezTo>
                        <a:pt x="157" y="333"/>
                        <a:pt x="159" y="333"/>
                        <a:pt x="160" y="332"/>
                      </a:cubicBezTo>
                      <a:cubicBezTo>
                        <a:pt x="171" y="329"/>
                        <a:pt x="182" y="324"/>
                        <a:pt x="193" y="319"/>
                      </a:cubicBezTo>
                      <a:cubicBezTo>
                        <a:pt x="200" y="316"/>
                        <a:pt x="207" y="313"/>
                        <a:pt x="213" y="309"/>
                      </a:cubicBezTo>
                      <a:cubicBezTo>
                        <a:pt x="214" y="308"/>
                        <a:pt x="216" y="307"/>
                        <a:pt x="217" y="306"/>
                      </a:cubicBezTo>
                      <a:cubicBezTo>
                        <a:pt x="236" y="293"/>
                        <a:pt x="249" y="275"/>
                        <a:pt x="248" y="249"/>
                      </a:cubicBezTo>
                      <a:cubicBezTo>
                        <a:pt x="248" y="225"/>
                        <a:pt x="236" y="213"/>
                        <a:pt x="219" y="197"/>
                      </a:cubicBezTo>
                      <a:cubicBezTo>
                        <a:pt x="196" y="174"/>
                        <a:pt x="172" y="152"/>
                        <a:pt x="148" y="129"/>
                      </a:cubicBezTo>
                      <a:cubicBezTo>
                        <a:pt x="123" y="107"/>
                        <a:pt x="99" y="85"/>
                        <a:pt x="74" y="63"/>
                      </a:cubicBezTo>
                      <a:cubicBezTo>
                        <a:pt x="61" y="53"/>
                        <a:pt x="49" y="42"/>
                        <a:pt x="36" y="31"/>
                      </a:cubicBezTo>
                      <a:cubicBezTo>
                        <a:pt x="30" y="26"/>
                        <a:pt x="23" y="20"/>
                        <a:pt x="17" y="15"/>
                      </a:cubicBezTo>
                      <a:cubicBezTo>
                        <a:pt x="16" y="14"/>
                        <a:pt x="13" y="12"/>
                        <a:pt x="9" y="9"/>
                      </a:cubicBezTo>
                      <a:lnTo>
                        <a:pt x="9" y="9"/>
                      </a:lnTo>
                      <a:cubicBezTo>
                        <a:pt x="4" y="5"/>
                        <a:pt x="0" y="2"/>
                        <a:pt x="0" y="0"/>
                      </a:cubicBezTo>
                      <a:cubicBezTo>
                        <a:pt x="0" y="2"/>
                        <a:pt x="0" y="3"/>
                        <a:pt x="0" y="5"/>
                      </a:cubicBezTo>
                      <a:cubicBezTo>
                        <a:pt x="0" y="8"/>
                        <a:pt x="0" y="11"/>
                        <a:pt x="0" y="14"/>
                      </a:cubicBezTo>
                      <a:cubicBezTo>
                        <a:pt x="7" y="104"/>
                        <a:pt x="19" y="194"/>
                        <a:pt x="36" y="283"/>
                      </a:cubicBezTo>
                      <a:cubicBezTo>
                        <a:pt x="40" y="305"/>
                        <a:pt x="47" y="329"/>
                        <a:pt x="66" y="340"/>
                      </a:cubicBezTo>
                      <a:lnTo>
                        <a:pt x="66" y="341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9" name="Google Shape;589;p18"/>
                <p:cNvSpPr/>
                <p:nvPr/>
              </p:nvSpPr>
              <p:spPr>
                <a:xfrm>
                  <a:off x="1069303" y="2714257"/>
                  <a:ext cx="114322" cy="162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" h="314" extrusionOk="0">
                      <a:moveTo>
                        <a:pt x="0" y="4"/>
                      </a:moveTo>
                      <a:lnTo>
                        <a:pt x="1" y="6"/>
                      </a:lnTo>
                      <a:lnTo>
                        <a:pt x="4" y="9"/>
                      </a:lnTo>
                      <a:lnTo>
                        <a:pt x="9" y="15"/>
                      </a:lnTo>
                      <a:lnTo>
                        <a:pt x="11" y="18"/>
                      </a:lnTo>
                      <a:lnTo>
                        <a:pt x="14" y="22"/>
                      </a:lnTo>
                      <a:cubicBezTo>
                        <a:pt x="19" y="29"/>
                        <a:pt x="25" y="36"/>
                        <a:pt x="31" y="43"/>
                      </a:cubicBezTo>
                      <a:lnTo>
                        <a:pt x="31" y="43"/>
                      </a:lnTo>
                      <a:cubicBezTo>
                        <a:pt x="98" y="129"/>
                        <a:pt x="165" y="218"/>
                        <a:pt x="217" y="313"/>
                      </a:cubicBezTo>
                      <a:cubicBezTo>
                        <a:pt x="219" y="312"/>
                        <a:pt x="220" y="311"/>
                        <a:pt x="221" y="310"/>
                      </a:cubicBezTo>
                      <a:cubicBezTo>
                        <a:pt x="165" y="207"/>
                        <a:pt x="90" y="111"/>
                        <a:pt x="17" y="19"/>
                      </a:cubicBezTo>
                      <a:lnTo>
                        <a:pt x="15" y="15"/>
                      </a:lnTo>
                      <a:lnTo>
                        <a:pt x="13" y="13"/>
                      </a:lnTo>
                      <a:lnTo>
                        <a:pt x="4" y="2"/>
                      </a:lnTo>
                      <a:cubicBezTo>
                        <a:pt x="3" y="0"/>
                        <a:pt x="2" y="0"/>
                        <a:pt x="1" y="1"/>
                      </a:cubicBez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0" name="Google Shape;590;p18"/>
                <p:cNvSpPr/>
                <p:nvPr/>
              </p:nvSpPr>
              <p:spPr>
                <a:xfrm>
                  <a:off x="1069303" y="2711970"/>
                  <a:ext cx="86885" cy="185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" h="357" extrusionOk="0">
                      <a:moveTo>
                        <a:pt x="100" y="356"/>
                      </a:moveTo>
                      <a:cubicBezTo>
                        <a:pt x="102" y="356"/>
                        <a:pt x="103" y="356"/>
                        <a:pt x="105" y="355"/>
                      </a:cubicBezTo>
                      <a:cubicBezTo>
                        <a:pt x="90" y="302"/>
                        <a:pt x="75" y="249"/>
                        <a:pt x="60" y="196"/>
                      </a:cubicBezTo>
                      <a:cubicBezTo>
                        <a:pt x="43" y="138"/>
                        <a:pt x="27" y="79"/>
                        <a:pt x="10" y="20"/>
                      </a:cubicBezTo>
                      <a:cubicBezTo>
                        <a:pt x="10" y="19"/>
                        <a:pt x="9" y="19"/>
                        <a:pt x="9" y="18"/>
                      </a:cubicBezTo>
                      <a:cubicBezTo>
                        <a:pt x="10" y="20"/>
                        <a:pt x="11" y="21"/>
                        <a:pt x="12" y="23"/>
                      </a:cubicBezTo>
                      <a:cubicBezTo>
                        <a:pt x="72" y="123"/>
                        <a:pt x="122" y="231"/>
                        <a:pt x="161" y="343"/>
                      </a:cubicBezTo>
                      <a:cubicBezTo>
                        <a:pt x="163" y="342"/>
                        <a:pt x="164" y="342"/>
                        <a:pt x="165" y="341"/>
                      </a:cubicBezTo>
                      <a:cubicBezTo>
                        <a:pt x="130" y="240"/>
                        <a:pt x="85" y="141"/>
                        <a:pt x="32" y="48"/>
                      </a:cubicBezTo>
                      <a:lnTo>
                        <a:pt x="32" y="48"/>
                      </a:lnTo>
                      <a:cubicBezTo>
                        <a:pt x="27" y="39"/>
                        <a:pt x="21" y="30"/>
                        <a:pt x="16" y="20"/>
                      </a:cubicBezTo>
                      <a:lnTo>
                        <a:pt x="15" y="19"/>
                      </a:lnTo>
                      <a:cubicBezTo>
                        <a:pt x="12" y="13"/>
                        <a:pt x="8" y="7"/>
                        <a:pt x="5" y="1"/>
                      </a:cubicBezTo>
                      <a:cubicBezTo>
                        <a:pt x="4" y="0"/>
                        <a:pt x="3" y="0"/>
                        <a:pt x="2" y="0"/>
                      </a:cubicBezTo>
                      <a:cubicBezTo>
                        <a:pt x="1" y="1"/>
                        <a:pt x="0" y="1"/>
                        <a:pt x="1" y="3"/>
                      </a:cubicBezTo>
                      <a:cubicBezTo>
                        <a:pt x="1" y="4"/>
                        <a:pt x="1" y="5"/>
                        <a:pt x="2" y="6"/>
                      </a:cubicBezTo>
                      <a:lnTo>
                        <a:pt x="2" y="6"/>
                      </a:lnTo>
                      <a:cubicBezTo>
                        <a:pt x="2" y="8"/>
                        <a:pt x="2" y="9"/>
                        <a:pt x="3" y="10"/>
                      </a:cubicBezTo>
                      <a:cubicBezTo>
                        <a:pt x="4" y="15"/>
                        <a:pt x="5" y="19"/>
                        <a:pt x="7" y="23"/>
                      </a:cubicBezTo>
                      <a:cubicBezTo>
                        <a:pt x="23" y="82"/>
                        <a:pt x="40" y="139"/>
                        <a:pt x="56" y="198"/>
                      </a:cubicBezTo>
                      <a:cubicBezTo>
                        <a:pt x="71" y="250"/>
                        <a:pt x="86" y="302"/>
                        <a:pt x="101" y="356"/>
                      </a:cubicBezTo>
                      <a:lnTo>
                        <a:pt x="100" y="356"/>
                      </a:ln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1" name="Google Shape;591;p18"/>
                <p:cNvSpPr/>
                <p:nvPr/>
              </p:nvSpPr>
              <p:spPr>
                <a:xfrm>
                  <a:off x="1037293" y="2652521"/>
                  <a:ext cx="324676" cy="205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6" h="398" extrusionOk="0">
                      <a:moveTo>
                        <a:pt x="100" y="192"/>
                      </a:moveTo>
                      <a:cubicBezTo>
                        <a:pt x="139" y="239"/>
                        <a:pt x="183" y="282"/>
                        <a:pt x="229" y="322"/>
                      </a:cubicBezTo>
                      <a:cubicBezTo>
                        <a:pt x="246" y="336"/>
                        <a:pt x="263" y="351"/>
                        <a:pt x="281" y="363"/>
                      </a:cubicBezTo>
                      <a:cubicBezTo>
                        <a:pt x="284" y="365"/>
                        <a:pt x="287" y="367"/>
                        <a:pt x="290" y="368"/>
                      </a:cubicBezTo>
                      <a:cubicBezTo>
                        <a:pt x="303" y="376"/>
                        <a:pt x="317" y="382"/>
                        <a:pt x="332" y="386"/>
                      </a:cubicBezTo>
                      <a:cubicBezTo>
                        <a:pt x="372" y="397"/>
                        <a:pt x="417" y="389"/>
                        <a:pt x="455" y="372"/>
                      </a:cubicBezTo>
                      <a:cubicBezTo>
                        <a:pt x="493" y="354"/>
                        <a:pt x="527" y="327"/>
                        <a:pt x="558" y="300"/>
                      </a:cubicBezTo>
                      <a:cubicBezTo>
                        <a:pt x="576" y="284"/>
                        <a:pt x="593" y="268"/>
                        <a:pt x="606" y="249"/>
                      </a:cubicBezTo>
                      <a:cubicBezTo>
                        <a:pt x="618" y="229"/>
                        <a:pt x="625" y="205"/>
                        <a:pt x="620" y="183"/>
                      </a:cubicBezTo>
                      <a:cubicBezTo>
                        <a:pt x="615" y="159"/>
                        <a:pt x="597" y="139"/>
                        <a:pt x="576" y="127"/>
                      </a:cubicBezTo>
                      <a:cubicBezTo>
                        <a:pt x="576" y="126"/>
                        <a:pt x="575" y="126"/>
                        <a:pt x="575" y="126"/>
                      </a:cubicBezTo>
                      <a:cubicBezTo>
                        <a:pt x="567" y="121"/>
                        <a:pt x="559" y="118"/>
                        <a:pt x="551" y="114"/>
                      </a:cubicBezTo>
                      <a:lnTo>
                        <a:pt x="551" y="114"/>
                      </a:lnTo>
                      <a:cubicBezTo>
                        <a:pt x="537" y="109"/>
                        <a:pt x="522" y="104"/>
                        <a:pt x="507" y="100"/>
                      </a:cubicBezTo>
                      <a:cubicBezTo>
                        <a:pt x="469" y="90"/>
                        <a:pt x="431" y="80"/>
                        <a:pt x="393" y="71"/>
                      </a:cubicBezTo>
                      <a:cubicBezTo>
                        <a:pt x="324" y="54"/>
                        <a:pt x="255" y="39"/>
                        <a:pt x="186" y="25"/>
                      </a:cubicBezTo>
                      <a:cubicBezTo>
                        <a:pt x="166" y="21"/>
                        <a:pt x="146" y="17"/>
                        <a:pt x="127" y="14"/>
                      </a:cubicBezTo>
                      <a:cubicBezTo>
                        <a:pt x="122" y="13"/>
                        <a:pt x="117" y="12"/>
                        <a:pt x="112" y="11"/>
                      </a:cubicBezTo>
                      <a:cubicBezTo>
                        <a:pt x="101" y="9"/>
                        <a:pt x="91" y="7"/>
                        <a:pt x="80" y="6"/>
                      </a:cubicBezTo>
                      <a:cubicBezTo>
                        <a:pt x="62" y="2"/>
                        <a:pt x="43" y="0"/>
                        <a:pt x="25" y="2"/>
                      </a:cubicBezTo>
                      <a:cubicBezTo>
                        <a:pt x="0" y="6"/>
                        <a:pt x="5" y="26"/>
                        <a:pt x="11" y="45"/>
                      </a:cubicBezTo>
                      <a:cubicBezTo>
                        <a:pt x="14" y="54"/>
                        <a:pt x="18" y="63"/>
                        <a:pt x="21" y="71"/>
                      </a:cubicBezTo>
                      <a:cubicBezTo>
                        <a:pt x="22" y="73"/>
                        <a:pt x="23" y="75"/>
                        <a:pt x="24" y="77"/>
                      </a:cubicBezTo>
                      <a:cubicBezTo>
                        <a:pt x="44" y="119"/>
                        <a:pt x="71" y="157"/>
                        <a:pt x="101" y="192"/>
                      </a:cubicBezTo>
                      <a:lnTo>
                        <a:pt x="100" y="192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2" name="Google Shape;592;p18"/>
                <p:cNvSpPr/>
                <p:nvPr/>
              </p:nvSpPr>
              <p:spPr>
                <a:xfrm>
                  <a:off x="870383" y="2657094"/>
                  <a:ext cx="468719" cy="308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595" extrusionOk="0">
                      <a:moveTo>
                        <a:pt x="151" y="386"/>
                      </a:moveTo>
                      <a:cubicBezTo>
                        <a:pt x="163" y="389"/>
                        <a:pt x="174" y="380"/>
                        <a:pt x="182" y="370"/>
                      </a:cubicBezTo>
                      <a:cubicBezTo>
                        <a:pt x="202" y="345"/>
                        <a:pt x="215" y="313"/>
                        <a:pt x="219" y="280"/>
                      </a:cubicBezTo>
                      <a:cubicBezTo>
                        <a:pt x="221" y="258"/>
                        <a:pt x="210" y="230"/>
                        <a:pt x="184" y="246"/>
                      </a:cubicBezTo>
                      <a:cubicBezTo>
                        <a:pt x="164" y="260"/>
                        <a:pt x="151" y="288"/>
                        <a:pt x="144" y="310"/>
                      </a:cubicBezTo>
                      <a:cubicBezTo>
                        <a:pt x="140" y="324"/>
                        <a:pt x="137" y="338"/>
                        <a:pt x="137" y="353"/>
                      </a:cubicBezTo>
                      <a:cubicBezTo>
                        <a:pt x="136" y="360"/>
                        <a:pt x="137" y="366"/>
                        <a:pt x="139" y="372"/>
                      </a:cubicBezTo>
                      <a:cubicBezTo>
                        <a:pt x="141" y="378"/>
                        <a:pt x="145" y="384"/>
                        <a:pt x="151" y="386"/>
                      </a:cubicBezTo>
                      <a:close/>
                      <a:moveTo>
                        <a:pt x="253" y="116"/>
                      </a:moveTo>
                      <a:cubicBezTo>
                        <a:pt x="255" y="117"/>
                        <a:pt x="257" y="118"/>
                        <a:pt x="259" y="119"/>
                      </a:cubicBezTo>
                      <a:cubicBezTo>
                        <a:pt x="252" y="129"/>
                        <a:pt x="248" y="140"/>
                        <a:pt x="247" y="152"/>
                      </a:cubicBezTo>
                      <a:cubicBezTo>
                        <a:pt x="245" y="164"/>
                        <a:pt x="249" y="178"/>
                        <a:pt x="261" y="181"/>
                      </a:cubicBezTo>
                      <a:cubicBezTo>
                        <a:pt x="265" y="182"/>
                        <a:pt x="269" y="182"/>
                        <a:pt x="272" y="181"/>
                      </a:cubicBezTo>
                      <a:cubicBezTo>
                        <a:pt x="273" y="180"/>
                        <a:pt x="274" y="180"/>
                        <a:pt x="275" y="179"/>
                      </a:cubicBezTo>
                      <a:cubicBezTo>
                        <a:pt x="282" y="175"/>
                        <a:pt x="287" y="168"/>
                        <a:pt x="288" y="159"/>
                      </a:cubicBezTo>
                      <a:cubicBezTo>
                        <a:pt x="289" y="143"/>
                        <a:pt x="281" y="127"/>
                        <a:pt x="268" y="117"/>
                      </a:cubicBezTo>
                      <a:cubicBezTo>
                        <a:pt x="279" y="103"/>
                        <a:pt x="294" y="93"/>
                        <a:pt x="310" y="88"/>
                      </a:cubicBezTo>
                      <a:cubicBezTo>
                        <a:pt x="309" y="86"/>
                        <a:pt x="308" y="84"/>
                        <a:pt x="307" y="82"/>
                      </a:cubicBezTo>
                      <a:cubicBezTo>
                        <a:pt x="290" y="87"/>
                        <a:pt x="274" y="99"/>
                        <a:pt x="263" y="113"/>
                      </a:cubicBezTo>
                      <a:cubicBezTo>
                        <a:pt x="260" y="112"/>
                        <a:pt x="258" y="111"/>
                        <a:pt x="255" y="110"/>
                      </a:cubicBezTo>
                      <a:cubicBezTo>
                        <a:pt x="239" y="104"/>
                        <a:pt x="220" y="106"/>
                        <a:pt x="204" y="115"/>
                      </a:cubicBezTo>
                      <a:cubicBezTo>
                        <a:pt x="201" y="119"/>
                        <a:pt x="199" y="123"/>
                        <a:pt x="196" y="128"/>
                      </a:cubicBezTo>
                      <a:cubicBezTo>
                        <a:pt x="198" y="127"/>
                        <a:pt x="199" y="126"/>
                        <a:pt x="200" y="125"/>
                      </a:cubicBezTo>
                      <a:cubicBezTo>
                        <a:pt x="216" y="113"/>
                        <a:pt x="236" y="110"/>
                        <a:pt x="253" y="116"/>
                      </a:cubicBezTo>
                      <a:close/>
                      <a:moveTo>
                        <a:pt x="264" y="123"/>
                      </a:moveTo>
                      <a:cubicBezTo>
                        <a:pt x="275" y="131"/>
                        <a:pt x="282" y="145"/>
                        <a:pt x="281" y="158"/>
                      </a:cubicBezTo>
                      <a:cubicBezTo>
                        <a:pt x="280" y="165"/>
                        <a:pt x="276" y="171"/>
                        <a:pt x="272" y="173"/>
                      </a:cubicBezTo>
                      <a:cubicBezTo>
                        <a:pt x="269" y="175"/>
                        <a:pt x="266" y="176"/>
                        <a:pt x="263" y="175"/>
                      </a:cubicBezTo>
                      <a:cubicBezTo>
                        <a:pt x="255" y="173"/>
                        <a:pt x="252" y="162"/>
                        <a:pt x="253" y="153"/>
                      </a:cubicBezTo>
                      <a:cubicBezTo>
                        <a:pt x="255" y="142"/>
                        <a:pt x="258" y="132"/>
                        <a:pt x="264" y="123"/>
                      </a:cubicBezTo>
                      <a:close/>
                      <a:moveTo>
                        <a:pt x="255" y="329"/>
                      </a:moveTo>
                      <a:cubicBezTo>
                        <a:pt x="255" y="334"/>
                        <a:pt x="257" y="340"/>
                        <a:pt x="261" y="344"/>
                      </a:cubicBezTo>
                      <a:cubicBezTo>
                        <a:pt x="264" y="349"/>
                        <a:pt x="269" y="351"/>
                        <a:pt x="275" y="350"/>
                      </a:cubicBezTo>
                      <a:cubicBezTo>
                        <a:pt x="280" y="350"/>
                        <a:pt x="284" y="347"/>
                        <a:pt x="287" y="343"/>
                      </a:cubicBezTo>
                      <a:cubicBezTo>
                        <a:pt x="290" y="339"/>
                        <a:pt x="292" y="335"/>
                        <a:pt x="293" y="330"/>
                      </a:cubicBezTo>
                      <a:cubicBezTo>
                        <a:pt x="296" y="323"/>
                        <a:pt x="298" y="315"/>
                        <a:pt x="298" y="307"/>
                      </a:cubicBezTo>
                      <a:cubicBezTo>
                        <a:pt x="298" y="299"/>
                        <a:pt x="295" y="291"/>
                        <a:pt x="289" y="286"/>
                      </a:cubicBezTo>
                      <a:cubicBezTo>
                        <a:pt x="264" y="266"/>
                        <a:pt x="252" y="312"/>
                        <a:pt x="255" y="329"/>
                      </a:cubicBezTo>
                      <a:close/>
                      <a:moveTo>
                        <a:pt x="262" y="502"/>
                      </a:moveTo>
                      <a:cubicBezTo>
                        <a:pt x="246" y="504"/>
                        <a:pt x="245" y="533"/>
                        <a:pt x="258" y="540"/>
                      </a:cubicBezTo>
                      <a:cubicBezTo>
                        <a:pt x="265" y="544"/>
                        <a:pt x="274" y="542"/>
                        <a:pt x="279" y="535"/>
                      </a:cubicBezTo>
                      <a:cubicBezTo>
                        <a:pt x="289" y="523"/>
                        <a:pt x="279" y="501"/>
                        <a:pt x="262" y="502"/>
                      </a:cubicBezTo>
                      <a:close/>
                      <a:moveTo>
                        <a:pt x="67" y="547"/>
                      </a:moveTo>
                      <a:cubicBezTo>
                        <a:pt x="54" y="559"/>
                        <a:pt x="54" y="594"/>
                        <a:pt x="79" y="591"/>
                      </a:cubicBezTo>
                      <a:cubicBezTo>
                        <a:pt x="86" y="590"/>
                        <a:pt x="92" y="584"/>
                        <a:pt x="95" y="578"/>
                      </a:cubicBezTo>
                      <a:cubicBezTo>
                        <a:pt x="100" y="568"/>
                        <a:pt x="101" y="556"/>
                        <a:pt x="93" y="548"/>
                      </a:cubicBezTo>
                      <a:cubicBezTo>
                        <a:pt x="86" y="540"/>
                        <a:pt x="74" y="539"/>
                        <a:pt x="67" y="547"/>
                      </a:cubicBezTo>
                      <a:close/>
                      <a:moveTo>
                        <a:pt x="311" y="430"/>
                      </a:moveTo>
                      <a:cubicBezTo>
                        <a:pt x="280" y="425"/>
                        <a:pt x="245" y="438"/>
                        <a:pt x="217" y="465"/>
                      </a:cubicBezTo>
                      <a:cubicBezTo>
                        <a:pt x="194" y="487"/>
                        <a:pt x="178" y="515"/>
                        <a:pt x="162" y="542"/>
                      </a:cubicBezTo>
                      <a:cubicBezTo>
                        <a:pt x="153" y="517"/>
                        <a:pt x="132" y="496"/>
                        <a:pt x="106" y="487"/>
                      </a:cubicBezTo>
                      <a:cubicBezTo>
                        <a:pt x="78" y="478"/>
                        <a:pt x="45" y="484"/>
                        <a:pt x="22" y="503"/>
                      </a:cubicBezTo>
                      <a:cubicBezTo>
                        <a:pt x="16" y="507"/>
                        <a:pt x="11" y="513"/>
                        <a:pt x="6" y="519"/>
                      </a:cubicBezTo>
                      <a:lnTo>
                        <a:pt x="6" y="519"/>
                      </a:lnTo>
                      <a:cubicBezTo>
                        <a:pt x="3" y="528"/>
                        <a:pt x="1" y="536"/>
                        <a:pt x="0" y="545"/>
                      </a:cubicBezTo>
                      <a:cubicBezTo>
                        <a:pt x="5" y="531"/>
                        <a:pt x="14" y="518"/>
                        <a:pt x="26" y="508"/>
                      </a:cubicBezTo>
                      <a:cubicBezTo>
                        <a:pt x="47" y="491"/>
                        <a:pt x="78" y="485"/>
                        <a:pt x="104" y="494"/>
                      </a:cubicBezTo>
                      <a:cubicBezTo>
                        <a:pt x="130" y="503"/>
                        <a:pt x="151" y="525"/>
                        <a:pt x="158" y="552"/>
                      </a:cubicBezTo>
                      <a:cubicBezTo>
                        <a:pt x="159" y="553"/>
                        <a:pt x="160" y="554"/>
                        <a:pt x="161" y="554"/>
                      </a:cubicBezTo>
                      <a:cubicBezTo>
                        <a:pt x="162" y="554"/>
                        <a:pt x="164" y="554"/>
                        <a:pt x="164" y="552"/>
                      </a:cubicBezTo>
                      <a:cubicBezTo>
                        <a:pt x="180" y="523"/>
                        <a:pt x="197" y="493"/>
                        <a:pt x="221" y="470"/>
                      </a:cubicBezTo>
                      <a:cubicBezTo>
                        <a:pt x="248" y="445"/>
                        <a:pt x="281" y="432"/>
                        <a:pt x="310" y="437"/>
                      </a:cubicBezTo>
                      <a:cubicBezTo>
                        <a:pt x="335" y="440"/>
                        <a:pt x="356" y="456"/>
                        <a:pt x="369" y="478"/>
                      </a:cubicBezTo>
                      <a:cubicBezTo>
                        <a:pt x="369" y="474"/>
                        <a:pt x="370" y="471"/>
                        <a:pt x="370" y="467"/>
                      </a:cubicBezTo>
                      <a:cubicBezTo>
                        <a:pt x="356" y="448"/>
                        <a:pt x="335" y="434"/>
                        <a:pt x="311" y="430"/>
                      </a:cubicBezTo>
                      <a:close/>
                      <a:moveTo>
                        <a:pt x="854" y="111"/>
                      </a:moveTo>
                      <a:cubicBezTo>
                        <a:pt x="869" y="108"/>
                        <a:pt x="884" y="109"/>
                        <a:pt x="899" y="114"/>
                      </a:cubicBezTo>
                      <a:cubicBezTo>
                        <a:pt x="891" y="109"/>
                        <a:pt x="883" y="106"/>
                        <a:pt x="875" y="102"/>
                      </a:cubicBezTo>
                      <a:lnTo>
                        <a:pt x="875" y="102"/>
                      </a:lnTo>
                      <a:cubicBezTo>
                        <a:pt x="868" y="102"/>
                        <a:pt x="860" y="102"/>
                        <a:pt x="853" y="104"/>
                      </a:cubicBezTo>
                      <a:cubicBezTo>
                        <a:pt x="824" y="110"/>
                        <a:pt x="798" y="132"/>
                        <a:pt x="788" y="160"/>
                      </a:cubicBezTo>
                      <a:cubicBezTo>
                        <a:pt x="778" y="184"/>
                        <a:pt x="781" y="214"/>
                        <a:pt x="795" y="237"/>
                      </a:cubicBezTo>
                      <a:cubicBezTo>
                        <a:pt x="764" y="232"/>
                        <a:pt x="732" y="226"/>
                        <a:pt x="700" y="231"/>
                      </a:cubicBezTo>
                      <a:cubicBezTo>
                        <a:pt x="662" y="235"/>
                        <a:pt x="629" y="254"/>
                        <a:pt x="613" y="282"/>
                      </a:cubicBezTo>
                      <a:cubicBezTo>
                        <a:pt x="601" y="302"/>
                        <a:pt x="599" y="328"/>
                        <a:pt x="605" y="351"/>
                      </a:cubicBezTo>
                      <a:cubicBezTo>
                        <a:pt x="608" y="353"/>
                        <a:pt x="611" y="355"/>
                        <a:pt x="614" y="356"/>
                      </a:cubicBezTo>
                      <a:cubicBezTo>
                        <a:pt x="605" y="333"/>
                        <a:pt x="606" y="306"/>
                        <a:pt x="619" y="285"/>
                      </a:cubicBezTo>
                      <a:cubicBezTo>
                        <a:pt x="634" y="260"/>
                        <a:pt x="665" y="242"/>
                        <a:pt x="701" y="237"/>
                      </a:cubicBezTo>
                      <a:cubicBezTo>
                        <a:pt x="735" y="233"/>
                        <a:pt x="768" y="239"/>
                        <a:pt x="801" y="245"/>
                      </a:cubicBezTo>
                      <a:cubicBezTo>
                        <a:pt x="802" y="245"/>
                        <a:pt x="804" y="245"/>
                        <a:pt x="805" y="243"/>
                      </a:cubicBezTo>
                      <a:cubicBezTo>
                        <a:pt x="805" y="242"/>
                        <a:pt x="805" y="241"/>
                        <a:pt x="805" y="240"/>
                      </a:cubicBezTo>
                      <a:cubicBezTo>
                        <a:pt x="789" y="218"/>
                        <a:pt x="784" y="187"/>
                        <a:pt x="794" y="162"/>
                      </a:cubicBezTo>
                      <a:cubicBezTo>
                        <a:pt x="804" y="136"/>
                        <a:pt x="827" y="117"/>
                        <a:pt x="854" y="111"/>
                      </a:cubicBezTo>
                      <a:close/>
                      <a:moveTo>
                        <a:pt x="858" y="167"/>
                      </a:moveTo>
                      <a:cubicBezTo>
                        <a:pt x="848" y="168"/>
                        <a:pt x="841" y="176"/>
                        <a:pt x="842" y="187"/>
                      </a:cubicBezTo>
                      <a:cubicBezTo>
                        <a:pt x="844" y="198"/>
                        <a:pt x="854" y="205"/>
                        <a:pt x="865" y="207"/>
                      </a:cubicBezTo>
                      <a:cubicBezTo>
                        <a:pt x="872" y="209"/>
                        <a:pt x="879" y="208"/>
                        <a:pt x="885" y="203"/>
                      </a:cubicBezTo>
                      <a:cubicBezTo>
                        <a:pt x="903" y="186"/>
                        <a:pt x="876" y="165"/>
                        <a:pt x="858" y="167"/>
                      </a:cubicBezTo>
                      <a:close/>
                      <a:moveTo>
                        <a:pt x="556" y="117"/>
                      </a:moveTo>
                      <a:cubicBezTo>
                        <a:pt x="583" y="135"/>
                        <a:pt x="616" y="144"/>
                        <a:pt x="649" y="145"/>
                      </a:cubicBezTo>
                      <a:cubicBezTo>
                        <a:pt x="661" y="145"/>
                        <a:pt x="676" y="142"/>
                        <a:pt x="680" y="131"/>
                      </a:cubicBezTo>
                      <a:cubicBezTo>
                        <a:pt x="682" y="125"/>
                        <a:pt x="680" y="117"/>
                        <a:pt x="677" y="112"/>
                      </a:cubicBezTo>
                      <a:cubicBezTo>
                        <a:pt x="673" y="106"/>
                        <a:pt x="669" y="103"/>
                        <a:pt x="664" y="99"/>
                      </a:cubicBezTo>
                      <a:cubicBezTo>
                        <a:pt x="652" y="90"/>
                        <a:pt x="639" y="83"/>
                        <a:pt x="625" y="77"/>
                      </a:cubicBezTo>
                      <a:cubicBezTo>
                        <a:pt x="604" y="69"/>
                        <a:pt x="574" y="61"/>
                        <a:pt x="551" y="68"/>
                      </a:cubicBezTo>
                      <a:cubicBezTo>
                        <a:pt x="522" y="77"/>
                        <a:pt x="537" y="104"/>
                        <a:pt x="556" y="117"/>
                      </a:cubicBezTo>
                      <a:close/>
                      <a:moveTo>
                        <a:pt x="700" y="289"/>
                      </a:moveTo>
                      <a:cubicBezTo>
                        <a:pt x="689" y="301"/>
                        <a:pt x="700" y="323"/>
                        <a:pt x="716" y="323"/>
                      </a:cubicBezTo>
                      <a:cubicBezTo>
                        <a:pt x="724" y="323"/>
                        <a:pt x="731" y="317"/>
                        <a:pt x="733" y="310"/>
                      </a:cubicBezTo>
                      <a:cubicBezTo>
                        <a:pt x="735" y="295"/>
                        <a:pt x="712" y="277"/>
                        <a:pt x="700" y="289"/>
                      </a:cubicBezTo>
                      <a:close/>
                      <a:moveTo>
                        <a:pt x="571" y="174"/>
                      </a:moveTo>
                      <a:cubicBezTo>
                        <a:pt x="559" y="163"/>
                        <a:pt x="516" y="142"/>
                        <a:pt x="516" y="173"/>
                      </a:cubicBezTo>
                      <a:cubicBezTo>
                        <a:pt x="516" y="181"/>
                        <a:pt x="521" y="189"/>
                        <a:pt x="527" y="194"/>
                      </a:cubicBezTo>
                      <a:cubicBezTo>
                        <a:pt x="533" y="199"/>
                        <a:pt x="540" y="202"/>
                        <a:pt x="548" y="205"/>
                      </a:cubicBezTo>
                      <a:cubicBezTo>
                        <a:pt x="552" y="206"/>
                        <a:pt x="557" y="208"/>
                        <a:pt x="562" y="208"/>
                      </a:cubicBezTo>
                      <a:cubicBezTo>
                        <a:pt x="567" y="208"/>
                        <a:pt x="572" y="207"/>
                        <a:pt x="575" y="203"/>
                      </a:cubicBezTo>
                      <a:cubicBezTo>
                        <a:pt x="579" y="199"/>
                        <a:pt x="580" y="194"/>
                        <a:pt x="579" y="188"/>
                      </a:cubicBezTo>
                      <a:cubicBezTo>
                        <a:pt x="578" y="183"/>
                        <a:pt x="574" y="178"/>
                        <a:pt x="571" y="174"/>
                      </a:cubicBezTo>
                      <a:close/>
                      <a:moveTo>
                        <a:pt x="438" y="56"/>
                      </a:moveTo>
                      <a:cubicBezTo>
                        <a:pt x="428" y="50"/>
                        <a:pt x="416" y="46"/>
                        <a:pt x="405" y="45"/>
                      </a:cubicBezTo>
                      <a:cubicBezTo>
                        <a:pt x="405" y="43"/>
                        <a:pt x="406" y="41"/>
                        <a:pt x="406" y="39"/>
                      </a:cubicBezTo>
                      <a:cubicBezTo>
                        <a:pt x="412" y="22"/>
                        <a:pt x="427" y="8"/>
                        <a:pt x="447" y="3"/>
                      </a:cubicBezTo>
                      <a:cubicBezTo>
                        <a:pt x="448" y="3"/>
                        <a:pt x="449" y="2"/>
                        <a:pt x="451" y="2"/>
                      </a:cubicBezTo>
                      <a:cubicBezTo>
                        <a:pt x="446" y="1"/>
                        <a:pt x="441" y="0"/>
                        <a:pt x="436" y="0"/>
                      </a:cubicBezTo>
                      <a:cubicBezTo>
                        <a:pt x="419" y="7"/>
                        <a:pt x="405" y="20"/>
                        <a:pt x="400" y="36"/>
                      </a:cubicBezTo>
                      <a:cubicBezTo>
                        <a:pt x="399" y="39"/>
                        <a:pt x="399" y="42"/>
                        <a:pt x="398" y="44"/>
                      </a:cubicBezTo>
                      <a:cubicBezTo>
                        <a:pt x="380" y="44"/>
                        <a:pt x="361" y="49"/>
                        <a:pt x="346" y="59"/>
                      </a:cubicBezTo>
                      <a:cubicBezTo>
                        <a:pt x="347" y="61"/>
                        <a:pt x="348" y="63"/>
                        <a:pt x="348" y="65"/>
                      </a:cubicBezTo>
                      <a:cubicBezTo>
                        <a:pt x="363" y="55"/>
                        <a:pt x="380" y="50"/>
                        <a:pt x="397" y="51"/>
                      </a:cubicBezTo>
                      <a:cubicBezTo>
                        <a:pt x="397" y="68"/>
                        <a:pt x="405" y="84"/>
                        <a:pt x="418" y="93"/>
                      </a:cubicBezTo>
                      <a:cubicBezTo>
                        <a:pt x="425" y="97"/>
                        <a:pt x="434" y="98"/>
                        <a:pt x="442" y="96"/>
                      </a:cubicBezTo>
                      <a:cubicBezTo>
                        <a:pt x="443" y="96"/>
                        <a:pt x="444" y="95"/>
                        <a:pt x="445" y="95"/>
                      </a:cubicBezTo>
                      <a:cubicBezTo>
                        <a:pt x="449" y="93"/>
                        <a:pt x="451" y="90"/>
                        <a:pt x="453" y="87"/>
                      </a:cubicBezTo>
                      <a:cubicBezTo>
                        <a:pt x="458" y="75"/>
                        <a:pt x="449" y="63"/>
                        <a:pt x="438" y="56"/>
                      </a:cubicBezTo>
                      <a:close/>
                      <a:moveTo>
                        <a:pt x="446" y="84"/>
                      </a:moveTo>
                      <a:cubicBezTo>
                        <a:pt x="445" y="87"/>
                        <a:pt x="443" y="89"/>
                        <a:pt x="439" y="90"/>
                      </a:cubicBezTo>
                      <a:cubicBezTo>
                        <a:pt x="434" y="92"/>
                        <a:pt x="427" y="90"/>
                        <a:pt x="421" y="87"/>
                      </a:cubicBezTo>
                      <a:cubicBezTo>
                        <a:pt x="410" y="80"/>
                        <a:pt x="404" y="66"/>
                        <a:pt x="404" y="52"/>
                      </a:cubicBezTo>
                      <a:cubicBezTo>
                        <a:pt x="414" y="53"/>
                        <a:pt x="425" y="56"/>
                        <a:pt x="434" y="62"/>
                      </a:cubicBezTo>
                      <a:cubicBezTo>
                        <a:pt x="442" y="67"/>
                        <a:pt x="449" y="76"/>
                        <a:pt x="446" y="8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3" name="Google Shape;593;p18"/>
                <p:cNvSpPr/>
                <p:nvPr/>
              </p:nvSpPr>
              <p:spPr>
                <a:xfrm>
                  <a:off x="895533" y="2657094"/>
                  <a:ext cx="118896" cy="68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134" extrusionOk="0">
                      <a:moveTo>
                        <a:pt x="228" y="23"/>
                      </a:moveTo>
                      <a:cubicBezTo>
                        <a:pt x="185" y="1"/>
                        <a:pt x="131" y="0"/>
                        <a:pt x="87" y="22"/>
                      </a:cubicBezTo>
                      <a:cubicBezTo>
                        <a:pt x="43" y="43"/>
                        <a:pt x="9" y="86"/>
                        <a:pt x="0" y="133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4" name="Google Shape;594;p18"/>
                <p:cNvSpPr/>
                <p:nvPr/>
              </p:nvSpPr>
              <p:spPr>
                <a:xfrm>
                  <a:off x="1025861" y="2572495"/>
                  <a:ext cx="98316" cy="93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" h="183" extrusionOk="0">
                      <a:moveTo>
                        <a:pt x="6" y="182"/>
                      </a:moveTo>
                      <a:cubicBezTo>
                        <a:pt x="0" y="133"/>
                        <a:pt x="19" y="83"/>
                        <a:pt x="55" y="49"/>
                      </a:cubicBezTo>
                      <a:cubicBezTo>
                        <a:pt x="90" y="16"/>
                        <a:pt x="142" y="0"/>
                        <a:pt x="190" y="8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595" name="Google Shape;595;p18"/>
            <p:cNvGrpSpPr/>
            <p:nvPr/>
          </p:nvGrpSpPr>
          <p:grpSpPr>
            <a:xfrm>
              <a:off x="123465" y="3870267"/>
              <a:ext cx="398404" cy="427296"/>
              <a:chOff x="1342665" y="2820442"/>
              <a:chExt cx="398404" cy="427296"/>
            </a:xfrm>
          </p:grpSpPr>
          <p:sp>
            <p:nvSpPr>
              <p:cNvPr id="596" name="Google Shape;596;p18"/>
              <p:cNvSpPr/>
              <p:nvPr/>
            </p:nvSpPr>
            <p:spPr>
              <a:xfrm rot="3721504" flipH="1">
                <a:off x="1430204" y="2868964"/>
                <a:ext cx="158108" cy="293277"/>
              </a:xfrm>
              <a:custGeom>
                <a:avLst/>
                <a:gdLst/>
                <a:ahLst/>
                <a:cxnLst/>
                <a:rect l="l" t="t" r="r" b="b"/>
                <a:pathLst>
                  <a:path w="8634" h="11055" extrusionOk="0">
                    <a:moveTo>
                      <a:pt x="5709" y="0"/>
                    </a:moveTo>
                    <a:cubicBezTo>
                      <a:pt x="7352" y="2426"/>
                      <a:pt x="10205" y="7390"/>
                      <a:pt x="7536" y="8599"/>
                    </a:cubicBezTo>
                    <a:cubicBezTo>
                      <a:pt x="5856" y="9360"/>
                      <a:pt x="3774" y="2780"/>
                      <a:pt x="5489" y="3459"/>
                    </a:cubicBezTo>
                    <a:cubicBezTo>
                      <a:pt x="8106" y="4495"/>
                      <a:pt x="4451" y="11664"/>
                      <a:pt x="1713" y="11011"/>
                    </a:cubicBezTo>
                    <a:cubicBezTo>
                      <a:pt x="-1683" y="10201"/>
                      <a:pt x="869" y="3912"/>
                      <a:pt x="1762" y="536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97" name="Google Shape;597;p18"/>
              <p:cNvSpPr/>
              <p:nvPr/>
            </p:nvSpPr>
            <p:spPr>
              <a:xfrm rot="449445">
                <a:off x="1542128" y="2945409"/>
                <a:ext cx="158121" cy="293272"/>
              </a:xfrm>
              <a:custGeom>
                <a:avLst/>
                <a:gdLst/>
                <a:ahLst/>
                <a:cxnLst/>
                <a:rect l="l" t="t" r="r" b="b"/>
                <a:pathLst>
                  <a:path w="8634" h="11055" extrusionOk="0">
                    <a:moveTo>
                      <a:pt x="5709" y="0"/>
                    </a:moveTo>
                    <a:cubicBezTo>
                      <a:pt x="7352" y="2426"/>
                      <a:pt x="10205" y="7390"/>
                      <a:pt x="7536" y="8599"/>
                    </a:cubicBezTo>
                    <a:cubicBezTo>
                      <a:pt x="5856" y="9360"/>
                      <a:pt x="3774" y="2780"/>
                      <a:pt x="5489" y="3459"/>
                    </a:cubicBezTo>
                    <a:cubicBezTo>
                      <a:pt x="8106" y="4495"/>
                      <a:pt x="4451" y="11664"/>
                      <a:pt x="1713" y="11011"/>
                    </a:cubicBezTo>
                    <a:cubicBezTo>
                      <a:pt x="-1683" y="10201"/>
                      <a:pt x="869" y="3912"/>
                      <a:pt x="1762" y="536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598" name="Google Shape;598;p18"/>
              <p:cNvGrpSpPr/>
              <p:nvPr/>
            </p:nvGrpSpPr>
            <p:grpSpPr>
              <a:xfrm>
                <a:off x="1484591" y="2820442"/>
                <a:ext cx="256478" cy="333770"/>
                <a:chOff x="7109229" y="898367"/>
                <a:chExt cx="256478" cy="333770"/>
              </a:xfrm>
            </p:grpSpPr>
            <p:grpSp>
              <p:nvGrpSpPr>
                <p:cNvPr id="599" name="Google Shape;599;p18"/>
                <p:cNvGrpSpPr/>
                <p:nvPr/>
              </p:nvGrpSpPr>
              <p:grpSpPr>
                <a:xfrm>
                  <a:off x="7109229" y="1053041"/>
                  <a:ext cx="150630" cy="179097"/>
                  <a:chOff x="2099590" y="2692989"/>
                  <a:chExt cx="179663" cy="213668"/>
                </a:xfrm>
              </p:grpSpPr>
              <p:sp>
                <p:nvSpPr>
                  <p:cNvPr id="600" name="Google Shape;600;p18"/>
                  <p:cNvSpPr/>
                  <p:nvPr/>
                </p:nvSpPr>
                <p:spPr>
                  <a:xfrm>
                    <a:off x="2099590" y="2692989"/>
                    <a:ext cx="179663" cy="213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" h="194" extrusionOk="0">
                        <a:moveTo>
                          <a:pt x="164" y="23"/>
                        </a:moveTo>
                        <a:cubicBezTo>
                          <a:pt x="159" y="45"/>
                          <a:pt x="152" y="67"/>
                          <a:pt x="143" y="87"/>
                        </a:cubicBezTo>
                        <a:cubicBezTo>
                          <a:pt x="141" y="93"/>
                          <a:pt x="138" y="99"/>
                          <a:pt x="135" y="104"/>
                        </a:cubicBezTo>
                        <a:cubicBezTo>
                          <a:pt x="129" y="115"/>
                          <a:pt x="123" y="125"/>
                          <a:pt x="115" y="135"/>
                        </a:cubicBezTo>
                        <a:cubicBezTo>
                          <a:pt x="115" y="136"/>
                          <a:pt x="114" y="137"/>
                          <a:pt x="114" y="137"/>
                        </a:cubicBezTo>
                        <a:cubicBezTo>
                          <a:pt x="111" y="141"/>
                          <a:pt x="107" y="145"/>
                          <a:pt x="104" y="148"/>
                        </a:cubicBezTo>
                        <a:cubicBezTo>
                          <a:pt x="78" y="175"/>
                          <a:pt x="41" y="193"/>
                          <a:pt x="4" y="193"/>
                        </a:cubicBezTo>
                        <a:cubicBezTo>
                          <a:pt x="0" y="165"/>
                          <a:pt x="3" y="135"/>
                          <a:pt x="11" y="108"/>
                        </a:cubicBezTo>
                        <a:cubicBezTo>
                          <a:pt x="13" y="102"/>
                          <a:pt x="15" y="97"/>
                          <a:pt x="18" y="91"/>
                        </a:cubicBezTo>
                        <a:cubicBezTo>
                          <a:pt x="19" y="88"/>
                          <a:pt x="20" y="85"/>
                          <a:pt x="22" y="82"/>
                        </a:cubicBezTo>
                        <a:cubicBezTo>
                          <a:pt x="26" y="73"/>
                          <a:pt x="32" y="64"/>
                          <a:pt x="38" y="55"/>
                        </a:cubicBezTo>
                        <a:cubicBezTo>
                          <a:pt x="42" y="50"/>
                          <a:pt x="46" y="44"/>
                          <a:pt x="51" y="39"/>
                        </a:cubicBezTo>
                        <a:cubicBezTo>
                          <a:pt x="65" y="24"/>
                          <a:pt x="80" y="11"/>
                          <a:pt x="98" y="0"/>
                        </a:cubicBezTo>
                        <a:cubicBezTo>
                          <a:pt x="120" y="3"/>
                          <a:pt x="146" y="11"/>
                          <a:pt x="164" y="23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1" name="Google Shape;601;p18"/>
                  <p:cNvSpPr/>
                  <p:nvPr/>
                </p:nvSpPr>
                <p:spPr>
                  <a:xfrm>
                    <a:off x="2114156" y="2790111"/>
                    <a:ext cx="116539" cy="631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" h="58" extrusionOk="0">
                        <a:moveTo>
                          <a:pt x="104" y="44"/>
                        </a:moveTo>
                        <a:cubicBezTo>
                          <a:pt x="104" y="44"/>
                          <a:pt x="103" y="45"/>
                          <a:pt x="103" y="46"/>
                        </a:cubicBezTo>
                        <a:cubicBezTo>
                          <a:pt x="100" y="50"/>
                          <a:pt x="96" y="53"/>
                          <a:pt x="93" y="57"/>
                        </a:cubicBezTo>
                        <a:cubicBezTo>
                          <a:pt x="69" y="32"/>
                          <a:pt x="35" y="17"/>
                          <a:pt x="0" y="17"/>
                        </a:cubicBezTo>
                        <a:cubicBezTo>
                          <a:pt x="2" y="11"/>
                          <a:pt x="4" y="5"/>
                          <a:pt x="6" y="0"/>
                        </a:cubicBezTo>
                        <a:cubicBezTo>
                          <a:pt x="43" y="1"/>
                          <a:pt x="79" y="17"/>
                          <a:pt x="104" y="44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2" name="Google Shape;602;p18"/>
                  <p:cNvSpPr/>
                  <p:nvPr/>
                </p:nvSpPr>
                <p:spPr>
                  <a:xfrm>
                    <a:off x="2143290" y="2731838"/>
                    <a:ext cx="116539" cy="728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" h="66" extrusionOk="0">
                        <a:moveTo>
                          <a:pt x="105" y="48"/>
                        </a:moveTo>
                        <a:cubicBezTo>
                          <a:pt x="103" y="54"/>
                          <a:pt x="100" y="60"/>
                          <a:pt x="97" y="65"/>
                        </a:cubicBezTo>
                        <a:cubicBezTo>
                          <a:pt x="74" y="35"/>
                          <a:pt x="37" y="17"/>
                          <a:pt x="0" y="16"/>
                        </a:cubicBezTo>
                        <a:cubicBezTo>
                          <a:pt x="4" y="10"/>
                          <a:pt x="8" y="5"/>
                          <a:pt x="13" y="0"/>
                        </a:cubicBezTo>
                        <a:cubicBezTo>
                          <a:pt x="48" y="4"/>
                          <a:pt x="82" y="21"/>
                          <a:pt x="105" y="48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603" name="Google Shape;603;p18"/>
                <p:cNvGrpSpPr/>
                <p:nvPr/>
              </p:nvGrpSpPr>
              <p:grpSpPr>
                <a:xfrm>
                  <a:off x="7186578" y="898367"/>
                  <a:ext cx="179128" cy="207586"/>
                  <a:chOff x="2191848" y="2508459"/>
                  <a:chExt cx="213655" cy="247657"/>
                </a:xfrm>
              </p:grpSpPr>
              <p:grpSp>
                <p:nvGrpSpPr>
                  <p:cNvPr id="604" name="Google Shape;604;p18"/>
                  <p:cNvGrpSpPr/>
                  <p:nvPr/>
                </p:nvGrpSpPr>
                <p:grpSpPr>
                  <a:xfrm>
                    <a:off x="2191848" y="2581301"/>
                    <a:ext cx="150531" cy="174814"/>
                    <a:chOff x="2191848" y="2581301"/>
                    <a:chExt cx="150531" cy="174814"/>
                  </a:xfrm>
                </p:grpSpPr>
                <p:sp>
                  <p:nvSpPr>
                    <p:cNvPr id="605" name="Google Shape;605;p18"/>
                    <p:cNvSpPr/>
                    <p:nvPr/>
                  </p:nvSpPr>
                  <p:spPr>
                    <a:xfrm>
                      <a:off x="2235552" y="2581301"/>
                      <a:ext cx="106827" cy="10683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" h="97" extrusionOk="0">
                          <a:moveTo>
                            <a:pt x="90" y="36"/>
                          </a:moveTo>
                          <a:cubicBezTo>
                            <a:pt x="97" y="59"/>
                            <a:pt x="84" y="83"/>
                            <a:pt x="61" y="90"/>
                          </a:cubicBezTo>
                          <a:cubicBezTo>
                            <a:pt x="38" y="96"/>
                            <a:pt x="14" y="83"/>
                            <a:pt x="7" y="60"/>
                          </a:cubicBezTo>
                          <a:cubicBezTo>
                            <a:pt x="0" y="37"/>
                            <a:pt x="14" y="13"/>
                            <a:pt x="36" y="7"/>
                          </a:cubicBezTo>
                          <a:cubicBezTo>
                            <a:pt x="59" y="0"/>
                            <a:pt x="83" y="13"/>
                            <a:pt x="90" y="36"/>
                          </a:cubicBezTo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06" name="Google Shape;606;p18"/>
                    <p:cNvSpPr/>
                    <p:nvPr/>
                  </p:nvSpPr>
                  <p:spPr>
                    <a:xfrm>
                      <a:off x="2191848" y="2634717"/>
                      <a:ext cx="121393" cy="1213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0" h="110" extrusionOk="0">
                          <a:moveTo>
                            <a:pt x="101" y="41"/>
                          </a:moveTo>
                          <a:cubicBezTo>
                            <a:pt x="109" y="67"/>
                            <a:pt x="94" y="94"/>
                            <a:pt x="68" y="101"/>
                          </a:cubicBezTo>
                          <a:cubicBezTo>
                            <a:pt x="42" y="109"/>
                            <a:pt x="15" y="94"/>
                            <a:pt x="8" y="68"/>
                          </a:cubicBezTo>
                          <a:cubicBezTo>
                            <a:pt x="0" y="42"/>
                            <a:pt x="15" y="15"/>
                            <a:pt x="41" y="8"/>
                          </a:cubicBezTo>
                          <a:cubicBezTo>
                            <a:pt x="67" y="0"/>
                            <a:pt x="94" y="15"/>
                            <a:pt x="101" y="41"/>
                          </a:cubicBezTo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607" name="Google Shape;607;p18"/>
                  <p:cNvSpPr/>
                  <p:nvPr/>
                </p:nvSpPr>
                <p:spPr>
                  <a:xfrm>
                    <a:off x="2293821" y="2508459"/>
                    <a:ext cx="9712" cy="106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" h="98" extrusionOk="0">
                        <a:moveTo>
                          <a:pt x="0" y="97"/>
                        </a:moveTo>
                        <a:cubicBezTo>
                          <a:pt x="3" y="65"/>
                          <a:pt x="6" y="33"/>
                          <a:pt x="9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8" name="Google Shape;608;p18"/>
                  <p:cNvSpPr/>
                  <p:nvPr/>
                </p:nvSpPr>
                <p:spPr>
                  <a:xfrm>
                    <a:off x="2318099" y="2566732"/>
                    <a:ext cx="87405" cy="437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" h="40" extrusionOk="0">
                        <a:moveTo>
                          <a:pt x="0" y="39"/>
                        </a:moveTo>
                        <a:cubicBezTo>
                          <a:pt x="26" y="26"/>
                          <a:pt x="52" y="13"/>
                          <a:pt x="79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609" name="Google Shape;609;p18"/>
              <p:cNvSpPr/>
              <p:nvPr/>
            </p:nvSpPr>
            <p:spPr>
              <a:xfrm>
                <a:off x="1533453" y="3052659"/>
                <a:ext cx="2286" cy="228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rgbClr val="FFE67B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177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19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12" name="Google Shape;612;p19"/>
          <p:cNvGrpSpPr/>
          <p:nvPr/>
        </p:nvGrpSpPr>
        <p:grpSpPr>
          <a:xfrm>
            <a:off x="-500695" y="-322065"/>
            <a:ext cx="13322566" cy="7435333"/>
            <a:chOff x="-376453" y="-241549"/>
            <a:chExt cx="10016705" cy="5576500"/>
          </a:xfrm>
        </p:grpSpPr>
        <p:sp>
          <p:nvSpPr>
            <p:cNvPr id="613" name="Google Shape;613;p19"/>
            <p:cNvSpPr/>
            <p:nvPr/>
          </p:nvSpPr>
          <p:spPr>
            <a:xfrm>
              <a:off x="8227802" y="-241549"/>
              <a:ext cx="1412449" cy="572700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19"/>
            <p:cNvSpPr/>
            <p:nvPr/>
          </p:nvSpPr>
          <p:spPr>
            <a:xfrm>
              <a:off x="-376453" y="1524924"/>
              <a:ext cx="924000" cy="374650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19"/>
            <p:cNvSpPr/>
            <p:nvPr/>
          </p:nvSpPr>
          <p:spPr>
            <a:xfrm>
              <a:off x="8659597" y="3525174"/>
              <a:ext cx="924000" cy="374650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6" name="Google Shape;616;p19"/>
            <p:cNvGrpSpPr/>
            <p:nvPr/>
          </p:nvGrpSpPr>
          <p:grpSpPr>
            <a:xfrm>
              <a:off x="3054526" y="4762250"/>
              <a:ext cx="2051825" cy="572701"/>
              <a:chOff x="3054526" y="4762250"/>
              <a:chExt cx="2051825" cy="572701"/>
            </a:xfrm>
          </p:grpSpPr>
          <p:sp>
            <p:nvSpPr>
              <p:cNvPr id="617" name="Google Shape;617;p19"/>
              <p:cNvSpPr/>
              <p:nvPr/>
            </p:nvSpPr>
            <p:spPr>
              <a:xfrm>
                <a:off x="3693902" y="4762251"/>
                <a:ext cx="1412450" cy="572700"/>
              </a:xfrm>
              <a:custGeom>
                <a:avLst/>
                <a:gdLst/>
                <a:ahLst/>
                <a:cxnLst/>
                <a:rect l="l" t="t" r="r" b="b"/>
                <a:pathLst>
                  <a:path w="2100" h="850" extrusionOk="0">
                    <a:moveTo>
                      <a:pt x="330" y="849"/>
                    </a:moveTo>
                    <a:lnTo>
                      <a:pt x="1807" y="849"/>
                    </a:lnTo>
                    <a:cubicBezTo>
                      <a:pt x="1985" y="849"/>
                      <a:pt x="2099" y="658"/>
                      <a:pt x="2014" y="502"/>
                    </a:cubicBezTo>
                    <a:cubicBezTo>
                      <a:pt x="1883" y="258"/>
                      <a:pt x="1671" y="0"/>
                      <a:pt x="1408" y="149"/>
                    </a:cubicBezTo>
                    <a:cubicBezTo>
                      <a:pt x="1275" y="224"/>
                      <a:pt x="1114" y="230"/>
                      <a:pt x="980" y="158"/>
                    </a:cubicBezTo>
                    <a:cubicBezTo>
                      <a:pt x="847" y="86"/>
                      <a:pt x="676" y="55"/>
                      <a:pt x="525" y="221"/>
                    </a:cubicBezTo>
                    <a:cubicBezTo>
                      <a:pt x="455" y="299"/>
                      <a:pt x="364" y="356"/>
                      <a:pt x="264" y="387"/>
                    </a:cubicBezTo>
                    <a:cubicBezTo>
                      <a:pt x="259" y="389"/>
                      <a:pt x="254" y="390"/>
                      <a:pt x="250" y="392"/>
                    </a:cubicBezTo>
                    <a:cubicBezTo>
                      <a:pt x="0" y="477"/>
                      <a:pt x="67" y="849"/>
                      <a:pt x="330" y="849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19"/>
              <p:cNvSpPr/>
              <p:nvPr/>
            </p:nvSpPr>
            <p:spPr>
              <a:xfrm flipH="1">
                <a:off x="3054526" y="4762250"/>
                <a:ext cx="702198" cy="284718"/>
              </a:xfrm>
              <a:custGeom>
                <a:avLst/>
                <a:gdLst/>
                <a:ahLst/>
                <a:cxnLst/>
                <a:rect l="l" t="t" r="r" b="b"/>
                <a:pathLst>
                  <a:path w="2100" h="850" extrusionOk="0">
                    <a:moveTo>
                      <a:pt x="330" y="849"/>
                    </a:moveTo>
                    <a:lnTo>
                      <a:pt x="1807" y="849"/>
                    </a:lnTo>
                    <a:cubicBezTo>
                      <a:pt x="1985" y="849"/>
                      <a:pt x="2099" y="658"/>
                      <a:pt x="2014" y="502"/>
                    </a:cubicBezTo>
                    <a:cubicBezTo>
                      <a:pt x="1883" y="258"/>
                      <a:pt x="1671" y="0"/>
                      <a:pt x="1408" y="149"/>
                    </a:cubicBezTo>
                    <a:cubicBezTo>
                      <a:pt x="1275" y="224"/>
                      <a:pt x="1114" y="230"/>
                      <a:pt x="980" y="158"/>
                    </a:cubicBezTo>
                    <a:cubicBezTo>
                      <a:pt x="847" y="86"/>
                      <a:pt x="676" y="55"/>
                      <a:pt x="525" y="221"/>
                    </a:cubicBezTo>
                    <a:cubicBezTo>
                      <a:pt x="455" y="299"/>
                      <a:pt x="364" y="356"/>
                      <a:pt x="264" y="387"/>
                    </a:cubicBezTo>
                    <a:cubicBezTo>
                      <a:pt x="259" y="389"/>
                      <a:pt x="254" y="390"/>
                      <a:pt x="250" y="392"/>
                    </a:cubicBezTo>
                    <a:cubicBezTo>
                      <a:pt x="0" y="477"/>
                      <a:pt x="67" y="849"/>
                      <a:pt x="330" y="849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9" name="Google Shape;619;p19"/>
          <p:cNvGrpSpPr/>
          <p:nvPr/>
        </p:nvGrpSpPr>
        <p:grpSpPr>
          <a:xfrm>
            <a:off x="-129280" y="15"/>
            <a:ext cx="12815867" cy="6736263"/>
            <a:chOff x="-97200" y="11"/>
            <a:chExt cx="9635738" cy="5052197"/>
          </a:xfrm>
        </p:grpSpPr>
        <p:grpSp>
          <p:nvGrpSpPr>
            <p:cNvPr id="620" name="Google Shape;620;p19"/>
            <p:cNvGrpSpPr/>
            <p:nvPr/>
          </p:nvGrpSpPr>
          <p:grpSpPr>
            <a:xfrm>
              <a:off x="-97200" y="4288925"/>
              <a:ext cx="1318338" cy="763271"/>
              <a:chOff x="-97200" y="4288925"/>
              <a:chExt cx="1318338" cy="763271"/>
            </a:xfrm>
          </p:grpSpPr>
          <p:sp>
            <p:nvSpPr>
              <p:cNvPr id="621" name="Google Shape;621;p19"/>
              <p:cNvSpPr/>
              <p:nvPr/>
            </p:nvSpPr>
            <p:spPr>
              <a:xfrm>
                <a:off x="-97200" y="4288925"/>
                <a:ext cx="1005400" cy="630150"/>
              </a:xfrm>
              <a:custGeom>
                <a:avLst/>
                <a:gdLst/>
                <a:ahLst/>
                <a:cxnLst/>
                <a:rect l="l" t="t" r="r" b="b"/>
                <a:pathLst>
                  <a:path w="40216" h="25206" extrusionOk="0">
                    <a:moveTo>
                      <a:pt x="0" y="0"/>
                    </a:moveTo>
                    <a:cubicBezTo>
                      <a:pt x="2874" y="9578"/>
                      <a:pt x="14959" y="18892"/>
                      <a:pt x="24765" y="16933"/>
                    </a:cubicBezTo>
                    <a:cubicBezTo>
                      <a:pt x="27395" y="16407"/>
                      <a:pt x="30828" y="10792"/>
                      <a:pt x="28363" y="9736"/>
                    </a:cubicBezTo>
                    <a:cubicBezTo>
                      <a:pt x="24931" y="8265"/>
                      <a:pt x="22949" y="16566"/>
                      <a:pt x="24130" y="20108"/>
                    </a:cubicBezTo>
                    <a:cubicBezTo>
                      <a:pt x="25847" y="25258"/>
                      <a:pt x="37206" y="27166"/>
                      <a:pt x="40216" y="2264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622" name="Google Shape;622;p19"/>
              <p:cNvGrpSpPr/>
              <p:nvPr/>
            </p:nvGrpSpPr>
            <p:grpSpPr>
              <a:xfrm rot="5139040">
                <a:off x="813939" y="4647381"/>
                <a:ext cx="421996" cy="361439"/>
                <a:chOff x="868096" y="2572495"/>
                <a:chExt cx="493874" cy="423003"/>
              </a:xfrm>
            </p:grpSpPr>
            <p:sp>
              <p:nvSpPr>
                <p:cNvPr id="623" name="Google Shape;623;p19"/>
                <p:cNvSpPr/>
                <p:nvPr/>
              </p:nvSpPr>
              <p:spPr>
                <a:xfrm>
                  <a:off x="996137" y="2645663"/>
                  <a:ext cx="169196" cy="2172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417" extrusionOk="0">
                      <a:moveTo>
                        <a:pt x="11" y="87"/>
                      </a:moveTo>
                      <a:cubicBezTo>
                        <a:pt x="16" y="114"/>
                        <a:pt x="34" y="135"/>
                        <a:pt x="52" y="156"/>
                      </a:cubicBezTo>
                      <a:cubicBezTo>
                        <a:pt x="125" y="241"/>
                        <a:pt x="201" y="326"/>
                        <a:pt x="286" y="401"/>
                      </a:cubicBezTo>
                      <a:cubicBezTo>
                        <a:pt x="295" y="408"/>
                        <a:pt x="308" y="416"/>
                        <a:pt x="317" y="409"/>
                      </a:cubicBezTo>
                      <a:cubicBezTo>
                        <a:pt x="326" y="402"/>
                        <a:pt x="321" y="388"/>
                        <a:pt x="316" y="377"/>
                      </a:cubicBezTo>
                      <a:cubicBezTo>
                        <a:pt x="283" y="310"/>
                        <a:pt x="250" y="243"/>
                        <a:pt x="216" y="177"/>
                      </a:cubicBezTo>
                      <a:cubicBezTo>
                        <a:pt x="195" y="134"/>
                        <a:pt x="174" y="91"/>
                        <a:pt x="142" y="56"/>
                      </a:cubicBezTo>
                      <a:cubicBezTo>
                        <a:pt x="130" y="42"/>
                        <a:pt x="116" y="29"/>
                        <a:pt x="99" y="21"/>
                      </a:cubicBezTo>
                      <a:cubicBezTo>
                        <a:pt x="53" y="0"/>
                        <a:pt x="0" y="36"/>
                        <a:pt x="11" y="87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4" name="Google Shape;624;p19"/>
                <p:cNvSpPr/>
                <p:nvPr/>
              </p:nvSpPr>
              <p:spPr>
                <a:xfrm>
                  <a:off x="1037293" y="2737122"/>
                  <a:ext cx="116608" cy="189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" h="368" extrusionOk="0">
                      <a:moveTo>
                        <a:pt x="223" y="266"/>
                      </a:moveTo>
                      <a:cubicBezTo>
                        <a:pt x="221" y="276"/>
                        <a:pt x="216" y="285"/>
                        <a:pt x="209" y="292"/>
                      </a:cubicBezTo>
                      <a:cubicBezTo>
                        <a:pt x="208" y="293"/>
                        <a:pt x="207" y="295"/>
                        <a:pt x="206" y="296"/>
                      </a:cubicBezTo>
                      <a:cubicBezTo>
                        <a:pt x="202" y="300"/>
                        <a:pt x="198" y="304"/>
                        <a:pt x="194" y="307"/>
                      </a:cubicBezTo>
                      <a:cubicBezTo>
                        <a:pt x="183" y="316"/>
                        <a:pt x="172" y="324"/>
                        <a:pt x="161" y="331"/>
                      </a:cubicBezTo>
                      <a:cubicBezTo>
                        <a:pt x="159" y="332"/>
                        <a:pt x="158" y="333"/>
                        <a:pt x="157" y="333"/>
                      </a:cubicBezTo>
                      <a:cubicBezTo>
                        <a:pt x="147" y="340"/>
                        <a:pt x="137" y="345"/>
                        <a:pt x="127" y="351"/>
                      </a:cubicBezTo>
                      <a:cubicBezTo>
                        <a:pt x="120" y="354"/>
                        <a:pt x="112" y="357"/>
                        <a:pt x="105" y="360"/>
                      </a:cubicBezTo>
                      <a:cubicBezTo>
                        <a:pt x="104" y="360"/>
                        <a:pt x="102" y="361"/>
                        <a:pt x="101" y="361"/>
                      </a:cubicBezTo>
                      <a:cubicBezTo>
                        <a:pt x="79" y="367"/>
                        <a:pt x="57" y="366"/>
                        <a:pt x="37" y="349"/>
                      </a:cubicBezTo>
                      <a:cubicBezTo>
                        <a:pt x="19" y="334"/>
                        <a:pt x="16" y="317"/>
                        <a:pt x="15" y="294"/>
                      </a:cubicBezTo>
                      <a:cubicBezTo>
                        <a:pt x="12" y="261"/>
                        <a:pt x="10" y="229"/>
                        <a:pt x="8" y="196"/>
                      </a:cubicBezTo>
                      <a:cubicBezTo>
                        <a:pt x="6" y="163"/>
                        <a:pt x="4" y="130"/>
                        <a:pt x="3" y="97"/>
                      </a:cubicBezTo>
                      <a:cubicBezTo>
                        <a:pt x="2" y="80"/>
                        <a:pt x="2" y="63"/>
                        <a:pt x="1" y="46"/>
                      </a:cubicBezTo>
                      <a:cubicBezTo>
                        <a:pt x="1" y="38"/>
                        <a:pt x="1" y="30"/>
                        <a:pt x="1" y="22"/>
                      </a:cubicBezTo>
                      <a:cubicBezTo>
                        <a:pt x="1" y="20"/>
                        <a:pt x="1" y="17"/>
                        <a:pt x="1" y="13"/>
                      </a:cubicBezTo>
                      <a:lnTo>
                        <a:pt x="1" y="12"/>
                      </a:lnTo>
                      <a:cubicBezTo>
                        <a:pt x="2" y="7"/>
                        <a:pt x="2" y="1"/>
                        <a:pt x="0" y="0"/>
                      </a:cubicBezTo>
                      <a:cubicBezTo>
                        <a:pt x="1" y="1"/>
                        <a:pt x="2" y="2"/>
                        <a:pt x="4" y="3"/>
                      </a:cubicBezTo>
                      <a:cubicBezTo>
                        <a:pt x="6" y="5"/>
                        <a:pt x="8" y="7"/>
                        <a:pt x="10" y="10"/>
                      </a:cubicBezTo>
                      <a:cubicBezTo>
                        <a:pt x="77" y="71"/>
                        <a:pt x="139" y="137"/>
                        <a:pt x="198" y="207"/>
                      </a:cubicBezTo>
                      <a:cubicBezTo>
                        <a:pt x="212" y="224"/>
                        <a:pt x="226" y="244"/>
                        <a:pt x="223" y="266"/>
                      </a:cubicBez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5" name="Google Shape;625;p19"/>
                <p:cNvSpPr/>
                <p:nvPr/>
              </p:nvSpPr>
              <p:spPr>
                <a:xfrm>
                  <a:off x="1035007" y="2732549"/>
                  <a:ext cx="54875" cy="189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" h="367" extrusionOk="0">
                      <a:moveTo>
                        <a:pt x="4" y="2"/>
                      </a:moveTo>
                      <a:lnTo>
                        <a:pt x="4" y="4"/>
                      </a:lnTo>
                      <a:lnTo>
                        <a:pt x="6" y="8"/>
                      </a:lnTo>
                      <a:lnTo>
                        <a:pt x="7" y="16"/>
                      </a:lnTo>
                      <a:lnTo>
                        <a:pt x="8" y="19"/>
                      </a:lnTo>
                      <a:lnTo>
                        <a:pt x="9" y="24"/>
                      </a:lnTo>
                      <a:cubicBezTo>
                        <a:pt x="11" y="31"/>
                        <a:pt x="13" y="40"/>
                        <a:pt x="15" y="49"/>
                      </a:cubicBezTo>
                      <a:lnTo>
                        <a:pt x="15" y="49"/>
                      </a:lnTo>
                      <a:cubicBezTo>
                        <a:pt x="40" y="156"/>
                        <a:pt x="66" y="264"/>
                        <a:pt x="107" y="365"/>
                      </a:cubicBezTo>
                      <a:cubicBezTo>
                        <a:pt x="106" y="365"/>
                        <a:pt x="104" y="366"/>
                        <a:pt x="103" y="366"/>
                      </a:cubicBezTo>
                      <a:cubicBezTo>
                        <a:pt x="58" y="257"/>
                        <a:pt x="31" y="139"/>
                        <a:pt x="5" y="25"/>
                      </a:cubicBezTo>
                      <a:lnTo>
                        <a:pt x="4" y="20"/>
                      </a:lnTo>
                      <a:lnTo>
                        <a:pt x="3" y="18"/>
                      </a:lnTo>
                      <a:lnTo>
                        <a:pt x="0" y="3"/>
                      </a:lnTo>
                      <a:cubicBezTo>
                        <a:pt x="0" y="2"/>
                        <a:pt x="0" y="1"/>
                        <a:pt x="2" y="0"/>
                      </a:cubicBezTo>
                      <a:lnTo>
                        <a:pt x="2" y="0"/>
                      </a:lnTo>
                      <a:lnTo>
                        <a:pt x="2" y="0"/>
                      </a:lnTo>
                      <a:cubicBezTo>
                        <a:pt x="2" y="0"/>
                        <a:pt x="4" y="1"/>
                        <a:pt x="4" y="2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6" name="Google Shape;626;p19"/>
                <p:cNvSpPr/>
                <p:nvPr/>
              </p:nvSpPr>
              <p:spPr>
                <a:xfrm>
                  <a:off x="1032720" y="2732549"/>
                  <a:ext cx="112035" cy="178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" h="343" extrusionOk="0">
                      <a:moveTo>
                        <a:pt x="215" y="301"/>
                      </a:moveTo>
                      <a:cubicBezTo>
                        <a:pt x="214" y="302"/>
                        <a:pt x="213" y="304"/>
                        <a:pt x="212" y="305"/>
                      </a:cubicBezTo>
                      <a:cubicBezTo>
                        <a:pt x="180" y="259"/>
                        <a:pt x="149" y="214"/>
                        <a:pt x="117" y="169"/>
                      </a:cubicBezTo>
                      <a:cubicBezTo>
                        <a:pt x="82" y="119"/>
                        <a:pt x="47" y="69"/>
                        <a:pt x="11" y="19"/>
                      </a:cubicBezTo>
                      <a:cubicBezTo>
                        <a:pt x="11" y="19"/>
                        <a:pt x="11" y="18"/>
                        <a:pt x="10" y="18"/>
                      </a:cubicBezTo>
                      <a:cubicBezTo>
                        <a:pt x="11" y="20"/>
                        <a:pt x="11" y="21"/>
                        <a:pt x="12" y="23"/>
                      </a:cubicBezTo>
                      <a:cubicBezTo>
                        <a:pt x="53" y="132"/>
                        <a:pt x="105" y="239"/>
                        <a:pt x="167" y="340"/>
                      </a:cubicBezTo>
                      <a:cubicBezTo>
                        <a:pt x="165" y="341"/>
                        <a:pt x="164" y="342"/>
                        <a:pt x="163" y="342"/>
                      </a:cubicBezTo>
                      <a:cubicBezTo>
                        <a:pt x="107" y="251"/>
                        <a:pt x="59" y="154"/>
                        <a:pt x="19" y="53"/>
                      </a:cubicBezTo>
                      <a:lnTo>
                        <a:pt x="19" y="53"/>
                      </a:lnTo>
                      <a:cubicBezTo>
                        <a:pt x="15" y="43"/>
                        <a:pt x="11" y="33"/>
                        <a:pt x="8" y="24"/>
                      </a:cubicBezTo>
                      <a:cubicBezTo>
                        <a:pt x="8" y="23"/>
                        <a:pt x="7" y="23"/>
                        <a:pt x="7" y="22"/>
                      </a:cubicBezTo>
                      <a:cubicBezTo>
                        <a:pt x="5" y="16"/>
                        <a:pt x="2" y="10"/>
                        <a:pt x="0" y="3"/>
                      </a:cubicBezTo>
                      <a:cubicBezTo>
                        <a:pt x="0" y="2"/>
                        <a:pt x="0" y="1"/>
                        <a:pt x="1" y="1"/>
                      </a:cubicBezTo>
                      <a:cubicBezTo>
                        <a:pt x="2" y="0"/>
                        <a:pt x="3" y="0"/>
                        <a:pt x="4" y="1"/>
                      </a:cubicBezTo>
                      <a:cubicBezTo>
                        <a:pt x="5" y="2"/>
                        <a:pt x="6" y="3"/>
                        <a:pt x="6" y="4"/>
                      </a:cubicBezTo>
                      <a:lnTo>
                        <a:pt x="6" y="4"/>
                      </a:lnTo>
                      <a:cubicBezTo>
                        <a:pt x="7" y="5"/>
                        <a:pt x="8" y="6"/>
                        <a:pt x="8" y="7"/>
                      </a:cubicBezTo>
                      <a:cubicBezTo>
                        <a:pt x="11" y="11"/>
                        <a:pt x="14" y="15"/>
                        <a:pt x="16" y="19"/>
                      </a:cubicBezTo>
                      <a:cubicBezTo>
                        <a:pt x="52" y="68"/>
                        <a:pt x="86" y="117"/>
                        <a:pt x="121" y="167"/>
                      </a:cubicBezTo>
                      <a:cubicBezTo>
                        <a:pt x="152" y="211"/>
                        <a:pt x="183" y="256"/>
                        <a:pt x="215" y="301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7" name="Google Shape;627;p19"/>
                <p:cNvSpPr/>
                <p:nvPr/>
              </p:nvSpPr>
              <p:spPr>
                <a:xfrm>
                  <a:off x="868096" y="2670813"/>
                  <a:ext cx="194347" cy="324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627" extrusionOk="0">
                      <a:moveTo>
                        <a:pt x="355" y="195"/>
                      </a:moveTo>
                      <a:cubicBezTo>
                        <a:pt x="367" y="255"/>
                        <a:pt x="372" y="316"/>
                        <a:pt x="374" y="377"/>
                      </a:cubicBezTo>
                      <a:cubicBezTo>
                        <a:pt x="375" y="399"/>
                        <a:pt x="376" y="421"/>
                        <a:pt x="373" y="443"/>
                      </a:cubicBezTo>
                      <a:cubicBezTo>
                        <a:pt x="373" y="447"/>
                        <a:pt x="372" y="450"/>
                        <a:pt x="372" y="454"/>
                      </a:cubicBezTo>
                      <a:cubicBezTo>
                        <a:pt x="369" y="469"/>
                        <a:pt x="366" y="483"/>
                        <a:pt x="359" y="497"/>
                      </a:cubicBezTo>
                      <a:cubicBezTo>
                        <a:pt x="342" y="536"/>
                        <a:pt x="308" y="565"/>
                        <a:pt x="271" y="583"/>
                      </a:cubicBezTo>
                      <a:cubicBezTo>
                        <a:pt x="233" y="602"/>
                        <a:pt x="191" y="611"/>
                        <a:pt x="150" y="618"/>
                      </a:cubicBezTo>
                      <a:cubicBezTo>
                        <a:pt x="127" y="622"/>
                        <a:pt x="103" y="626"/>
                        <a:pt x="80" y="623"/>
                      </a:cubicBezTo>
                      <a:cubicBezTo>
                        <a:pt x="57" y="621"/>
                        <a:pt x="34" y="610"/>
                        <a:pt x="19" y="592"/>
                      </a:cubicBezTo>
                      <a:cubicBezTo>
                        <a:pt x="4" y="572"/>
                        <a:pt x="0" y="546"/>
                        <a:pt x="3" y="522"/>
                      </a:cubicBezTo>
                      <a:cubicBezTo>
                        <a:pt x="3" y="521"/>
                        <a:pt x="3" y="521"/>
                        <a:pt x="4" y="521"/>
                      </a:cubicBezTo>
                      <a:cubicBezTo>
                        <a:pt x="5" y="512"/>
                        <a:pt x="7" y="503"/>
                        <a:pt x="9" y="495"/>
                      </a:cubicBezTo>
                      <a:lnTo>
                        <a:pt x="9" y="495"/>
                      </a:lnTo>
                      <a:cubicBezTo>
                        <a:pt x="14" y="480"/>
                        <a:pt x="20" y="466"/>
                        <a:pt x="26" y="452"/>
                      </a:cubicBezTo>
                      <a:cubicBezTo>
                        <a:pt x="42" y="416"/>
                        <a:pt x="59" y="380"/>
                        <a:pt x="76" y="344"/>
                      </a:cubicBezTo>
                      <a:cubicBezTo>
                        <a:pt x="106" y="281"/>
                        <a:pt x="138" y="217"/>
                        <a:pt x="171" y="155"/>
                      </a:cubicBezTo>
                      <a:cubicBezTo>
                        <a:pt x="180" y="138"/>
                        <a:pt x="190" y="121"/>
                        <a:pt x="199" y="103"/>
                      </a:cubicBezTo>
                      <a:cubicBezTo>
                        <a:pt x="202" y="99"/>
                        <a:pt x="204" y="94"/>
                        <a:pt x="207" y="90"/>
                      </a:cubicBezTo>
                      <a:cubicBezTo>
                        <a:pt x="212" y="81"/>
                        <a:pt x="217" y="71"/>
                        <a:pt x="223" y="62"/>
                      </a:cubicBezTo>
                      <a:cubicBezTo>
                        <a:pt x="231" y="46"/>
                        <a:pt x="241" y="29"/>
                        <a:pt x="255" y="17"/>
                      </a:cubicBezTo>
                      <a:cubicBezTo>
                        <a:pt x="273" y="0"/>
                        <a:pt x="286" y="17"/>
                        <a:pt x="297" y="33"/>
                      </a:cubicBezTo>
                      <a:cubicBezTo>
                        <a:pt x="302" y="41"/>
                        <a:pt x="306" y="49"/>
                        <a:pt x="310" y="57"/>
                      </a:cubicBezTo>
                      <a:cubicBezTo>
                        <a:pt x="312" y="60"/>
                        <a:pt x="312" y="62"/>
                        <a:pt x="313" y="64"/>
                      </a:cubicBezTo>
                      <a:cubicBezTo>
                        <a:pt x="334" y="105"/>
                        <a:pt x="346" y="149"/>
                        <a:pt x="355" y="195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8" name="Google Shape;628;p19"/>
                <p:cNvSpPr/>
                <p:nvPr/>
              </p:nvSpPr>
              <p:spPr>
                <a:xfrm>
                  <a:off x="1071590" y="2716543"/>
                  <a:ext cx="130327" cy="180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" h="348" extrusionOk="0">
                      <a:moveTo>
                        <a:pt x="66" y="341"/>
                      </a:moveTo>
                      <a:cubicBezTo>
                        <a:pt x="75" y="346"/>
                        <a:pt x="85" y="347"/>
                        <a:pt x="95" y="347"/>
                      </a:cubicBezTo>
                      <a:cubicBezTo>
                        <a:pt x="97" y="347"/>
                        <a:pt x="98" y="347"/>
                        <a:pt x="100" y="346"/>
                      </a:cubicBezTo>
                      <a:cubicBezTo>
                        <a:pt x="106" y="346"/>
                        <a:pt x="111" y="345"/>
                        <a:pt x="117" y="344"/>
                      </a:cubicBezTo>
                      <a:cubicBezTo>
                        <a:pt x="130" y="341"/>
                        <a:pt x="143" y="338"/>
                        <a:pt x="156" y="334"/>
                      </a:cubicBezTo>
                      <a:cubicBezTo>
                        <a:pt x="157" y="333"/>
                        <a:pt x="159" y="333"/>
                        <a:pt x="160" y="332"/>
                      </a:cubicBezTo>
                      <a:cubicBezTo>
                        <a:pt x="171" y="329"/>
                        <a:pt x="182" y="324"/>
                        <a:pt x="193" y="319"/>
                      </a:cubicBezTo>
                      <a:cubicBezTo>
                        <a:pt x="200" y="316"/>
                        <a:pt x="207" y="313"/>
                        <a:pt x="213" y="309"/>
                      </a:cubicBezTo>
                      <a:cubicBezTo>
                        <a:pt x="214" y="308"/>
                        <a:pt x="216" y="307"/>
                        <a:pt x="217" y="306"/>
                      </a:cubicBezTo>
                      <a:cubicBezTo>
                        <a:pt x="236" y="293"/>
                        <a:pt x="249" y="275"/>
                        <a:pt x="248" y="249"/>
                      </a:cubicBezTo>
                      <a:cubicBezTo>
                        <a:pt x="248" y="225"/>
                        <a:pt x="236" y="213"/>
                        <a:pt x="219" y="197"/>
                      </a:cubicBezTo>
                      <a:cubicBezTo>
                        <a:pt x="196" y="174"/>
                        <a:pt x="172" y="152"/>
                        <a:pt x="148" y="129"/>
                      </a:cubicBezTo>
                      <a:cubicBezTo>
                        <a:pt x="123" y="107"/>
                        <a:pt x="99" y="85"/>
                        <a:pt x="74" y="63"/>
                      </a:cubicBezTo>
                      <a:cubicBezTo>
                        <a:pt x="61" y="53"/>
                        <a:pt x="49" y="42"/>
                        <a:pt x="36" y="31"/>
                      </a:cubicBezTo>
                      <a:cubicBezTo>
                        <a:pt x="30" y="26"/>
                        <a:pt x="23" y="20"/>
                        <a:pt x="17" y="15"/>
                      </a:cubicBezTo>
                      <a:cubicBezTo>
                        <a:pt x="16" y="14"/>
                        <a:pt x="13" y="12"/>
                        <a:pt x="9" y="9"/>
                      </a:cubicBezTo>
                      <a:lnTo>
                        <a:pt x="9" y="9"/>
                      </a:lnTo>
                      <a:cubicBezTo>
                        <a:pt x="4" y="5"/>
                        <a:pt x="0" y="2"/>
                        <a:pt x="0" y="0"/>
                      </a:cubicBezTo>
                      <a:cubicBezTo>
                        <a:pt x="0" y="2"/>
                        <a:pt x="0" y="3"/>
                        <a:pt x="0" y="5"/>
                      </a:cubicBezTo>
                      <a:cubicBezTo>
                        <a:pt x="0" y="8"/>
                        <a:pt x="0" y="11"/>
                        <a:pt x="0" y="14"/>
                      </a:cubicBezTo>
                      <a:cubicBezTo>
                        <a:pt x="7" y="104"/>
                        <a:pt x="19" y="194"/>
                        <a:pt x="36" y="283"/>
                      </a:cubicBezTo>
                      <a:cubicBezTo>
                        <a:pt x="40" y="305"/>
                        <a:pt x="47" y="329"/>
                        <a:pt x="66" y="340"/>
                      </a:cubicBezTo>
                      <a:lnTo>
                        <a:pt x="66" y="341"/>
                      </a:lnTo>
                    </a:path>
                  </a:pathLst>
                </a:custGeom>
                <a:solidFill>
                  <a:srgbClr val="FFE67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9" name="Google Shape;629;p19"/>
                <p:cNvSpPr/>
                <p:nvPr/>
              </p:nvSpPr>
              <p:spPr>
                <a:xfrm>
                  <a:off x="1071590" y="2716543"/>
                  <a:ext cx="130327" cy="180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" h="348" extrusionOk="0">
                      <a:moveTo>
                        <a:pt x="66" y="341"/>
                      </a:moveTo>
                      <a:cubicBezTo>
                        <a:pt x="75" y="346"/>
                        <a:pt x="85" y="347"/>
                        <a:pt x="95" y="347"/>
                      </a:cubicBezTo>
                      <a:cubicBezTo>
                        <a:pt x="97" y="347"/>
                        <a:pt x="98" y="347"/>
                        <a:pt x="100" y="346"/>
                      </a:cubicBezTo>
                      <a:cubicBezTo>
                        <a:pt x="106" y="346"/>
                        <a:pt x="111" y="345"/>
                        <a:pt x="117" y="344"/>
                      </a:cubicBezTo>
                      <a:cubicBezTo>
                        <a:pt x="130" y="341"/>
                        <a:pt x="143" y="338"/>
                        <a:pt x="156" y="334"/>
                      </a:cubicBezTo>
                      <a:cubicBezTo>
                        <a:pt x="157" y="333"/>
                        <a:pt x="159" y="333"/>
                        <a:pt x="160" y="332"/>
                      </a:cubicBezTo>
                      <a:cubicBezTo>
                        <a:pt x="171" y="329"/>
                        <a:pt x="182" y="324"/>
                        <a:pt x="193" y="319"/>
                      </a:cubicBezTo>
                      <a:cubicBezTo>
                        <a:pt x="200" y="316"/>
                        <a:pt x="207" y="313"/>
                        <a:pt x="213" y="309"/>
                      </a:cubicBezTo>
                      <a:cubicBezTo>
                        <a:pt x="214" y="308"/>
                        <a:pt x="216" y="307"/>
                        <a:pt x="217" y="306"/>
                      </a:cubicBezTo>
                      <a:cubicBezTo>
                        <a:pt x="236" y="293"/>
                        <a:pt x="249" y="275"/>
                        <a:pt x="248" y="249"/>
                      </a:cubicBezTo>
                      <a:cubicBezTo>
                        <a:pt x="248" y="225"/>
                        <a:pt x="236" y="213"/>
                        <a:pt x="219" y="197"/>
                      </a:cubicBezTo>
                      <a:cubicBezTo>
                        <a:pt x="196" y="174"/>
                        <a:pt x="172" y="152"/>
                        <a:pt x="148" y="129"/>
                      </a:cubicBezTo>
                      <a:cubicBezTo>
                        <a:pt x="123" y="107"/>
                        <a:pt x="99" y="85"/>
                        <a:pt x="74" y="63"/>
                      </a:cubicBezTo>
                      <a:cubicBezTo>
                        <a:pt x="61" y="53"/>
                        <a:pt x="49" y="42"/>
                        <a:pt x="36" y="31"/>
                      </a:cubicBezTo>
                      <a:cubicBezTo>
                        <a:pt x="30" y="26"/>
                        <a:pt x="23" y="20"/>
                        <a:pt x="17" y="15"/>
                      </a:cubicBezTo>
                      <a:cubicBezTo>
                        <a:pt x="16" y="14"/>
                        <a:pt x="13" y="12"/>
                        <a:pt x="9" y="9"/>
                      </a:cubicBezTo>
                      <a:lnTo>
                        <a:pt x="9" y="9"/>
                      </a:lnTo>
                      <a:cubicBezTo>
                        <a:pt x="4" y="5"/>
                        <a:pt x="0" y="2"/>
                        <a:pt x="0" y="0"/>
                      </a:cubicBezTo>
                      <a:cubicBezTo>
                        <a:pt x="0" y="2"/>
                        <a:pt x="0" y="3"/>
                        <a:pt x="0" y="5"/>
                      </a:cubicBezTo>
                      <a:cubicBezTo>
                        <a:pt x="0" y="8"/>
                        <a:pt x="0" y="11"/>
                        <a:pt x="0" y="14"/>
                      </a:cubicBezTo>
                      <a:cubicBezTo>
                        <a:pt x="7" y="104"/>
                        <a:pt x="19" y="194"/>
                        <a:pt x="36" y="283"/>
                      </a:cubicBezTo>
                      <a:cubicBezTo>
                        <a:pt x="40" y="305"/>
                        <a:pt x="47" y="329"/>
                        <a:pt x="66" y="340"/>
                      </a:cubicBezTo>
                      <a:lnTo>
                        <a:pt x="66" y="341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0" name="Google Shape;630;p19"/>
                <p:cNvSpPr/>
                <p:nvPr/>
              </p:nvSpPr>
              <p:spPr>
                <a:xfrm>
                  <a:off x="1069303" y="2714257"/>
                  <a:ext cx="114322" cy="162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" h="314" extrusionOk="0">
                      <a:moveTo>
                        <a:pt x="0" y="4"/>
                      </a:moveTo>
                      <a:lnTo>
                        <a:pt x="1" y="6"/>
                      </a:lnTo>
                      <a:lnTo>
                        <a:pt x="4" y="9"/>
                      </a:lnTo>
                      <a:lnTo>
                        <a:pt x="9" y="15"/>
                      </a:lnTo>
                      <a:lnTo>
                        <a:pt x="11" y="18"/>
                      </a:lnTo>
                      <a:lnTo>
                        <a:pt x="14" y="22"/>
                      </a:lnTo>
                      <a:cubicBezTo>
                        <a:pt x="19" y="29"/>
                        <a:pt x="25" y="36"/>
                        <a:pt x="31" y="43"/>
                      </a:cubicBezTo>
                      <a:lnTo>
                        <a:pt x="31" y="43"/>
                      </a:lnTo>
                      <a:cubicBezTo>
                        <a:pt x="98" y="129"/>
                        <a:pt x="165" y="218"/>
                        <a:pt x="217" y="313"/>
                      </a:cubicBezTo>
                      <a:cubicBezTo>
                        <a:pt x="219" y="312"/>
                        <a:pt x="220" y="311"/>
                        <a:pt x="221" y="310"/>
                      </a:cubicBezTo>
                      <a:cubicBezTo>
                        <a:pt x="165" y="207"/>
                        <a:pt x="90" y="111"/>
                        <a:pt x="17" y="19"/>
                      </a:cubicBezTo>
                      <a:lnTo>
                        <a:pt x="15" y="15"/>
                      </a:lnTo>
                      <a:lnTo>
                        <a:pt x="13" y="13"/>
                      </a:lnTo>
                      <a:lnTo>
                        <a:pt x="4" y="2"/>
                      </a:lnTo>
                      <a:cubicBezTo>
                        <a:pt x="3" y="0"/>
                        <a:pt x="2" y="0"/>
                        <a:pt x="1" y="1"/>
                      </a:cubicBez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1" name="Google Shape;631;p19"/>
                <p:cNvSpPr/>
                <p:nvPr/>
              </p:nvSpPr>
              <p:spPr>
                <a:xfrm>
                  <a:off x="1069303" y="2711970"/>
                  <a:ext cx="86885" cy="185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" h="357" extrusionOk="0">
                      <a:moveTo>
                        <a:pt x="100" y="356"/>
                      </a:moveTo>
                      <a:cubicBezTo>
                        <a:pt x="102" y="356"/>
                        <a:pt x="103" y="356"/>
                        <a:pt x="105" y="355"/>
                      </a:cubicBezTo>
                      <a:cubicBezTo>
                        <a:pt x="90" y="302"/>
                        <a:pt x="75" y="249"/>
                        <a:pt x="60" y="196"/>
                      </a:cubicBezTo>
                      <a:cubicBezTo>
                        <a:pt x="43" y="138"/>
                        <a:pt x="27" y="79"/>
                        <a:pt x="10" y="20"/>
                      </a:cubicBezTo>
                      <a:cubicBezTo>
                        <a:pt x="10" y="19"/>
                        <a:pt x="9" y="19"/>
                        <a:pt x="9" y="18"/>
                      </a:cubicBezTo>
                      <a:cubicBezTo>
                        <a:pt x="10" y="20"/>
                        <a:pt x="11" y="21"/>
                        <a:pt x="12" y="23"/>
                      </a:cubicBezTo>
                      <a:cubicBezTo>
                        <a:pt x="72" y="123"/>
                        <a:pt x="122" y="231"/>
                        <a:pt x="161" y="343"/>
                      </a:cubicBezTo>
                      <a:cubicBezTo>
                        <a:pt x="163" y="342"/>
                        <a:pt x="164" y="342"/>
                        <a:pt x="165" y="341"/>
                      </a:cubicBezTo>
                      <a:cubicBezTo>
                        <a:pt x="130" y="240"/>
                        <a:pt x="85" y="141"/>
                        <a:pt x="32" y="48"/>
                      </a:cubicBezTo>
                      <a:lnTo>
                        <a:pt x="32" y="48"/>
                      </a:lnTo>
                      <a:cubicBezTo>
                        <a:pt x="27" y="39"/>
                        <a:pt x="21" y="30"/>
                        <a:pt x="16" y="20"/>
                      </a:cubicBezTo>
                      <a:lnTo>
                        <a:pt x="15" y="19"/>
                      </a:lnTo>
                      <a:cubicBezTo>
                        <a:pt x="12" y="13"/>
                        <a:pt x="8" y="7"/>
                        <a:pt x="5" y="1"/>
                      </a:cubicBezTo>
                      <a:cubicBezTo>
                        <a:pt x="4" y="0"/>
                        <a:pt x="3" y="0"/>
                        <a:pt x="2" y="0"/>
                      </a:cubicBezTo>
                      <a:cubicBezTo>
                        <a:pt x="1" y="1"/>
                        <a:pt x="0" y="1"/>
                        <a:pt x="1" y="3"/>
                      </a:cubicBezTo>
                      <a:cubicBezTo>
                        <a:pt x="1" y="4"/>
                        <a:pt x="1" y="5"/>
                        <a:pt x="2" y="6"/>
                      </a:cubicBezTo>
                      <a:lnTo>
                        <a:pt x="2" y="6"/>
                      </a:lnTo>
                      <a:cubicBezTo>
                        <a:pt x="2" y="8"/>
                        <a:pt x="2" y="9"/>
                        <a:pt x="3" y="10"/>
                      </a:cubicBezTo>
                      <a:cubicBezTo>
                        <a:pt x="4" y="15"/>
                        <a:pt x="5" y="19"/>
                        <a:pt x="7" y="23"/>
                      </a:cubicBezTo>
                      <a:cubicBezTo>
                        <a:pt x="23" y="82"/>
                        <a:pt x="40" y="139"/>
                        <a:pt x="56" y="198"/>
                      </a:cubicBezTo>
                      <a:cubicBezTo>
                        <a:pt x="71" y="250"/>
                        <a:pt x="86" y="302"/>
                        <a:pt x="101" y="356"/>
                      </a:cubicBezTo>
                      <a:lnTo>
                        <a:pt x="100" y="356"/>
                      </a:ln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2" name="Google Shape;632;p19"/>
                <p:cNvSpPr/>
                <p:nvPr/>
              </p:nvSpPr>
              <p:spPr>
                <a:xfrm>
                  <a:off x="1037293" y="2652521"/>
                  <a:ext cx="324676" cy="205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6" h="398" extrusionOk="0">
                      <a:moveTo>
                        <a:pt x="100" y="192"/>
                      </a:moveTo>
                      <a:cubicBezTo>
                        <a:pt x="139" y="239"/>
                        <a:pt x="183" y="282"/>
                        <a:pt x="229" y="322"/>
                      </a:cubicBezTo>
                      <a:cubicBezTo>
                        <a:pt x="246" y="336"/>
                        <a:pt x="263" y="351"/>
                        <a:pt x="281" y="363"/>
                      </a:cubicBezTo>
                      <a:cubicBezTo>
                        <a:pt x="284" y="365"/>
                        <a:pt x="287" y="367"/>
                        <a:pt x="290" y="368"/>
                      </a:cubicBezTo>
                      <a:cubicBezTo>
                        <a:pt x="303" y="376"/>
                        <a:pt x="317" y="382"/>
                        <a:pt x="332" y="386"/>
                      </a:cubicBezTo>
                      <a:cubicBezTo>
                        <a:pt x="372" y="397"/>
                        <a:pt x="417" y="389"/>
                        <a:pt x="455" y="372"/>
                      </a:cubicBezTo>
                      <a:cubicBezTo>
                        <a:pt x="493" y="354"/>
                        <a:pt x="527" y="327"/>
                        <a:pt x="558" y="300"/>
                      </a:cubicBezTo>
                      <a:cubicBezTo>
                        <a:pt x="576" y="284"/>
                        <a:pt x="593" y="268"/>
                        <a:pt x="606" y="249"/>
                      </a:cubicBezTo>
                      <a:cubicBezTo>
                        <a:pt x="618" y="229"/>
                        <a:pt x="625" y="205"/>
                        <a:pt x="620" y="183"/>
                      </a:cubicBezTo>
                      <a:cubicBezTo>
                        <a:pt x="615" y="159"/>
                        <a:pt x="597" y="139"/>
                        <a:pt x="576" y="127"/>
                      </a:cubicBezTo>
                      <a:cubicBezTo>
                        <a:pt x="576" y="126"/>
                        <a:pt x="575" y="126"/>
                        <a:pt x="575" y="126"/>
                      </a:cubicBezTo>
                      <a:cubicBezTo>
                        <a:pt x="567" y="121"/>
                        <a:pt x="559" y="118"/>
                        <a:pt x="551" y="114"/>
                      </a:cubicBezTo>
                      <a:lnTo>
                        <a:pt x="551" y="114"/>
                      </a:lnTo>
                      <a:cubicBezTo>
                        <a:pt x="537" y="109"/>
                        <a:pt x="522" y="104"/>
                        <a:pt x="507" y="100"/>
                      </a:cubicBezTo>
                      <a:cubicBezTo>
                        <a:pt x="469" y="90"/>
                        <a:pt x="431" y="80"/>
                        <a:pt x="393" y="71"/>
                      </a:cubicBezTo>
                      <a:cubicBezTo>
                        <a:pt x="324" y="54"/>
                        <a:pt x="255" y="39"/>
                        <a:pt x="186" y="25"/>
                      </a:cubicBezTo>
                      <a:cubicBezTo>
                        <a:pt x="166" y="21"/>
                        <a:pt x="146" y="17"/>
                        <a:pt x="127" y="14"/>
                      </a:cubicBezTo>
                      <a:cubicBezTo>
                        <a:pt x="122" y="13"/>
                        <a:pt x="117" y="12"/>
                        <a:pt x="112" y="11"/>
                      </a:cubicBezTo>
                      <a:cubicBezTo>
                        <a:pt x="101" y="9"/>
                        <a:pt x="91" y="7"/>
                        <a:pt x="80" y="6"/>
                      </a:cubicBezTo>
                      <a:cubicBezTo>
                        <a:pt x="62" y="2"/>
                        <a:pt x="43" y="0"/>
                        <a:pt x="25" y="2"/>
                      </a:cubicBezTo>
                      <a:cubicBezTo>
                        <a:pt x="0" y="6"/>
                        <a:pt x="5" y="26"/>
                        <a:pt x="11" y="45"/>
                      </a:cubicBezTo>
                      <a:cubicBezTo>
                        <a:pt x="14" y="54"/>
                        <a:pt x="18" y="63"/>
                        <a:pt x="21" y="71"/>
                      </a:cubicBezTo>
                      <a:cubicBezTo>
                        <a:pt x="22" y="73"/>
                        <a:pt x="23" y="75"/>
                        <a:pt x="24" y="77"/>
                      </a:cubicBezTo>
                      <a:cubicBezTo>
                        <a:pt x="44" y="119"/>
                        <a:pt x="71" y="157"/>
                        <a:pt x="101" y="192"/>
                      </a:cubicBezTo>
                      <a:lnTo>
                        <a:pt x="100" y="192"/>
                      </a:ln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3" name="Google Shape;633;p19"/>
                <p:cNvSpPr/>
                <p:nvPr/>
              </p:nvSpPr>
              <p:spPr>
                <a:xfrm>
                  <a:off x="870383" y="2657094"/>
                  <a:ext cx="468719" cy="308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595" extrusionOk="0">
                      <a:moveTo>
                        <a:pt x="151" y="386"/>
                      </a:moveTo>
                      <a:cubicBezTo>
                        <a:pt x="163" y="389"/>
                        <a:pt x="174" y="380"/>
                        <a:pt x="182" y="370"/>
                      </a:cubicBezTo>
                      <a:cubicBezTo>
                        <a:pt x="202" y="345"/>
                        <a:pt x="215" y="313"/>
                        <a:pt x="219" y="280"/>
                      </a:cubicBezTo>
                      <a:cubicBezTo>
                        <a:pt x="221" y="258"/>
                        <a:pt x="210" y="230"/>
                        <a:pt x="184" y="246"/>
                      </a:cubicBezTo>
                      <a:cubicBezTo>
                        <a:pt x="164" y="260"/>
                        <a:pt x="151" y="288"/>
                        <a:pt x="144" y="310"/>
                      </a:cubicBezTo>
                      <a:cubicBezTo>
                        <a:pt x="140" y="324"/>
                        <a:pt x="137" y="338"/>
                        <a:pt x="137" y="353"/>
                      </a:cubicBezTo>
                      <a:cubicBezTo>
                        <a:pt x="136" y="360"/>
                        <a:pt x="137" y="366"/>
                        <a:pt x="139" y="372"/>
                      </a:cubicBezTo>
                      <a:cubicBezTo>
                        <a:pt x="141" y="378"/>
                        <a:pt x="145" y="384"/>
                        <a:pt x="151" y="386"/>
                      </a:cubicBezTo>
                      <a:close/>
                      <a:moveTo>
                        <a:pt x="253" y="116"/>
                      </a:moveTo>
                      <a:cubicBezTo>
                        <a:pt x="255" y="117"/>
                        <a:pt x="257" y="118"/>
                        <a:pt x="259" y="119"/>
                      </a:cubicBezTo>
                      <a:cubicBezTo>
                        <a:pt x="252" y="129"/>
                        <a:pt x="248" y="140"/>
                        <a:pt x="247" y="152"/>
                      </a:cubicBezTo>
                      <a:cubicBezTo>
                        <a:pt x="245" y="164"/>
                        <a:pt x="249" y="178"/>
                        <a:pt x="261" y="181"/>
                      </a:cubicBezTo>
                      <a:cubicBezTo>
                        <a:pt x="265" y="182"/>
                        <a:pt x="269" y="182"/>
                        <a:pt x="272" y="181"/>
                      </a:cubicBezTo>
                      <a:cubicBezTo>
                        <a:pt x="273" y="180"/>
                        <a:pt x="274" y="180"/>
                        <a:pt x="275" y="179"/>
                      </a:cubicBezTo>
                      <a:cubicBezTo>
                        <a:pt x="282" y="175"/>
                        <a:pt x="287" y="168"/>
                        <a:pt x="288" y="159"/>
                      </a:cubicBezTo>
                      <a:cubicBezTo>
                        <a:pt x="289" y="143"/>
                        <a:pt x="281" y="127"/>
                        <a:pt x="268" y="117"/>
                      </a:cubicBezTo>
                      <a:cubicBezTo>
                        <a:pt x="279" y="103"/>
                        <a:pt x="294" y="93"/>
                        <a:pt x="310" y="88"/>
                      </a:cubicBezTo>
                      <a:cubicBezTo>
                        <a:pt x="309" y="86"/>
                        <a:pt x="308" y="84"/>
                        <a:pt x="307" y="82"/>
                      </a:cubicBezTo>
                      <a:cubicBezTo>
                        <a:pt x="290" y="87"/>
                        <a:pt x="274" y="99"/>
                        <a:pt x="263" y="113"/>
                      </a:cubicBezTo>
                      <a:cubicBezTo>
                        <a:pt x="260" y="112"/>
                        <a:pt x="258" y="111"/>
                        <a:pt x="255" y="110"/>
                      </a:cubicBezTo>
                      <a:cubicBezTo>
                        <a:pt x="239" y="104"/>
                        <a:pt x="220" y="106"/>
                        <a:pt x="204" y="115"/>
                      </a:cubicBezTo>
                      <a:cubicBezTo>
                        <a:pt x="201" y="119"/>
                        <a:pt x="199" y="123"/>
                        <a:pt x="196" y="128"/>
                      </a:cubicBezTo>
                      <a:cubicBezTo>
                        <a:pt x="198" y="127"/>
                        <a:pt x="199" y="126"/>
                        <a:pt x="200" y="125"/>
                      </a:cubicBezTo>
                      <a:cubicBezTo>
                        <a:pt x="216" y="113"/>
                        <a:pt x="236" y="110"/>
                        <a:pt x="253" y="116"/>
                      </a:cubicBezTo>
                      <a:close/>
                      <a:moveTo>
                        <a:pt x="264" y="123"/>
                      </a:moveTo>
                      <a:cubicBezTo>
                        <a:pt x="275" y="131"/>
                        <a:pt x="282" y="145"/>
                        <a:pt x="281" y="158"/>
                      </a:cubicBezTo>
                      <a:cubicBezTo>
                        <a:pt x="280" y="165"/>
                        <a:pt x="276" y="171"/>
                        <a:pt x="272" y="173"/>
                      </a:cubicBezTo>
                      <a:cubicBezTo>
                        <a:pt x="269" y="175"/>
                        <a:pt x="266" y="176"/>
                        <a:pt x="263" y="175"/>
                      </a:cubicBezTo>
                      <a:cubicBezTo>
                        <a:pt x="255" y="173"/>
                        <a:pt x="252" y="162"/>
                        <a:pt x="253" y="153"/>
                      </a:cubicBezTo>
                      <a:cubicBezTo>
                        <a:pt x="255" y="142"/>
                        <a:pt x="258" y="132"/>
                        <a:pt x="264" y="123"/>
                      </a:cubicBezTo>
                      <a:close/>
                      <a:moveTo>
                        <a:pt x="255" y="329"/>
                      </a:moveTo>
                      <a:cubicBezTo>
                        <a:pt x="255" y="334"/>
                        <a:pt x="257" y="340"/>
                        <a:pt x="261" y="344"/>
                      </a:cubicBezTo>
                      <a:cubicBezTo>
                        <a:pt x="264" y="349"/>
                        <a:pt x="269" y="351"/>
                        <a:pt x="275" y="350"/>
                      </a:cubicBezTo>
                      <a:cubicBezTo>
                        <a:pt x="280" y="350"/>
                        <a:pt x="284" y="347"/>
                        <a:pt x="287" y="343"/>
                      </a:cubicBezTo>
                      <a:cubicBezTo>
                        <a:pt x="290" y="339"/>
                        <a:pt x="292" y="335"/>
                        <a:pt x="293" y="330"/>
                      </a:cubicBezTo>
                      <a:cubicBezTo>
                        <a:pt x="296" y="323"/>
                        <a:pt x="298" y="315"/>
                        <a:pt x="298" y="307"/>
                      </a:cubicBezTo>
                      <a:cubicBezTo>
                        <a:pt x="298" y="299"/>
                        <a:pt x="295" y="291"/>
                        <a:pt x="289" y="286"/>
                      </a:cubicBezTo>
                      <a:cubicBezTo>
                        <a:pt x="264" y="266"/>
                        <a:pt x="252" y="312"/>
                        <a:pt x="255" y="329"/>
                      </a:cubicBezTo>
                      <a:close/>
                      <a:moveTo>
                        <a:pt x="262" y="502"/>
                      </a:moveTo>
                      <a:cubicBezTo>
                        <a:pt x="246" y="504"/>
                        <a:pt x="245" y="533"/>
                        <a:pt x="258" y="540"/>
                      </a:cubicBezTo>
                      <a:cubicBezTo>
                        <a:pt x="265" y="544"/>
                        <a:pt x="274" y="542"/>
                        <a:pt x="279" y="535"/>
                      </a:cubicBezTo>
                      <a:cubicBezTo>
                        <a:pt x="289" y="523"/>
                        <a:pt x="279" y="501"/>
                        <a:pt x="262" y="502"/>
                      </a:cubicBezTo>
                      <a:close/>
                      <a:moveTo>
                        <a:pt x="67" y="547"/>
                      </a:moveTo>
                      <a:cubicBezTo>
                        <a:pt x="54" y="559"/>
                        <a:pt x="54" y="594"/>
                        <a:pt x="79" y="591"/>
                      </a:cubicBezTo>
                      <a:cubicBezTo>
                        <a:pt x="86" y="590"/>
                        <a:pt x="92" y="584"/>
                        <a:pt x="95" y="578"/>
                      </a:cubicBezTo>
                      <a:cubicBezTo>
                        <a:pt x="100" y="568"/>
                        <a:pt x="101" y="556"/>
                        <a:pt x="93" y="548"/>
                      </a:cubicBezTo>
                      <a:cubicBezTo>
                        <a:pt x="86" y="540"/>
                        <a:pt x="74" y="539"/>
                        <a:pt x="67" y="547"/>
                      </a:cubicBezTo>
                      <a:close/>
                      <a:moveTo>
                        <a:pt x="311" y="430"/>
                      </a:moveTo>
                      <a:cubicBezTo>
                        <a:pt x="280" y="425"/>
                        <a:pt x="245" y="438"/>
                        <a:pt x="217" y="465"/>
                      </a:cubicBezTo>
                      <a:cubicBezTo>
                        <a:pt x="194" y="487"/>
                        <a:pt x="178" y="515"/>
                        <a:pt x="162" y="542"/>
                      </a:cubicBezTo>
                      <a:cubicBezTo>
                        <a:pt x="153" y="517"/>
                        <a:pt x="132" y="496"/>
                        <a:pt x="106" y="487"/>
                      </a:cubicBezTo>
                      <a:cubicBezTo>
                        <a:pt x="78" y="478"/>
                        <a:pt x="45" y="484"/>
                        <a:pt x="22" y="503"/>
                      </a:cubicBezTo>
                      <a:cubicBezTo>
                        <a:pt x="16" y="507"/>
                        <a:pt x="11" y="513"/>
                        <a:pt x="6" y="519"/>
                      </a:cubicBezTo>
                      <a:lnTo>
                        <a:pt x="6" y="519"/>
                      </a:lnTo>
                      <a:cubicBezTo>
                        <a:pt x="3" y="528"/>
                        <a:pt x="1" y="536"/>
                        <a:pt x="0" y="545"/>
                      </a:cubicBezTo>
                      <a:cubicBezTo>
                        <a:pt x="5" y="531"/>
                        <a:pt x="14" y="518"/>
                        <a:pt x="26" y="508"/>
                      </a:cubicBezTo>
                      <a:cubicBezTo>
                        <a:pt x="47" y="491"/>
                        <a:pt x="78" y="485"/>
                        <a:pt x="104" y="494"/>
                      </a:cubicBezTo>
                      <a:cubicBezTo>
                        <a:pt x="130" y="503"/>
                        <a:pt x="151" y="525"/>
                        <a:pt x="158" y="552"/>
                      </a:cubicBezTo>
                      <a:cubicBezTo>
                        <a:pt x="159" y="553"/>
                        <a:pt x="160" y="554"/>
                        <a:pt x="161" y="554"/>
                      </a:cubicBezTo>
                      <a:cubicBezTo>
                        <a:pt x="162" y="554"/>
                        <a:pt x="164" y="554"/>
                        <a:pt x="164" y="552"/>
                      </a:cubicBezTo>
                      <a:cubicBezTo>
                        <a:pt x="180" y="523"/>
                        <a:pt x="197" y="493"/>
                        <a:pt x="221" y="470"/>
                      </a:cubicBezTo>
                      <a:cubicBezTo>
                        <a:pt x="248" y="445"/>
                        <a:pt x="281" y="432"/>
                        <a:pt x="310" y="437"/>
                      </a:cubicBezTo>
                      <a:cubicBezTo>
                        <a:pt x="335" y="440"/>
                        <a:pt x="356" y="456"/>
                        <a:pt x="369" y="478"/>
                      </a:cubicBezTo>
                      <a:cubicBezTo>
                        <a:pt x="369" y="474"/>
                        <a:pt x="370" y="471"/>
                        <a:pt x="370" y="467"/>
                      </a:cubicBezTo>
                      <a:cubicBezTo>
                        <a:pt x="356" y="448"/>
                        <a:pt x="335" y="434"/>
                        <a:pt x="311" y="430"/>
                      </a:cubicBezTo>
                      <a:close/>
                      <a:moveTo>
                        <a:pt x="854" y="111"/>
                      </a:moveTo>
                      <a:cubicBezTo>
                        <a:pt x="869" y="108"/>
                        <a:pt x="884" y="109"/>
                        <a:pt x="899" y="114"/>
                      </a:cubicBezTo>
                      <a:cubicBezTo>
                        <a:pt x="891" y="109"/>
                        <a:pt x="883" y="106"/>
                        <a:pt x="875" y="102"/>
                      </a:cubicBezTo>
                      <a:lnTo>
                        <a:pt x="875" y="102"/>
                      </a:lnTo>
                      <a:cubicBezTo>
                        <a:pt x="868" y="102"/>
                        <a:pt x="860" y="102"/>
                        <a:pt x="853" y="104"/>
                      </a:cubicBezTo>
                      <a:cubicBezTo>
                        <a:pt x="824" y="110"/>
                        <a:pt x="798" y="132"/>
                        <a:pt x="788" y="160"/>
                      </a:cubicBezTo>
                      <a:cubicBezTo>
                        <a:pt x="778" y="184"/>
                        <a:pt x="781" y="214"/>
                        <a:pt x="795" y="237"/>
                      </a:cubicBezTo>
                      <a:cubicBezTo>
                        <a:pt x="764" y="232"/>
                        <a:pt x="732" y="226"/>
                        <a:pt x="700" y="231"/>
                      </a:cubicBezTo>
                      <a:cubicBezTo>
                        <a:pt x="662" y="235"/>
                        <a:pt x="629" y="254"/>
                        <a:pt x="613" y="282"/>
                      </a:cubicBezTo>
                      <a:cubicBezTo>
                        <a:pt x="601" y="302"/>
                        <a:pt x="599" y="328"/>
                        <a:pt x="605" y="351"/>
                      </a:cubicBezTo>
                      <a:cubicBezTo>
                        <a:pt x="608" y="353"/>
                        <a:pt x="611" y="355"/>
                        <a:pt x="614" y="356"/>
                      </a:cubicBezTo>
                      <a:cubicBezTo>
                        <a:pt x="605" y="333"/>
                        <a:pt x="606" y="306"/>
                        <a:pt x="619" y="285"/>
                      </a:cubicBezTo>
                      <a:cubicBezTo>
                        <a:pt x="634" y="260"/>
                        <a:pt x="665" y="242"/>
                        <a:pt x="701" y="237"/>
                      </a:cubicBezTo>
                      <a:cubicBezTo>
                        <a:pt x="735" y="233"/>
                        <a:pt x="768" y="239"/>
                        <a:pt x="801" y="245"/>
                      </a:cubicBezTo>
                      <a:cubicBezTo>
                        <a:pt x="802" y="245"/>
                        <a:pt x="804" y="245"/>
                        <a:pt x="805" y="243"/>
                      </a:cubicBezTo>
                      <a:cubicBezTo>
                        <a:pt x="805" y="242"/>
                        <a:pt x="805" y="241"/>
                        <a:pt x="805" y="240"/>
                      </a:cubicBezTo>
                      <a:cubicBezTo>
                        <a:pt x="789" y="218"/>
                        <a:pt x="784" y="187"/>
                        <a:pt x="794" y="162"/>
                      </a:cubicBezTo>
                      <a:cubicBezTo>
                        <a:pt x="804" y="136"/>
                        <a:pt x="827" y="117"/>
                        <a:pt x="854" y="111"/>
                      </a:cubicBezTo>
                      <a:close/>
                      <a:moveTo>
                        <a:pt x="858" y="167"/>
                      </a:moveTo>
                      <a:cubicBezTo>
                        <a:pt x="848" y="168"/>
                        <a:pt x="841" y="176"/>
                        <a:pt x="842" y="187"/>
                      </a:cubicBezTo>
                      <a:cubicBezTo>
                        <a:pt x="844" y="198"/>
                        <a:pt x="854" y="205"/>
                        <a:pt x="865" y="207"/>
                      </a:cubicBezTo>
                      <a:cubicBezTo>
                        <a:pt x="872" y="209"/>
                        <a:pt x="879" y="208"/>
                        <a:pt x="885" y="203"/>
                      </a:cubicBezTo>
                      <a:cubicBezTo>
                        <a:pt x="903" y="186"/>
                        <a:pt x="876" y="165"/>
                        <a:pt x="858" y="167"/>
                      </a:cubicBezTo>
                      <a:close/>
                      <a:moveTo>
                        <a:pt x="556" y="117"/>
                      </a:moveTo>
                      <a:cubicBezTo>
                        <a:pt x="583" y="135"/>
                        <a:pt x="616" y="144"/>
                        <a:pt x="649" y="145"/>
                      </a:cubicBezTo>
                      <a:cubicBezTo>
                        <a:pt x="661" y="145"/>
                        <a:pt x="676" y="142"/>
                        <a:pt x="680" y="131"/>
                      </a:cubicBezTo>
                      <a:cubicBezTo>
                        <a:pt x="682" y="125"/>
                        <a:pt x="680" y="117"/>
                        <a:pt x="677" y="112"/>
                      </a:cubicBezTo>
                      <a:cubicBezTo>
                        <a:pt x="673" y="106"/>
                        <a:pt x="669" y="103"/>
                        <a:pt x="664" y="99"/>
                      </a:cubicBezTo>
                      <a:cubicBezTo>
                        <a:pt x="652" y="90"/>
                        <a:pt x="639" y="83"/>
                        <a:pt x="625" y="77"/>
                      </a:cubicBezTo>
                      <a:cubicBezTo>
                        <a:pt x="604" y="69"/>
                        <a:pt x="574" y="61"/>
                        <a:pt x="551" y="68"/>
                      </a:cubicBezTo>
                      <a:cubicBezTo>
                        <a:pt x="522" y="77"/>
                        <a:pt x="537" y="104"/>
                        <a:pt x="556" y="117"/>
                      </a:cubicBezTo>
                      <a:close/>
                      <a:moveTo>
                        <a:pt x="700" y="289"/>
                      </a:moveTo>
                      <a:cubicBezTo>
                        <a:pt x="689" y="301"/>
                        <a:pt x="700" y="323"/>
                        <a:pt x="716" y="323"/>
                      </a:cubicBezTo>
                      <a:cubicBezTo>
                        <a:pt x="724" y="323"/>
                        <a:pt x="731" y="317"/>
                        <a:pt x="733" y="310"/>
                      </a:cubicBezTo>
                      <a:cubicBezTo>
                        <a:pt x="735" y="295"/>
                        <a:pt x="712" y="277"/>
                        <a:pt x="700" y="289"/>
                      </a:cubicBezTo>
                      <a:close/>
                      <a:moveTo>
                        <a:pt x="571" y="174"/>
                      </a:moveTo>
                      <a:cubicBezTo>
                        <a:pt x="559" y="163"/>
                        <a:pt x="516" y="142"/>
                        <a:pt x="516" y="173"/>
                      </a:cubicBezTo>
                      <a:cubicBezTo>
                        <a:pt x="516" y="181"/>
                        <a:pt x="521" y="189"/>
                        <a:pt x="527" y="194"/>
                      </a:cubicBezTo>
                      <a:cubicBezTo>
                        <a:pt x="533" y="199"/>
                        <a:pt x="540" y="202"/>
                        <a:pt x="548" y="205"/>
                      </a:cubicBezTo>
                      <a:cubicBezTo>
                        <a:pt x="552" y="206"/>
                        <a:pt x="557" y="208"/>
                        <a:pt x="562" y="208"/>
                      </a:cubicBezTo>
                      <a:cubicBezTo>
                        <a:pt x="567" y="208"/>
                        <a:pt x="572" y="207"/>
                        <a:pt x="575" y="203"/>
                      </a:cubicBezTo>
                      <a:cubicBezTo>
                        <a:pt x="579" y="199"/>
                        <a:pt x="580" y="194"/>
                        <a:pt x="579" y="188"/>
                      </a:cubicBezTo>
                      <a:cubicBezTo>
                        <a:pt x="578" y="183"/>
                        <a:pt x="574" y="178"/>
                        <a:pt x="571" y="174"/>
                      </a:cubicBezTo>
                      <a:close/>
                      <a:moveTo>
                        <a:pt x="438" y="56"/>
                      </a:moveTo>
                      <a:cubicBezTo>
                        <a:pt x="428" y="50"/>
                        <a:pt x="416" y="46"/>
                        <a:pt x="405" y="45"/>
                      </a:cubicBezTo>
                      <a:cubicBezTo>
                        <a:pt x="405" y="43"/>
                        <a:pt x="406" y="41"/>
                        <a:pt x="406" y="39"/>
                      </a:cubicBezTo>
                      <a:cubicBezTo>
                        <a:pt x="412" y="22"/>
                        <a:pt x="427" y="8"/>
                        <a:pt x="447" y="3"/>
                      </a:cubicBezTo>
                      <a:cubicBezTo>
                        <a:pt x="448" y="3"/>
                        <a:pt x="449" y="2"/>
                        <a:pt x="451" y="2"/>
                      </a:cubicBezTo>
                      <a:cubicBezTo>
                        <a:pt x="446" y="1"/>
                        <a:pt x="441" y="0"/>
                        <a:pt x="436" y="0"/>
                      </a:cubicBezTo>
                      <a:cubicBezTo>
                        <a:pt x="419" y="7"/>
                        <a:pt x="405" y="20"/>
                        <a:pt x="400" y="36"/>
                      </a:cubicBezTo>
                      <a:cubicBezTo>
                        <a:pt x="399" y="39"/>
                        <a:pt x="399" y="42"/>
                        <a:pt x="398" y="44"/>
                      </a:cubicBezTo>
                      <a:cubicBezTo>
                        <a:pt x="380" y="44"/>
                        <a:pt x="361" y="49"/>
                        <a:pt x="346" y="59"/>
                      </a:cubicBezTo>
                      <a:cubicBezTo>
                        <a:pt x="347" y="61"/>
                        <a:pt x="348" y="63"/>
                        <a:pt x="348" y="65"/>
                      </a:cubicBezTo>
                      <a:cubicBezTo>
                        <a:pt x="363" y="55"/>
                        <a:pt x="380" y="50"/>
                        <a:pt x="397" y="51"/>
                      </a:cubicBezTo>
                      <a:cubicBezTo>
                        <a:pt x="397" y="68"/>
                        <a:pt x="405" y="84"/>
                        <a:pt x="418" y="93"/>
                      </a:cubicBezTo>
                      <a:cubicBezTo>
                        <a:pt x="425" y="97"/>
                        <a:pt x="434" y="98"/>
                        <a:pt x="442" y="96"/>
                      </a:cubicBezTo>
                      <a:cubicBezTo>
                        <a:pt x="443" y="96"/>
                        <a:pt x="444" y="95"/>
                        <a:pt x="445" y="95"/>
                      </a:cubicBezTo>
                      <a:cubicBezTo>
                        <a:pt x="449" y="93"/>
                        <a:pt x="451" y="90"/>
                        <a:pt x="453" y="87"/>
                      </a:cubicBezTo>
                      <a:cubicBezTo>
                        <a:pt x="458" y="75"/>
                        <a:pt x="449" y="63"/>
                        <a:pt x="438" y="56"/>
                      </a:cubicBezTo>
                      <a:close/>
                      <a:moveTo>
                        <a:pt x="446" y="84"/>
                      </a:moveTo>
                      <a:cubicBezTo>
                        <a:pt x="445" y="87"/>
                        <a:pt x="443" y="89"/>
                        <a:pt x="439" y="90"/>
                      </a:cubicBezTo>
                      <a:cubicBezTo>
                        <a:pt x="434" y="92"/>
                        <a:pt x="427" y="90"/>
                        <a:pt x="421" y="87"/>
                      </a:cubicBezTo>
                      <a:cubicBezTo>
                        <a:pt x="410" y="80"/>
                        <a:pt x="404" y="66"/>
                        <a:pt x="404" y="52"/>
                      </a:cubicBezTo>
                      <a:cubicBezTo>
                        <a:pt x="414" y="53"/>
                        <a:pt x="425" y="56"/>
                        <a:pt x="434" y="62"/>
                      </a:cubicBezTo>
                      <a:cubicBezTo>
                        <a:pt x="442" y="67"/>
                        <a:pt x="449" y="76"/>
                        <a:pt x="446" y="8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4" name="Google Shape;634;p19"/>
                <p:cNvSpPr/>
                <p:nvPr/>
              </p:nvSpPr>
              <p:spPr>
                <a:xfrm>
                  <a:off x="895533" y="2657094"/>
                  <a:ext cx="118896" cy="68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134" extrusionOk="0">
                      <a:moveTo>
                        <a:pt x="228" y="23"/>
                      </a:moveTo>
                      <a:cubicBezTo>
                        <a:pt x="185" y="1"/>
                        <a:pt x="131" y="0"/>
                        <a:pt x="87" y="22"/>
                      </a:cubicBezTo>
                      <a:cubicBezTo>
                        <a:pt x="43" y="43"/>
                        <a:pt x="9" y="86"/>
                        <a:pt x="0" y="133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5" name="Google Shape;635;p19"/>
                <p:cNvSpPr/>
                <p:nvPr/>
              </p:nvSpPr>
              <p:spPr>
                <a:xfrm>
                  <a:off x="1025861" y="2572495"/>
                  <a:ext cx="98316" cy="93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" h="183" extrusionOk="0">
                      <a:moveTo>
                        <a:pt x="6" y="182"/>
                      </a:moveTo>
                      <a:cubicBezTo>
                        <a:pt x="0" y="133"/>
                        <a:pt x="19" y="83"/>
                        <a:pt x="55" y="49"/>
                      </a:cubicBezTo>
                      <a:cubicBezTo>
                        <a:pt x="90" y="16"/>
                        <a:pt x="142" y="0"/>
                        <a:pt x="190" y="8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36" name="Google Shape;636;p19"/>
            <p:cNvGrpSpPr/>
            <p:nvPr/>
          </p:nvGrpSpPr>
          <p:grpSpPr>
            <a:xfrm>
              <a:off x="7040112" y="11"/>
              <a:ext cx="2498425" cy="1203997"/>
              <a:chOff x="7040112" y="11"/>
              <a:chExt cx="2498425" cy="1203997"/>
            </a:xfrm>
          </p:grpSpPr>
          <p:sp>
            <p:nvSpPr>
              <p:cNvPr id="637" name="Google Shape;637;p19"/>
              <p:cNvSpPr/>
              <p:nvPr/>
            </p:nvSpPr>
            <p:spPr>
              <a:xfrm>
                <a:off x="7323013" y="165108"/>
                <a:ext cx="2215525" cy="1038900"/>
              </a:xfrm>
              <a:custGeom>
                <a:avLst/>
                <a:gdLst/>
                <a:ahLst/>
                <a:cxnLst/>
                <a:rect l="l" t="t" r="r" b="b"/>
                <a:pathLst>
                  <a:path w="88621" h="41556" extrusionOk="0">
                    <a:moveTo>
                      <a:pt x="0" y="2610"/>
                    </a:moveTo>
                    <a:cubicBezTo>
                      <a:pt x="3418" y="8305"/>
                      <a:pt x="12988" y="8283"/>
                      <a:pt x="19473" y="6843"/>
                    </a:cubicBezTo>
                    <a:cubicBezTo>
                      <a:pt x="22023" y="6277"/>
                      <a:pt x="25288" y="4566"/>
                      <a:pt x="25612" y="1975"/>
                    </a:cubicBezTo>
                    <a:cubicBezTo>
                      <a:pt x="25773" y="690"/>
                      <a:pt x="23490" y="-211"/>
                      <a:pt x="22225" y="70"/>
                    </a:cubicBezTo>
                    <a:cubicBezTo>
                      <a:pt x="13351" y="2041"/>
                      <a:pt x="30206" y="19868"/>
                      <a:pt x="39158" y="21448"/>
                    </a:cubicBezTo>
                    <a:cubicBezTo>
                      <a:pt x="50081" y="23376"/>
                      <a:pt x="61502" y="17639"/>
                      <a:pt x="72390" y="19755"/>
                    </a:cubicBezTo>
                    <a:cubicBezTo>
                      <a:pt x="77605" y="20768"/>
                      <a:pt x="82828" y="23651"/>
                      <a:pt x="86148" y="27798"/>
                    </a:cubicBezTo>
                    <a:cubicBezTo>
                      <a:pt x="89055" y="31429"/>
                      <a:pt x="88477" y="36905"/>
                      <a:pt x="88477" y="41556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638" name="Google Shape;638;p19"/>
              <p:cNvGrpSpPr/>
              <p:nvPr/>
            </p:nvGrpSpPr>
            <p:grpSpPr>
              <a:xfrm rot="-3520196">
                <a:off x="7088252" y="84832"/>
                <a:ext cx="382871" cy="327871"/>
                <a:chOff x="868096" y="2572495"/>
                <a:chExt cx="493874" cy="423003"/>
              </a:xfrm>
            </p:grpSpPr>
            <p:sp>
              <p:nvSpPr>
                <p:cNvPr id="639" name="Google Shape;639;p19"/>
                <p:cNvSpPr/>
                <p:nvPr/>
              </p:nvSpPr>
              <p:spPr>
                <a:xfrm>
                  <a:off x="996137" y="2645663"/>
                  <a:ext cx="169196" cy="2172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417" extrusionOk="0">
                      <a:moveTo>
                        <a:pt x="11" y="87"/>
                      </a:moveTo>
                      <a:cubicBezTo>
                        <a:pt x="16" y="114"/>
                        <a:pt x="34" y="135"/>
                        <a:pt x="52" y="156"/>
                      </a:cubicBezTo>
                      <a:cubicBezTo>
                        <a:pt x="125" y="241"/>
                        <a:pt x="201" y="326"/>
                        <a:pt x="286" y="401"/>
                      </a:cubicBezTo>
                      <a:cubicBezTo>
                        <a:pt x="295" y="408"/>
                        <a:pt x="308" y="416"/>
                        <a:pt x="317" y="409"/>
                      </a:cubicBezTo>
                      <a:cubicBezTo>
                        <a:pt x="326" y="402"/>
                        <a:pt x="321" y="388"/>
                        <a:pt x="316" y="377"/>
                      </a:cubicBezTo>
                      <a:cubicBezTo>
                        <a:pt x="283" y="310"/>
                        <a:pt x="250" y="243"/>
                        <a:pt x="216" y="177"/>
                      </a:cubicBezTo>
                      <a:cubicBezTo>
                        <a:pt x="195" y="134"/>
                        <a:pt x="174" y="91"/>
                        <a:pt x="142" y="56"/>
                      </a:cubicBezTo>
                      <a:cubicBezTo>
                        <a:pt x="130" y="42"/>
                        <a:pt x="116" y="29"/>
                        <a:pt x="99" y="21"/>
                      </a:cubicBezTo>
                      <a:cubicBezTo>
                        <a:pt x="53" y="0"/>
                        <a:pt x="0" y="36"/>
                        <a:pt x="11" y="87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0" name="Google Shape;640;p19"/>
                <p:cNvSpPr/>
                <p:nvPr/>
              </p:nvSpPr>
              <p:spPr>
                <a:xfrm>
                  <a:off x="1037293" y="2737122"/>
                  <a:ext cx="116608" cy="189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" h="368" extrusionOk="0">
                      <a:moveTo>
                        <a:pt x="223" y="266"/>
                      </a:moveTo>
                      <a:cubicBezTo>
                        <a:pt x="221" y="276"/>
                        <a:pt x="216" y="285"/>
                        <a:pt x="209" y="292"/>
                      </a:cubicBezTo>
                      <a:cubicBezTo>
                        <a:pt x="208" y="293"/>
                        <a:pt x="207" y="295"/>
                        <a:pt x="206" y="296"/>
                      </a:cubicBezTo>
                      <a:cubicBezTo>
                        <a:pt x="202" y="300"/>
                        <a:pt x="198" y="304"/>
                        <a:pt x="194" y="307"/>
                      </a:cubicBezTo>
                      <a:cubicBezTo>
                        <a:pt x="183" y="316"/>
                        <a:pt x="172" y="324"/>
                        <a:pt x="161" y="331"/>
                      </a:cubicBezTo>
                      <a:cubicBezTo>
                        <a:pt x="159" y="332"/>
                        <a:pt x="158" y="333"/>
                        <a:pt x="157" y="333"/>
                      </a:cubicBezTo>
                      <a:cubicBezTo>
                        <a:pt x="147" y="340"/>
                        <a:pt x="137" y="345"/>
                        <a:pt x="127" y="351"/>
                      </a:cubicBezTo>
                      <a:cubicBezTo>
                        <a:pt x="120" y="354"/>
                        <a:pt x="112" y="357"/>
                        <a:pt x="105" y="360"/>
                      </a:cubicBezTo>
                      <a:cubicBezTo>
                        <a:pt x="104" y="360"/>
                        <a:pt x="102" y="361"/>
                        <a:pt x="101" y="361"/>
                      </a:cubicBezTo>
                      <a:cubicBezTo>
                        <a:pt x="79" y="367"/>
                        <a:pt x="57" y="366"/>
                        <a:pt x="37" y="349"/>
                      </a:cubicBezTo>
                      <a:cubicBezTo>
                        <a:pt x="19" y="334"/>
                        <a:pt x="16" y="317"/>
                        <a:pt x="15" y="294"/>
                      </a:cubicBezTo>
                      <a:cubicBezTo>
                        <a:pt x="12" y="261"/>
                        <a:pt x="10" y="229"/>
                        <a:pt x="8" y="196"/>
                      </a:cubicBezTo>
                      <a:cubicBezTo>
                        <a:pt x="6" y="163"/>
                        <a:pt x="4" y="130"/>
                        <a:pt x="3" y="97"/>
                      </a:cubicBezTo>
                      <a:cubicBezTo>
                        <a:pt x="2" y="80"/>
                        <a:pt x="2" y="63"/>
                        <a:pt x="1" y="46"/>
                      </a:cubicBezTo>
                      <a:cubicBezTo>
                        <a:pt x="1" y="38"/>
                        <a:pt x="1" y="30"/>
                        <a:pt x="1" y="22"/>
                      </a:cubicBezTo>
                      <a:cubicBezTo>
                        <a:pt x="1" y="20"/>
                        <a:pt x="1" y="17"/>
                        <a:pt x="1" y="13"/>
                      </a:cubicBezTo>
                      <a:lnTo>
                        <a:pt x="1" y="12"/>
                      </a:lnTo>
                      <a:cubicBezTo>
                        <a:pt x="2" y="7"/>
                        <a:pt x="2" y="1"/>
                        <a:pt x="0" y="0"/>
                      </a:cubicBezTo>
                      <a:cubicBezTo>
                        <a:pt x="1" y="1"/>
                        <a:pt x="2" y="2"/>
                        <a:pt x="4" y="3"/>
                      </a:cubicBezTo>
                      <a:cubicBezTo>
                        <a:pt x="6" y="5"/>
                        <a:pt x="8" y="7"/>
                        <a:pt x="10" y="10"/>
                      </a:cubicBezTo>
                      <a:cubicBezTo>
                        <a:pt x="77" y="71"/>
                        <a:pt x="139" y="137"/>
                        <a:pt x="198" y="207"/>
                      </a:cubicBezTo>
                      <a:cubicBezTo>
                        <a:pt x="212" y="224"/>
                        <a:pt x="226" y="244"/>
                        <a:pt x="223" y="266"/>
                      </a:cubicBez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1" name="Google Shape;641;p19"/>
                <p:cNvSpPr/>
                <p:nvPr/>
              </p:nvSpPr>
              <p:spPr>
                <a:xfrm>
                  <a:off x="1035007" y="2732549"/>
                  <a:ext cx="54875" cy="189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" h="367" extrusionOk="0">
                      <a:moveTo>
                        <a:pt x="4" y="2"/>
                      </a:moveTo>
                      <a:lnTo>
                        <a:pt x="4" y="4"/>
                      </a:lnTo>
                      <a:lnTo>
                        <a:pt x="6" y="8"/>
                      </a:lnTo>
                      <a:lnTo>
                        <a:pt x="7" y="16"/>
                      </a:lnTo>
                      <a:lnTo>
                        <a:pt x="8" y="19"/>
                      </a:lnTo>
                      <a:lnTo>
                        <a:pt x="9" y="24"/>
                      </a:lnTo>
                      <a:cubicBezTo>
                        <a:pt x="11" y="31"/>
                        <a:pt x="13" y="40"/>
                        <a:pt x="15" y="49"/>
                      </a:cubicBezTo>
                      <a:lnTo>
                        <a:pt x="15" y="49"/>
                      </a:lnTo>
                      <a:cubicBezTo>
                        <a:pt x="40" y="156"/>
                        <a:pt x="66" y="264"/>
                        <a:pt x="107" y="365"/>
                      </a:cubicBezTo>
                      <a:cubicBezTo>
                        <a:pt x="106" y="365"/>
                        <a:pt x="104" y="366"/>
                        <a:pt x="103" y="366"/>
                      </a:cubicBezTo>
                      <a:cubicBezTo>
                        <a:pt x="58" y="257"/>
                        <a:pt x="31" y="139"/>
                        <a:pt x="5" y="25"/>
                      </a:cubicBezTo>
                      <a:lnTo>
                        <a:pt x="4" y="20"/>
                      </a:lnTo>
                      <a:lnTo>
                        <a:pt x="3" y="18"/>
                      </a:lnTo>
                      <a:lnTo>
                        <a:pt x="0" y="3"/>
                      </a:lnTo>
                      <a:cubicBezTo>
                        <a:pt x="0" y="2"/>
                        <a:pt x="0" y="1"/>
                        <a:pt x="2" y="0"/>
                      </a:cubicBezTo>
                      <a:lnTo>
                        <a:pt x="2" y="0"/>
                      </a:lnTo>
                      <a:lnTo>
                        <a:pt x="2" y="0"/>
                      </a:lnTo>
                      <a:cubicBezTo>
                        <a:pt x="2" y="0"/>
                        <a:pt x="4" y="1"/>
                        <a:pt x="4" y="2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2" name="Google Shape;642;p19"/>
                <p:cNvSpPr/>
                <p:nvPr/>
              </p:nvSpPr>
              <p:spPr>
                <a:xfrm>
                  <a:off x="1032720" y="2732549"/>
                  <a:ext cx="112035" cy="178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" h="343" extrusionOk="0">
                      <a:moveTo>
                        <a:pt x="215" y="301"/>
                      </a:moveTo>
                      <a:cubicBezTo>
                        <a:pt x="214" y="302"/>
                        <a:pt x="213" y="304"/>
                        <a:pt x="212" y="305"/>
                      </a:cubicBezTo>
                      <a:cubicBezTo>
                        <a:pt x="180" y="259"/>
                        <a:pt x="149" y="214"/>
                        <a:pt x="117" y="169"/>
                      </a:cubicBezTo>
                      <a:cubicBezTo>
                        <a:pt x="82" y="119"/>
                        <a:pt x="47" y="69"/>
                        <a:pt x="11" y="19"/>
                      </a:cubicBezTo>
                      <a:cubicBezTo>
                        <a:pt x="11" y="19"/>
                        <a:pt x="11" y="18"/>
                        <a:pt x="10" y="18"/>
                      </a:cubicBezTo>
                      <a:cubicBezTo>
                        <a:pt x="11" y="20"/>
                        <a:pt x="11" y="21"/>
                        <a:pt x="12" y="23"/>
                      </a:cubicBezTo>
                      <a:cubicBezTo>
                        <a:pt x="53" y="132"/>
                        <a:pt x="105" y="239"/>
                        <a:pt x="167" y="340"/>
                      </a:cubicBezTo>
                      <a:cubicBezTo>
                        <a:pt x="165" y="341"/>
                        <a:pt x="164" y="342"/>
                        <a:pt x="163" y="342"/>
                      </a:cubicBezTo>
                      <a:cubicBezTo>
                        <a:pt x="107" y="251"/>
                        <a:pt x="59" y="154"/>
                        <a:pt x="19" y="53"/>
                      </a:cubicBezTo>
                      <a:lnTo>
                        <a:pt x="19" y="53"/>
                      </a:lnTo>
                      <a:cubicBezTo>
                        <a:pt x="15" y="43"/>
                        <a:pt x="11" y="33"/>
                        <a:pt x="8" y="24"/>
                      </a:cubicBezTo>
                      <a:cubicBezTo>
                        <a:pt x="8" y="23"/>
                        <a:pt x="7" y="23"/>
                        <a:pt x="7" y="22"/>
                      </a:cubicBezTo>
                      <a:cubicBezTo>
                        <a:pt x="5" y="16"/>
                        <a:pt x="2" y="10"/>
                        <a:pt x="0" y="3"/>
                      </a:cubicBezTo>
                      <a:cubicBezTo>
                        <a:pt x="0" y="2"/>
                        <a:pt x="0" y="1"/>
                        <a:pt x="1" y="1"/>
                      </a:cubicBezTo>
                      <a:cubicBezTo>
                        <a:pt x="2" y="0"/>
                        <a:pt x="3" y="0"/>
                        <a:pt x="4" y="1"/>
                      </a:cubicBezTo>
                      <a:cubicBezTo>
                        <a:pt x="5" y="2"/>
                        <a:pt x="6" y="3"/>
                        <a:pt x="6" y="4"/>
                      </a:cubicBezTo>
                      <a:lnTo>
                        <a:pt x="6" y="4"/>
                      </a:lnTo>
                      <a:cubicBezTo>
                        <a:pt x="7" y="5"/>
                        <a:pt x="8" y="6"/>
                        <a:pt x="8" y="7"/>
                      </a:cubicBezTo>
                      <a:cubicBezTo>
                        <a:pt x="11" y="11"/>
                        <a:pt x="14" y="15"/>
                        <a:pt x="16" y="19"/>
                      </a:cubicBezTo>
                      <a:cubicBezTo>
                        <a:pt x="52" y="68"/>
                        <a:pt x="86" y="117"/>
                        <a:pt x="121" y="167"/>
                      </a:cubicBezTo>
                      <a:cubicBezTo>
                        <a:pt x="152" y="211"/>
                        <a:pt x="183" y="256"/>
                        <a:pt x="215" y="301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3" name="Google Shape;643;p19"/>
                <p:cNvSpPr/>
                <p:nvPr/>
              </p:nvSpPr>
              <p:spPr>
                <a:xfrm>
                  <a:off x="868096" y="2670813"/>
                  <a:ext cx="194347" cy="324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627" extrusionOk="0">
                      <a:moveTo>
                        <a:pt x="355" y="195"/>
                      </a:moveTo>
                      <a:cubicBezTo>
                        <a:pt x="367" y="255"/>
                        <a:pt x="372" y="316"/>
                        <a:pt x="374" y="377"/>
                      </a:cubicBezTo>
                      <a:cubicBezTo>
                        <a:pt x="375" y="399"/>
                        <a:pt x="376" y="421"/>
                        <a:pt x="373" y="443"/>
                      </a:cubicBezTo>
                      <a:cubicBezTo>
                        <a:pt x="373" y="447"/>
                        <a:pt x="372" y="450"/>
                        <a:pt x="372" y="454"/>
                      </a:cubicBezTo>
                      <a:cubicBezTo>
                        <a:pt x="369" y="469"/>
                        <a:pt x="366" y="483"/>
                        <a:pt x="359" y="497"/>
                      </a:cubicBezTo>
                      <a:cubicBezTo>
                        <a:pt x="342" y="536"/>
                        <a:pt x="308" y="565"/>
                        <a:pt x="271" y="583"/>
                      </a:cubicBezTo>
                      <a:cubicBezTo>
                        <a:pt x="233" y="602"/>
                        <a:pt x="191" y="611"/>
                        <a:pt x="150" y="618"/>
                      </a:cubicBezTo>
                      <a:cubicBezTo>
                        <a:pt x="127" y="622"/>
                        <a:pt x="103" y="626"/>
                        <a:pt x="80" y="623"/>
                      </a:cubicBezTo>
                      <a:cubicBezTo>
                        <a:pt x="57" y="621"/>
                        <a:pt x="34" y="610"/>
                        <a:pt x="19" y="592"/>
                      </a:cubicBezTo>
                      <a:cubicBezTo>
                        <a:pt x="4" y="572"/>
                        <a:pt x="0" y="546"/>
                        <a:pt x="3" y="522"/>
                      </a:cubicBezTo>
                      <a:cubicBezTo>
                        <a:pt x="3" y="521"/>
                        <a:pt x="3" y="521"/>
                        <a:pt x="4" y="521"/>
                      </a:cubicBezTo>
                      <a:cubicBezTo>
                        <a:pt x="5" y="512"/>
                        <a:pt x="7" y="503"/>
                        <a:pt x="9" y="495"/>
                      </a:cubicBezTo>
                      <a:lnTo>
                        <a:pt x="9" y="495"/>
                      </a:lnTo>
                      <a:cubicBezTo>
                        <a:pt x="14" y="480"/>
                        <a:pt x="20" y="466"/>
                        <a:pt x="26" y="452"/>
                      </a:cubicBezTo>
                      <a:cubicBezTo>
                        <a:pt x="42" y="416"/>
                        <a:pt x="59" y="380"/>
                        <a:pt x="76" y="344"/>
                      </a:cubicBezTo>
                      <a:cubicBezTo>
                        <a:pt x="106" y="281"/>
                        <a:pt x="138" y="217"/>
                        <a:pt x="171" y="155"/>
                      </a:cubicBezTo>
                      <a:cubicBezTo>
                        <a:pt x="180" y="138"/>
                        <a:pt x="190" y="121"/>
                        <a:pt x="199" y="103"/>
                      </a:cubicBezTo>
                      <a:cubicBezTo>
                        <a:pt x="202" y="99"/>
                        <a:pt x="204" y="94"/>
                        <a:pt x="207" y="90"/>
                      </a:cubicBezTo>
                      <a:cubicBezTo>
                        <a:pt x="212" y="81"/>
                        <a:pt x="217" y="71"/>
                        <a:pt x="223" y="62"/>
                      </a:cubicBezTo>
                      <a:cubicBezTo>
                        <a:pt x="231" y="46"/>
                        <a:pt x="241" y="29"/>
                        <a:pt x="255" y="17"/>
                      </a:cubicBezTo>
                      <a:cubicBezTo>
                        <a:pt x="273" y="0"/>
                        <a:pt x="286" y="17"/>
                        <a:pt x="297" y="33"/>
                      </a:cubicBezTo>
                      <a:cubicBezTo>
                        <a:pt x="302" y="41"/>
                        <a:pt x="306" y="49"/>
                        <a:pt x="310" y="57"/>
                      </a:cubicBezTo>
                      <a:cubicBezTo>
                        <a:pt x="312" y="60"/>
                        <a:pt x="312" y="62"/>
                        <a:pt x="313" y="64"/>
                      </a:cubicBezTo>
                      <a:cubicBezTo>
                        <a:pt x="334" y="105"/>
                        <a:pt x="346" y="149"/>
                        <a:pt x="355" y="195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4" name="Google Shape;644;p19"/>
                <p:cNvSpPr/>
                <p:nvPr/>
              </p:nvSpPr>
              <p:spPr>
                <a:xfrm>
                  <a:off x="1071590" y="2716543"/>
                  <a:ext cx="130327" cy="180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" h="348" extrusionOk="0">
                      <a:moveTo>
                        <a:pt x="66" y="341"/>
                      </a:moveTo>
                      <a:cubicBezTo>
                        <a:pt x="75" y="346"/>
                        <a:pt x="85" y="347"/>
                        <a:pt x="95" y="347"/>
                      </a:cubicBezTo>
                      <a:cubicBezTo>
                        <a:pt x="97" y="347"/>
                        <a:pt x="98" y="347"/>
                        <a:pt x="100" y="346"/>
                      </a:cubicBezTo>
                      <a:cubicBezTo>
                        <a:pt x="106" y="346"/>
                        <a:pt x="111" y="345"/>
                        <a:pt x="117" y="344"/>
                      </a:cubicBezTo>
                      <a:cubicBezTo>
                        <a:pt x="130" y="341"/>
                        <a:pt x="143" y="338"/>
                        <a:pt x="156" y="334"/>
                      </a:cubicBezTo>
                      <a:cubicBezTo>
                        <a:pt x="157" y="333"/>
                        <a:pt x="159" y="333"/>
                        <a:pt x="160" y="332"/>
                      </a:cubicBezTo>
                      <a:cubicBezTo>
                        <a:pt x="171" y="329"/>
                        <a:pt x="182" y="324"/>
                        <a:pt x="193" y="319"/>
                      </a:cubicBezTo>
                      <a:cubicBezTo>
                        <a:pt x="200" y="316"/>
                        <a:pt x="207" y="313"/>
                        <a:pt x="213" y="309"/>
                      </a:cubicBezTo>
                      <a:cubicBezTo>
                        <a:pt x="214" y="308"/>
                        <a:pt x="216" y="307"/>
                        <a:pt x="217" y="306"/>
                      </a:cubicBezTo>
                      <a:cubicBezTo>
                        <a:pt x="236" y="293"/>
                        <a:pt x="249" y="275"/>
                        <a:pt x="248" y="249"/>
                      </a:cubicBezTo>
                      <a:cubicBezTo>
                        <a:pt x="248" y="225"/>
                        <a:pt x="236" y="213"/>
                        <a:pt x="219" y="197"/>
                      </a:cubicBezTo>
                      <a:cubicBezTo>
                        <a:pt x="196" y="174"/>
                        <a:pt x="172" y="152"/>
                        <a:pt x="148" y="129"/>
                      </a:cubicBezTo>
                      <a:cubicBezTo>
                        <a:pt x="123" y="107"/>
                        <a:pt x="99" y="85"/>
                        <a:pt x="74" y="63"/>
                      </a:cubicBezTo>
                      <a:cubicBezTo>
                        <a:pt x="61" y="53"/>
                        <a:pt x="49" y="42"/>
                        <a:pt x="36" y="31"/>
                      </a:cubicBezTo>
                      <a:cubicBezTo>
                        <a:pt x="30" y="26"/>
                        <a:pt x="23" y="20"/>
                        <a:pt x="17" y="15"/>
                      </a:cubicBezTo>
                      <a:cubicBezTo>
                        <a:pt x="16" y="14"/>
                        <a:pt x="13" y="12"/>
                        <a:pt x="9" y="9"/>
                      </a:cubicBezTo>
                      <a:lnTo>
                        <a:pt x="9" y="9"/>
                      </a:lnTo>
                      <a:cubicBezTo>
                        <a:pt x="4" y="5"/>
                        <a:pt x="0" y="2"/>
                        <a:pt x="0" y="0"/>
                      </a:cubicBezTo>
                      <a:cubicBezTo>
                        <a:pt x="0" y="2"/>
                        <a:pt x="0" y="3"/>
                        <a:pt x="0" y="5"/>
                      </a:cubicBezTo>
                      <a:cubicBezTo>
                        <a:pt x="0" y="8"/>
                        <a:pt x="0" y="11"/>
                        <a:pt x="0" y="14"/>
                      </a:cubicBezTo>
                      <a:cubicBezTo>
                        <a:pt x="7" y="104"/>
                        <a:pt x="19" y="194"/>
                        <a:pt x="36" y="283"/>
                      </a:cubicBezTo>
                      <a:cubicBezTo>
                        <a:pt x="40" y="305"/>
                        <a:pt x="47" y="329"/>
                        <a:pt x="66" y="340"/>
                      </a:cubicBezTo>
                      <a:lnTo>
                        <a:pt x="66" y="341"/>
                      </a:lnTo>
                    </a:path>
                  </a:pathLst>
                </a:custGeom>
                <a:solidFill>
                  <a:srgbClr val="FFE67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5" name="Google Shape;645;p19"/>
                <p:cNvSpPr/>
                <p:nvPr/>
              </p:nvSpPr>
              <p:spPr>
                <a:xfrm>
                  <a:off x="1071590" y="2716543"/>
                  <a:ext cx="130327" cy="180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" h="348" extrusionOk="0">
                      <a:moveTo>
                        <a:pt x="66" y="341"/>
                      </a:moveTo>
                      <a:cubicBezTo>
                        <a:pt x="75" y="346"/>
                        <a:pt x="85" y="347"/>
                        <a:pt x="95" y="347"/>
                      </a:cubicBezTo>
                      <a:cubicBezTo>
                        <a:pt x="97" y="347"/>
                        <a:pt x="98" y="347"/>
                        <a:pt x="100" y="346"/>
                      </a:cubicBezTo>
                      <a:cubicBezTo>
                        <a:pt x="106" y="346"/>
                        <a:pt x="111" y="345"/>
                        <a:pt x="117" y="344"/>
                      </a:cubicBezTo>
                      <a:cubicBezTo>
                        <a:pt x="130" y="341"/>
                        <a:pt x="143" y="338"/>
                        <a:pt x="156" y="334"/>
                      </a:cubicBezTo>
                      <a:cubicBezTo>
                        <a:pt x="157" y="333"/>
                        <a:pt x="159" y="333"/>
                        <a:pt x="160" y="332"/>
                      </a:cubicBezTo>
                      <a:cubicBezTo>
                        <a:pt x="171" y="329"/>
                        <a:pt x="182" y="324"/>
                        <a:pt x="193" y="319"/>
                      </a:cubicBezTo>
                      <a:cubicBezTo>
                        <a:pt x="200" y="316"/>
                        <a:pt x="207" y="313"/>
                        <a:pt x="213" y="309"/>
                      </a:cubicBezTo>
                      <a:cubicBezTo>
                        <a:pt x="214" y="308"/>
                        <a:pt x="216" y="307"/>
                        <a:pt x="217" y="306"/>
                      </a:cubicBezTo>
                      <a:cubicBezTo>
                        <a:pt x="236" y="293"/>
                        <a:pt x="249" y="275"/>
                        <a:pt x="248" y="249"/>
                      </a:cubicBezTo>
                      <a:cubicBezTo>
                        <a:pt x="248" y="225"/>
                        <a:pt x="236" y="213"/>
                        <a:pt x="219" y="197"/>
                      </a:cubicBezTo>
                      <a:cubicBezTo>
                        <a:pt x="196" y="174"/>
                        <a:pt x="172" y="152"/>
                        <a:pt x="148" y="129"/>
                      </a:cubicBezTo>
                      <a:cubicBezTo>
                        <a:pt x="123" y="107"/>
                        <a:pt x="99" y="85"/>
                        <a:pt x="74" y="63"/>
                      </a:cubicBezTo>
                      <a:cubicBezTo>
                        <a:pt x="61" y="53"/>
                        <a:pt x="49" y="42"/>
                        <a:pt x="36" y="31"/>
                      </a:cubicBezTo>
                      <a:cubicBezTo>
                        <a:pt x="30" y="26"/>
                        <a:pt x="23" y="20"/>
                        <a:pt x="17" y="15"/>
                      </a:cubicBezTo>
                      <a:cubicBezTo>
                        <a:pt x="16" y="14"/>
                        <a:pt x="13" y="12"/>
                        <a:pt x="9" y="9"/>
                      </a:cubicBezTo>
                      <a:lnTo>
                        <a:pt x="9" y="9"/>
                      </a:lnTo>
                      <a:cubicBezTo>
                        <a:pt x="4" y="5"/>
                        <a:pt x="0" y="2"/>
                        <a:pt x="0" y="0"/>
                      </a:cubicBezTo>
                      <a:cubicBezTo>
                        <a:pt x="0" y="2"/>
                        <a:pt x="0" y="3"/>
                        <a:pt x="0" y="5"/>
                      </a:cubicBezTo>
                      <a:cubicBezTo>
                        <a:pt x="0" y="8"/>
                        <a:pt x="0" y="11"/>
                        <a:pt x="0" y="14"/>
                      </a:cubicBezTo>
                      <a:cubicBezTo>
                        <a:pt x="7" y="104"/>
                        <a:pt x="19" y="194"/>
                        <a:pt x="36" y="283"/>
                      </a:cubicBezTo>
                      <a:cubicBezTo>
                        <a:pt x="40" y="305"/>
                        <a:pt x="47" y="329"/>
                        <a:pt x="66" y="340"/>
                      </a:cubicBezTo>
                      <a:lnTo>
                        <a:pt x="66" y="341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6" name="Google Shape;646;p19"/>
                <p:cNvSpPr/>
                <p:nvPr/>
              </p:nvSpPr>
              <p:spPr>
                <a:xfrm>
                  <a:off x="1069303" y="2714257"/>
                  <a:ext cx="114322" cy="162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" h="314" extrusionOk="0">
                      <a:moveTo>
                        <a:pt x="0" y="4"/>
                      </a:moveTo>
                      <a:lnTo>
                        <a:pt x="1" y="6"/>
                      </a:lnTo>
                      <a:lnTo>
                        <a:pt x="4" y="9"/>
                      </a:lnTo>
                      <a:lnTo>
                        <a:pt x="9" y="15"/>
                      </a:lnTo>
                      <a:lnTo>
                        <a:pt x="11" y="18"/>
                      </a:lnTo>
                      <a:lnTo>
                        <a:pt x="14" y="22"/>
                      </a:lnTo>
                      <a:cubicBezTo>
                        <a:pt x="19" y="29"/>
                        <a:pt x="25" y="36"/>
                        <a:pt x="31" y="43"/>
                      </a:cubicBezTo>
                      <a:lnTo>
                        <a:pt x="31" y="43"/>
                      </a:lnTo>
                      <a:cubicBezTo>
                        <a:pt x="98" y="129"/>
                        <a:pt x="165" y="218"/>
                        <a:pt x="217" y="313"/>
                      </a:cubicBezTo>
                      <a:cubicBezTo>
                        <a:pt x="219" y="312"/>
                        <a:pt x="220" y="311"/>
                        <a:pt x="221" y="310"/>
                      </a:cubicBezTo>
                      <a:cubicBezTo>
                        <a:pt x="165" y="207"/>
                        <a:pt x="90" y="111"/>
                        <a:pt x="17" y="19"/>
                      </a:cubicBezTo>
                      <a:lnTo>
                        <a:pt x="15" y="15"/>
                      </a:lnTo>
                      <a:lnTo>
                        <a:pt x="13" y="13"/>
                      </a:lnTo>
                      <a:lnTo>
                        <a:pt x="4" y="2"/>
                      </a:lnTo>
                      <a:cubicBezTo>
                        <a:pt x="3" y="0"/>
                        <a:pt x="2" y="0"/>
                        <a:pt x="1" y="1"/>
                      </a:cubicBez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7" name="Google Shape;647;p19"/>
                <p:cNvSpPr/>
                <p:nvPr/>
              </p:nvSpPr>
              <p:spPr>
                <a:xfrm>
                  <a:off x="1069303" y="2711970"/>
                  <a:ext cx="86885" cy="185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" h="357" extrusionOk="0">
                      <a:moveTo>
                        <a:pt x="100" y="356"/>
                      </a:moveTo>
                      <a:cubicBezTo>
                        <a:pt x="102" y="356"/>
                        <a:pt x="103" y="356"/>
                        <a:pt x="105" y="355"/>
                      </a:cubicBezTo>
                      <a:cubicBezTo>
                        <a:pt x="90" y="302"/>
                        <a:pt x="75" y="249"/>
                        <a:pt x="60" y="196"/>
                      </a:cubicBezTo>
                      <a:cubicBezTo>
                        <a:pt x="43" y="138"/>
                        <a:pt x="27" y="79"/>
                        <a:pt x="10" y="20"/>
                      </a:cubicBezTo>
                      <a:cubicBezTo>
                        <a:pt x="10" y="19"/>
                        <a:pt x="9" y="19"/>
                        <a:pt x="9" y="18"/>
                      </a:cubicBezTo>
                      <a:cubicBezTo>
                        <a:pt x="10" y="20"/>
                        <a:pt x="11" y="21"/>
                        <a:pt x="12" y="23"/>
                      </a:cubicBezTo>
                      <a:cubicBezTo>
                        <a:pt x="72" y="123"/>
                        <a:pt x="122" y="231"/>
                        <a:pt x="161" y="343"/>
                      </a:cubicBezTo>
                      <a:cubicBezTo>
                        <a:pt x="163" y="342"/>
                        <a:pt x="164" y="342"/>
                        <a:pt x="165" y="341"/>
                      </a:cubicBezTo>
                      <a:cubicBezTo>
                        <a:pt x="130" y="240"/>
                        <a:pt x="85" y="141"/>
                        <a:pt x="32" y="48"/>
                      </a:cubicBezTo>
                      <a:lnTo>
                        <a:pt x="32" y="48"/>
                      </a:lnTo>
                      <a:cubicBezTo>
                        <a:pt x="27" y="39"/>
                        <a:pt x="21" y="30"/>
                        <a:pt x="16" y="20"/>
                      </a:cubicBezTo>
                      <a:lnTo>
                        <a:pt x="15" y="19"/>
                      </a:lnTo>
                      <a:cubicBezTo>
                        <a:pt x="12" y="13"/>
                        <a:pt x="8" y="7"/>
                        <a:pt x="5" y="1"/>
                      </a:cubicBezTo>
                      <a:cubicBezTo>
                        <a:pt x="4" y="0"/>
                        <a:pt x="3" y="0"/>
                        <a:pt x="2" y="0"/>
                      </a:cubicBezTo>
                      <a:cubicBezTo>
                        <a:pt x="1" y="1"/>
                        <a:pt x="0" y="1"/>
                        <a:pt x="1" y="3"/>
                      </a:cubicBezTo>
                      <a:cubicBezTo>
                        <a:pt x="1" y="4"/>
                        <a:pt x="1" y="5"/>
                        <a:pt x="2" y="6"/>
                      </a:cubicBezTo>
                      <a:lnTo>
                        <a:pt x="2" y="6"/>
                      </a:lnTo>
                      <a:cubicBezTo>
                        <a:pt x="2" y="8"/>
                        <a:pt x="2" y="9"/>
                        <a:pt x="3" y="10"/>
                      </a:cubicBezTo>
                      <a:cubicBezTo>
                        <a:pt x="4" y="15"/>
                        <a:pt x="5" y="19"/>
                        <a:pt x="7" y="23"/>
                      </a:cubicBezTo>
                      <a:cubicBezTo>
                        <a:pt x="23" y="82"/>
                        <a:pt x="40" y="139"/>
                        <a:pt x="56" y="198"/>
                      </a:cubicBezTo>
                      <a:cubicBezTo>
                        <a:pt x="71" y="250"/>
                        <a:pt x="86" y="302"/>
                        <a:pt x="101" y="356"/>
                      </a:cubicBezTo>
                      <a:lnTo>
                        <a:pt x="100" y="356"/>
                      </a:ln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8" name="Google Shape;648;p19"/>
                <p:cNvSpPr/>
                <p:nvPr/>
              </p:nvSpPr>
              <p:spPr>
                <a:xfrm>
                  <a:off x="1037293" y="2652521"/>
                  <a:ext cx="324676" cy="205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6" h="398" extrusionOk="0">
                      <a:moveTo>
                        <a:pt x="100" y="192"/>
                      </a:moveTo>
                      <a:cubicBezTo>
                        <a:pt x="139" y="239"/>
                        <a:pt x="183" y="282"/>
                        <a:pt x="229" y="322"/>
                      </a:cubicBezTo>
                      <a:cubicBezTo>
                        <a:pt x="246" y="336"/>
                        <a:pt x="263" y="351"/>
                        <a:pt x="281" y="363"/>
                      </a:cubicBezTo>
                      <a:cubicBezTo>
                        <a:pt x="284" y="365"/>
                        <a:pt x="287" y="367"/>
                        <a:pt x="290" y="368"/>
                      </a:cubicBezTo>
                      <a:cubicBezTo>
                        <a:pt x="303" y="376"/>
                        <a:pt x="317" y="382"/>
                        <a:pt x="332" y="386"/>
                      </a:cubicBezTo>
                      <a:cubicBezTo>
                        <a:pt x="372" y="397"/>
                        <a:pt x="417" y="389"/>
                        <a:pt x="455" y="372"/>
                      </a:cubicBezTo>
                      <a:cubicBezTo>
                        <a:pt x="493" y="354"/>
                        <a:pt x="527" y="327"/>
                        <a:pt x="558" y="300"/>
                      </a:cubicBezTo>
                      <a:cubicBezTo>
                        <a:pt x="576" y="284"/>
                        <a:pt x="593" y="268"/>
                        <a:pt x="606" y="249"/>
                      </a:cubicBezTo>
                      <a:cubicBezTo>
                        <a:pt x="618" y="229"/>
                        <a:pt x="625" y="205"/>
                        <a:pt x="620" y="183"/>
                      </a:cubicBezTo>
                      <a:cubicBezTo>
                        <a:pt x="615" y="159"/>
                        <a:pt x="597" y="139"/>
                        <a:pt x="576" y="127"/>
                      </a:cubicBezTo>
                      <a:cubicBezTo>
                        <a:pt x="576" y="126"/>
                        <a:pt x="575" y="126"/>
                        <a:pt x="575" y="126"/>
                      </a:cubicBezTo>
                      <a:cubicBezTo>
                        <a:pt x="567" y="121"/>
                        <a:pt x="559" y="118"/>
                        <a:pt x="551" y="114"/>
                      </a:cubicBezTo>
                      <a:lnTo>
                        <a:pt x="551" y="114"/>
                      </a:lnTo>
                      <a:cubicBezTo>
                        <a:pt x="537" y="109"/>
                        <a:pt x="522" y="104"/>
                        <a:pt x="507" y="100"/>
                      </a:cubicBezTo>
                      <a:cubicBezTo>
                        <a:pt x="469" y="90"/>
                        <a:pt x="431" y="80"/>
                        <a:pt x="393" y="71"/>
                      </a:cubicBezTo>
                      <a:cubicBezTo>
                        <a:pt x="324" y="54"/>
                        <a:pt x="255" y="39"/>
                        <a:pt x="186" y="25"/>
                      </a:cubicBezTo>
                      <a:cubicBezTo>
                        <a:pt x="166" y="21"/>
                        <a:pt x="146" y="17"/>
                        <a:pt x="127" y="14"/>
                      </a:cubicBezTo>
                      <a:cubicBezTo>
                        <a:pt x="122" y="13"/>
                        <a:pt x="117" y="12"/>
                        <a:pt x="112" y="11"/>
                      </a:cubicBezTo>
                      <a:cubicBezTo>
                        <a:pt x="101" y="9"/>
                        <a:pt x="91" y="7"/>
                        <a:pt x="80" y="6"/>
                      </a:cubicBezTo>
                      <a:cubicBezTo>
                        <a:pt x="62" y="2"/>
                        <a:pt x="43" y="0"/>
                        <a:pt x="25" y="2"/>
                      </a:cubicBezTo>
                      <a:cubicBezTo>
                        <a:pt x="0" y="6"/>
                        <a:pt x="5" y="26"/>
                        <a:pt x="11" y="45"/>
                      </a:cubicBezTo>
                      <a:cubicBezTo>
                        <a:pt x="14" y="54"/>
                        <a:pt x="18" y="63"/>
                        <a:pt x="21" y="71"/>
                      </a:cubicBezTo>
                      <a:cubicBezTo>
                        <a:pt x="22" y="73"/>
                        <a:pt x="23" y="75"/>
                        <a:pt x="24" y="77"/>
                      </a:cubicBezTo>
                      <a:cubicBezTo>
                        <a:pt x="44" y="119"/>
                        <a:pt x="71" y="157"/>
                        <a:pt x="101" y="192"/>
                      </a:cubicBezTo>
                      <a:lnTo>
                        <a:pt x="100" y="192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9" name="Google Shape;649;p19"/>
                <p:cNvSpPr/>
                <p:nvPr/>
              </p:nvSpPr>
              <p:spPr>
                <a:xfrm>
                  <a:off x="870383" y="2657094"/>
                  <a:ext cx="468719" cy="308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595" extrusionOk="0">
                      <a:moveTo>
                        <a:pt x="151" y="386"/>
                      </a:moveTo>
                      <a:cubicBezTo>
                        <a:pt x="163" y="389"/>
                        <a:pt x="174" y="380"/>
                        <a:pt x="182" y="370"/>
                      </a:cubicBezTo>
                      <a:cubicBezTo>
                        <a:pt x="202" y="345"/>
                        <a:pt x="215" y="313"/>
                        <a:pt x="219" y="280"/>
                      </a:cubicBezTo>
                      <a:cubicBezTo>
                        <a:pt x="221" y="258"/>
                        <a:pt x="210" y="230"/>
                        <a:pt x="184" y="246"/>
                      </a:cubicBezTo>
                      <a:cubicBezTo>
                        <a:pt x="164" y="260"/>
                        <a:pt x="151" y="288"/>
                        <a:pt x="144" y="310"/>
                      </a:cubicBezTo>
                      <a:cubicBezTo>
                        <a:pt x="140" y="324"/>
                        <a:pt x="137" y="338"/>
                        <a:pt x="137" y="353"/>
                      </a:cubicBezTo>
                      <a:cubicBezTo>
                        <a:pt x="136" y="360"/>
                        <a:pt x="137" y="366"/>
                        <a:pt x="139" y="372"/>
                      </a:cubicBezTo>
                      <a:cubicBezTo>
                        <a:pt x="141" y="378"/>
                        <a:pt x="145" y="384"/>
                        <a:pt x="151" y="386"/>
                      </a:cubicBezTo>
                      <a:close/>
                      <a:moveTo>
                        <a:pt x="253" y="116"/>
                      </a:moveTo>
                      <a:cubicBezTo>
                        <a:pt x="255" y="117"/>
                        <a:pt x="257" y="118"/>
                        <a:pt x="259" y="119"/>
                      </a:cubicBezTo>
                      <a:cubicBezTo>
                        <a:pt x="252" y="129"/>
                        <a:pt x="248" y="140"/>
                        <a:pt x="247" y="152"/>
                      </a:cubicBezTo>
                      <a:cubicBezTo>
                        <a:pt x="245" y="164"/>
                        <a:pt x="249" y="178"/>
                        <a:pt x="261" y="181"/>
                      </a:cubicBezTo>
                      <a:cubicBezTo>
                        <a:pt x="265" y="182"/>
                        <a:pt x="269" y="182"/>
                        <a:pt x="272" y="181"/>
                      </a:cubicBezTo>
                      <a:cubicBezTo>
                        <a:pt x="273" y="180"/>
                        <a:pt x="274" y="180"/>
                        <a:pt x="275" y="179"/>
                      </a:cubicBezTo>
                      <a:cubicBezTo>
                        <a:pt x="282" y="175"/>
                        <a:pt x="287" y="168"/>
                        <a:pt x="288" y="159"/>
                      </a:cubicBezTo>
                      <a:cubicBezTo>
                        <a:pt x="289" y="143"/>
                        <a:pt x="281" y="127"/>
                        <a:pt x="268" y="117"/>
                      </a:cubicBezTo>
                      <a:cubicBezTo>
                        <a:pt x="279" y="103"/>
                        <a:pt x="294" y="93"/>
                        <a:pt x="310" y="88"/>
                      </a:cubicBezTo>
                      <a:cubicBezTo>
                        <a:pt x="309" y="86"/>
                        <a:pt x="308" y="84"/>
                        <a:pt x="307" y="82"/>
                      </a:cubicBezTo>
                      <a:cubicBezTo>
                        <a:pt x="290" y="87"/>
                        <a:pt x="274" y="99"/>
                        <a:pt x="263" y="113"/>
                      </a:cubicBezTo>
                      <a:cubicBezTo>
                        <a:pt x="260" y="112"/>
                        <a:pt x="258" y="111"/>
                        <a:pt x="255" y="110"/>
                      </a:cubicBezTo>
                      <a:cubicBezTo>
                        <a:pt x="239" y="104"/>
                        <a:pt x="220" y="106"/>
                        <a:pt x="204" y="115"/>
                      </a:cubicBezTo>
                      <a:cubicBezTo>
                        <a:pt x="201" y="119"/>
                        <a:pt x="199" y="123"/>
                        <a:pt x="196" y="128"/>
                      </a:cubicBezTo>
                      <a:cubicBezTo>
                        <a:pt x="198" y="127"/>
                        <a:pt x="199" y="126"/>
                        <a:pt x="200" y="125"/>
                      </a:cubicBezTo>
                      <a:cubicBezTo>
                        <a:pt x="216" y="113"/>
                        <a:pt x="236" y="110"/>
                        <a:pt x="253" y="116"/>
                      </a:cubicBezTo>
                      <a:close/>
                      <a:moveTo>
                        <a:pt x="264" y="123"/>
                      </a:moveTo>
                      <a:cubicBezTo>
                        <a:pt x="275" y="131"/>
                        <a:pt x="282" y="145"/>
                        <a:pt x="281" y="158"/>
                      </a:cubicBezTo>
                      <a:cubicBezTo>
                        <a:pt x="280" y="165"/>
                        <a:pt x="276" y="171"/>
                        <a:pt x="272" y="173"/>
                      </a:cubicBezTo>
                      <a:cubicBezTo>
                        <a:pt x="269" y="175"/>
                        <a:pt x="266" y="176"/>
                        <a:pt x="263" y="175"/>
                      </a:cubicBezTo>
                      <a:cubicBezTo>
                        <a:pt x="255" y="173"/>
                        <a:pt x="252" y="162"/>
                        <a:pt x="253" y="153"/>
                      </a:cubicBezTo>
                      <a:cubicBezTo>
                        <a:pt x="255" y="142"/>
                        <a:pt x="258" y="132"/>
                        <a:pt x="264" y="123"/>
                      </a:cubicBezTo>
                      <a:close/>
                      <a:moveTo>
                        <a:pt x="255" y="329"/>
                      </a:moveTo>
                      <a:cubicBezTo>
                        <a:pt x="255" y="334"/>
                        <a:pt x="257" y="340"/>
                        <a:pt x="261" y="344"/>
                      </a:cubicBezTo>
                      <a:cubicBezTo>
                        <a:pt x="264" y="349"/>
                        <a:pt x="269" y="351"/>
                        <a:pt x="275" y="350"/>
                      </a:cubicBezTo>
                      <a:cubicBezTo>
                        <a:pt x="280" y="350"/>
                        <a:pt x="284" y="347"/>
                        <a:pt x="287" y="343"/>
                      </a:cubicBezTo>
                      <a:cubicBezTo>
                        <a:pt x="290" y="339"/>
                        <a:pt x="292" y="335"/>
                        <a:pt x="293" y="330"/>
                      </a:cubicBezTo>
                      <a:cubicBezTo>
                        <a:pt x="296" y="323"/>
                        <a:pt x="298" y="315"/>
                        <a:pt x="298" y="307"/>
                      </a:cubicBezTo>
                      <a:cubicBezTo>
                        <a:pt x="298" y="299"/>
                        <a:pt x="295" y="291"/>
                        <a:pt x="289" y="286"/>
                      </a:cubicBezTo>
                      <a:cubicBezTo>
                        <a:pt x="264" y="266"/>
                        <a:pt x="252" y="312"/>
                        <a:pt x="255" y="329"/>
                      </a:cubicBezTo>
                      <a:close/>
                      <a:moveTo>
                        <a:pt x="262" y="502"/>
                      </a:moveTo>
                      <a:cubicBezTo>
                        <a:pt x="246" y="504"/>
                        <a:pt x="245" y="533"/>
                        <a:pt x="258" y="540"/>
                      </a:cubicBezTo>
                      <a:cubicBezTo>
                        <a:pt x="265" y="544"/>
                        <a:pt x="274" y="542"/>
                        <a:pt x="279" y="535"/>
                      </a:cubicBezTo>
                      <a:cubicBezTo>
                        <a:pt x="289" y="523"/>
                        <a:pt x="279" y="501"/>
                        <a:pt x="262" y="502"/>
                      </a:cubicBezTo>
                      <a:close/>
                      <a:moveTo>
                        <a:pt x="67" y="547"/>
                      </a:moveTo>
                      <a:cubicBezTo>
                        <a:pt x="54" y="559"/>
                        <a:pt x="54" y="594"/>
                        <a:pt x="79" y="591"/>
                      </a:cubicBezTo>
                      <a:cubicBezTo>
                        <a:pt x="86" y="590"/>
                        <a:pt x="92" y="584"/>
                        <a:pt x="95" y="578"/>
                      </a:cubicBezTo>
                      <a:cubicBezTo>
                        <a:pt x="100" y="568"/>
                        <a:pt x="101" y="556"/>
                        <a:pt x="93" y="548"/>
                      </a:cubicBezTo>
                      <a:cubicBezTo>
                        <a:pt x="86" y="540"/>
                        <a:pt x="74" y="539"/>
                        <a:pt x="67" y="547"/>
                      </a:cubicBezTo>
                      <a:close/>
                      <a:moveTo>
                        <a:pt x="311" y="430"/>
                      </a:moveTo>
                      <a:cubicBezTo>
                        <a:pt x="280" y="425"/>
                        <a:pt x="245" y="438"/>
                        <a:pt x="217" y="465"/>
                      </a:cubicBezTo>
                      <a:cubicBezTo>
                        <a:pt x="194" y="487"/>
                        <a:pt x="178" y="515"/>
                        <a:pt x="162" y="542"/>
                      </a:cubicBezTo>
                      <a:cubicBezTo>
                        <a:pt x="153" y="517"/>
                        <a:pt x="132" y="496"/>
                        <a:pt x="106" y="487"/>
                      </a:cubicBezTo>
                      <a:cubicBezTo>
                        <a:pt x="78" y="478"/>
                        <a:pt x="45" y="484"/>
                        <a:pt x="22" y="503"/>
                      </a:cubicBezTo>
                      <a:cubicBezTo>
                        <a:pt x="16" y="507"/>
                        <a:pt x="11" y="513"/>
                        <a:pt x="6" y="519"/>
                      </a:cubicBezTo>
                      <a:lnTo>
                        <a:pt x="6" y="519"/>
                      </a:lnTo>
                      <a:cubicBezTo>
                        <a:pt x="3" y="528"/>
                        <a:pt x="1" y="536"/>
                        <a:pt x="0" y="545"/>
                      </a:cubicBezTo>
                      <a:cubicBezTo>
                        <a:pt x="5" y="531"/>
                        <a:pt x="14" y="518"/>
                        <a:pt x="26" y="508"/>
                      </a:cubicBezTo>
                      <a:cubicBezTo>
                        <a:pt x="47" y="491"/>
                        <a:pt x="78" y="485"/>
                        <a:pt x="104" y="494"/>
                      </a:cubicBezTo>
                      <a:cubicBezTo>
                        <a:pt x="130" y="503"/>
                        <a:pt x="151" y="525"/>
                        <a:pt x="158" y="552"/>
                      </a:cubicBezTo>
                      <a:cubicBezTo>
                        <a:pt x="159" y="553"/>
                        <a:pt x="160" y="554"/>
                        <a:pt x="161" y="554"/>
                      </a:cubicBezTo>
                      <a:cubicBezTo>
                        <a:pt x="162" y="554"/>
                        <a:pt x="164" y="554"/>
                        <a:pt x="164" y="552"/>
                      </a:cubicBezTo>
                      <a:cubicBezTo>
                        <a:pt x="180" y="523"/>
                        <a:pt x="197" y="493"/>
                        <a:pt x="221" y="470"/>
                      </a:cubicBezTo>
                      <a:cubicBezTo>
                        <a:pt x="248" y="445"/>
                        <a:pt x="281" y="432"/>
                        <a:pt x="310" y="437"/>
                      </a:cubicBezTo>
                      <a:cubicBezTo>
                        <a:pt x="335" y="440"/>
                        <a:pt x="356" y="456"/>
                        <a:pt x="369" y="478"/>
                      </a:cubicBezTo>
                      <a:cubicBezTo>
                        <a:pt x="369" y="474"/>
                        <a:pt x="370" y="471"/>
                        <a:pt x="370" y="467"/>
                      </a:cubicBezTo>
                      <a:cubicBezTo>
                        <a:pt x="356" y="448"/>
                        <a:pt x="335" y="434"/>
                        <a:pt x="311" y="430"/>
                      </a:cubicBezTo>
                      <a:close/>
                      <a:moveTo>
                        <a:pt x="854" y="111"/>
                      </a:moveTo>
                      <a:cubicBezTo>
                        <a:pt x="869" y="108"/>
                        <a:pt x="884" y="109"/>
                        <a:pt x="899" y="114"/>
                      </a:cubicBezTo>
                      <a:cubicBezTo>
                        <a:pt x="891" y="109"/>
                        <a:pt x="883" y="106"/>
                        <a:pt x="875" y="102"/>
                      </a:cubicBezTo>
                      <a:lnTo>
                        <a:pt x="875" y="102"/>
                      </a:lnTo>
                      <a:cubicBezTo>
                        <a:pt x="868" y="102"/>
                        <a:pt x="860" y="102"/>
                        <a:pt x="853" y="104"/>
                      </a:cubicBezTo>
                      <a:cubicBezTo>
                        <a:pt x="824" y="110"/>
                        <a:pt x="798" y="132"/>
                        <a:pt x="788" y="160"/>
                      </a:cubicBezTo>
                      <a:cubicBezTo>
                        <a:pt x="778" y="184"/>
                        <a:pt x="781" y="214"/>
                        <a:pt x="795" y="237"/>
                      </a:cubicBezTo>
                      <a:cubicBezTo>
                        <a:pt x="764" y="232"/>
                        <a:pt x="732" y="226"/>
                        <a:pt x="700" y="231"/>
                      </a:cubicBezTo>
                      <a:cubicBezTo>
                        <a:pt x="662" y="235"/>
                        <a:pt x="629" y="254"/>
                        <a:pt x="613" y="282"/>
                      </a:cubicBezTo>
                      <a:cubicBezTo>
                        <a:pt x="601" y="302"/>
                        <a:pt x="599" y="328"/>
                        <a:pt x="605" y="351"/>
                      </a:cubicBezTo>
                      <a:cubicBezTo>
                        <a:pt x="608" y="353"/>
                        <a:pt x="611" y="355"/>
                        <a:pt x="614" y="356"/>
                      </a:cubicBezTo>
                      <a:cubicBezTo>
                        <a:pt x="605" y="333"/>
                        <a:pt x="606" y="306"/>
                        <a:pt x="619" y="285"/>
                      </a:cubicBezTo>
                      <a:cubicBezTo>
                        <a:pt x="634" y="260"/>
                        <a:pt x="665" y="242"/>
                        <a:pt x="701" y="237"/>
                      </a:cubicBezTo>
                      <a:cubicBezTo>
                        <a:pt x="735" y="233"/>
                        <a:pt x="768" y="239"/>
                        <a:pt x="801" y="245"/>
                      </a:cubicBezTo>
                      <a:cubicBezTo>
                        <a:pt x="802" y="245"/>
                        <a:pt x="804" y="245"/>
                        <a:pt x="805" y="243"/>
                      </a:cubicBezTo>
                      <a:cubicBezTo>
                        <a:pt x="805" y="242"/>
                        <a:pt x="805" y="241"/>
                        <a:pt x="805" y="240"/>
                      </a:cubicBezTo>
                      <a:cubicBezTo>
                        <a:pt x="789" y="218"/>
                        <a:pt x="784" y="187"/>
                        <a:pt x="794" y="162"/>
                      </a:cubicBezTo>
                      <a:cubicBezTo>
                        <a:pt x="804" y="136"/>
                        <a:pt x="827" y="117"/>
                        <a:pt x="854" y="111"/>
                      </a:cubicBezTo>
                      <a:close/>
                      <a:moveTo>
                        <a:pt x="858" y="167"/>
                      </a:moveTo>
                      <a:cubicBezTo>
                        <a:pt x="848" y="168"/>
                        <a:pt x="841" y="176"/>
                        <a:pt x="842" y="187"/>
                      </a:cubicBezTo>
                      <a:cubicBezTo>
                        <a:pt x="844" y="198"/>
                        <a:pt x="854" y="205"/>
                        <a:pt x="865" y="207"/>
                      </a:cubicBezTo>
                      <a:cubicBezTo>
                        <a:pt x="872" y="209"/>
                        <a:pt x="879" y="208"/>
                        <a:pt x="885" y="203"/>
                      </a:cubicBezTo>
                      <a:cubicBezTo>
                        <a:pt x="903" y="186"/>
                        <a:pt x="876" y="165"/>
                        <a:pt x="858" y="167"/>
                      </a:cubicBezTo>
                      <a:close/>
                      <a:moveTo>
                        <a:pt x="556" y="117"/>
                      </a:moveTo>
                      <a:cubicBezTo>
                        <a:pt x="583" y="135"/>
                        <a:pt x="616" y="144"/>
                        <a:pt x="649" y="145"/>
                      </a:cubicBezTo>
                      <a:cubicBezTo>
                        <a:pt x="661" y="145"/>
                        <a:pt x="676" y="142"/>
                        <a:pt x="680" y="131"/>
                      </a:cubicBezTo>
                      <a:cubicBezTo>
                        <a:pt x="682" y="125"/>
                        <a:pt x="680" y="117"/>
                        <a:pt x="677" y="112"/>
                      </a:cubicBezTo>
                      <a:cubicBezTo>
                        <a:pt x="673" y="106"/>
                        <a:pt x="669" y="103"/>
                        <a:pt x="664" y="99"/>
                      </a:cubicBezTo>
                      <a:cubicBezTo>
                        <a:pt x="652" y="90"/>
                        <a:pt x="639" y="83"/>
                        <a:pt x="625" y="77"/>
                      </a:cubicBezTo>
                      <a:cubicBezTo>
                        <a:pt x="604" y="69"/>
                        <a:pt x="574" y="61"/>
                        <a:pt x="551" y="68"/>
                      </a:cubicBezTo>
                      <a:cubicBezTo>
                        <a:pt x="522" y="77"/>
                        <a:pt x="537" y="104"/>
                        <a:pt x="556" y="117"/>
                      </a:cubicBezTo>
                      <a:close/>
                      <a:moveTo>
                        <a:pt x="700" y="289"/>
                      </a:moveTo>
                      <a:cubicBezTo>
                        <a:pt x="689" y="301"/>
                        <a:pt x="700" y="323"/>
                        <a:pt x="716" y="323"/>
                      </a:cubicBezTo>
                      <a:cubicBezTo>
                        <a:pt x="724" y="323"/>
                        <a:pt x="731" y="317"/>
                        <a:pt x="733" y="310"/>
                      </a:cubicBezTo>
                      <a:cubicBezTo>
                        <a:pt x="735" y="295"/>
                        <a:pt x="712" y="277"/>
                        <a:pt x="700" y="289"/>
                      </a:cubicBezTo>
                      <a:close/>
                      <a:moveTo>
                        <a:pt x="571" y="174"/>
                      </a:moveTo>
                      <a:cubicBezTo>
                        <a:pt x="559" y="163"/>
                        <a:pt x="516" y="142"/>
                        <a:pt x="516" y="173"/>
                      </a:cubicBezTo>
                      <a:cubicBezTo>
                        <a:pt x="516" y="181"/>
                        <a:pt x="521" y="189"/>
                        <a:pt x="527" y="194"/>
                      </a:cubicBezTo>
                      <a:cubicBezTo>
                        <a:pt x="533" y="199"/>
                        <a:pt x="540" y="202"/>
                        <a:pt x="548" y="205"/>
                      </a:cubicBezTo>
                      <a:cubicBezTo>
                        <a:pt x="552" y="206"/>
                        <a:pt x="557" y="208"/>
                        <a:pt x="562" y="208"/>
                      </a:cubicBezTo>
                      <a:cubicBezTo>
                        <a:pt x="567" y="208"/>
                        <a:pt x="572" y="207"/>
                        <a:pt x="575" y="203"/>
                      </a:cubicBezTo>
                      <a:cubicBezTo>
                        <a:pt x="579" y="199"/>
                        <a:pt x="580" y="194"/>
                        <a:pt x="579" y="188"/>
                      </a:cubicBezTo>
                      <a:cubicBezTo>
                        <a:pt x="578" y="183"/>
                        <a:pt x="574" y="178"/>
                        <a:pt x="571" y="174"/>
                      </a:cubicBezTo>
                      <a:close/>
                      <a:moveTo>
                        <a:pt x="438" y="56"/>
                      </a:moveTo>
                      <a:cubicBezTo>
                        <a:pt x="428" y="50"/>
                        <a:pt x="416" y="46"/>
                        <a:pt x="405" y="45"/>
                      </a:cubicBezTo>
                      <a:cubicBezTo>
                        <a:pt x="405" y="43"/>
                        <a:pt x="406" y="41"/>
                        <a:pt x="406" y="39"/>
                      </a:cubicBezTo>
                      <a:cubicBezTo>
                        <a:pt x="412" y="22"/>
                        <a:pt x="427" y="8"/>
                        <a:pt x="447" y="3"/>
                      </a:cubicBezTo>
                      <a:cubicBezTo>
                        <a:pt x="448" y="3"/>
                        <a:pt x="449" y="2"/>
                        <a:pt x="451" y="2"/>
                      </a:cubicBezTo>
                      <a:cubicBezTo>
                        <a:pt x="446" y="1"/>
                        <a:pt x="441" y="0"/>
                        <a:pt x="436" y="0"/>
                      </a:cubicBezTo>
                      <a:cubicBezTo>
                        <a:pt x="419" y="7"/>
                        <a:pt x="405" y="20"/>
                        <a:pt x="400" y="36"/>
                      </a:cubicBezTo>
                      <a:cubicBezTo>
                        <a:pt x="399" y="39"/>
                        <a:pt x="399" y="42"/>
                        <a:pt x="398" y="44"/>
                      </a:cubicBezTo>
                      <a:cubicBezTo>
                        <a:pt x="380" y="44"/>
                        <a:pt x="361" y="49"/>
                        <a:pt x="346" y="59"/>
                      </a:cubicBezTo>
                      <a:cubicBezTo>
                        <a:pt x="347" y="61"/>
                        <a:pt x="348" y="63"/>
                        <a:pt x="348" y="65"/>
                      </a:cubicBezTo>
                      <a:cubicBezTo>
                        <a:pt x="363" y="55"/>
                        <a:pt x="380" y="50"/>
                        <a:pt x="397" y="51"/>
                      </a:cubicBezTo>
                      <a:cubicBezTo>
                        <a:pt x="397" y="68"/>
                        <a:pt x="405" y="84"/>
                        <a:pt x="418" y="93"/>
                      </a:cubicBezTo>
                      <a:cubicBezTo>
                        <a:pt x="425" y="97"/>
                        <a:pt x="434" y="98"/>
                        <a:pt x="442" y="96"/>
                      </a:cubicBezTo>
                      <a:cubicBezTo>
                        <a:pt x="443" y="96"/>
                        <a:pt x="444" y="95"/>
                        <a:pt x="445" y="95"/>
                      </a:cubicBezTo>
                      <a:cubicBezTo>
                        <a:pt x="449" y="93"/>
                        <a:pt x="451" y="90"/>
                        <a:pt x="453" y="87"/>
                      </a:cubicBezTo>
                      <a:cubicBezTo>
                        <a:pt x="458" y="75"/>
                        <a:pt x="449" y="63"/>
                        <a:pt x="438" y="56"/>
                      </a:cubicBezTo>
                      <a:close/>
                      <a:moveTo>
                        <a:pt x="446" y="84"/>
                      </a:moveTo>
                      <a:cubicBezTo>
                        <a:pt x="445" y="87"/>
                        <a:pt x="443" y="89"/>
                        <a:pt x="439" y="90"/>
                      </a:cubicBezTo>
                      <a:cubicBezTo>
                        <a:pt x="434" y="92"/>
                        <a:pt x="427" y="90"/>
                        <a:pt x="421" y="87"/>
                      </a:cubicBezTo>
                      <a:cubicBezTo>
                        <a:pt x="410" y="80"/>
                        <a:pt x="404" y="66"/>
                        <a:pt x="404" y="52"/>
                      </a:cubicBezTo>
                      <a:cubicBezTo>
                        <a:pt x="414" y="53"/>
                        <a:pt x="425" y="56"/>
                        <a:pt x="434" y="62"/>
                      </a:cubicBezTo>
                      <a:cubicBezTo>
                        <a:pt x="442" y="67"/>
                        <a:pt x="449" y="76"/>
                        <a:pt x="446" y="8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0" name="Google Shape;650;p19"/>
                <p:cNvSpPr/>
                <p:nvPr/>
              </p:nvSpPr>
              <p:spPr>
                <a:xfrm>
                  <a:off x="895533" y="2657094"/>
                  <a:ext cx="118896" cy="68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134" extrusionOk="0">
                      <a:moveTo>
                        <a:pt x="228" y="23"/>
                      </a:moveTo>
                      <a:cubicBezTo>
                        <a:pt x="185" y="1"/>
                        <a:pt x="131" y="0"/>
                        <a:pt x="87" y="22"/>
                      </a:cubicBezTo>
                      <a:cubicBezTo>
                        <a:pt x="43" y="43"/>
                        <a:pt x="9" y="86"/>
                        <a:pt x="0" y="133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1" name="Google Shape;651;p19"/>
                <p:cNvSpPr/>
                <p:nvPr/>
              </p:nvSpPr>
              <p:spPr>
                <a:xfrm>
                  <a:off x="1025861" y="2572495"/>
                  <a:ext cx="98316" cy="93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" h="183" extrusionOk="0">
                      <a:moveTo>
                        <a:pt x="6" y="182"/>
                      </a:moveTo>
                      <a:cubicBezTo>
                        <a:pt x="0" y="133"/>
                        <a:pt x="19" y="83"/>
                        <a:pt x="55" y="49"/>
                      </a:cubicBezTo>
                      <a:cubicBezTo>
                        <a:pt x="90" y="16"/>
                        <a:pt x="142" y="0"/>
                        <a:pt x="190" y="8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52" name="Google Shape;652;p19"/>
            <p:cNvGrpSpPr/>
            <p:nvPr/>
          </p:nvGrpSpPr>
          <p:grpSpPr>
            <a:xfrm>
              <a:off x="7693780" y="4321901"/>
              <a:ext cx="1148996" cy="730307"/>
              <a:chOff x="7693780" y="4321901"/>
              <a:chExt cx="1148996" cy="730307"/>
            </a:xfrm>
          </p:grpSpPr>
          <p:grpSp>
            <p:nvGrpSpPr>
              <p:cNvPr id="653" name="Google Shape;653;p19"/>
              <p:cNvGrpSpPr/>
              <p:nvPr/>
            </p:nvGrpSpPr>
            <p:grpSpPr>
              <a:xfrm rot="-895367">
                <a:off x="8575293" y="4348303"/>
                <a:ext cx="238562" cy="255863"/>
                <a:chOff x="1342665" y="2820442"/>
                <a:chExt cx="398404" cy="427296"/>
              </a:xfrm>
            </p:grpSpPr>
            <p:sp>
              <p:nvSpPr>
                <p:cNvPr id="654" name="Google Shape;654;p19"/>
                <p:cNvSpPr/>
                <p:nvPr/>
              </p:nvSpPr>
              <p:spPr>
                <a:xfrm rot="3721504" flipH="1">
                  <a:off x="1430204" y="2868964"/>
                  <a:ext cx="158108" cy="293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4" h="11055" extrusionOk="0">
                      <a:moveTo>
                        <a:pt x="5709" y="0"/>
                      </a:moveTo>
                      <a:cubicBezTo>
                        <a:pt x="7352" y="2426"/>
                        <a:pt x="10205" y="7390"/>
                        <a:pt x="7536" y="8599"/>
                      </a:cubicBezTo>
                      <a:cubicBezTo>
                        <a:pt x="5856" y="9360"/>
                        <a:pt x="3774" y="2780"/>
                        <a:pt x="5489" y="3459"/>
                      </a:cubicBezTo>
                      <a:cubicBezTo>
                        <a:pt x="8106" y="4495"/>
                        <a:pt x="4451" y="11664"/>
                        <a:pt x="1713" y="11011"/>
                      </a:cubicBezTo>
                      <a:cubicBezTo>
                        <a:pt x="-1683" y="10201"/>
                        <a:pt x="869" y="3912"/>
                        <a:pt x="1762" y="536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55" name="Google Shape;655;p19"/>
                <p:cNvSpPr/>
                <p:nvPr/>
              </p:nvSpPr>
              <p:spPr>
                <a:xfrm rot="449445">
                  <a:off x="1542128" y="2945409"/>
                  <a:ext cx="158121" cy="293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4" h="11055" extrusionOk="0">
                      <a:moveTo>
                        <a:pt x="5709" y="0"/>
                      </a:moveTo>
                      <a:cubicBezTo>
                        <a:pt x="7352" y="2426"/>
                        <a:pt x="10205" y="7390"/>
                        <a:pt x="7536" y="8599"/>
                      </a:cubicBezTo>
                      <a:cubicBezTo>
                        <a:pt x="5856" y="9360"/>
                        <a:pt x="3774" y="2780"/>
                        <a:pt x="5489" y="3459"/>
                      </a:cubicBezTo>
                      <a:cubicBezTo>
                        <a:pt x="8106" y="4495"/>
                        <a:pt x="4451" y="11664"/>
                        <a:pt x="1713" y="11011"/>
                      </a:cubicBezTo>
                      <a:cubicBezTo>
                        <a:pt x="-1683" y="10201"/>
                        <a:pt x="869" y="3912"/>
                        <a:pt x="1762" y="536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grpSp>
              <p:nvGrpSpPr>
                <p:cNvPr id="656" name="Google Shape;656;p19"/>
                <p:cNvGrpSpPr/>
                <p:nvPr/>
              </p:nvGrpSpPr>
              <p:grpSpPr>
                <a:xfrm>
                  <a:off x="1484591" y="2820442"/>
                  <a:ext cx="256478" cy="333770"/>
                  <a:chOff x="7109229" y="898367"/>
                  <a:chExt cx="256478" cy="333770"/>
                </a:xfrm>
              </p:grpSpPr>
              <p:grpSp>
                <p:nvGrpSpPr>
                  <p:cNvPr id="657" name="Google Shape;657;p19"/>
                  <p:cNvGrpSpPr/>
                  <p:nvPr/>
                </p:nvGrpSpPr>
                <p:grpSpPr>
                  <a:xfrm>
                    <a:off x="7109229" y="1053041"/>
                    <a:ext cx="150630" cy="179097"/>
                    <a:chOff x="2099590" y="2692989"/>
                    <a:chExt cx="179663" cy="213668"/>
                  </a:xfrm>
                </p:grpSpPr>
                <p:sp>
                  <p:nvSpPr>
                    <p:cNvPr id="658" name="Google Shape;658;p19"/>
                    <p:cNvSpPr/>
                    <p:nvPr/>
                  </p:nvSpPr>
                  <p:spPr>
                    <a:xfrm>
                      <a:off x="2099590" y="2692989"/>
                      <a:ext cx="179663" cy="21366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5" h="194" extrusionOk="0">
                          <a:moveTo>
                            <a:pt x="164" y="23"/>
                          </a:moveTo>
                          <a:cubicBezTo>
                            <a:pt x="159" y="45"/>
                            <a:pt x="152" y="67"/>
                            <a:pt x="143" y="87"/>
                          </a:cubicBezTo>
                          <a:cubicBezTo>
                            <a:pt x="141" y="93"/>
                            <a:pt x="138" y="99"/>
                            <a:pt x="135" y="104"/>
                          </a:cubicBezTo>
                          <a:cubicBezTo>
                            <a:pt x="129" y="115"/>
                            <a:pt x="123" y="125"/>
                            <a:pt x="115" y="135"/>
                          </a:cubicBezTo>
                          <a:cubicBezTo>
                            <a:pt x="115" y="136"/>
                            <a:pt x="114" y="137"/>
                            <a:pt x="114" y="137"/>
                          </a:cubicBezTo>
                          <a:cubicBezTo>
                            <a:pt x="111" y="141"/>
                            <a:pt x="107" y="145"/>
                            <a:pt x="104" y="148"/>
                          </a:cubicBezTo>
                          <a:cubicBezTo>
                            <a:pt x="78" y="175"/>
                            <a:pt x="41" y="193"/>
                            <a:pt x="4" y="193"/>
                          </a:cubicBezTo>
                          <a:cubicBezTo>
                            <a:pt x="0" y="165"/>
                            <a:pt x="3" y="135"/>
                            <a:pt x="11" y="108"/>
                          </a:cubicBezTo>
                          <a:cubicBezTo>
                            <a:pt x="13" y="102"/>
                            <a:pt x="15" y="97"/>
                            <a:pt x="18" y="91"/>
                          </a:cubicBezTo>
                          <a:cubicBezTo>
                            <a:pt x="19" y="88"/>
                            <a:pt x="20" y="85"/>
                            <a:pt x="22" y="82"/>
                          </a:cubicBezTo>
                          <a:cubicBezTo>
                            <a:pt x="26" y="73"/>
                            <a:pt x="32" y="64"/>
                            <a:pt x="38" y="55"/>
                          </a:cubicBezTo>
                          <a:cubicBezTo>
                            <a:pt x="42" y="50"/>
                            <a:pt x="46" y="44"/>
                            <a:pt x="51" y="39"/>
                          </a:cubicBezTo>
                          <a:cubicBezTo>
                            <a:pt x="65" y="24"/>
                            <a:pt x="80" y="11"/>
                            <a:pt x="98" y="0"/>
                          </a:cubicBezTo>
                          <a:cubicBezTo>
                            <a:pt x="120" y="3"/>
                            <a:pt x="146" y="11"/>
                            <a:pt x="164" y="23"/>
                          </a:cubicBezTo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59" name="Google Shape;659;p19"/>
                    <p:cNvSpPr/>
                    <p:nvPr/>
                  </p:nvSpPr>
                  <p:spPr>
                    <a:xfrm>
                      <a:off x="2114156" y="2790111"/>
                      <a:ext cx="116539" cy="631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5" h="58" extrusionOk="0">
                          <a:moveTo>
                            <a:pt x="104" y="44"/>
                          </a:moveTo>
                          <a:cubicBezTo>
                            <a:pt x="104" y="44"/>
                            <a:pt x="103" y="45"/>
                            <a:pt x="103" y="46"/>
                          </a:cubicBezTo>
                          <a:cubicBezTo>
                            <a:pt x="100" y="50"/>
                            <a:pt x="96" y="53"/>
                            <a:pt x="93" y="57"/>
                          </a:cubicBezTo>
                          <a:cubicBezTo>
                            <a:pt x="69" y="32"/>
                            <a:pt x="35" y="17"/>
                            <a:pt x="0" y="17"/>
                          </a:cubicBezTo>
                          <a:cubicBezTo>
                            <a:pt x="2" y="11"/>
                            <a:pt x="4" y="5"/>
                            <a:pt x="6" y="0"/>
                          </a:cubicBezTo>
                          <a:cubicBezTo>
                            <a:pt x="43" y="1"/>
                            <a:pt x="79" y="17"/>
                            <a:pt x="104" y="44"/>
                          </a:cubicBezTo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60" name="Google Shape;660;p19"/>
                    <p:cNvSpPr/>
                    <p:nvPr/>
                  </p:nvSpPr>
                  <p:spPr>
                    <a:xfrm>
                      <a:off x="2143290" y="2731838"/>
                      <a:ext cx="116539" cy="72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6" h="66" extrusionOk="0">
                          <a:moveTo>
                            <a:pt x="105" y="48"/>
                          </a:moveTo>
                          <a:cubicBezTo>
                            <a:pt x="103" y="54"/>
                            <a:pt x="100" y="60"/>
                            <a:pt x="97" y="65"/>
                          </a:cubicBezTo>
                          <a:cubicBezTo>
                            <a:pt x="74" y="35"/>
                            <a:pt x="37" y="17"/>
                            <a:pt x="0" y="16"/>
                          </a:cubicBezTo>
                          <a:cubicBezTo>
                            <a:pt x="4" y="10"/>
                            <a:pt x="8" y="5"/>
                            <a:pt x="13" y="0"/>
                          </a:cubicBezTo>
                          <a:cubicBezTo>
                            <a:pt x="48" y="4"/>
                            <a:pt x="82" y="21"/>
                            <a:pt x="105" y="48"/>
                          </a:cubicBezTo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661" name="Google Shape;661;p19"/>
                  <p:cNvGrpSpPr/>
                  <p:nvPr/>
                </p:nvGrpSpPr>
                <p:grpSpPr>
                  <a:xfrm>
                    <a:off x="7186578" y="898367"/>
                    <a:ext cx="179128" cy="207586"/>
                    <a:chOff x="2191848" y="2508459"/>
                    <a:chExt cx="213655" cy="247657"/>
                  </a:xfrm>
                </p:grpSpPr>
                <p:grpSp>
                  <p:nvGrpSpPr>
                    <p:cNvPr id="662" name="Google Shape;662;p19"/>
                    <p:cNvGrpSpPr/>
                    <p:nvPr/>
                  </p:nvGrpSpPr>
                  <p:grpSpPr>
                    <a:xfrm>
                      <a:off x="2191848" y="2581301"/>
                      <a:ext cx="150531" cy="174814"/>
                      <a:chOff x="2191848" y="2581301"/>
                      <a:chExt cx="150531" cy="174814"/>
                    </a:xfrm>
                  </p:grpSpPr>
                  <p:sp>
                    <p:nvSpPr>
                      <p:cNvPr id="663" name="Google Shape;663;p19"/>
                      <p:cNvSpPr/>
                      <p:nvPr/>
                    </p:nvSpPr>
                    <p:spPr>
                      <a:xfrm>
                        <a:off x="2235552" y="2581301"/>
                        <a:ext cx="106827" cy="10683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8" h="97" extrusionOk="0">
                            <a:moveTo>
                              <a:pt x="90" y="36"/>
                            </a:moveTo>
                            <a:cubicBezTo>
                              <a:pt x="97" y="59"/>
                              <a:pt x="84" y="83"/>
                              <a:pt x="61" y="90"/>
                            </a:cubicBezTo>
                            <a:cubicBezTo>
                              <a:pt x="38" y="96"/>
                              <a:pt x="14" y="83"/>
                              <a:pt x="7" y="60"/>
                            </a:cubicBezTo>
                            <a:cubicBezTo>
                              <a:pt x="0" y="37"/>
                              <a:pt x="14" y="13"/>
                              <a:pt x="36" y="7"/>
                            </a:cubicBezTo>
                            <a:cubicBezTo>
                              <a:pt x="59" y="0"/>
                              <a:pt x="83" y="13"/>
                              <a:pt x="90" y="36"/>
                            </a:cubicBezTo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93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394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664" name="Google Shape;664;p19"/>
                      <p:cNvSpPr/>
                      <p:nvPr/>
                    </p:nvSpPr>
                    <p:spPr>
                      <a:xfrm>
                        <a:off x="2191848" y="2634717"/>
                        <a:ext cx="121393" cy="12139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10" h="110" extrusionOk="0">
                            <a:moveTo>
                              <a:pt x="101" y="41"/>
                            </a:moveTo>
                            <a:cubicBezTo>
                              <a:pt x="109" y="67"/>
                              <a:pt x="94" y="94"/>
                              <a:pt x="68" y="101"/>
                            </a:cubicBezTo>
                            <a:cubicBezTo>
                              <a:pt x="42" y="109"/>
                              <a:pt x="15" y="94"/>
                              <a:pt x="8" y="68"/>
                            </a:cubicBezTo>
                            <a:cubicBezTo>
                              <a:pt x="0" y="42"/>
                              <a:pt x="15" y="15"/>
                              <a:pt x="41" y="8"/>
                            </a:cubicBezTo>
                            <a:cubicBezTo>
                              <a:pt x="67" y="0"/>
                              <a:pt x="94" y="15"/>
                              <a:pt x="101" y="41"/>
                            </a:cubicBezTo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93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394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  <p:sp>
                  <p:nvSpPr>
                    <p:cNvPr id="665" name="Google Shape;665;p19"/>
                    <p:cNvSpPr/>
                    <p:nvPr/>
                  </p:nvSpPr>
                  <p:spPr>
                    <a:xfrm>
                      <a:off x="2293821" y="2508459"/>
                      <a:ext cx="9712" cy="10683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" h="98" extrusionOk="0">
                          <a:moveTo>
                            <a:pt x="0" y="97"/>
                          </a:moveTo>
                          <a:cubicBezTo>
                            <a:pt x="3" y="65"/>
                            <a:pt x="6" y="33"/>
                            <a:pt x="9" y="0"/>
                          </a:cubicBezTo>
                        </a:path>
                      </a:pathLst>
                    </a:custGeom>
                    <a:noFill/>
                    <a:ln w="9525" cap="rnd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66" name="Google Shape;666;p19"/>
                    <p:cNvSpPr/>
                    <p:nvPr/>
                  </p:nvSpPr>
                  <p:spPr>
                    <a:xfrm>
                      <a:off x="2318099" y="2566732"/>
                      <a:ext cx="87405" cy="4370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0" h="40" extrusionOk="0">
                          <a:moveTo>
                            <a:pt x="0" y="39"/>
                          </a:moveTo>
                          <a:cubicBezTo>
                            <a:pt x="26" y="26"/>
                            <a:pt x="52" y="13"/>
                            <a:pt x="79" y="0"/>
                          </a:cubicBezTo>
                        </a:path>
                      </a:pathLst>
                    </a:custGeom>
                    <a:noFill/>
                    <a:ln w="9525" cap="rnd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  <p:sp>
              <p:nvSpPr>
                <p:cNvPr id="667" name="Google Shape;667;p19"/>
                <p:cNvSpPr/>
                <p:nvPr/>
              </p:nvSpPr>
              <p:spPr>
                <a:xfrm>
                  <a:off x="1533453" y="3052659"/>
                  <a:ext cx="2286" cy="2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525" cap="flat" cmpd="sng">
                  <a:solidFill>
                    <a:srgbClr val="FFE67B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68" name="Google Shape;668;p19"/>
              <p:cNvGrpSpPr/>
              <p:nvPr/>
            </p:nvGrpSpPr>
            <p:grpSpPr>
              <a:xfrm rot="3711598">
                <a:off x="7743563" y="4758767"/>
                <a:ext cx="238555" cy="255855"/>
                <a:chOff x="1342665" y="2820442"/>
                <a:chExt cx="398404" cy="427296"/>
              </a:xfrm>
            </p:grpSpPr>
            <p:sp>
              <p:nvSpPr>
                <p:cNvPr id="669" name="Google Shape;669;p19"/>
                <p:cNvSpPr/>
                <p:nvPr/>
              </p:nvSpPr>
              <p:spPr>
                <a:xfrm rot="3721504" flipH="1">
                  <a:off x="1430204" y="2868964"/>
                  <a:ext cx="158108" cy="293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4" h="11055" extrusionOk="0">
                      <a:moveTo>
                        <a:pt x="5709" y="0"/>
                      </a:moveTo>
                      <a:cubicBezTo>
                        <a:pt x="7352" y="2426"/>
                        <a:pt x="10205" y="7390"/>
                        <a:pt x="7536" y="8599"/>
                      </a:cubicBezTo>
                      <a:cubicBezTo>
                        <a:pt x="5856" y="9360"/>
                        <a:pt x="3774" y="2780"/>
                        <a:pt x="5489" y="3459"/>
                      </a:cubicBezTo>
                      <a:cubicBezTo>
                        <a:pt x="8106" y="4495"/>
                        <a:pt x="4451" y="11664"/>
                        <a:pt x="1713" y="11011"/>
                      </a:cubicBezTo>
                      <a:cubicBezTo>
                        <a:pt x="-1683" y="10201"/>
                        <a:pt x="869" y="3912"/>
                        <a:pt x="1762" y="536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70" name="Google Shape;670;p19"/>
                <p:cNvSpPr/>
                <p:nvPr/>
              </p:nvSpPr>
              <p:spPr>
                <a:xfrm rot="449445">
                  <a:off x="1542128" y="2945409"/>
                  <a:ext cx="158121" cy="293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4" h="11055" extrusionOk="0">
                      <a:moveTo>
                        <a:pt x="5709" y="0"/>
                      </a:moveTo>
                      <a:cubicBezTo>
                        <a:pt x="7352" y="2426"/>
                        <a:pt x="10205" y="7390"/>
                        <a:pt x="7536" y="8599"/>
                      </a:cubicBezTo>
                      <a:cubicBezTo>
                        <a:pt x="5856" y="9360"/>
                        <a:pt x="3774" y="2780"/>
                        <a:pt x="5489" y="3459"/>
                      </a:cubicBezTo>
                      <a:cubicBezTo>
                        <a:pt x="8106" y="4495"/>
                        <a:pt x="4451" y="11664"/>
                        <a:pt x="1713" y="11011"/>
                      </a:cubicBezTo>
                      <a:cubicBezTo>
                        <a:pt x="-1683" y="10201"/>
                        <a:pt x="869" y="3912"/>
                        <a:pt x="1762" y="536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grpSp>
              <p:nvGrpSpPr>
                <p:cNvPr id="671" name="Google Shape;671;p19"/>
                <p:cNvGrpSpPr/>
                <p:nvPr/>
              </p:nvGrpSpPr>
              <p:grpSpPr>
                <a:xfrm>
                  <a:off x="1484591" y="2820442"/>
                  <a:ext cx="256478" cy="333770"/>
                  <a:chOff x="7109229" y="898367"/>
                  <a:chExt cx="256478" cy="333770"/>
                </a:xfrm>
              </p:grpSpPr>
              <p:grpSp>
                <p:nvGrpSpPr>
                  <p:cNvPr id="672" name="Google Shape;672;p19"/>
                  <p:cNvGrpSpPr/>
                  <p:nvPr/>
                </p:nvGrpSpPr>
                <p:grpSpPr>
                  <a:xfrm>
                    <a:off x="7109229" y="1053041"/>
                    <a:ext cx="150630" cy="179097"/>
                    <a:chOff x="2099590" y="2692989"/>
                    <a:chExt cx="179663" cy="213668"/>
                  </a:xfrm>
                </p:grpSpPr>
                <p:sp>
                  <p:nvSpPr>
                    <p:cNvPr id="673" name="Google Shape;673;p19"/>
                    <p:cNvSpPr/>
                    <p:nvPr/>
                  </p:nvSpPr>
                  <p:spPr>
                    <a:xfrm>
                      <a:off x="2099590" y="2692989"/>
                      <a:ext cx="179663" cy="21366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5" h="194" extrusionOk="0">
                          <a:moveTo>
                            <a:pt x="164" y="23"/>
                          </a:moveTo>
                          <a:cubicBezTo>
                            <a:pt x="159" y="45"/>
                            <a:pt x="152" y="67"/>
                            <a:pt x="143" y="87"/>
                          </a:cubicBezTo>
                          <a:cubicBezTo>
                            <a:pt x="141" y="93"/>
                            <a:pt x="138" y="99"/>
                            <a:pt x="135" y="104"/>
                          </a:cubicBezTo>
                          <a:cubicBezTo>
                            <a:pt x="129" y="115"/>
                            <a:pt x="123" y="125"/>
                            <a:pt x="115" y="135"/>
                          </a:cubicBezTo>
                          <a:cubicBezTo>
                            <a:pt x="115" y="136"/>
                            <a:pt x="114" y="137"/>
                            <a:pt x="114" y="137"/>
                          </a:cubicBezTo>
                          <a:cubicBezTo>
                            <a:pt x="111" y="141"/>
                            <a:pt x="107" y="145"/>
                            <a:pt x="104" y="148"/>
                          </a:cubicBezTo>
                          <a:cubicBezTo>
                            <a:pt x="78" y="175"/>
                            <a:pt x="41" y="193"/>
                            <a:pt x="4" y="193"/>
                          </a:cubicBezTo>
                          <a:cubicBezTo>
                            <a:pt x="0" y="165"/>
                            <a:pt x="3" y="135"/>
                            <a:pt x="11" y="108"/>
                          </a:cubicBezTo>
                          <a:cubicBezTo>
                            <a:pt x="13" y="102"/>
                            <a:pt x="15" y="97"/>
                            <a:pt x="18" y="91"/>
                          </a:cubicBezTo>
                          <a:cubicBezTo>
                            <a:pt x="19" y="88"/>
                            <a:pt x="20" y="85"/>
                            <a:pt x="22" y="82"/>
                          </a:cubicBezTo>
                          <a:cubicBezTo>
                            <a:pt x="26" y="73"/>
                            <a:pt x="32" y="64"/>
                            <a:pt x="38" y="55"/>
                          </a:cubicBezTo>
                          <a:cubicBezTo>
                            <a:pt x="42" y="50"/>
                            <a:pt x="46" y="44"/>
                            <a:pt x="51" y="39"/>
                          </a:cubicBezTo>
                          <a:cubicBezTo>
                            <a:pt x="65" y="24"/>
                            <a:pt x="80" y="11"/>
                            <a:pt x="98" y="0"/>
                          </a:cubicBezTo>
                          <a:cubicBezTo>
                            <a:pt x="120" y="3"/>
                            <a:pt x="146" y="11"/>
                            <a:pt x="164" y="23"/>
                          </a:cubicBezTo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74" name="Google Shape;674;p19"/>
                    <p:cNvSpPr/>
                    <p:nvPr/>
                  </p:nvSpPr>
                  <p:spPr>
                    <a:xfrm>
                      <a:off x="2114156" y="2790111"/>
                      <a:ext cx="116539" cy="631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5" h="58" extrusionOk="0">
                          <a:moveTo>
                            <a:pt x="104" y="44"/>
                          </a:moveTo>
                          <a:cubicBezTo>
                            <a:pt x="104" y="44"/>
                            <a:pt x="103" y="45"/>
                            <a:pt x="103" y="46"/>
                          </a:cubicBezTo>
                          <a:cubicBezTo>
                            <a:pt x="100" y="50"/>
                            <a:pt x="96" y="53"/>
                            <a:pt x="93" y="57"/>
                          </a:cubicBezTo>
                          <a:cubicBezTo>
                            <a:pt x="69" y="32"/>
                            <a:pt x="35" y="17"/>
                            <a:pt x="0" y="17"/>
                          </a:cubicBezTo>
                          <a:cubicBezTo>
                            <a:pt x="2" y="11"/>
                            <a:pt x="4" y="5"/>
                            <a:pt x="6" y="0"/>
                          </a:cubicBezTo>
                          <a:cubicBezTo>
                            <a:pt x="43" y="1"/>
                            <a:pt x="79" y="17"/>
                            <a:pt x="104" y="44"/>
                          </a:cubicBezTo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75" name="Google Shape;675;p19"/>
                    <p:cNvSpPr/>
                    <p:nvPr/>
                  </p:nvSpPr>
                  <p:spPr>
                    <a:xfrm>
                      <a:off x="2143290" y="2731838"/>
                      <a:ext cx="116539" cy="72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6" h="66" extrusionOk="0">
                          <a:moveTo>
                            <a:pt x="105" y="48"/>
                          </a:moveTo>
                          <a:cubicBezTo>
                            <a:pt x="103" y="54"/>
                            <a:pt x="100" y="60"/>
                            <a:pt x="97" y="65"/>
                          </a:cubicBezTo>
                          <a:cubicBezTo>
                            <a:pt x="74" y="35"/>
                            <a:pt x="37" y="17"/>
                            <a:pt x="0" y="16"/>
                          </a:cubicBezTo>
                          <a:cubicBezTo>
                            <a:pt x="4" y="10"/>
                            <a:pt x="8" y="5"/>
                            <a:pt x="13" y="0"/>
                          </a:cubicBezTo>
                          <a:cubicBezTo>
                            <a:pt x="48" y="4"/>
                            <a:pt x="82" y="21"/>
                            <a:pt x="105" y="48"/>
                          </a:cubicBezTo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676" name="Google Shape;676;p19"/>
                  <p:cNvGrpSpPr/>
                  <p:nvPr/>
                </p:nvGrpSpPr>
                <p:grpSpPr>
                  <a:xfrm>
                    <a:off x="7186578" y="898367"/>
                    <a:ext cx="179128" cy="207586"/>
                    <a:chOff x="2191848" y="2508459"/>
                    <a:chExt cx="213655" cy="247657"/>
                  </a:xfrm>
                </p:grpSpPr>
                <p:grpSp>
                  <p:nvGrpSpPr>
                    <p:cNvPr id="677" name="Google Shape;677;p19"/>
                    <p:cNvGrpSpPr/>
                    <p:nvPr/>
                  </p:nvGrpSpPr>
                  <p:grpSpPr>
                    <a:xfrm>
                      <a:off x="2191848" y="2581301"/>
                      <a:ext cx="150531" cy="174814"/>
                      <a:chOff x="2191848" y="2581301"/>
                      <a:chExt cx="150531" cy="174814"/>
                    </a:xfrm>
                  </p:grpSpPr>
                  <p:sp>
                    <p:nvSpPr>
                      <p:cNvPr id="678" name="Google Shape;678;p19"/>
                      <p:cNvSpPr/>
                      <p:nvPr/>
                    </p:nvSpPr>
                    <p:spPr>
                      <a:xfrm>
                        <a:off x="2235552" y="2581301"/>
                        <a:ext cx="106827" cy="10683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8" h="97" extrusionOk="0">
                            <a:moveTo>
                              <a:pt x="90" y="36"/>
                            </a:moveTo>
                            <a:cubicBezTo>
                              <a:pt x="97" y="59"/>
                              <a:pt x="84" y="83"/>
                              <a:pt x="61" y="90"/>
                            </a:cubicBezTo>
                            <a:cubicBezTo>
                              <a:pt x="38" y="96"/>
                              <a:pt x="14" y="83"/>
                              <a:pt x="7" y="60"/>
                            </a:cubicBezTo>
                            <a:cubicBezTo>
                              <a:pt x="0" y="37"/>
                              <a:pt x="14" y="13"/>
                              <a:pt x="36" y="7"/>
                            </a:cubicBezTo>
                            <a:cubicBezTo>
                              <a:pt x="59" y="0"/>
                              <a:pt x="83" y="13"/>
                              <a:pt x="90" y="36"/>
                            </a:cubicBezTo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93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394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679" name="Google Shape;679;p19"/>
                      <p:cNvSpPr/>
                      <p:nvPr/>
                    </p:nvSpPr>
                    <p:spPr>
                      <a:xfrm>
                        <a:off x="2191848" y="2634717"/>
                        <a:ext cx="121393" cy="12139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10" h="110" extrusionOk="0">
                            <a:moveTo>
                              <a:pt x="101" y="41"/>
                            </a:moveTo>
                            <a:cubicBezTo>
                              <a:pt x="109" y="67"/>
                              <a:pt x="94" y="94"/>
                              <a:pt x="68" y="101"/>
                            </a:cubicBezTo>
                            <a:cubicBezTo>
                              <a:pt x="42" y="109"/>
                              <a:pt x="15" y="94"/>
                              <a:pt x="8" y="68"/>
                            </a:cubicBezTo>
                            <a:cubicBezTo>
                              <a:pt x="0" y="42"/>
                              <a:pt x="15" y="15"/>
                              <a:pt x="41" y="8"/>
                            </a:cubicBezTo>
                            <a:cubicBezTo>
                              <a:pt x="67" y="0"/>
                              <a:pt x="94" y="15"/>
                              <a:pt x="101" y="41"/>
                            </a:cubicBezTo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93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394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  <p:sp>
                  <p:nvSpPr>
                    <p:cNvPr id="680" name="Google Shape;680;p19"/>
                    <p:cNvSpPr/>
                    <p:nvPr/>
                  </p:nvSpPr>
                  <p:spPr>
                    <a:xfrm>
                      <a:off x="2293821" y="2508459"/>
                      <a:ext cx="9712" cy="10683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" h="98" extrusionOk="0">
                          <a:moveTo>
                            <a:pt x="0" y="97"/>
                          </a:moveTo>
                          <a:cubicBezTo>
                            <a:pt x="3" y="65"/>
                            <a:pt x="6" y="33"/>
                            <a:pt x="9" y="0"/>
                          </a:cubicBezTo>
                        </a:path>
                      </a:pathLst>
                    </a:custGeom>
                    <a:noFill/>
                    <a:ln w="9525" cap="rnd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81" name="Google Shape;681;p19"/>
                    <p:cNvSpPr/>
                    <p:nvPr/>
                  </p:nvSpPr>
                  <p:spPr>
                    <a:xfrm>
                      <a:off x="2318099" y="2566732"/>
                      <a:ext cx="87405" cy="4370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0" h="40" extrusionOk="0">
                          <a:moveTo>
                            <a:pt x="0" y="39"/>
                          </a:moveTo>
                          <a:cubicBezTo>
                            <a:pt x="26" y="26"/>
                            <a:pt x="52" y="13"/>
                            <a:pt x="79" y="0"/>
                          </a:cubicBezTo>
                        </a:path>
                      </a:pathLst>
                    </a:custGeom>
                    <a:noFill/>
                    <a:ln w="9525" cap="rnd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  <p:sp>
              <p:nvSpPr>
                <p:cNvPr id="682" name="Google Shape;682;p19"/>
                <p:cNvSpPr/>
                <p:nvPr/>
              </p:nvSpPr>
              <p:spPr>
                <a:xfrm>
                  <a:off x="1533453" y="3052659"/>
                  <a:ext cx="2286" cy="2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525" cap="flat" cmpd="sng">
                  <a:solidFill>
                    <a:srgbClr val="FFE67B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683" name="Google Shape;683;p19"/>
          <p:cNvGrpSpPr/>
          <p:nvPr/>
        </p:nvGrpSpPr>
        <p:grpSpPr>
          <a:xfrm>
            <a:off x="348586" y="259468"/>
            <a:ext cx="423550" cy="398664"/>
            <a:chOff x="8722601" y="473576"/>
            <a:chExt cx="318450" cy="298998"/>
          </a:xfrm>
        </p:grpSpPr>
        <p:sp>
          <p:nvSpPr>
            <p:cNvPr id="684" name="Google Shape;684;p19"/>
            <p:cNvSpPr/>
            <p:nvPr/>
          </p:nvSpPr>
          <p:spPr>
            <a:xfrm>
              <a:off x="8722601" y="473576"/>
              <a:ext cx="140401" cy="131826"/>
            </a:xfrm>
            <a:custGeom>
              <a:avLst/>
              <a:gdLst/>
              <a:ahLst/>
              <a:cxnLst/>
              <a:rect l="l" t="t" r="r" b="b"/>
              <a:pathLst>
                <a:path w="1378" h="1292" extrusionOk="0">
                  <a:moveTo>
                    <a:pt x="689" y="0"/>
                  </a:moveTo>
                  <a:cubicBezTo>
                    <a:pt x="648" y="440"/>
                    <a:pt x="552" y="606"/>
                    <a:pt x="0" y="646"/>
                  </a:cubicBezTo>
                  <a:cubicBezTo>
                    <a:pt x="552" y="685"/>
                    <a:pt x="648" y="852"/>
                    <a:pt x="689" y="1291"/>
                  </a:cubicBezTo>
                  <a:cubicBezTo>
                    <a:pt x="730" y="852"/>
                    <a:pt x="826" y="685"/>
                    <a:pt x="1377" y="646"/>
                  </a:cubicBezTo>
                  <a:cubicBezTo>
                    <a:pt x="826" y="606"/>
                    <a:pt x="730" y="440"/>
                    <a:pt x="689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9"/>
            <p:cNvSpPr/>
            <p:nvPr/>
          </p:nvSpPr>
          <p:spPr>
            <a:xfrm>
              <a:off x="8862999" y="605398"/>
              <a:ext cx="178051" cy="167175"/>
            </a:xfrm>
            <a:custGeom>
              <a:avLst/>
              <a:gdLst/>
              <a:ahLst/>
              <a:cxnLst/>
              <a:rect l="l" t="t" r="r" b="b"/>
              <a:pathLst>
                <a:path w="1378" h="1292" extrusionOk="0">
                  <a:moveTo>
                    <a:pt x="689" y="0"/>
                  </a:moveTo>
                  <a:cubicBezTo>
                    <a:pt x="648" y="440"/>
                    <a:pt x="552" y="606"/>
                    <a:pt x="0" y="646"/>
                  </a:cubicBezTo>
                  <a:cubicBezTo>
                    <a:pt x="552" y="685"/>
                    <a:pt x="648" y="852"/>
                    <a:pt x="689" y="1291"/>
                  </a:cubicBezTo>
                  <a:cubicBezTo>
                    <a:pt x="730" y="852"/>
                    <a:pt x="826" y="685"/>
                    <a:pt x="1377" y="646"/>
                  </a:cubicBezTo>
                  <a:cubicBezTo>
                    <a:pt x="826" y="606"/>
                    <a:pt x="730" y="440"/>
                    <a:pt x="689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7594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20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88" name="Google Shape;688;p20"/>
          <p:cNvGrpSpPr/>
          <p:nvPr/>
        </p:nvGrpSpPr>
        <p:grpSpPr>
          <a:xfrm>
            <a:off x="11456139" y="4004435"/>
            <a:ext cx="423550" cy="398664"/>
            <a:chOff x="8722601" y="473576"/>
            <a:chExt cx="318450" cy="298998"/>
          </a:xfrm>
        </p:grpSpPr>
        <p:sp>
          <p:nvSpPr>
            <p:cNvPr id="689" name="Google Shape;689;p20"/>
            <p:cNvSpPr/>
            <p:nvPr/>
          </p:nvSpPr>
          <p:spPr>
            <a:xfrm>
              <a:off x="8722601" y="473576"/>
              <a:ext cx="140401" cy="131826"/>
            </a:xfrm>
            <a:custGeom>
              <a:avLst/>
              <a:gdLst/>
              <a:ahLst/>
              <a:cxnLst/>
              <a:rect l="l" t="t" r="r" b="b"/>
              <a:pathLst>
                <a:path w="1378" h="1292" extrusionOk="0">
                  <a:moveTo>
                    <a:pt x="689" y="0"/>
                  </a:moveTo>
                  <a:cubicBezTo>
                    <a:pt x="648" y="440"/>
                    <a:pt x="552" y="606"/>
                    <a:pt x="0" y="646"/>
                  </a:cubicBezTo>
                  <a:cubicBezTo>
                    <a:pt x="552" y="685"/>
                    <a:pt x="648" y="852"/>
                    <a:pt x="689" y="1291"/>
                  </a:cubicBezTo>
                  <a:cubicBezTo>
                    <a:pt x="730" y="852"/>
                    <a:pt x="826" y="685"/>
                    <a:pt x="1377" y="646"/>
                  </a:cubicBezTo>
                  <a:cubicBezTo>
                    <a:pt x="826" y="606"/>
                    <a:pt x="730" y="440"/>
                    <a:pt x="689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20"/>
            <p:cNvSpPr/>
            <p:nvPr/>
          </p:nvSpPr>
          <p:spPr>
            <a:xfrm>
              <a:off x="8862999" y="605398"/>
              <a:ext cx="178051" cy="167175"/>
            </a:xfrm>
            <a:custGeom>
              <a:avLst/>
              <a:gdLst/>
              <a:ahLst/>
              <a:cxnLst/>
              <a:rect l="l" t="t" r="r" b="b"/>
              <a:pathLst>
                <a:path w="1378" h="1292" extrusionOk="0">
                  <a:moveTo>
                    <a:pt x="689" y="0"/>
                  </a:moveTo>
                  <a:cubicBezTo>
                    <a:pt x="648" y="440"/>
                    <a:pt x="552" y="606"/>
                    <a:pt x="0" y="646"/>
                  </a:cubicBezTo>
                  <a:cubicBezTo>
                    <a:pt x="552" y="685"/>
                    <a:pt x="648" y="852"/>
                    <a:pt x="689" y="1291"/>
                  </a:cubicBezTo>
                  <a:cubicBezTo>
                    <a:pt x="730" y="852"/>
                    <a:pt x="826" y="685"/>
                    <a:pt x="1377" y="646"/>
                  </a:cubicBezTo>
                  <a:cubicBezTo>
                    <a:pt x="826" y="606"/>
                    <a:pt x="730" y="440"/>
                    <a:pt x="689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1" name="Google Shape;691;p20"/>
          <p:cNvGrpSpPr/>
          <p:nvPr/>
        </p:nvGrpSpPr>
        <p:grpSpPr>
          <a:xfrm>
            <a:off x="-296989" y="4488254"/>
            <a:ext cx="13145250" cy="1467183"/>
            <a:chOff x="-223294" y="3366190"/>
            <a:chExt cx="9883388" cy="1100387"/>
          </a:xfrm>
        </p:grpSpPr>
        <p:grpSp>
          <p:nvGrpSpPr>
            <p:cNvPr id="692" name="Google Shape;692;p20"/>
            <p:cNvGrpSpPr/>
            <p:nvPr/>
          </p:nvGrpSpPr>
          <p:grpSpPr>
            <a:xfrm>
              <a:off x="-223294" y="3440603"/>
              <a:ext cx="879194" cy="657075"/>
              <a:chOff x="-223294" y="3440603"/>
              <a:chExt cx="879194" cy="657075"/>
            </a:xfrm>
          </p:grpSpPr>
          <p:sp>
            <p:nvSpPr>
              <p:cNvPr id="693" name="Google Shape;693;p20"/>
              <p:cNvSpPr/>
              <p:nvPr/>
            </p:nvSpPr>
            <p:spPr>
              <a:xfrm rot="-4499997">
                <a:off x="-180102" y="3515571"/>
                <a:ext cx="544366" cy="507138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962" extrusionOk="0">
                    <a:moveTo>
                      <a:pt x="811" y="392"/>
                    </a:moveTo>
                    <a:cubicBezTo>
                      <a:pt x="812" y="291"/>
                      <a:pt x="543" y="385"/>
                      <a:pt x="501" y="402"/>
                    </a:cubicBezTo>
                    <a:cubicBezTo>
                      <a:pt x="406" y="439"/>
                      <a:pt x="313" y="484"/>
                      <a:pt x="224" y="534"/>
                    </a:cubicBezTo>
                    <a:cubicBezTo>
                      <a:pt x="296" y="484"/>
                      <a:pt x="682" y="242"/>
                      <a:pt x="633" y="118"/>
                    </a:cubicBezTo>
                    <a:cubicBezTo>
                      <a:pt x="632" y="114"/>
                      <a:pt x="630" y="111"/>
                      <a:pt x="628" y="108"/>
                    </a:cubicBezTo>
                    <a:cubicBezTo>
                      <a:pt x="560" y="0"/>
                      <a:pt x="282" y="291"/>
                      <a:pt x="234" y="337"/>
                    </a:cubicBezTo>
                    <a:cubicBezTo>
                      <a:pt x="161" y="406"/>
                      <a:pt x="48" y="484"/>
                      <a:pt x="37" y="593"/>
                    </a:cubicBezTo>
                    <a:cubicBezTo>
                      <a:pt x="0" y="961"/>
                      <a:pt x="699" y="803"/>
                      <a:pt x="881" y="720"/>
                    </a:cubicBezTo>
                    <a:cubicBezTo>
                      <a:pt x="1033" y="650"/>
                      <a:pt x="736" y="620"/>
                      <a:pt x="691" y="619"/>
                    </a:cubicBezTo>
                    <a:cubicBezTo>
                      <a:pt x="582" y="618"/>
                      <a:pt x="448" y="632"/>
                      <a:pt x="350" y="684"/>
                    </a:cubicBezTo>
                    <a:cubicBezTo>
                      <a:pt x="448" y="632"/>
                      <a:pt x="536" y="572"/>
                      <a:pt x="629" y="512"/>
                    </a:cubicBezTo>
                    <a:cubicBezTo>
                      <a:pt x="665" y="489"/>
                      <a:pt x="810" y="440"/>
                      <a:pt x="811" y="392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20"/>
              <p:cNvSpPr/>
              <p:nvPr/>
            </p:nvSpPr>
            <p:spPr>
              <a:xfrm rot="-3828332">
                <a:off x="154608" y="3554706"/>
                <a:ext cx="440233" cy="410137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962" extrusionOk="0">
                    <a:moveTo>
                      <a:pt x="811" y="392"/>
                    </a:moveTo>
                    <a:cubicBezTo>
                      <a:pt x="812" y="291"/>
                      <a:pt x="543" y="385"/>
                      <a:pt x="501" y="402"/>
                    </a:cubicBezTo>
                    <a:cubicBezTo>
                      <a:pt x="406" y="439"/>
                      <a:pt x="313" y="484"/>
                      <a:pt x="224" y="534"/>
                    </a:cubicBezTo>
                    <a:cubicBezTo>
                      <a:pt x="296" y="484"/>
                      <a:pt x="682" y="242"/>
                      <a:pt x="633" y="118"/>
                    </a:cubicBezTo>
                    <a:cubicBezTo>
                      <a:pt x="632" y="114"/>
                      <a:pt x="630" y="111"/>
                      <a:pt x="628" y="108"/>
                    </a:cubicBezTo>
                    <a:cubicBezTo>
                      <a:pt x="560" y="0"/>
                      <a:pt x="282" y="291"/>
                      <a:pt x="234" y="337"/>
                    </a:cubicBezTo>
                    <a:cubicBezTo>
                      <a:pt x="161" y="406"/>
                      <a:pt x="48" y="484"/>
                      <a:pt x="37" y="593"/>
                    </a:cubicBezTo>
                    <a:cubicBezTo>
                      <a:pt x="0" y="961"/>
                      <a:pt x="699" y="803"/>
                      <a:pt x="881" y="720"/>
                    </a:cubicBezTo>
                    <a:cubicBezTo>
                      <a:pt x="1033" y="650"/>
                      <a:pt x="736" y="620"/>
                      <a:pt x="691" y="619"/>
                    </a:cubicBezTo>
                    <a:cubicBezTo>
                      <a:pt x="582" y="618"/>
                      <a:pt x="448" y="632"/>
                      <a:pt x="350" y="684"/>
                    </a:cubicBezTo>
                    <a:cubicBezTo>
                      <a:pt x="448" y="632"/>
                      <a:pt x="536" y="572"/>
                      <a:pt x="629" y="512"/>
                    </a:cubicBezTo>
                    <a:cubicBezTo>
                      <a:pt x="665" y="489"/>
                      <a:pt x="810" y="440"/>
                      <a:pt x="811" y="392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5" name="Google Shape;695;p20"/>
            <p:cNvGrpSpPr/>
            <p:nvPr/>
          </p:nvGrpSpPr>
          <p:grpSpPr>
            <a:xfrm>
              <a:off x="8520172" y="3366190"/>
              <a:ext cx="1139921" cy="1100387"/>
              <a:chOff x="8500197" y="3322890"/>
              <a:chExt cx="1139921" cy="1100387"/>
            </a:xfrm>
          </p:grpSpPr>
          <p:grpSp>
            <p:nvGrpSpPr>
              <p:cNvPr id="696" name="Google Shape;696;p20"/>
              <p:cNvGrpSpPr/>
              <p:nvPr/>
            </p:nvGrpSpPr>
            <p:grpSpPr>
              <a:xfrm rot="-2546675">
                <a:off x="8730189" y="3459420"/>
                <a:ext cx="725874" cy="827327"/>
                <a:chOff x="3376062" y="655528"/>
                <a:chExt cx="214275" cy="244244"/>
              </a:xfrm>
            </p:grpSpPr>
            <p:sp>
              <p:nvSpPr>
                <p:cNvPr id="697" name="Google Shape;697;p20"/>
                <p:cNvSpPr/>
                <p:nvPr/>
              </p:nvSpPr>
              <p:spPr>
                <a:xfrm>
                  <a:off x="3376062" y="655528"/>
                  <a:ext cx="214275" cy="244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718" extrusionOk="0">
                      <a:moveTo>
                        <a:pt x="631" y="0"/>
                      </a:moveTo>
                      <a:cubicBezTo>
                        <a:pt x="631" y="1"/>
                        <a:pt x="630" y="2"/>
                        <a:pt x="630" y="4"/>
                      </a:cubicBezTo>
                      <a:cubicBezTo>
                        <a:pt x="624" y="43"/>
                        <a:pt x="616" y="82"/>
                        <a:pt x="606" y="120"/>
                      </a:cubicBezTo>
                      <a:cubicBezTo>
                        <a:pt x="604" y="126"/>
                        <a:pt x="603" y="132"/>
                        <a:pt x="601" y="138"/>
                      </a:cubicBezTo>
                      <a:cubicBezTo>
                        <a:pt x="591" y="173"/>
                        <a:pt x="579" y="207"/>
                        <a:pt x="564" y="241"/>
                      </a:cubicBezTo>
                      <a:cubicBezTo>
                        <a:pt x="564" y="242"/>
                        <a:pt x="563" y="244"/>
                        <a:pt x="563" y="245"/>
                      </a:cubicBezTo>
                      <a:cubicBezTo>
                        <a:pt x="545" y="287"/>
                        <a:pt x="524" y="327"/>
                        <a:pt x="500" y="365"/>
                      </a:cubicBezTo>
                      <a:cubicBezTo>
                        <a:pt x="498" y="367"/>
                        <a:pt x="496" y="370"/>
                        <a:pt x="495" y="372"/>
                      </a:cubicBezTo>
                      <a:cubicBezTo>
                        <a:pt x="474" y="404"/>
                        <a:pt x="452" y="434"/>
                        <a:pt x="427" y="462"/>
                      </a:cubicBezTo>
                      <a:cubicBezTo>
                        <a:pt x="421" y="469"/>
                        <a:pt x="414" y="476"/>
                        <a:pt x="407" y="483"/>
                      </a:cubicBezTo>
                      <a:cubicBezTo>
                        <a:pt x="406" y="484"/>
                        <a:pt x="405" y="485"/>
                        <a:pt x="404" y="487"/>
                      </a:cubicBezTo>
                      <a:cubicBezTo>
                        <a:pt x="395" y="496"/>
                        <a:pt x="385" y="506"/>
                        <a:pt x="376" y="514"/>
                      </a:cubicBezTo>
                      <a:cubicBezTo>
                        <a:pt x="374" y="516"/>
                        <a:pt x="373" y="517"/>
                        <a:pt x="371" y="518"/>
                      </a:cubicBezTo>
                      <a:cubicBezTo>
                        <a:pt x="331" y="556"/>
                        <a:pt x="286" y="589"/>
                        <a:pt x="239" y="617"/>
                      </a:cubicBezTo>
                      <a:cubicBezTo>
                        <a:pt x="238" y="618"/>
                        <a:pt x="236" y="619"/>
                        <a:pt x="235" y="619"/>
                      </a:cubicBezTo>
                      <a:cubicBezTo>
                        <a:pt x="216" y="630"/>
                        <a:pt x="196" y="641"/>
                        <a:pt x="177" y="651"/>
                      </a:cubicBezTo>
                      <a:cubicBezTo>
                        <a:pt x="175" y="652"/>
                        <a:pt x="173" y="653"/>
                        <a:pt x="171" y="654"/>
                      </a:cubicBezTo>
                      <a:cubicBezTo>
                        <a:pt x="130" y="674"/>
                        <a:pt x="87" y="690"/>
                        <a:pt x="43" y="704"/>
                      </a:cubicBezTo>
                      <a:cubicBezTo>
                        <a:pt x="41" y="705"/>
                        <a:pt x="39" y="706"/>
                        <a:pt x="38" y="706"/>
                      </a:cubicBezTo>
                      <a:cubicBezTo>
                        <a:pt x="28" y="709"/>
                        <a:pt x="19" y="712"/>
                        <a:pt x="9" y="715"/>
                      </a:cubicBezTo>
                      <a:cubicBezTo>
                        <a:pt x="6" y="716"/>
                        <a:pt x="3" y="717"/>
                        <a:pt x="0" y="717"/>
                      </a:cubicBezTo>
                      <a:lnTo>
                        <a:pt x="0" y="716"/>
                      </a:lnTo>
                      <a:cubicBezTo>
                        <a:pt x="35" y="585"/>
                        <a:pt x="97" y="462"/>
                        <a:pt x="178" y="353"/>
                      </a:cubicBezTo>
                      <a:cubicBezTo>
                        <a:pt x="179" y="351"/>
                        <a:pt x="181" y="349"/>
                        <a:pt x="182" y="348"/>
                      </a:cubicBezTo>
                      <a:cubicBezTo>
                        <a:pt x="188" y="340"/>
                        <a:pt x="194" y="333"/>
                        <a:pt x="199" y="326"/>
                      </a:cubicBezTo>
                      <a:cubicBezTo>
                        <a:pt x="201" y="323"/>
                        <a:pt x="203" y="321"/>
                        <a:pt x="205" y="319"/>
                      </a:cubicBezTo>
                      <a:cubicBezTo>
                        <a:pt x="234" y="283"/>
                        <a:pt x="265" y="250"/>
                        <a:pt x="298" y="218"/>
                      </a:cubicBezTo>
                      <a:cubicBezTo>
                        <a:pt x="300" y="215"/>
                        <a:pt x="303" y="213"/>
                        <a:pt x="305" y="211"/>
                      </a:cubicBezTo>
                      <a:cubicBezTo>
                        <a:pt x="306" y="210"/>
                        <a:pt x="306" y="210"/>
                        <a:pt x="307" y="209"/>
                      </a:cubicBezTo>
                      <a:cubicBezTo>
                        <a:pt x="309" y="207"/>
                        <a:pt x="311" y="206"/>
                        <a:pt x="312" y="204"/>
                      </a:cubicBezTo>
                      <a:cubicBezTo>
                        <a:pt x="341" y="178"/>
                        <a:pt x="371" y="153"/>
                        <a:pt x="402" y="129"/>
                      </a:cubicBezTo>
                      <a:cubicBezTo>
                        <a:pt x="406" y="127"/>
                        <a:pt x="410" y="124"/>
                        <a:pt x="414" y="121"/>
                      </a:cubicBezTo>
                      <a:cubicBezTo>
                        <a:pt x="435" y="106"/>
                        <a:pt x="456" y="92"/>
                        <a:pt x="477" y="78"/>
                      </a:cubicBezTo>
                      <a:cubicBezTo>
                        <a:pt x="479" y="77"/>
                        <a:pt x="481" y="76"/>
                        <a:pt x="482" y="75"/>
                      </a:cubicBezTo>
                      <a:cubicBezTo>
                        <a:pt x="502" y="63"/>
                        <a:pt x="521" y="52"/>
                        <a:pt x="541" y="42"/>
                      </a:cubicBezTo>
                      <a:cubicBezTo>
                        <a:pt x="543" y="41"/>
                        <a:pt x="545" y="40"/>
                        <a:pt x="546" y="39"/>
                      </a:cubicBezTo>
                      <a:cubicBezTo>
                        <a:pt x="565" y="29"/>
                        <a:pt x="584" y="20"/>
                        <a:pt x="604" y="11"/>
                      </a:cubicBezTo>
                      <a:cubicBezTo>
                        <a:pt x="606" y="10"/>
                        <a:pt x="607" y="10"/>
                        <a:pt x="609" y="9"/>
                      </a:cubicBezTo>
                      <a:cubicBezTo>
                        <a:pt x="612" y="7"/>
                        <a:pt x="616" y="6"/>
                        <a:pt x="620" y="4"/>
                      </a:cubicBezTo>
                      <a:cubicBezTo>
                        <a:pt x="623" y="3"/>
                        <a:pt x="627" y="1"/>
                        <a:pt x="631" y="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8" name="Google Shape;698;p20"/>
                <p:cNvSpPr/>
                <p:nvPr/>
              </p:nvSpPr>
              <p:spPr>
                <a:xfrm>
                  <a:off x="3384351" y="664972"/>
                  <a:ext cx="197704" cy="225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718" extrusionOk="0">
                      <a:moveTo>
                        <a:pt x="0" y="717"/>
                      </a:moveTo>
                      <a:cubicBezTo>
                        <a:pt x="0" y="717"/>
                        <a:pt x="371" y="206"/>
                        <a:pt x="631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99" name="Google Shape;699;p20"/>
              <p:cNvGrpSpPr/>
              <p:nvPr/>
            </p:nvGrpSpPr>
            <p:grpSpPr>
              <a:xfrm rot="-3981213">
                <a:off x="8596669" y="3725440"/>
                <a:ext cx="556577" cy="574522"/>
                <a:chOff x="2682015" y="678665"/>
                <a:chExt cx="175585" cy="181246"/>
              </a:xfrm>
            </p:grpSpPr>
            <p:sp>
              <p:nvSpPr>
                <p:cNvPr id="700" name="Google Shape;700;p20"/>
                <p:cNvSpPr/>
                <p:nvPr/>
              </p:nvSpPr>
              <p:spPr>
                <a:xfrm>
                  <a:off x="2683400" y="678665"/>
                  <a:ext cx="174200" cy="179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" h="558" extrusionOk="0">
                      <a:moveTo>
                        <a:pt x="512" y="121"/>
                      </a:moveTo>
                      <a:cubicBezTo>
                        <a:pt x="511" y="124"/>
                        <a:pt x="510" y="127"/>
                        <a:pt x="508" y="130"/>
                      </a:cubicBezTo>
                      <a:lnTo>
                        <a:pt x="508" y="130"/>
                      </a:lnTo>
                      <a:cubicBezTo>
                        <a:pt x="496" y="161"/>
                        <a:pt x="482" y="192"/>
                        <a:pt x="465" y="221"/>
                      </a:cubicBezTo>
                      <a:cubicBezTo>
                        <a:pt x="464" y="224"/>
                        <a:pt x="462" y="227"/>
                        <a:pt x="461" y="230"/>
                      </a:cubicBezTo>
                      <a:cubicBezTo>
                        <a:pt x="440" y="266"/>
                        <a:pt x="416" y="300"/>
                        <a:pt x="389" y="331"/>
                      </a:cubicBezTo>
                      <a:lnTo>
                        <a:pt x="389" y="331"/>
                      </a:lnTo>
                      <a:cubicBezTo>
                        <a:pt x="387" y="334"/>
                        <a:pt x="385" y="337"/>
                        <a:pt x="382" y="339"/>
                      </a:cubicBezTo>
                      <a:cubicBezTo>
                        <a:pt x="375" y="348"/>
                        <a:pt x="367" y="356"/>
                        <a:pt x="360" y="364"/>
                      </a:cubicBezTo>
                      <a:cubicBezTo>
                        <a:pt x="336" y="389"/>
                        <a:pt x="310" y="412"/>
                        <a:pt x="281" y="434"/>
                      </a:cubicBezTo>
                      <a:cubicBezTo>
                        <a:pt x="278" y="436"/>
                        <a:pt x="275" y="438"/>
                        <a:pt x="272" y="441"/>
                      </a:cubicBezTo>
                      <a:cubicBezTo>
                        <a:pt x="195" y="496"/>
                        <a:pt x="104" y="536"/>
                        <a:pt x="13" y="554"/>
                      </a:cubicBezTo>
                      <a:cubicBezTo>
                        <a:pt x="8" y="555"/>
                        <a:pt x="5" y="556"/>
                        <a:pt x="1" y="557"/>
                      </a:cubicBezTo>
                      <a:cubicBezTo>
                        <a:pt x="0" y="557"/>
                        <a:pt x="0" y="557"/>
                        <a:pt x="0" y="557"/>
                      </a:cubicBezTo>
                      <a:cubicBezTo>
                        <a:pt x="21" y="473"/>
                        <a:pt x="57" y="393"/>
                        <a:pt x="105" y="321"/>
                      </a:cubicBezTo>
                      <a:cubicBezTo>
                        <a:pt x="107" y="318"/>
                        <a:pt x="110" y="315"/>
                        <a:pt x="112" y="311"/>
                      </a:cubicBezTo>
                      <a:cubicBezTo>
                        <a:pt x="140" y="271"/>
                        <a:pt x="172" y="232"/>
                        <a:pt x="207" y="198"/>
                      </a:cubicBezTo>
                      <a:lnTo>
                        <a:pt x="207" y="198"/>
                      </a:lnTo>
                      <a:cubicBezTo>
                        <a:pt x="210" y="195"/>
                        <a:pt x="212" y="192"/>
                        <a:pt x="215" y="190"/>
                      </a:cubicBezTo>
                      <a:cubicBezTo>
                        <a:pt x="256" y="150"/>
                        <a:pt x="302" y="114"/>
                        <a:pt x="351" y="84"/>
                      </a:cubicBezTo>
                      <a:cubicBezTo>
                        <a:pt x="353" y="82"/>
                        <a:pt x="356" y="81"/>
                        <a:pt x="359" y="79"/>
                      </a:cubicBezTo>
                      <a:cubicBezTo>
                        <a:pt x="413" y="46"/>
                        <a:pt x="471" y="21"/>
                        <a:pt x="532" y="3"/>
                      </a:cubicBezTo>
                      <a:lnTo>
                        <a:pt x="532" y="3"/>
                      </a:lnTo>
                      <a:cubicBezTo>
                        <a:pt x="535" y="2"/>
                        <a:pt x="538" y="1"/>
                        <a:pt x="541" y="0"/>
                      </a:cubicBezTo>
                      <a:cubicBezTo>
                        <a:pt x="541" y="2"/>
                        <a:pt x="541" y="4"/>
                        <a:pt x="541" y="6"/>
                      </a:cubicBezTo>
                      <a:cubicBezTo>
                        <a:pt x="535" y="45"/>
                        <a:pt x="525" y="83"/>
                        <a:pt x="511" y="121"/>
                      </a:cubicBezTo>
                      <a:lnTo>
                        <a:pt x="512" y="121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1" name="Google Shape;701;p20"/>
                <p:cNvSpPr/>
                <p:nvPr/>
              </p:nvSpPr>
              <p:spPr>
                <a:xfrm>
                  <a:off x="2682015" y="681562"/>
                  <a:ext cx="172819" cy="178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" h="567" extrusionOk="0">
                      <a:moveTo>
                        <a:pt x="549" y="2"/>
                      </a:moveTo>
                      <a:cubicBezTo>
                        <a:pt x="547" y="0"/>
                        <a:pt x="545" y="0"/>
                        <a:pt x="543" y="2"/>
                      </a:cubicBezTo>
                      <a:cubicBezTo>
                        <a:pt x="541" y="3"/>
                        <a:pt x="463" y="73"/>
                        <a:pt x="364" y="169"/>
                      </a:cubicBezTo>
                      <a:lnTo>
                        <a:pt x="359" y="89"/>
                      </a:lnTo>
                      <a:cubicBezTo>
                        <a:pt x="359" y="86"/>
                        <a:pt x="357" y="84"/>
                        <a:pt x="355" y="85"/>
                      </a:cubicBezTo>
                      <a:cubicBezTo>
                        <a:pt x="352" y="85"/>
                        <a:pt x="350" y="87"/>
                        <a:pt x="350" y="89"/>
                      </a:cubicBezTo>
                      <a:lnTo>
                        <a:pt x="355" y="177"/>
                      </a:lnTo>
                      <a:cubicBezTo>
                        <a:pt x="313" y="219"/>
                        <a:pt x="267" y="264"/>
                        <a:pt x="221" y="311"/>
                      </a:cubicBezTo>
                      <a:lnTo>
                        <a:pt x="216" y="202"/>
                      </a:lnTo>
                      <a:cubicBezTo>
                        <a:pt x="216" y="200"/>
                        <a:pt x="214" y="198"/>
                        <a:pt x="211" y="198"/>
                      </a:cubicBezTo>
                      <a:cubicBezTo>
                        <a:pt x="208" y="198"/>
                        <a:pt x="206" y="200"/>
                        <a:pt x="207" y="203"/>
                      </a:cubicBezTo>
                      <a:lnTo>
                        <a:pt x="212" y="318"/>
                      </a:lnTo>
                      <a:cubicBezTo>
                        <a:pt x="212" y="318"/>
                        <a:pt x="212" y="319"/>
                        <a:pt x="213" y="319"/>
                      </a:cubicBezTo>
                      <a:cubicBezTo>
                        <a:pt x="201" y="331"/>
                        <a:pt x="190" y="342"/>
                        <a:pt x="179" y="354"/>
                      </a:cubicBezTo>
                      <a:lnTo>
                        <a:pt x="179" y="354"/>
                      </a:lnTo>
                      <a:cubicBezTo>
                        <a:pt x="159" y="375"/>
                        <a:pt x="139" y="396"/>
                        <a:pt x="120" y="417"/>
                      </a:cubicBezTo>
                      <a:lnTo>
                        <a:pt x="114" y="326"/>
                      </a:lnTo>
                      <a:cubicBezTo>
                        <a:pt x="114" y="324"/>
                        <a:pt x="111" y="322"/>
                        <a:pt x="109" y="322"/>
                      </a:cubicBezTo>
                      <a:cubicBezTo>
                        <a:pt x="106" y="322"/>
                        <a:pt x="104" y="324"/>
                        <a:pt x="105" y="327"/>
                      </a:cubicBezTo>
                      <a:lnTo>
                        <a:pt x="112" y="427"/>
                      </a:lnTo>
                      <a:cubicBezTo>
                        <a:pt x="70" y="473"/>
                        <a:pt x="31" y="518"/>
                        <a:pt x="1" y="559"/>
                      </a:cubicBezTo>
                      <a:cubicBezTo>
                        <a:pt x="0" y="561"/>
                        <a:pt x="0" y="564"/>
                        <a:pt x="2" y="565"/>
                      </a:cubicBezTo>
                      <a:cubicBezTo>
                        <a:pt x="3" y="566"/>
                        <a:pt x="4" y="566"/>
                        <a:pt x="5" y="566"/>
                      </a:cubicBezTo>
                      <a:cubicBezTo>
                        <a:pt x="6" y="566"/>
                        <a:pt x="7" y="565"/>
                        <a:pt x="8" y="564"/>
                      </a:cubicBezTo>
                      <a:cubicBezTo>
                        <a:pt x="37" y="526"/>
                        <a:pt x="73" y="483"/>
                        <a:pt x="114" y="438"/>
                      </a:cubicBezTo>
                      <a:lnTo>
                        <a:pt x="114" y="439"/>
                      </a:lnTo>
                      <a:cubicBezTo>
                        <a:pt x="115" y="439"/>
                        <a:pt x="116" y="440"/>
                        <a:pt x="118" y="440"/>
                      </a:cubicBezTo>
                      <a:cubicBezTo>
                        <a:pt x="118" y="440"/>
                        <a:pt x="208" y="427"/>
                        <a:pt x="284" y="443"/>
                      </a:cubicBezTo>
                      <a:cubicBezTo>
                        <a:pt x="285" y="443"/>
                        <a:pt x="285" y="443"/>
                        <a:pt x="285" y="443"/>
                      </a:cubicBezTo>
                      <a:cubicBezTo>
                        <a:pt x="287" y="443"/>
                        <a:pt x="289" y="441"/>
                        <a:pt x="290" y="439"/>
                      </a:cubicBezTo>
                      <a:cubicBezTo>
                        <a:pt x="290" y="437"/>
                        <a:pt x="289" y="435"/>
                        <a:pt x="286" y="434"/>
                      </a:cubicBezTo>
                      <a:cubicBezTo>
                        <a:pt x="218" y="420"/>
                        <a:pt x="141" y="428"/>
                        <a:pt x="121" y="430"/>
                      </a:cubicBezTo>
                      <a:lnTo>
                        <a:pt x="121" y="430"/>
                      </a:lnTo>
                      <a:cubicBezTo>
                        <a:pt x="142" y="407"/>
                        <a:pt x="163" y="384"/>
                        <a:pt x="185" y="361"/>
                      </a:cubicBezTo>
                      <a:cubicBezTo>
                        <a:pt x="200" y="358"/>
                        <a:pt x="313" y="338"/>
                        <a:pt x="393" y="340"/>
                      </a:cubicBezTo>
                      <a:cubicBezTo>
                        <a:pt x="396" y="340"/>
                        <a:pt x="398" y="339"/>
                        <a:pt x="398" y="336"/>
                      </a:cubicBezTo>
                      <a:cubicBezTo>
                        <a:pt x="398" y="334"/>
                        <a:pt x="396" y="332"/>
                        <a:pt x="394" y="332"/>
                      </a:cubicBezTo>
                      <a:cubicBezTo>
                        <a:pt x="324" y="329"/>
                        <a:pt x="231" y="344"/>
                        <a:pt x="196" y="350"/>
                      </a:cubicBezTo>
                      <a:cubicBezTo>
                        <a:pt x="227" y="318"/>
                        <a:pt x="258" y="286"/>
                        <a:pt x="289" y="255"/>
                      </a:cubicBezTo>
                      <a:lnTo>
                        <a:pt x="290" y="255"/>
                      </a:lnTo>
                      <a:lnTo>
                        <a:pt x="290" y="255"/>
                      </a:lnTo>
                      <a:lnTo>
                        <a:pt x="470" y="230"/>
                      </a:lnTo>
                      <a:cubicBezTo>
                        <a:pt x="473" y="230"/>
                        <a:pt x="474" y="228"/>
                        <a:pt x="474" y="225"/>
                      </a:cubicBezTo>
                      <a:cubicBezTo>
                        <a:pt x="474" y="223"/>
                        <a:pt x="472" y="221"/>
                        <a:pt x="469" y="221"/>
                      </a:cubicBezTo>
                      <a:lnTo>
                        <a:pt x="300" y="245"/>
                      </a:lnTo>
                      <a:cubicBezTo>
                        <a:pt x="331" y="214"/>
                        <a:pt x="361" y="185"/>
                        <a:pt x="389" y="158"/>
                      </a:cubicBezTo>
                      <a:cubicBezTo>
                        <a:pt x="390" y="159"/>
                        <a:pt x="391" y="160"/>
                        <a:pt x="392" y="160"/>
                      </a:cubicBezTo>
                      <a:lnTo>
                        <a:pt x="393" y="160"/>
                      </a:lnTo>
                      <a:lnTo>
                        <a:pt x="517" y="130"/>
                      </a:lnTo>
                      <a:cubicBezTo>
                        <a:pt x="519" y="130"/>
                        <a:pt x="521" y="127"/>
                        <a:pt x="520" y="125"/>
                      </a:cubicBezTo>
                      <a:cubicBezTo>
                        <a:pt x="520" y="122"/>
                        <a:pt x="517" y="121"/>
                        <a:pt x="515" y="122"/>
                      </a:cubicBezTo>
                      <a:lnTo>
                        <a:pt x="398" y="149"/>
                      </a:lnTo>
                      <a:cubicBezTo>
                        <a:pt x="483" y="67"/>
                        <a:pt x="547" y="10"/>
                        <a:pt x="549" y="8"/>
                      </a:cubicBezTo>
                      <a:cubicBezTo>
                        <a:pt x="551" y="7"/>
                        <a:pt x="551" y="4"/>
                        <a:pt x="549" y="2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02" name="Google Shape;702;p20"/>
              <p:cNvGrpSpPr/>
              <p:nvPr/>
            </p:nvGrpSpPr>
            <p:grpSpPr>
              <a:xfrm rot="-2948850">
                <a:off x="8883770" y="3999529"/>
                <a:ext cx="300590" cy="310281"/>
                <a:chOff x="2682015" y="678665"/>
                <a:chExt cx="175585" cy="181246"/>
              </a:xfrm>
            </p:grpSpPr>
            <p:sp>
              <p:nvSpPr>
                <p:cNvPr id="703" name="Google Shape;703;p20"/>
                <p:cNvSpPr/>
                <p:nvPr/>
              </p:nvSpPr>
              <p:spPr>
                <a:xfrm>
                  <a:off x="2683400" y="678665"/>
                  <a:ext cx="174200" cy="179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" h="558" extrusionOk="0">
                      <a:moveTo>
                        <a:pt x="512" y="121"/>
                      </a:moveTo>
                      <a:cubicBezTo>
                        <a:pt x="511" y="124"/>
                        <a:pt x="510" y="127"/>
                        <a:pt x="508" y="130"/>
                      </a:cubicBezTo>
                      <a:lnTo>
                        <a:pt x="508" y="130"/>
                      </a:lnTo>
                      <a:cubicBezTo>
                        <a:pt x="496" y="161"/>
                        <a:pt x="482" y="192"/>
                        <a:pt x="465" y="221"/>
                      </a:cubicBezTo>
                      <a:cubicBezTo>
                        <a:pt x="464" y="224"/>
                        <a:pt x="462" y="227"/>
                        <a:pt x="461" y="230"/>
                      </a:cubicBezTo>
                      <a:cubicBezTo>
                        <a:pt x="440" y="266"/>
                        <a:pt x="416" y="300"/>
                        <a:pt x="389" y="331"/>
                      </a:cubicBezTo>
                      <a:lnTo>
                        <a:pt x="389" y="331"/>
                      </a:lnTo>
                      <a:cubicBezTo>
                        <a:pt x="387" y="334"/>
                        <a:pt x="385" y="337"/>
                        <a:pt x="382" y="339"/>
                      </a:cubicBezTo>
                      <a:cubicBezTo>
                        <a:pt x="375" y="348"/>
                        <a:pt x="367" y="356"/>
                        <a:pt x="360" y="364"/>
                      </a:cubicBezTo>
                      <a:cubicBezTo>
                        <a:pt x="336" y="389"/>
                        <a:pt x="310" y="412"/>
                        <a:pt x="281" y="434"/>
                      </a:cubicBezTo>
                      <a:cubicBezTo>
                        <a:pt x="278" y="436"/>
                        <a:pt x="275" y="438"/>
                        <a:pt x="272" y="441"/>
                      </a:cubicBezTo>
                      <a:cubicBezTo>
                        <a:pt x="195" y="496"/>
                        <a:pt x="104" y="536"/>
                        <a:pt x="13" y="554"/>
                      </a:cubicBezTo>
                      <a:cubicBezTo>
                        <a:pt x="8" y="555"/>
                        <a:pt x="5" y="556"/>
                        <a:pt x="1" y="557"/>
                      </a:cubicBezTo>
                      <a:cubicBezTo>
                        <a:pt x="0" y="557"/>
                        <a:pt x="0" y="557"/>
                        <a:pt x="0" y="557"/>
                      </a:cubicBezTo>
                      <a:cubicBezTo>
                        <a:pt x="21" y="473"/>
                        <a:pt x="57" y="393"/>
                        <a:pt x="105" y="321"/>
                      </a:cubicBezTo>
                      <a:cubicBezTo>
                        <a:pt x="107" y="318"/>
                        <a:pt x="110" y="315"/>
                        <a:pt x="112" y="311"/>
                      </a:cubicBezTo>
                      <a:cubicBezTo>
                        <a:pt x="140" y="271"/>
                        <a:pt x="172" y="232"/>
                        <a:pt x="207" y="198"/>
                      </a:cubicBezTo>
                      <a:lnTo>
                        <a:pt x="207" y="198"/>
                      </a:lnTo>
                      <a:cubicBezTo>
                        <a:pt x="210" y="195"/>
                        <a:pt x="212" y="192"/>
                        <a:pt x="215" y="190"/>
                      </a:cubicBezTo>
                      <a:cubicBezTo>
                        <a:pt x="256" y="150"/>
                        <a:pt x="302" y="114"/>
                        <a:pt x="351" y="84"/>
                      </a:cubicBezTo>
                      <a:cubicBezTo>
                        <a:pt x="353" y="82"/>
                        <a:pt x="356" y="81"/>
                        <a:pt x="359" y="79"/>
                      </a:cubicBezTo>
                      <a:cubicBezTo>
                        <a:pt x="413" y="46"/>
                        <a:pt x="471" y="21"/>
                        <a:pt x="532" y="3"/>
                      </a:cubicBezTo>
                      <a:lnTo>
                        <a:pt x="532" y="3"/>
                      </a:lnTo>
                      <a:cubicBezTo>
                        <a:pt x="535" y="2"/>
                        <a:pt x="538" y="1"/>
                        <a:pt x="541" y="0"/>
                      </a:cubicBezTo>
                      <a:cubicBezTo>
                        <a:pt x="541" y="2"/>
                        <a:pt x="541" y="4"/>
                        <a:pt x="541" y="6"/>
                      </a:cubicBezTo>
                      <a:cubicBezTo>
                        <a:pt x="535" y="45"/>
                        <a:pt x="525" y="83"/>
                        <a:pt x="511" y="121"/>
                      </a:cubicBezTo>
                      <a:lnTo>
                        <a:pt x="512" y="121"/>
                      </a:ln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4" name="Google Shape;704;p20"/>
                <p:cNvSpPr/>
                <p:nvPr/>
              </p:nvSpPr>
              <p:spPr>
                <a:xfrm>
                  <a:off x="2682015" y="681562"/>
                  <a:ext cx="172819" cy="178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" h="567" extrusionOk="0">
                      <a:moveTo>
                        <a:pt x="549" y="2"/>
                      </a:moveTo>
                      <a:cubicBezTo>
                        <a:pt x="547" y="0"/>
                        <a:pt x="545" y="0"/>
                        <a:pt x="543" y="2"/>
                      </a:cubicBezTo>
                      <a:cubicBezTo>
                        <a:pt x="541" y="3"/>
                        <a:pt x="463" y="73"/>
                        <a:pt x="364" y="169"/>
                      </a:cubicBezTo>
                      <a:lnTo>
                        <a:pt x="359" y="89"/>
                      </a:lnTo>
                      <a:cubicBezTo>
                        <a:pt x="359" y="86"/>
                        <a:pt x="357" y="84"/>
                        <a:pt x="355" y="85"/>
                      </a:cubicBezTo>
                      <a:cubicBezTo>
                        <a:pt x="352" y="85"/>
                        <a:pt x="350" y="87"/>
                        <a:pt x="350" y="89"/>
                      </a:cubicBezTo>
                      <a:lnTo>
                        <a:pt x="355" y="177"/>
                      </a:lnTo>
                      <a:cubicBezTo>
                        <a:pt x="313" y="219"/>
                        <a:pt x="267" y="264"/>
                        <a:pt x="221" y="311"/>
                      </a:cubicBezTo>
                      <a:lnTo>
                        <a:pt x="216" y="202"/>
                      </a:lnTo>
                      <a:cubicBezTo>
                        <a:pt x="216" y="200"/>
                        <a:pt x="214" y="198"/>
                        <a:pt x="211" y="198"/>
                      </a:cubicBezTo>
                      <a:cubicBezTo>
                        <a:pt x="208" y="198"/>
                        <a:pt x="206" y="200"/>
                        <a:pt x="207" y="203"/>
                      </a:cubicBezTo>
                      <a:lnTo>
                        <a:pt x="212" y="318"/>
                      </a:lnTo>
                      <a:cubicBezTo>
                        <a:pt x="212" y="318"/>
                        <a:pt x="212" y="319"/>
                        <a:pt x="213" y="319"/>
                      </a:cubicBezTo>
                      <a:cubicBezTo>
                        <a:pt x="201" y="331"/>
                        <a:pt x="190" y="342"/>
                        <a:pt x="179" y="354"/>
                      </a:cubicBezTo>
                      <a:lnTo>
                        <a:pt x="179" y="354"/>
                      </a:lnTo>
                      <a:cubicBezTo>
                        <a:pt x="159" y="375"/>
                        <a:pt x="139" y="396"/>
                        <a:pt x="120" y="417"/>
                      </a:cubicBezTo>
                      <a:lnTo>
                        <a:pt x="114" y="326"/>
                      </a:lnTo>
                      <a:cubicBezTo>
                        <a:pt x="114" y="324"/>
                        <a:pt x="111" y="322"/>
                        <a:pt x="109" y="322"/>
                      </a:cubicBezTo>
                      <a:cubicBezTo>
                        <a:pt x="106" y="322"/>
                        <a:pt x="104" y="324"/>
                        <a:pt x="105" y="327"/>
                      </a:cubicBezTo>
                      <a:lnTo>
                        <a:pt x="112" y="427"/>
                      </a:lnTo>
                      <a:cubicBezTo>
                        <a:pt x="70" y="473"/>
                        <a:pt x="31" y="518"/>
                        <a:pt x="1" y="559"/>
                      </a:cubicBezTo>
                      <a:cubicBezTo>
                        <a:pt x="0" y="561"/>
                        <a:pt x="0" y="564"/>
                        <a:pt x="2" y="565"/>
                      </a:cubicBezTo>
                      <a:cubicBezTo>
                        <a:pt x="3" y="566"/>
                        <a:pt x="4" y="566"/>
                        <a:pt x="5" y="566"/>
                      </a:cubicBezTo>
                      <a:cubicBezTo>
                        <a:pt x="6" y="566"/>
                        <a:pt x="7" y="565"/>
                        <a:pt x="8" y="564"/>
                      </a:cubicBezTo>
                      <a:cubicBezTo>
                        <a:pt x="37" y="526"/>
                        <a:pt x="73" y="483"/>
                        <a:pt x="114" y="438"/>
                      </a:cubicBezTo>
                      <a:lnTo>
                        <a:pt x="114" y="439"/>
                      </a:lnTo>
                      <a:cubicBezTo>
                        <a:pt x="115" y="439"/>
                        <a:pt x="116" y="440"/>
                        <a:pt x="118" y="440"/>
                      </a:cubicBezTo>
                      <a:cubicBezTo>
                        <a:pt x="118" y="440"/>
                        <a:pt x="208" y="427"/>
                        <a:pt x="284" y="443"/>
                      </a:cubicBezTo>
                      <a:cubicBezTo>
                        <a:pt x="285" y="443"/>
                        <a:pt x="285" y="443"/>
                        <a:pt x="285" y="443"/>
                      </a:cubicBezTo>
                      <a:cubicBezTo>
                        <a:pt x="287" y="443"/>
                        <a:pt x="289" y="441"/>
                        <a:pt x="290" y="439"/>
                      </a:cubicBezTo>
                      <a:cubicBezTo>
                        <a:pt x="290" y="437"/>
                        <a:pt x="289" y="435"/>
                        <a:pt x="286" y="434"/>
                      </a:cubicBezTo>
                      <a:cubicBezTo>
                        <a:pt x="218" y="420"/>
                        <a:pt x="141" y="428"/>
                        <a:pt x="121" y="430"/>
                      </a:cubicBezTo>
                      <a:lnTo>
                        <a:pt x="121" y="430"/>
                      </a:lnTo>
                      <a:cubicBezTo>
                        <a:pt x="142" y="407"/>
                        <a:pt x="163" y="384"/>
                        <a:pt x="185" y="361"/>
                      </a:cubicBezTo>
                      <a:cubicBezTo>
                        <a:pt x="200" y="358"/>
                        <a:pt x="313" y="338"/>
                        <a:pt x="393" y="340"/>
                      </a:cubicBezTo>
                      <a:cubicBezTo>
                        <a:pt x="396" y="340"/>
                        <a:pt x="398" y="339"/>
                        <a:pt x="398" y="336"/>
                      </a:cubicBezTo>
                      <a:cubicBezTo>
                        <a:pt x="398" y="334"/>
                        <a:pt x="396" y="332"/>
                        <a:pt x="394" y="332"/>
                      </a:cubicBezTo>
                      <a:cubicBezTo>
                        <a:pt x="324" y="329"/>
                        <a:pt x="231" y="344"/>
                        <a:pt x="196" y="350"/>
                      </a:cubicBezTo>
                      <a:cubicBezTo>
                        <a:pt x="227" y="318"/>
                        <a:pt x="258" y="286"/>
                        <a:pt x="289" y="255"/>
                      </a:cubicBezTo>
                      <a:lnTo>
                        <a:pt x="290" y="255"/>
                      </a:lnTo>
                      <a:lnTo>
                        <a:pt x="290" y="255"/>
                      </a:lnTo>
                      <a:lnTo>
                        <a:pt x="470" y="230"/>
                      </a:lnTo>
                      <a:cubicBezTo>
                        <a:pt x="473" y="230"/>
                        <a:pt x="474" y="228"/>
                        <a:pt x="474" y="225"/>
                      </a:cubicBezTo>
                      <a:cubicBezTo>
                        <a:pt x="474" y="223"/>
                        <a:pt x="472" y="221"/>
                        <a:pt x="469" y="221"/>
                      </a:cubicBezTo>
                      <a:lnTo>
                        <a:pt x="300" y="245"/>
                      </a:lnTo>
                      <a:cubicBezTo>
                        <a:pt x="331" y="214"/>
                        <a:pt x="361" y="185"/>
                        <a:pt x="389" y="158"/>
                      </a:cubicBezTo>
                      <a:cubicBezTo>
                        <a:pt x="390" y="159"/>
                        <a:pt x="391" y="160"/>
                        <a:pt x="392" y="160"/>
                      </a:cubicBezTo>
                      <a:lnTo>
                        <a:pt x="393" y="160"/>
                      </a:lnTo>
                      <a:lnTo>
                        <a:pt x="517" y="130"/>
                      </a:lnTo>
                      <a:cubicBezTo>
                        <a:pt x="519" y="130"/>
                        <a:pt x="521" y="127"/>
                        <a:pt x="520" y="125"/>
                      </a:cubicBezTo>
                      <a:cubicBezTo>
                        <a:pt x="520" y="122"/>
                        <a:pt x="517" y="121"/>
                        <a:pt x="515" y="122"/>
                      </a:cubicBezTo>
                      <a:lnTo>
                        <a:pt x="398" y="149"/>
                      </a:lnTo>
                      <a:cubicBezTo>
                        <a:pt x="483" y="67"/>
                        <a:pt x="547" y="10"/>
                        <a:pt x="549" y="8"/>
                      </a:cubicBezTo>
                      <a:cubicBezTo>
                        <a:pt x="551" y="7"/>
                        <a:pt x="551" y="4"/>
                        <a:pt x="549" y="2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705" name="Google Shape;705;p20"/>
          <p:cNvGrpSpPr/>
          <p:nvPr/>
        </p:nvGrpSpPr>
        <p:grpSpPr>
          <a:xfrm>
            <a:off x="-102265" y="-101010"/>
            <a:ext cx="11976155" cy="3736931"/>
            <a:chOff x="-76889" y="-75757"/>
            <a:chExt cx="9004392" cy="2802698"/>
          </a:xfrm>
        </p:grpSpPr>
        <p:sp>
          <p:nvSpPr>
            <p:cNvPr id="706" name="Google Shape;706;p20"/>
            <p:cNvSpPr/>
            <p:nvPr/>
          </p:nvSpPr>
          <p:spPr>
            <a:xfrm rot="2227053">
              <a:off x="148541" y="-14990"/>
              <a:ext cx="509690" cy="918258"/>
            </a:xfrm>
            <a:custGeom>
              <a:avLst/>
              <a:gdLst/>
              <a:ahLst/>
              <a:cxnLst/>
              <a:rect l="l" t="t" r="r" b="b"/>
              <a:pathLst>
                <a:path w="57223" h="103093" extrusionOk="0">
                  <a:moveTo>
                    <a:pt x="151" y="0"/>
                  </a:moveTo>
                  <a:cubicBezTo>
                    <a:pt x="-209" y="6653"/>
                    <a:pt x="-109" y="15253"/>
                    <a:pt x="5140" y="19357"/>
                  </a:cubicBezTo>
                  <a:cubicBezTo>
                    <a:pt x="12913" y="25434"/>
                    <a:pt x="13441" y="24829"/>
                    <a:pt x="22501" y="28736"/>
                  </a:cubicBezTo>
                  <a:cubicBezTo>
                    <a:pt x="25125" y="29867"/>
                    <a:pt x="28862" y="28960"/>
                    <a:pt x="30882" y="26940"/>
                  </a:cubicBezTo>
                  <a:cubicBezTo>
                    <a:pt x="34086" y="23736"/>
                    <a:pt x="34791" y="16665"/>
                    <a:pt x="31680" y="13371"/>
                  </a:cubicBezTo>
                  <a:cubicBezTo>
                    <a:pt x="28310" y="9803"/>
                    <a:pt x="21615" y="17021"/>
                    <a:pt x="19308" y="21353"/>
                  </a:cubicBezTo>
                  <a:cubicBezTo>
                    <a:pt x="13279" y="32676"/>
                    <a:pt x="11086" y="46046"/>
                    <a:pt x="10727" y="58869"/>
                  </a:cubicBezTo>
                  <a:cubicBezTo>
                    <a:pt x="10130" y="80176"/>
                    <a:pt x="36197" y="106275"/>
                    <a:pt x="57223" y="102771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707" name="Google Shape;707;p20"/>
            <p:cNvGrpSpPr/>
            <p:nvPr/>
          </p:nvGrpSpPr>
          <p:grpSpPr>
            <a:xfrm rot="7158913">
              <a:off x="236828" y="888505"/>
              <a:ext cx="228001" cy="244536"/>
              <a:chOff x="1342665" y="2820442"/>
              <a:chExt cx="398404" cy="427296"/>
            </a:xfrm>
          </p:grpSpPr>
          <p:sp>
            <p:nvSpPr>
              <p:cNvPr id="708" name="Google Shape;708;p20"/>
              <p:cNvSpPr/>
              <p:nvPr/>
            </p:nvSpPr>
            <p:spPr>
              <a:xfrm rot="3721504" flipH="1">
                <a:off x="1430204" y="2868964"/>
                <a:ext cx="158108" cy="293277"/>
              </a:xfrm>
              <a:custGeom>
                <a:avLst/>
                <a:gdLst/>
                <a:ahLst/>
                <a:cxnLst/>
                <a:rect l="l" t="t" r="r" b="b"/>
                <a:pathLst>
                  <a:path w="8634" h="11055" extrusionOk="0">
                    <a:moveTo>
                      <a:pt x="5709" y="0"/>
                    </a:moveTo>
                    <a:cubicBezTo>
                      <a:pt x="7352" y="2426"/>
                      <a:pt x="10205" y="7390"/>
                      <a:pt x="7536" y="8599"/>
                    </a:cubicBezTo>
                    <a:cubicBezTo>
                      <a:pt x="5856" y="9360"/>
                      <a:pt x="3774" y="2780"/>
                      <a:pt x="5489" y="3459"/>
                    </a:cubicBezTo>
                    <a:cubicBezTo>
                      <a:pt x="8106" y="4495"/>
                      <a:pt x="4451" y="11664"/>
                      <a:pt x="1713" y="11011"/>
                    </a:cubicBezTo>
                    <a:cubicBezTo>
                      <a:pt x="-1683" y="10201"/>
                      <a:pt x="869" y="3912"/>
                      <a:pt x="1762" y="536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09" name="Google Shape;709;p20"/>
              <p:cNvSpPr/>
              <p:nvPr/>
            </p:nvSpPr>
            <p:spPr>
              <a:xfrm rot="449445">
                <a:off x="1542128" y="2945409"/>
                <a:ext cx="158121" cy="293272"/>
              </a:xfrm>
              <a:custGeom>
                <a:avLst/>
                <a:gdLst/>
                <a:ahLst/>
                <a:cxnLst/>
                <a:rect l="l" t="t" r="r" b="b"/>
                <a:pathLst>
                  <a:path w="8634" h="11055" extrusionOk="0">
                    <a:moveTo>
                      <a:pt x="5709" y="0"/>
                    </a:moveTo>
                    <a:cubicBezTo>
                      <a:pt x="7352" y="2426"/>
                      <a:pt x="10205" y="7390"/>
                      <a:pt x="7536" y="8599"/>
                    </a:cubicBezTo>
                    <a:cubicBezTo>
                      <a:pt x="5856" y="9360"/>
                      <a:pt x="3774" y="2780"/>
                      <a:pt x="5489" y="3459"/>
                    </a:cubicBezTo>
                    <a:cubicBezTo>
                      <a:pt x="8106" y="4495"/>
                      <a:pt x="4451" y="11664"/>
                      <a:pt x="1713" y="11011"/>
                    </a:cubicBezTo>
                    <a:cubicBezTo>
                      <a:pt x="-1683" y="10201"/>
                      <a:pt x="869" y="3912"/>
                      <a:pt x="1762" y="536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710" name="Google Shape;710;p20"/>
              <p:cNvGrpSpPr/>
              <p:nvPr/>
            </p:nvGrpSpPr>
            <p:grpSpPr>
              <a:xfrm>
                <a:off x="1484591" y="2820442"/>
                <a:ext cx="256478" cy="333770"/>
                <a:chOff x="7109229" y="898367"/>
                <a:chExt cx="256478" cy="333770"/>
              </a:xfrm>
            </p:grpSpPr>
            <p:grpSp>
              <p:nvGrpSpPr>
                <p:cNvPr id="711" name="Google Shape;711;p20"/>
                <p:cNvGrpSpPr/>
                <p:nvPr/>
              </p:nvGrpSpPr>
              <p:grpSpPr>
                <a:xfrm>
                  <a:off x="7109229" y="1053041"/>
                  <a:ext cx="150630" cy="179097"/>
                  <a:chOff x="2099590" y="2692989"/>
                  <a:chExt cx="179663" cy="213668"/>
                </a:xfrm>
              </p:grpSpPr>
              <p:sp>
                <p:nvSpPr>
                  <p:cNvPr id="712" name="Google Shape;712;p20"/>
                  <p:cNvSpPr/>
                  <p:nvPr/>
                </p:nvSpPr>
                <p:spPr>
                  <a:xfrm>
                    <a:off x="2099590" y="2692989"/>
                    <a:ext cx="179663" cy="213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" h="194" extrusionOk="0">
                        <a:moveTo>
                          <a:pt x="164" y="23"/>
                        </a:moveTo>
                        <a:cubicBezTo>
                          <a:pt x="159" y="45"/>
                          <a:pt x="152" y="67"/>
                          <a:pt x="143" y="87"/>
                        </a:cubicBezTo>
                        <a:cubicBezTo>
                          <a:pt x="141" y="93"/>
                          <a:pt x="138" y="99"/>
                          <a:pt x="135" y="104"/>
                        </a:cubicBezTo>
                        <a:cubicBezTo>
                          <a:pt x="129" y="115"/>
                          <a:pt x="123" y="125"/>
                          <a:pt x="115" y="135"/>
                        </a:cubicBezTo>
                        <a:cubicBezTo>
                          <a:pt x="115" y="136"/>
                          <a:pt x="114" y="137"/>
                          <a:pt x="114" y="137"/>
                        </a:cubicBezTo>
                        <a:cubicBezTo>
                          <a:pt x="111" y="141"/>
                          <a:pt x="107" y="145"/>
                          <a:pt x="104" y="148"/>
                        </a:cubicBezTo>
                        <a:cubicBezTo>
                          <a:pt x="78" y="175"/>
                          <a:pt x="41" y="193"/>
                          <a:pt x="4" y="193"/>
                        </a:cubicBezTo>
                        <a:cubicBezTo>
                          <a:pt x="0" y="165"/>
                          <a:pt x="3" y="135"/>
                          <a:pt x="11" y="108"/>
                        </a:cubicBezTo>
                        <a:cubicBezTo>
                          <a:pt x="13" y="102"/>
                          <a:pt x="15" y="97"/>
                          <a:pt x="18" y="91"/>
                        </a:cubicBezTo>
                        <a:cubicBezTo>
                          <a:pt x="19" y="88"/>
                          <a:pt x="20" y="85"/>
                          <a:pt x="22" y="82"/>
                        </a:cubicBezTo>
                        <a:cubicBezTo>
                          <a:pt x="26" y="73"/>
                          <a:pt x="32" y="64"/>
                          <a:pt x="38" y="55"/>
                        </a:cubicBezTo>
                        <a:cubicBezTo>
                          <a:pt x="42" y="50"/>
                          <a:pt x="46" y="44"/>
                          <a:pt x="51" y="39"/>
                        </a:cubicBezTo>
                        <a:cubicBezTo>
                          <a:pt x="65" y="24"/>
                          <a:pt x="80" y="11"/>
                          <a:pt x="98" y="0"/>
                        </a:cubicBezTo>
                        <a:cubicBezTo>
                          <a:pt x="120" y="3"/>
                          <a:pt x="146" y="11"/>
                          <a:pt x="164" y="23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13" name="Google Shape;713;p20"/>
                  <p:cNvSpPr/>
                  <p:nvPr/>
                </p:nvSpPr>
                <p:spPr>
                  <a:xfrm>
                    <a:off x="2114156" y="2790111"/>
                    <a:ext cx="116539" cy="631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" h="58" extrusionOk="0">
                        <a:moveTo>
                          <a:pt x="104" y="44"/>
                        </a:moveTo>
                        <a:cubicBezTo>
                          <a:pt x="104" y="44"/>
                          <a:pt x="103" y="45"/>
                          <a:pt x="103" y="46"/>
                        </a:cubicBezTo>
                        <a:cubicBezTo>
                          <a:pt x="100" y="50"/>
                          <a:pt x="96" y="53"/>
                          <a:pt x="93" y="57"/>
                        </a:cubicBezTo>
                        <a:cubicBezTo>
                          <a:pt x="69" y="32"/>
                          <a:pt x="35" y="17"/>
                          <a:pt x="0" y="17"/>
                        </a:cubicBezTo>
                        <a:cubicBezTo>
                          <a:pt x="2" y="11"/>
                          <a:pt x="4" y="5"/>
                          <a:pt x="6" y="0"/>
                        </a:cubicBezTo>
                        <a:cubicBezTo>
                          <a:pt x="43" y="1"/>
                          <a:pt x="79" y="17"/>
                          <a:pt x="104" y="44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14" name="Google Shape;714;p20"/>
                  <p:cNvSpPr/>
                  <p:nvPr/>
                </p:nvSpPr>
                <p:spPr>
                  <a:xfrm>
                    <a:off x="2143290" y="2731838"/>
                    <a:ext cx="116539" cy="728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" h="66" extrusionOk="0">
                        <a:moveTo>
                          <a:pt x="105" y="48"/>
                        </a:moveTo>
                        <a:cubicBezTo>
                          <a:pt x="103" y="54"/>
                          <a:pt x="100" y="60"/>
                          <a:pt x="97" y="65"/>
                        </a:cubicBezTo>
                        <a:cubicBezTo>
                          <a:pt x="74" y="35"/>
                          <a:pt x="37" y="17"/>
                          <a:pt x="0" y="16"/>
                        </a:cubicBezTo>
                        <a:cubicBezTo>
                          <a:pt x="4" y="10"/>
                          <a:pt x="8" y="5"/>
                          <a:pt x="13" y="0"/>
                        </a:cubicBezTo>
                        <a:cubicBezTo>
                          <a:pt x="48" y="4"/>
                          <a:pt x="82" y="21"/>
                          <a:pt x="105" y="48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715" name="Google Shape;715;p20"/>
                <p:cNvGrpSpPr/>
                <p:nvPr/>
              </p:nvGrpSpPr>
              <p:grpSpPr>
                <a:xfrm>
                  <a:off x="7186578" y="898367"/>
                  <a:ext cx="179128" cy="207586"/>
                  <a:chOff x="2191848" y="2508459"/>
                  <a:chExt cx="213655" cy="247657"/>
                </a:xfrm>
              </p:grpSpPr>
              <p:grpSp>
                <p:nvGrpSpPr>
                  <p:cNvPr id="716" name="Google Shape;716;p20"/>
                  <p:cNvGrpSpPr/>
                  <p:nvPr/>
                </p:nvGrpSpPr>
                <p:grpSpPr>
                  <a:xfrm>
                    <a:off x="2191848" y="2581301"/>
                    <a:ext cx="150531" cy="174814"/>
                    <a:chOff x="2191848" y="2581301"/>
                    <a:chExt cx="150531" cy="174814"/>
                  </a:xfrm>
                </p:grpSpPr>
                <p:sp>
                  <p:nvSpPr>
                    <p:cNvPr id="717" name="Google Shape;717;p20"/>
                    <p:cNvSpPr/>
                    <p:nvPr/>
                  </p:nvSpPr>
                  <p:spPr>
                    <a:xfrm>
                      <a:off x="2235552" y="2581301"/>
                      <a:ext cx="106827" cy="10683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" h="97" extrusionOk="0">
                          <a:moveTo>
                            <a:pt x="90" y="36"/>
                          </a:moveTo>
                          <a:cubicBezTo>
                            <a:pt x="97" y="59"/>
                            <a:pt x="84" y="83"/>
                            <a:pt x="61" y="90"/>
                          </a:cubicBezTo>
                          <a:cubicBezTo>
                            <a:pt x="38" y="96"/>
                            <a:pt x="14" y="83"/>
                            <a:pt x="7" y="60"/>
                          </a:cubicBezTo>
                          <a:cubicBezTo>
                            <a:pt x="0" y="37"/>
                            <a:pt x="14" y="13"/>
                            <a:pt x="36" y="7"/>
                          </a:cubicBezTo>
                          <a:cubicBezTo>
                            <a:pt x="59" y="0"/>
                            <a:pt x="83" y="13"/>
                            <a:pt x="90" y="36"/>
                          </a:cubicBezTo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18" name="Google Shape;718;p20"/>
                    <p:cNvSpPr/>
                    <p:nvPr/>
                  </p:nvSpPr>
                  <p:spPr>
                    <a:xfrm>
                      <a:off x="2191848" y="2634717"/>
                      <a:ext cx="121393" cy="1213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0" h="110" extrusionOk="0">
                          <a:moveTo>
                            <a:pt x="101" y="41"/>
                          </a:moveTo>
                          <a:cubicBezTo>
                            <a:pt x="109" y="67"/>
                            <a:pt x="94" y="94"/>
                            <a:pt x="68" y="101"/>
                          </a:cubicBezTo>
                          <a:cubicBezTo>
                            <a:pt x="42" y="109"/>
                            <a:pt x="15" y="94"/>
                            <a:pt x="8" y="68"/>
                          </a:cubicBezTo>
                          <a:cubicBezTo>
                            <a:pt x="0" y="42"/>
                            <a:pt x="15" y="15"/>
                            <a:pt x="41" y="8"/>
                          </a:cubicBezTo>
                          <a:cubicBezTo>
                            <a:pt x="67" y="0"/>
                            <a:pt x="94" y="15"/>
                            <a:pt x="101" y="41"/>
                          </a:cubicBezTo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719" name="Google Shape;719;p20"/>
                  <p:cNvSpPr/>
                  <p:nvPr/>
                </p:nvSpPr>
                <p:spPr>
                  <a:xfrm>
                    <a:off x="2293821" y="2508459"/>
                    <a:ext cx="9712" cy="106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" h="98" extrusionOk="0">
                        <a:moveTo>
                          <a:pt x="0" y="97"/>
                        </a:moveTo>
                        <a:cubicBezTo>
                          <a:pt x="3" y="65"/>
                          <a:pt x="6" y="33"/>
                          <a:pt x="9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0" name="Google Shape;720;p20"/>
                  <p:cNvSpPr/>
                  <p:nvPr/>
                </p:nvSpPr>
                <p:spPr>
                  <a:xfrm>
                    <a:off x="2318099" y="2566732"/>
                    <a:ext cx="87405" cy="437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" h="40" extrusionOk="0">
                        <a:moveTo>
                          <a:pt x="0" y="39"/>
                        </a:moveTo>
                        <a:cubicBezTo>
                          <a:pt x="26" y="26"/>
                          <a:pt x="52" y="13"/>
                          <a:pt x="79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721" name="Google Shape;721;p20"/>
              <p:cNvSpPr/>
              <p:nvPr/>
            </p:nvSpPr>
            <p:spPr>
              <a:xfrm>
                <a:off x="1533453" y="3052659"/>
                <a:ext cx="2286" cy="228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rgbClr val="FFE67B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22" name="Google Shape;722;p20"/>
            <p:cNvGrpSpPr/>
            <p:nvPr/>
          </p:nvGrpSpPr>
          <p:grpSpPr>
            <a:xfrm rot="-1271049">
              <a:off x="8663028" y="2449479"/>
              <a:ext cx="227995" cy="244530"/>
              <a:chOff x="1342665" y="2820442"/>
              <a:chExt cx="398404" cy="427296"/>
            </a:xfrm>
          </p:grpSpPr>
          <p:sp>
            <p:nvSpPr>
              <p:cNvPr id="723" name="Google Shape;723;p20"/>
              <p:cNvSpPr/>
              <p:nvPr/>
            </p:nvSpPr>
            <p:spPr>
              <a:xfrm rot="3721504" flipH="1">
                <a:off x="1430204" y="2868964"/>
                <a:ext cx="158108" cy="293277"/>
              </a:xfrm>
              <a:custGeom>
                <a:avLst/>
                <a:gdLst/>
                <a:ahLst/>
                <a:cxnLst/>
                <a:rect l="l" t="t" r="r" b="b"/>
                <a:pathLst>
                  <a:path w="8634" h="11055" extrusionOk="0">
                    <a:moveTo>
                      <a:pt x="5709" y="0"/>
                    </a:moveTo>
                    <a:cubicBezTo>
                      <a:pt x="7352" y="2426"/>
                      <a:pt x="10205" y="7390"/>
                      <a:pt x="7536" y="8599"/>
                    </a:cubicBezTo>
                    <a:cubicBezTo>
                      <a:pt x="5856" y="9360"/>
                      <a:pt x="3774" y="2780"/>
                      <a:pt x="5489" y="3459"/>
                    </a:cubicBezTo>
                    <a:cubicBezTo>
                      <a:pt x="8106" y="4495"/>
                      <a:pt x="4451" y="11664"/>
                      <a:pt x="1713" y="11011"/>
                    </a:cubicBezTo>
                    <a:cubicBezTo>
                      <a:pt x="-1683" y="10201"/>
                      <a:pt x="869" y="3912"/>
                      <a:pt x="1762" y="536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24" name="Google Shape;724;p20"/>
              <p:cNvSpPr/>
              <p:nvPr/>
            </p:nvSpPr>
            <p:spPr>
              <a:xfrm rot="449445">
                <a:off x="1542128" y="2945409"/>
                <a:ext cx="158121" cy="293272"/>
              </a:xfrm>
              <a:custGeom>
                <a:avLst/>
                <a:gdLst/>
                <a:ahLst/>
                <a:cxnLst/>
                <a:rect l="l" t="t" r="r" b="b"/>
                <a:pathLst>
                  <a:path w="8634" h="11055" extrusionOk="0">
                    <a:moveTo>
                      <a:pt x="5709" y="0"/>
                    </a:moveTo>
                    <a:cubicBezTo>
                      <a:pt x="7352" y="2426"/>
                      <a:pt x="10205" y="7390"/>
                      <a:pt x="7536" y="8599"/>
                    </a:cubicBezTo>
                    <a:cubicBezTo>
                      <a:pt x="5856" y="9360"/>
                      <a:pt x="3774" y="2780"/>
                      <a:pt x="5489" y="3459"/>
                    </a:cubicBezTo>
                    <a:cubicBezTo>
                      <a:pt x="8106" y="4495"/>
                      <a:pt x="4451" y="11664"/>
                      <a:pt x="1713" y="11011"/>
                    </a:cubicBezTo>
                    <a:cubicBezTo>
                      <a:pt x="-1683" y="10201"/>
                      <a:pt x="869" y="3912"/>
                      <a:pt x="1762" y="536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725" name="Google Shape;725;p20"/>
              <p:cNvGrpSpPr/>
              <p:nvPr/>
            </p:nvGrpSpPr>
            <p:grpSpPr>
              <a:xfrm>
                <a:off x="1484591" y="2820442"/>
                <a:ext cx="256478" cy="333770"/>
                <a:chOff x="7109229" y="898367"/>
                <a:chExt cx="256478" cy="333770"/>
              </a:xfrm>
            </p:grpSpPr>
            <p:grpSp>
              <p:nvGrpSpPr>
                <p:cNvPr id="726" name="Google Shape;726;p20"/>
                <p:cNvGrpSpPr/>
                <p:nvPr/>
              </p:nvGrpSpPr>
              <p:grpSpPr>
                <a:xfrm>
                  <a:off x="7109229" y="1053041"/>
                  <a:ext cx="150630" cy="179097"/>
                  <a:chOff x="2099590" y="2692989"/>
                  <a:chExt cx="179663" cy="213668"/>
                </a:xfrm>
              </p:grpSpPr>
              <p:sp>
                <p:nvSpPr>
                  <p:cNvPr id="727" name="Google Shape;727;p20"/>
                  <p:cNvSpPr/>
                  <p:nvPr/>
                </p:nvSpPr>
                <p:spPr>
                  <a:xfrm>
                    <a:off x="2099590" y="2692989"/>
                    <a:ext cx="179663" cy="213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" h="194" extrusionOk="0">
                        <a:moveTo>
                          <a:pt x="164" y="23"/>
                        </a:moveTo>
                        <a:cubicBezTo>
                          <a:pt x="159" y="45"/>
                          <a:pt x="152" y="67"/>
                          <a:pt x="143" y="87"/>
                        </a:cubicBezTo>
                        <a:cubicBezTo>
                          <a:pt x="141" y="93"/>
                          <a:pt x="138" y="99"/>
                          <a:pt x="135" y="104"/>
                        </a:cubicBezTo>
                        <a:cubicBezTo>
                          <a:pt x="129" y="115"/>
                          <a:pt x="123" y="125"/>
                          <a:pt x="115" y="135"/>
                        </a:cubicBezTo>
                        <a:cubicBezTo>
                          <a:pt x="115" y="136"/>
                          <a:pt x="114" y="137"/>
                          <a:pt x="114" y="137"/>
                        </a:cubicBezTo>
                        <a:cubicBezTo>
                          <a:pt x="111" y="141"/>
                          <a:pt x="107" y="145"/>
                          <a:pt x="104" y="148"/>
                        </a:cubicBezTo>
                        <a:cubicBezTo>
                          <a:pt x="78" y="175"/>
                          <a:pt x="41" y="193"/>
                          <a:pt x="4" y="193"/>
                        </a:cubicBezTo>
                        <a:cubicBezTo>
                          <a:pt x="0" y="165"/>
                          <a:pt x="3" y="135"/>
                          <a:pt x="11" y="108"/>
                        </a:cubicBezTo>
                        <a:cubicBezTo>
                          <a:pt x="13" y="102"/>
                          <a:pt x="15" y="97"/>
                          <a:pt x="18" y="91"/>
                        </a:cubicBezTo>
                        <a:cubicBezTo>
                          <a:pt x="19" y="88"/>
                          <a:pt x="20" y="85"/>
                          <a:pt x="22" y="82"/>
                        </a:cubicBezTo>
                        <a:cubicBezTo>
                          <a:pt x="26" y="73"/>
                          <a:pt x="32" y="64"/>
                          <a:pt x="38" y="55"/>
                        </a:cubicBezTo>
                        <a:cubicBezTo>
                          <a:pt x="42" y="50"/>
                          <a:pt x="46" y="44"/>
                          <a:pt x="51" y="39"/>
                        </a:cubicBezTo>
                        <a:cubicBezTo>
                          <a:pt x="65" y="24"/>
                          <a:pt x="80" y="11"/>
                          <a:pt x="98" y="0"/>
                        </a:cubicBezTo>
                        <a:cubicBezTo>
                          <a:pt x="120" y="3"/>
                          <a:pt x="146" y="11"/>
                          <a:pt x="164" y="23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8" name="Google Shape;728;p20"/>
                  <p:cNvSpPr/>
                  <p:nvPr/>
                </p:nvSpPr>
                <p:spPr>
                  <a:xfrm>
                    <a:off x="2114156" y="2790111"/>
                    <a:ext cx="116539" cy="631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" h="58" extrusionOk="0">
                        <a:moveTo>
                          <a:pt x="104" y="44"/>
                        </a:moveTo>
                        <a:cubicBezTo>
                          <a:pt x="104" y="44"/>
                          <a:pt x="103" y="45"/>
                          <a:pt x="103" y="46"/>
                        </a:cubicBezTo>
                        <a:cubicBezTo>
                          <a:pt x="100" y="50"/>
                          <a:pt x="96" y="53"/>
                          <a:pt x="93" y="57"/>
                        </a:cubicBezTo>
                        <a:cubicBezTo>
                          <a:pt x="69" y="32"/>
                          <a:pt x="35" y="17"/>
                          <a:pt x="0" y="17"/>
                        </a:cubicBezTo>
                        <a:cubicBezTo>
                          <a:pt x="2" y="11"/>
                          <a:pt x="4" y="5"/>
                          <a:pt x="6" y="0"/>
                        </a:cubicBezTo>
                        <a:cubicBezTo>
                          <a:pt x="43" y="1"/>
                          <a:pt x="79" y="17"/>
                          <a:pt x="104" y="44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9" name="Google Shape;729;p20"/>
                  <p:cNvSpPr/>
                  <p:nvPr/>
                </p:nvSpPr>
                <p:spPr>
                  <a:xfrm>
                    <a:off x="2143290" y="2731838"/>
                    <a:ext cx="116539" cy="728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" h="66" extrusionOk="0">
                        <a:moveTo>
                          <a:pt x="105" y="48"/>
                        </a:moveTo>
                        <a:cubicBezTo>
                          <a:pt x="103" y="54"/>
                          <a:pt x="100" y="60"/>
                          <a:pt x="97" y="65"/>
                        </a:cubicBezTo>
                        <a:cubicBezTo>
                          <a:pt x="74" y="35"/>
                          <a:pt x="37" y="17"/>
                          <a:pt x="0" y="16"/>
                        </a:cubicBezTo>
                        <a:cubicBezTo>
                          <a:pt x="4" y="10"/>
                          <a:pt x="8" y="5"/>
                          <a:pt x="13" y="0"/>
                        </a:cubicBezTo>
                        <a:cubicBezTo>
                          <a:pt x="48" y="4"/>
                          <a:pt x="82" y="21"/>
                          <a:pt x="105" y="48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730" name="Google Shape;730;p20"/>
                <p:cNvGrpSpPr/>
                <p:nvPr/>
              </p:nvGrpSpPr>
              <p:grpSpPr>
                <a:xfrm>
                  <a:off x="7186578" y="898367"/>
                  <a:ext cx="179128" cy="207586"/>
                  <a:chOff x="2191848" y="2508459"/>
                  <a:chExt cx="213655" cy="247657"/>
                </a:xfrm>
              </p:grpSpPr>
              <p:grpSp>
                <p:nvGrpSpPr>
                  <p:cNvPr id="731" name="Google Shape;731;p20"/>
                  <p:cNvGrpSpPr/>
                  <p:nvPr/>
                </p:nvGrpSpPr>
                <p:grpSpPr>
                  <a:xfrm>
                    <a:off x="2191848" y="2581301"/>
                    <a:ext cx="150531" cy="174814"/>
                    <a:chOff x="2191848" y="2581301"/>
                    <a:chExt cx="150531" cy="174814"/>
                  </a:xfrm>
                </p:grpSpPr>
                <p:sp>
                  <p:nvSpPr>
                    <p:cNvPr id="732" name="Google Shape;732;p20"/>
                    <p:cNvSpPr/>
                    <p:nvPr/>
                  </p:nvSpPr>
                  <p:spPr>
                    <a:xfrm>
                      <a:off x="2235552" y="2581301"/>
                      <a:ext cx="106827" cy="10683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" h="97" extrusionOk="0">
                          <a:moveTo>
                            <a:pt x="90" y="36"/>
                          </a:moveTo>
                          <a:cubicBezTo>
                            <a:pt x="97" y="59"/>
                            <a:pt x="84" y="83"/>
                            <a:pt x="61" y="90"/>
                          </a:cubicBezTo>
                          <a:cubicBezTo>
                            <a:pt x="38" y="96"/>
                            <a:pt x="14" y="83"/>
                            <a:pt x="7" y="60"/>
                          </a:cubicBezTo>
                          <a:cubicBezTo>
                            <a:pt x="0" y="37"/>
                            <a:pt x="14" y="13"/>
                            <a:pt x="36" y="7"/>
                          </a:cubicBezTo>
                          <a:cubicBezTo>
                            <a:pt x="59" y="0"/>
                            <a:pt x="83" y="13"/>
                            <a:pt x="90" y="36"/>
                          </a:cubicBezTo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33" name="Google Shape;733;p20"/>
                    <p:cNvSpPr/>
                    <p:nvPr/>
                  </p:nvSpPr>
                  <p:spPr>
                    <a:xfrm>
                      <a:off x="2191848" y="2634717"/>
                      <a:ext cx="121393" cy="1213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0" h="110" extrusionOk="0">
                          <a:moveTo>
                            <a:pt x="101" y="41"/>
                          </a:moveTo>
                          <a:cubicBezTo>
                            <a:pt x="109" y="67"/>
                            <a:pt x="94" y="94"/>
                            <a:pt x="68" y="101"/>
                          </a:cubicBezTo>
                          <a:cubicBezTo>
                            <a:pt x="42" y="109"/>
                            <a:pt x="15" y="94"/>
                            <a:pt x="8" y="68"/>
                          </a:cubicBezTo>
                          <a:cubicBezTo>
                            <a:pt x="0" y="42"/>
                            <a:pt x="15" y="15"/>
                            <a:pt x="41" y="8"/>
                          </a:cubicBezTo>
                          <a:cubicBezTo>
                            <a:pt x="67" y="0"/>
                            <a:pt x="94" y="15"/>
                            <a:pt x="101" y="41"/>
                          </a:cubicBezTo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734" name="Google Shape;734;p20"/>
                  <p:cNvSpPr/>
                  <p:nvPr/>
                </p:nvSpPr>
                <p:spPr>
                  <a:xfrm>
                    <a:off x="2293821" y="2508459"/>
                    <a:ext cx="9712" cy="106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" h="98" extrusionOk="0">
                        <a:moveTo>
                          <a:pt x="0" y="97"/>
                        </a:moveTo>
                        <a:cubicBezTo>
                          <a:pt x="3" y="65"/>
                          <a:pt x="6" y="33"/>
                          <a:pt x="9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35" name="Google Shape;735;p20"/>
                  <p:cNvSpPr/>
                  <p:nvPr/>
                </p:nvSpPr>
                <p:spPr>
                  <a:xfrm>
                    <a:off x="2318099" y="2566732"/>
                    <a:ext cx="87405" cy="437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" h="40" extrusionOk="0">
                        <a:moveTo>
                          <a:pt x="0" y="39"/>
                        </a:moveTo>
                        <a:cubicBezTo>
                          <a:pt x="26" y="26"/>
                          <a:pt x="52" y="13"/>
                          <a:pt x="79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736" name="Google Shape;736;p20"/>
              <p:cNvSpPr/>
              <p:nvPr/>
            </p:nvSpPr>
            <p:spPr>
              <a:xfrm>
                <a:off x="1533453" y="3052659"/>
                <a:ext cx="2286" cy="228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rgbClr val="FFE67B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37" name="Google Shape;737;p20"/>
          <p:cNvGrpSpPr/>
          <p:nvPr/>
        </p:nvGrpSpPr>
        <p:grpSpPr>
          <a:xfrm>
            <a:off x="-604334" y="59867"/>
            <a:ext cx="13708422" cy="4511667"/>
            <a:chOff x="-454375" y="44900"/>
            <a:chExt cx="10306815" cy="3383750"/>
          </a:xfrm>
        </p:grpSpPr>
        <p:sp>
          <p:nvSpPr>
            <p:cNvPr id="738" name="Google Shape;738;p20"/>
            <p:cNvSpPr/>
            <p:nvPr/>
          </p:nvSpPr>
          <p:spPr>
            <a:xfrm>
              <a:off x="8430766" y="1139546"/>
              <a:ext cx="1421674" cy="576415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20"/>
            <p:cNvSpPr/>
            <p:nvPr/>
          </p:nvSpPr>
          <p:spPr>
            <a:xfrm>
              <a:off x="-454375" y="3098850"/>
              <a:ext cx="813440" cy="329800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20"/>
            <p:cNvSpPr/>
            <p:nvPr/>
          </p:nvSpPr>
          <p:spPr>
            <a:xfrm>
              <a:off x="93550" y="2804525"/>
              <a:ext cx="619673" cy="251237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20"/>
            <p:cNvSpPr/>
            <p:nvPr/>
          </p:nvSpPr>
          <p:spPr>
            <a:xfrm>
              <a:off x="3307300" y="44900"/>
              <a:ext cx="878351" cy="329800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1106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21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4" name="Google Shape;744;p21"/>
          <p:cNvSpPr/>
          <p:nvPr/>
        </p:nvSpPr>
        <p:spPr>
          <a:xfrm>
            <a:off x="-59123" y="-111802"/>
            <a:ext cx="4062394" cy="598900"/>
          </a:xfrm>
          <a:custGeom>
            <a:avLst/>
            <a:gdLst/>
            <a:ahLst/>
            <a:cxnLst/>
            <a:rect l="l" t="t" r="r" b="b"/>
            <a:pathLst>
              <a:path w="1584" h="431" extrusionOk="0">
                <a:moveTo>
                  <a:pt x="10" y="196"/>
                </a:moveTo>
                <a:cubicBezTo>
                  <a:pt x="17" y="337"/>
                  <a:pt x="162" y="430"/>
                  <a:pt x="293" y="375"/>
                </a:cubicBezTo>
                <a:cubicBezTo>
                  <a:pt x="294" y="375"/>
                  <a:pt x="295" y="374"/>
                  <a:pt x="296" y="374"/>
                </a:cubicBezTo>
                <a:cubicBezTo>
                  <a:pt x="383" y="337"/>
                  <a:pt x="463" y="285"/>
                  <a:pt x="552" y="253"/>
                </a:cubicBezTo>
                <a:cubicBezTo>
                  <a:pt x="615" y="231"/>
                  <a:pt x="681" y="219"/>
                  <a:pt x="748" y="217"/>
                </a:cubicBezTo>
                <a:cubicBezTo>
                  <a:pt x="879" y="215"/>
                  <a:pt x="1008" y="255"/>
                  <a:pt x="1138" y="246"/>
                </a:cubicBezTo>
                <a:cubicBezTo>
                  <a:pt x="1221" y="240"/>
                  <a:pt x="1301" y="215"/>
                  <a:pt x="1379" y="185"/>
                </a:cubicBezTo>
                <a:cubicBezTo>
                  <a:pt x="1469" y="150"/>
                  <a:pt x="1567" y="95"/>
                  <a:pt x="1583" y="0"/>
                </a:cubicBezTo>
                <a:lnTo>
                  <a:pt x="0" y="0"/>
                </a:lnTo>
                <a:lnTo>
                  <a:pt x="10" y="196"/>
                </a:ln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60783" rIns="121598" bIns="60783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94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5" name="Google Shape;745;p21"/>
          <p:cNvGrpSpPr/>
          <p:nvPr/>
        </p:nvGrpSpPr>
        <p:grpSpPr>
          <a:xfrm>
            <a:off x="164213" y="236647"/>
            <a:ext cx="11552593" cy="3932804"/>
            <a:chOff x="123465" y="177485"/>
            <a:chExt cx="8685933" cy="2949603"/>
          </a:xfrm>
        </p:grpSpPr>
        <p:grpSp>
          <p:nvGrpSpPr>
            <p:cNvPr id="746" name="Google Shape;746;p21"/>
            <p:cNvGrpSpPr/>
            <p:nvPr/>
          </p:nvGrpSpPr>
          <p:grpSpPr>
            <a:xfrm>
              <a:off x="123465" y="2699792"/>
              <a:ext cx="398404" cy="427296"/>
              <a:chOff x="1342665" y="2820442"/>
              <a:chExt cx="398404" cy="427296"/>
            </a:xfrm>
          </p:grpSpPr>
          <p:sp>
            <p:nvSpPr>
              <p:cNvPr id="747" name="Google Shape;747;p21"/>
              <p:cNvSpPr/>
              <p:nvPr/>
            </p:nvSpPr>
            <p:spPr>
              <a:xfrm rot="3721504" flipH="1">
                <a:off x="1430204" y="2868964"/>
                <a:ext cx="158108" cy="293277"/>
              </a:xfrm>
              <a:custGeom>
                <a:avLst/>
                <a:gdLst/>
                <a:ahLst/>
                <a:cxnLst/>
                <a:rect l="l" t="t" r="r" b="b"/>
                <a:pathLst>
                  <a:path w="8634" h="11055" extrusionOk="0">
                    <a:moveTo>
                      <a:pt x="5709" y="0"/>
                    </a:moveTo>
                    <a:cubicBezTo>
                      <a:pt x="7352" y="2426"/>
                      <a:pt x="10205" y="7390"/>
                      <a:pt x="7536" y="8599"/>
                    </a:cubicBezTo>
                    <a:cubicBezTo>
                      <a:pt x="5856" y="9360"/>
                      <a:pt x="3774" y="2780"/>
                      <a:pt x="5489" y="3459"/>
                    </a:cubicBezTo>
                    <a:cubicBezTo>
                      <a:pt x="8106" y="4495"/>
                      <a:pt x="4451" y="11664"/>
                      <a:pt x="1713" y="11011"/>
                    </a:cubicBezTo>
                    <a:cubicBezTo>
                      <a:pt x="-1683" y="10201"/>
                      <a:pt x="869" y="3912"/>
                      <a:pt x="1762" y="536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48" name="Google Shape;748;p21"/>
              <p:cNvSpPr/>
              <p:nvPr/>
            </p:nvSpPr>
            <p:spPr>
              <a:xfrm rot="449445">
                <a:off x="1542128" y="2945409"/>
                <a:ext cx="158121" cy="293272"/>
              </a:xfrm>
              <a:custGeom>
                <a:avLst/>
                <a:gdLst/>
                <a:ahLst/>
                <a:cxnLst/>
                <a:rect l="l" t="t" r="r" b="b"/>
                <a:pathLst>
                  <a:path w="8634" h="11055" extrusionOk="0">
                    <a:moveTo>
                      <a:pt x="5709" y="0"/>
                    </a:moveTo>
                    <a:cubicBezTo>
                      <a:pt x="7352" y="2426"/>
                      <a:pt x="10205" y="7390"/>
                      <a:pt x="7536" y="8599"/>
                    </a:cubicBezTo>
                    <a:cubicBezTo>
                      <a:pt x="5856" y="9360"/>
                      <a:pt x="3774" y="2780"/>
                      <a:pt x="5489" y="3459"/>
                    </a:cubicBezTo>
                    <a:cubicBezTo>
                      <a:pt x="8106" y="4495"/>
                      <a:pt x="4451" y="11664"/>
                      <a:pt x="1713" y="11011"/>
                    </a:cubicBezTo>
                    <a:cubicBezTo>
                      <a:pt x="-1683" y="10201"/>
                      <a:pt x="869" y="3912"/>
                      <a:pt x="1762" y="536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749" name="Google Shape;749;p21"/>
              <p:cNvGrpSpPr/>
              <p:nvPr/>
            </p:nvGrpSpPr>
            <p:grpSpPr>
              <a:xfrm>
                <a:off x="1484591" y="2820442"/>
                <a:ext cx="256478" cy="333770"/>
                <a:chOff x="7109229" y="898367"/>
                <a:chExt cx="256478" cy="333770"/>
              </a:xfrm>
            </p:grpSpPr>
            <p:grpSp>
              <p:nvGrpSpPr>
                <p:cNvPr id="750" name="Google Shape;750;p21"/>
                <p:cNvGrpSpPr/>
                <p:nvPr/>
              </p:nvGrpSpPr>
              <p:grpSpPr>
                <a:xfrm>
                  <a:off x="7109229" y="1053041"/>
                  <a:ext cx="150630" cy="179097"/>
                  <a:chOff x="2099590" y="2692989"/>
                  <a:chExt cx="179663" cy="213668"/>
                </a:xfrm>
              </p:grpSpPr>
              <p:sp>
                <p:nvSpPr>
                  <p:cNvPr id="751" name="Google Shape;751;p21"/>
                  <p:cNvSpPr/>
                  <p:nvPr/>
                </p:nvSpPr>
                <p:spPr>
                  <a:xfrm>
                    <a:off x="2099590" y="2692989"/>
                    <a:ext cx="179663" cy="213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" h="194" extrusionOk="0">
                        <a:moveTo>
                          <a:pt x="164" y="23"/>
                        </a:moveTo>
                        <a:cubicBezTo>
                          <a:pt x="159" y="45"/>
                          <a:pt x="152" y="67"/>
                          <a:pt x="143" y="87"/>
                        </a:cubicBezTo>
                        <a:cubicBezTo>
                          <a:pt x="141" y="93"/>
                          <a:pt x="138" y="99"/>
                          <a:pt x="135" y="104"/>
                        </a:cubicBezTo>
                        <a:cubicBezTo>
                          <a:pt x="129" y="115"/>
                          <a:pt x="123" y="125"/>
                          <a:pt x="115" y="135"/>
                        </a:cubicBezTo>
                        <a:cubicBezTo>
                          <a:pt x="115" y="136"/>
                          <a:pt x="114" y="137"/>
                          <a:pt x="114" y="137"/>
                        </a:cubicBezTo>
                        <a:cubicBezTo>
                          <a:pt x="111" y="141"/>
                          <a:pt x="107" y="145"/>
                          <a:pt x="104" y="148"/>
                        </a:cubicBezTo>
                        <a:cubicBezTo>
                          <a:pt x="78" y="175"/>
                          <a:pt x="41" y="193"/>
                          <a:pt x="4" y="193"/>
                        </a:cubicBezTo>
                        <a:cubicBezTo>
                          <a:pt x="0" y="165"/>
                          <a:pt x="3" y="135"/>
                          <a:pt x="11" y="108"/>
                        </a:cubicBezTo>
                        <a:cubicBezTo>
                          <a:pt x="13" y="102"/>
                          <a:pt x="15" y="97"/>
                          <a:pt x="18" y="91"/>
                        </a:cubicBezTo>
                        <a:cubicBezTo>
                          <a:pt x="19" y="88"/>
                          <a:pt x="20" y="85"/>
                          <a:pt x="22" y="82"/>
                        </a:cubicBezTo>
                        <a:cubicBezTo>
                          <a:pt x="26" y="73"/>
                          <a:pt x="32" y="64"/>
                          <a:pt x="38" y="55"/>
                        </a:cubicBezTo>
                        <a:cubicBezTo>
                          <a:pt x="42" y="50"/>
                          <a:pt x="46" y="44"/>
                          <a:pt x="51" y="39"/>
                        </a:cubicBezTo>
                        <a:cubicBezTo>
                          <a:pt x="65" y="24"/>
                          <a:pt x="80" y="11"/>
                          <a:pt x="98" y="0"/>
                        </a:cubicBezTo>
                        <a:cubicBezTo>
                          <a:pt x="120" y="3"/>
                          <a:pt x="146" y="11"/>
                          <a:pt x="164" y="23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2" name="Google Shape;752;p21"/>
                  <p:cNvSpPr/>
                  <p:nvPr/>
                </p:nvSpPr>
                <p:spPr>
                  <a:xfrm>
                    <a:off x="2114156" y="2790111"/>
                    <a:ext cx="116539" cy="631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" h="58" extrusionOk="0">
                        <a:moveTo>
                          <a:pt x="104" y="44"/>
                        </a:moveTo>
                        <a:cubicBezTo>
                          <a:pt x="104" y="44"/>
                          <a:pt x="103" y="45"/>
                          <a:pt x="103" y="46"/>
                        </a:cubicBezTo>
                        <a:cubicBezTo>
                          <a:pt x="100" y="50"/>
                          <a:pt x="96" y="53"/>
                          <a:pt x="93" y="57"/>
                        </a:cubicBezTo>
                        <a:cubicBezTo>
                          <a:pt x="69" y="32"/>
                          <a:pt x="35" y="17"/>
                          <a:pt x="0" y="17"/>
                        </a:cubicBezTo>
                        <a:cubicBezTo>
                          <a:pt x="2" y="11"/>
                          <a:pt x="4" y="5"/>
                          <a:pt x="6" y="0"/>
                        </a:cubicBezTo>
                        <a:cubicBezTo>
                          <a:pt x="43" y="1"/>
                          <a:pt x="79" y="17"/>
                          <a:pt x="104" y="44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3" name="Google Shape;753;p21"/>
                  <p:cNvSpPr/>
                  <p:nvPr/>
                </p:nvSpPr>
                <p:spPr>
                  <a:xfrm>
                    <a:off x="2143290" y="2731838"/>
                    <a:ext cx="116539" cy="728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" h="66" extrusionOk="0">
                        <a:moveTo>
                          <a:pt x="105" y="48"/>
                        </a:moveTo>
                        <a:cubicBezTo>
                          <a:pt x="103" y="54"/>
                          <a:pt x="100" y="60"/>
                          <a:pt x="97" y="65"/>
                        </a:cubicBezTo>
                        <a:cubicBezTo>
                          <a:pt x="74" y="35"/>
                          <a:pt x="37" y="17"/>
                          <a:pt x="0" y="16"/>
                        </a:cubicBezTo>
                        <a:cubicBezTo>
                          <a:pt x="4" y="10"/>
                          <a:pt x="8" y="5"/>
                          <a:pt x="13" y="0"/>
                        </a:cubicBezTo>
                        <a:cubicBezTo>
                          <a:pt x="48" y="4"/>
                          <a:pt x="82" y="21"/>
                          <a:pt x="105" y="48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754" name="Google Shape;754;p21"/>
                <p:cNvGrpSpPr/>
                <p:nvPr/>
              </p:nvGrpSpPr>
              <p:grpSpPr>
                <a:xfrm>
                  <a:off x="7186578" y="898367"/>
                  <a:ext cx="179128" cy="207586"/>
                  <a:chOff x="2191848" y="2508459"/>
                  <a:chExt cx="213655" cy="247657"/>
                </a:xfrm>
              </p:grpSpPr>
              <p:grpSp>
                <p:nvGrpSpPr>
                  <p:cNvPr id="755" name="Google Shape;755;p21"/>
                  <p:cNvGrpSpPr/>
                  <p:nvPr/>
                </p:nvGrpSpPr>
                <p:grpSpPr>
                  <a:xfrm>
                    <a:off x="2191848" y="2581301"/>
                    <a:ext cx="150531" cy="174814"/>
                    <a:chOff x="2191848" y="2581301"/>
                    <a:chExt cx="150531" cy="174814"/>
                  </a:xfrm>
                </p:grpSpPr>
                <p:sp>
                  <p:nvSpPr>
                    <p:cNvPr id="756" name="Google Shape;756;p21"/>
                    <p:cNvSpPr/>
                    <p:nvPr/>
                  </p:nvSpPr>
                  <p:spPr>
                    <a:xfrm>
                      <a:off x="2235552" y="2581301"/>
                      <a:ext cx="106827" cy="10683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" h="97" extrusionOk="0">
                          <a:moveTo>
                            <a:pt x="90" y="36"/>
                          </a:moveTo>
                          <a:cubicBezTo>
                            <a:pt x="97" y="59"/>
                            <a:pt x="84" y="83"/>
                            <a:pt x="61" y="90"/>
                          </a:cubicBezTo>
                          <a:cubicBezTo>
                            <a:pt x="38" y="96"/>
                            <a:pt x="14" y="83"/>
                            <a:pt x="7" y="60"/>
                          </a:cubicBezTo>
                          <a:cubicBezTo>
                            <a:pt x="0" y="37"/>
                            <a:pt x="14" y="13"/>
                            <a:pt x="36" y="7"/>
                          </a:cubicBezTo>
                          <a:cubicBezTo>
                            <a:pt x="59" y="0"/>
                            <a:pt x="83" y="13"/>
                            <a:pt x="90" y="36"/>
                          </a:cubicBezTo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57" name="Google Shape;757;p21"/>
                    <p:cNvSpPr/>
                    <p:nvPr/>
                  </p:nvSpPr>
                  <p:spPr>
                    <a:xfrm>
                      <a:off x="2191848" y="2634717"/>
                      <a:ext cx="121393" cy="1213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0" h="110" extrusionOk="0">
                          <a:moveTo>
                            <a:pt x="101" y="41"/>
                          </a:moveTo>
                          <a:cubicBezTo>
                            <a:pt x="109" y="67"/>
                            <a:pt x="94" y="94"/>
                            <a:pt x="68" y="101"/>
                          </a:cubicBezTo>
                          <a:cubicBezTo>
                            <a:pt x="42" y="109"/>
                            <a:pt x="15" y="94"/>
                            <a:pt x="8" y="68"/>
                          </a:cubicBezTo>
                          <a:cubicBezTo>
                            <a:pt x="0" y="42"/>
                            <a:pt x="15" y="15"/>
                            <a:pt x="41" y="8"/>
                          </a:cubicBezTo>
                          <a:cubicBezTo>
                            <a:pt x="67" y="0"/>
                            <a:pt x="94" y="15"/>
                            <a:pt x="101" y="41"/>
                          </a:cubicBezTo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758" name="Google Shape;758;p21"/>
                  <p:cNvSpPr/>
                  <p:nvPr/>
                </p:nvSpPr>
                <p:spPr>
                  <a:xfrm>
                    <a:off x="2293821" y="2508459"/>
                    <a:ext cx="9712" cy="106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" h="98" extrusionOk="0">
                        <a:moveTo>
                          <a:pt x="0" y="97"/>
                        </a:moveTo>
                        <a:cubicBezTo>
                          <a:pt x="3" y="65"/>
                          <a:pt x="6" y="33"/>
                          <a:pt x="9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9" name="Google Shape;759;p21"/>
                  <p:cNvSpPr/>
                  <p:nvPr/>
                </p:nvSpPr>
                <p:spPr>
                  <a:xfrm>
                    <a:off x="2318099" y="2566732"/>
                    <a:ext cx="87405" cy="437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" h="40" extrusionOk="0">
                        <a:moveTo>
                          <a:pt x="0" y="39"/>
                        </a:moveTo>
                        <a:cubicBezTo>
                          <a:pt x="26" y="26"/>
                          <a:pt x="52" y="13"/>
                          <a:pt x="79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760" name="Google Shape;760;p21"/>
              <p:cNvSpPr/>
              <p:nvPr/>
            </p:nvSpPr>
            <p:spPr>
              <a:xfrm>
                <a:off x="1533453" y="3052659"/>
                <a:ext cx="2286" cy="228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rgbClr val="FFE67B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1" name="Google Shape;761;p21"/>
            <p:cNvGrpSpPr/>
            <p:nvPr/>
          </p:nvGrpSpPr>
          <p:grpSpPr>
            <a:xfrm rot="-4888898">
              <a:off x="8588101" y="185031"/>
              <a:ext cx="200376" cy="214908"/>
              <a:chOff x="1342665" y="2820442"/>
              <a:chExt cx="398404" cy="427296"/>
            </a:xfrm>
          </p:grpSpPr>
          <p:sp>
            <p:nvSpPr>
              <p:cNvPr id="762" name="Google Shape;762;p21"/>
              <p:cNvSpPr/>
              <p:nvPr/>
            </p:nvSpPr>
            <p:spPr>
              <a:xfrm rot="3721504" flipH="1">
                <a:off x="1430204" y="2868964"/>
                <a:ext cx="158108" cy="293277"/>
              </a:xfrm>
              <a:custGeom>
                <a:avLst/>
                <a:gdLst/>
                <a:ahLst/>
                <a:cxnLst/>
                <a:rect l="l" t="t" r="r" b="b"/>
                <a:pathLst>
                  <a:path w="8634" h="11055" extrusionOk="0">
                    <a:moveTo>
                      <a:pt x="5709" y="0"/>
                    </a:moveTo>
                    <a:cubicBezTo>
                      <a:pt x="7352" y="2426"/>
                      <a:pt x="10205" y="7390"/>
                      <a:pt x="7536" y="8599"/>
                    </a:cubicBezTo>
                    <a:cubicBezTo>
                      <a:pt x="5856" y="9360"/>
                      <a:pt x="3774" y="2780"/>
                      <a:pt x="5489" y="3459"/>
                    </a:cubicBezTo>
                    <a:cubicBezTo>
                      <a:pt x="8106" y="4495"/>
                      <a:pt x="4451" y="11664"/>
                      <a:pt x="1713" y="11011"/>
                    </a:cubicBezTo>
                    <a:cubicBezTo>
                      <a:pt x="-1683" y="10201"/>
                      <a:pt x="869" y="3912"/>
                      <a:pt x="1762" y="536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63" name="Google Shape;763;p21"/>
              <p:cNvSpPr/>
              <p:nvPr/>
            </p:nvSpPr>
            <p:spPr>
              <a:xfrm rot="449445">
                <a:off x="1542128" y="2945409"/>
                <a:ext cx="158121" cy="293272"/>
              </a:xfrm>
              <a:custGeom>
                <a:avLst/>
                <a:gdLst/>
                <a:ahLst/>
                <a:cxnLst/>
                <a:rect l="l" t="t" r="r" b="b"/>
                <a:pathLst>
                  <a:path w="8634" h="11055" extrusionOk="0">
                    <a:moveTo>
                      <a:pt x="5709" y="0"/>
                    </a:moveTo>
                    <a:cubicBezTo>
                      <a:pt x="7352" y="2426"/>
                      <a:pt x="10205" y="7390"/>
                      <a:pt x="7536" y="8599"/>
                    </a:cubicBezTo>
                    <a:cubicBezTo>
                      <a:pt x="5856" y="9360"/>
                      <a:pt x="3774" y="2780"/>
                      <a:pt x="5489" y="3459"/>
                    </a:cubicBezTo>
                    <a:cubicBezTo>
                      <a:pt x="8106" y="4495"/>
                      <a:pt x="4451" y="11664"/>
                      <a:pt x="1713" y="11011"/>
                    </a:cubicBezTo>
                    <a:cubicBezTo>
                      <a:pt x="-1683" y="10201"/>
                      <a:pt x="869" y="3912"/>
                      <a:pt x="1762" y="536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764" name="Google Shape;764;p21"/>
              <p:cNvGrpSpPr/>
              <p:nvPr/>
            </p:nvGrpSpPr>
            <p:grpSpPr>
              <a:xfrm>
                <a:off x="1484591" y="2820442"/>
                <a:ext cx="256478" cy="333770"/>
                <a:chOff x="7109229" y="898367"/>
                <a:chExt cx="256478" cy="333770"/>
              </a:xfrm>
            </p:grpSpPr>
            <p:grpSp>
              <p:nvGrpSpPr>
                <p:cNvPr id="765" name="Google Shape;765;p21"/>
                <p:cNvGrpSpPr/>
                <p:nvPr/>
              </p:nvGrpSpPr>
              <p:grpSpPr>
                <a:xfrm>
                  <a:off x="7109229" y="1053041"/>
                  <a:ext cx="150630" cy="179097"/>
                  <a:chOff x="2099590" y="2692989"/>
                  <a:chExt cx="179663" cy="213668"/>
                </a:xfrm>
              </p:grpSpPr>
              <p:sp>
                <p:nvSpPr>
                  <p:cNvPr id="766" name="Google Shape;766;p21"/>
                  <p:cNvSpPr/>
                  <p:nvPr/>
                </p:nvSpPr>
                <p:spPr>
                  <a:xfrm>
                    <a:off x="2099590" y="2692989"/>
                    <a:ext cx="179663" cy="213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" h="194" extrusionOk="0">
                        <a:moveTo>
                          <a:pt x="164" y="23"/>
                        </a:moveTo>
                        <a:cubicBezTo>
                          <a:pt x="159" y="45"/>
                          <a:pt x="152" y="67"/>
                          <a:pt x="143" y="87"/>
                        </a:cubicBezTo>
                        <a:cubicBezTo>
                          <a:pt x="141" y="93"/>
                          <a:pt x="138" y="99"/>
                          <a:pt x="135" y="104"/>
                        </a:cubicBezTo>
                        <a:cubicBezTo>
                          <a:pt x="129" y="115"/>
                          <a:pt x="123" y="125"/>
                          <a:pt x="115" y="135"/>
                        </a:cubicBezTo>
                        <a:cubicBezTo>
                          <a:pt x="115" y="136"/>
                          <a:pt x="114" y="137"/>
                          <a:pt x="114" y="137"/>
                        </a:cubicBezTo>
                        <a:cubicBezTo>
                          <a:pt x="111" y="141"/>
                          <a:pt x="107" y="145"/>
                          <a:pt x="104" y="148"/>
                        </a:cubicBezTo>
                        <a:cubicBezTo>
                          <a:pt x="78" y="175"/>
                          <a:pt x="41" y="193"/>
                          <a:pt x="4" y="193"/>
                        </a:cubicBezTo>
                        <a:cubicBezTo>
                          <a:pt x="0" y="165"/>
                          <a:pt x="3" y="135"/>
                          <a:pt x="11" y="108"/>
                        </a:cubicBezTo>
                        <a:cubicBezTo>
                          <a:pt x="13" y="102"/>
                          <a:pt x="15" y="97"/>
                          <a:pt x="18" y="91"/>
                        </a:cubicBezTo>
                        <a:cubicBezTo>
                          <a:pt x="19" y="88"/>
                          <a:pt x="20" y="85"/>
                          <a:pt x="22" y="82"/>
                        </a:cubicBezTo>
                        <a:cubicBezTo>
                          <a:pt x="26" y="73"/>
                          <a:pt x="32" y="64"/>
                          <a:pt x="38" y="55"/>
                        </a:cubicBezTo>
                        <a:cubicBezTo>
                          <a:pt x="42" y="50"/>
                          <a:pt x="46" y="44"/>
                          <a:pt x="51" y="39"/>
                        </a:cubicBezTo>
                        <a:cubicBezTo>
                          <a:pt x="65" y="24"/>
                          <a:pt x="80" y="11"/>
                          <a:pt x="98" y="0"/>
                        </a:cubicBezTo>
                        <a:cubicBezTo>
                          <a:pt x="120" y="3"/>
                          <a:pt x="146" y="11"/>
                          <a:pt x="164" y="23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7" name="Google Shape;767;p21"/>
                  <p:cNvSpPr/>
                  <p:nvPr/>
                </p:nvSpPr>
                <p:spPr>
                  <a:xfrm>
                    <a:off x="2114156" y="2790111"/>
                    <a:ext cx="116539" cy="631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" h="58" extrusionOk="0">
                        <a:moveTo>
                          <a:pt x="104" y="44"/>
                        </a:moveTo>
                        <a:cubicBezTo>
                          <a:pt x="104" y="44"/>
                          <a:pt x="103" y="45"/>
                          <a:pt x="103" y="46"/>
                        </a:cubicBezTo>
                        <a:cubicBezTo>
                          <a:pt x="100" y="50"/>
                          <a:pt x="96" y="53"/>
                          <a:pt x="93" y="57"/>
                        </a:cubicBezTo>
                        <a:cubicBezTo>
                          <a:pt x="69" y="32"/>
                          <a:pt x="35" y="17"/>
                          <a:pt x="0" y="17"/>
                        </a:cubicBezTo>
                        <a:cubicBezTo>
                          <a:pt x="2" y="11"/>
                          <a:pt x="4" y="5"/>
                          <a:pt x="6" y="0"/>
                        </a:cubicBezTo>
                        <a:cubicBezTo>
                          <a:pt x="43" y="1"/>
                          <a:pt x="79" y="17"/>
                          <a:pt x="104" y="44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8" name="Google Shape;768;p21"/>
                  <p:cNvSpPr/>
                  <p:nvPr/>
                </p:nvSpPr>
                <p:spPr>
                  <a:xfrm>
                    <a:off x="2143290" y="2731838"/>
                    <a:ext cx="116539" cy="728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" h="66" extrusionOk="0">
                        <a:moveTo>
                          <a:pt x="105" y="48"/>
                        </a:moveTo>
                        <a:cubicBezTo>
                          <a:pt x="103" y="54"/>
                          <a:pt x="100" y="60"/>
                          <a:pt x="97" y="65"/>
                        </a:cubicBezTo>
                        <a:cubicBezTo>
                          <a:pt x="74" y="35"/>
                          <a:pt x="37" y="17"/>
                          <a:pt x="0" y="16"/>
                        </a:cubicBezTo>
                        <a:cubicBezTo>
                          <a:pt x="4" y="10"/>
                          <a:pt x="8" y="5"/>
                          <a:pt x="13" y="0"/>
                        </a:cubicBezTo>
                        <a:cubicBezTo>
                          <a:pt x="48" y="4"/>
                          <a:pt x="82" y="21"/>
                          <a:pt x="105" y="48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769" name="Google Shape;769;p21"/>
                <p:cNvGrpSpPr/>
                <p:nvPr/>
              </p:nvGrpSpPr>
              <p:grpSpPr>
                <a:xfrm>
                  <a:off x="7186578" y="898367"/>
                  <a:ext cx="179128" cy="207586"/>
                  <a:chOff x="2191848" y="2508459"/>
                  <a:chExt cx="213655" cy="247657"/>
                </a:xfrm>
              </p:grpSpPr>
              <p:grpSp>
                <p:nvGrpSpPr>
                  <p:cNvPr id="770" name="Google Shape;770;p21"/>
                  <p:cNvGrpSpPr/>
                  <p:nvPr/>
                </p:nvGrpSpPr>
                <p:grpSpPr>
                  <a:xfrm>
                    <a:off x="2191848" y="2581301"/>
                    <a:ext cx="150531" cy="174814"/>
                    <a:chOff x="2191848" y="2581301"/>
                    <a:chExt cx="150531" cy="174814"/>
                  </a:xfrm>
                </p:grpSpPr>
                <p:sp>
                  <p:nvSpPr>
                    <p:cNvPr id="771" name="Google Shape;771;p21"/>
                    <p:cNvSpPr/>
                    <p:nvPr/>
                  </p:nvSpPr>
                  <p:spPr>
                    <a:xfrm>
                      <a:off x="2235552" y="2581301"/>
                      <a:ext cx="106827" cy="10683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" h="97" extrusionOk="0">
                          <a:moveTo>
                            <a:pt x="90" y="36"/>
                          </a:moveTo>
                          <a:cubicBezTo>
                            <a:pt x="97" y="59"/>
                            <a:pt x="84" y="83"/>
                            <a:pt x="61" y="90"/>
                          </a:cubicBezTo>
                          <a:cubicBezTo>
                            <a:pt x="38" y="96"/>
                            <a:pt x="14" y="83"/>
                            <a:pt x="7" y="60"/>
                          </a:cubicBezTo>
                          <a:cubicBezTo>
                            <a:pt x="0" y="37"/>
                            <a:pt x="14" y="13"/>
                            <a:pt x="36" y="7"/>
                          </a:cubicBezTo>
                          <a:cubicBezTo>
                            <a:pt x="59" y="0"/>
                            <a:pt x="83" y="13"/>
                            <a:pt x="90" y="36"/>
                          </a:cubicBezTo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72" name="Google Shape;772;p21"/>
                    <p:cNvSpPr/>
                    <p:nvPr/>
                  </p:nvSpPr>
                  <p:spPr>
                    <a:xfrm>
                      <a:off x="2191848" y="2634717"/>
                      <a:ext cx="121393" cy="1213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0" h="110" extrusionOk="0">
                          <a:moveTo>
                            <a:pt x="101" y="41"/>
                          </a:moveTo>
                          <a:cubicBezTo>
                            <a:pt x="109" y="67"/>
                            <a:pt x="94" y="94"/>
                            <a:pt x="68" y="101"/>
                          </a:cubicBezTo>
                          <a:cubicBezTo>
                            <a:pt x="42" y="109"/>
                            <a:pt x="15" y="94"/>
                            <a:pt x="8" y="68"/>
                          </a:cubicBezTo>
                          <a:cubicBezTo>
                            <a:pt x="0" y="42"/>
                            <a:pt x="15" y="15"/>
                            <a:pt x="41" y="8"/>
                          </a:cubicBezTo>
                          <a:cubicBezTo>
                            <a:pt x="67" y="0"/>
                            <a:pt x="94" y="15"/>
                            <a:pt x="101" y="41"/>
                          </a:cubicBezTo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773" name="Google Shape;773;p21"/>
                  <p:cNvSpPr/>
                  <p:nvPr/>
                </p:nvSpPr>
                <p:spPr>
                  <a:xfrm>
                    <a:off x="2293821" y="2508459"/>
                    <a:ext cx="9712" cy="106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" h="98" extrusionOk="0">
                        <a:moveTo>
                          <a:pt x="0" y="97"/>
                        </a:moveTo>
                        <a:cubicBezTo>
                          <a:pt x="3" y="65"/>
                          <a:pt x="6" y="33"/>
                          <a:pt x="9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74" name="Google Shape;774;p21"/>
                  <p:cNvSpPr/>
                  <p:nvPr/>
                </p:nvSpPr>
                <p:spPr>
                  <a:xfrm>
                    <a:off x="2318099" y="2566732"/>
                    <a:ext cx="87405" cy="437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" h="40" extrusionOk="0">
                        <a:moveTo>
                          <a:pt x="0" y="39"/>
                        </a:moveTo>
                        <a:cubicBezTo>
                          <a:pt x="26" y="26"/>
                          <a:pt x="52" y="13"/>
                          <a:pt x="79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775" name="Google Shape;775;p21"/>
              <p:cNvSpPr/>
              <p:nvPr/>
            </p:nvSpPr>
            <p:spPr>
              <a:xfrm>
                <a:off x="1533453" y="3052659"/>
                <a:ext cx="2286" cy="228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rgbClr val="FFE67B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1913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22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5576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99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8" name="Google Shape;778;p22"/>
          <p:cNvSpPr txBox="1">
            <a:spLocks noGrp="1"/>
          </p:cNvSpPr>
          <p:nvPr>
            <p:ph type="subTitle" idx="1"/>
          </p:nvPr>
        </p:nvSpPr>
        <p:spPr>
          <a:xfrm>
            <a:off x="5457099" y="1616567"/>
            <a:ext cx="5756125" cy="4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779" name="Google Shape;779;p22"/>
          <p:cNvSpPr>
            <a:spLocks noGrp="1"/>
          </p:cNvSpPr>
          <p:nvPr>
            <p:ph type="pic" idx="2"/>
          </p:nvPr>
        </p:nvSpPr>
        <p:spPr>
          <a:xfrm>
            <a:off x="1489140" y="1651367"/>
            <a:ext cx="3578326" cy="4278000"/>
          </a:xfrm>
          <a:prstGeom prst="roundRect">
            <a:avLst>
              <a:gd name="adj" fmla="val 6221"/>
            </a:avLst>
          </a:prstGeom>
          <a:noFill/>
          <a:ln>
            <a:noFill/>
          </a:ln>
        </p:spPr>
      </p:sp>
      <p:grpSp>
        <p:nvGrpSpPr>
          <p:cNvPr id="780" name="Google Shape;780;p22"/>
          <p:cNvGrpSpPr/>
          <p:nvPr/>
        </p:nvGrpSpPr>
        <p:grpSpPr>
          <a:xfrm>
            <a:off x="1153242" y="-12701"/>
            <a:ext cx="8816068" cy="6880601"/>
            <a:chOff x="867076" y="-9526"/>
            <a:chExt cx="6628449" cy="5160451"/>
          </a:xfrm>
        </p:grpSpPr>
        <p:sp>
          <p:nvSpPr>
            <p:cNvPr id="781" name="Google Shape;781;p22"/>
            <p:cNvSpPr/>
            <p:nvPr/>
          </p:nvSpPr>
          <p:spPr>
            <a:xfrm rot="28" flipH="1">
              <a:off x="5559727" y="-9518"/>
              <a:ext cx="1935798" cy="426510"/>
            </a:xfrm>
            <a:custGeom>
              <a:avLst/>
              <a:gdLst/>
              <a:ahLst/>
              <a:cxnLst/>
              <a:rect l="l" t="t" r="r" b="b"/>
              <a:pathLst>
                <a:path w="1584" h="431" extrusionOk="0">
                  <a:moveTo>
                    <a:pt x="10" y="196"/>
                  </a:moveTo>
                  <a:cubicBezTo>
                    <a:pt x="17" y="337"/>
                    <a:pt x="162" y="430"/>
                    <a:pt x="293" y="375"/>
                  </a:cubicBezTo>
                  <a:cubicBezTo>
                    <a:pt x="294" y="375"/>
                    <a:pt x="295" y="374"/>
                    <a:pt x="296" y="374"/>
                  </a:cubicBezTo>
                  <a:cubicBezTo>
                    <a:pt x="383" y="337"/>
                    <a:pt x="463" y="285"/>
                    <a:pt x="552" y="253"/>
                  </a:cubicBezTo>
                  <a:cubicBezTo>
                    <a:pt x="615" y="231"/>
                    <a:pt x="681" y="219"/>
                    <a:pt x="748" y="217"/>
                  </a:cubicBezTo>
                  <a:cubicBezTo>
                    <a:pt x="879" y="215"/>
                    <a:pt x="1008" y="255"/>
                    <a:pt x="1138" y="246"/>
                  </a:cubicBezTo>
                  <a:cubicBezTo>
                    <a:pt x="1221" y="240"/>
                    <a:pt x="1301" y="215"/>
                    <a:pt x="1379" y="185"/>
                  </a:cubicBezTo>
                  <a:cubicBezTo>
                    <a:pt x="1469" y="150"/>
                    <a:pt x="1567" y="95"/>
                    <a:pt x="1583" y="0"/>
                  </a:cubicBezTo>
                  <a:lnTo>
                    <a:pt x="0" y="0"/>
                  </a:lnTo>
                  <a:lnTo>
                    <a:pt x="10" y="19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2"/>
            <p:cNvSpPr/>
            <p:nvPr/>
          </p:nvSpPr>
          <p:spPr>
            <a:xfrm rot="-10799974" flipH="1">
              <a:off x="867076" y="4724407"/>
              <a:ext cx="1562426" cy="426512"/>
            </a:xfrm>
            <a:custGeom>
              <a:avLst/>
              <a:gdLst/>
              <a:ahLst/>
              <a:cxnLst/>
              <a:rect l="l" t="t" r="r" b="b"/>
              <a:pathLst>
                <a:path w="1584" h="431" extrusionOk="0">
                  <a:moveTo>
                    <a:pt x="10" y="196"/>
                  </a:moveTo>
                  <a:cubicBezTo>
                    <a:pt x="17" y="337"/>
                    <a:pt x="162" y="430"/>
                    <a:pt x="293" y="375"/>
                  </a:cubicBezTo>
                  <a:cubicBezTo>
                    <a:pt x="294" y="375"/>
                    <a:pt x="295" y="374"/>
                    <a:pt x="296" y="374"/>
                  </a:cubicBezTo>
                  <a:cubicBezTo>
                    <a:pt x="383" y="337"/>
                    <a:pt x="463" y="285"/>
                    <a:pt x="552" y="253"/>
                  </a:cubicBezTo>
                  <a:cubicBezTo>
                    <a:pt x="615" y="231"/>
                    <a:pt x="681" y="219"/>
                    <a:pt x="748" y="217"/>
                  </a:cubicBezTo>
                  <a:cubicBezTo>
                    <a:pt x="879" y="215"/>
                    <a:pt x="1008" y="255"/>
                    <a:pt x="1138" y="246"/>
                  </a:cubicBezTo>
                  <a:cubicBezTo>
                    <a:pt x="1221" y="240"/>
                    <a:pt x="1301" y="215"/>
                    <a:pt x="1379" y="185"/>
                  </a:cubicBezTo>
                  <a:cubicBezTo>
                    <a:pt x="1469" y="150"/>
                    <a:pt x="1567" y="95"/>
                    <a:pt x="1583" y="0"/>
                  </a:cubicBezTo>
                  <a:lnTo>
                    <a:pt x="0" y="0"/>
                  </a:lnTo>
                  <a:lnTo>
                    <a:pt x="10" y="19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3" name="Google Shape;783;p22"/>
          <p:cNvGrpSpPr/>
          <p:nvPr/>
        </p:nvGrpSpPr>
        <p:grpSpPr>
          <a:xfrm>
            <a:off x="9179168" y="5892799"/>
            <a:ext cx="4342250" cy="1832568"/>
            <a:chOff x="6901450" y="4419599"/>
            <a:chExt cx="3264764" cy="1374426"/>
          </a:xfrm>
        </p:grpSpPr>
        <p:sp>
          <p:nvSpPr>
            <p:cNvPr id="784" name="Google Shape;784;p22"/>
            <p:cNvSpPr/>
            <p:nvPr/>
          </p:nvSpPr>
          <p:spPr>
            <a:xfrm rot="288321" flipH="1">
              <a:off x="8640534" y="4480048"/>
              <a:ext cx="1485784" cy="1014803"/>
            </a:xfrm>
            <a:custGeom>
              <a:avLst/>
              <a:gdLst/>
              <a:ahLst/>
              <a:cxnLst/>
              <a:rect l="l" t="t" r="r" b="b"/>
              <a:pathLst>
                <a:path w="1120" h="1048" extrusionOk="0">
                  <a:moveTo>
                    <a:pt x="169" y="965"/>
                  </a:moveTo>
                  <a:cubicBezTo>
                    <a:pt x="303" y="986"/>
                    <a:pt x="434" y="1024"/>
                    <a:pt x="568" y="1029"/>
                  </a:cubicBezTo>
                  <a:cubicBezTo>
                    <a:pt x="647" y="1032"/>
                    <a:pt x="725" y="1047"/>
                    <a:pt x="804" y="1040"/>
                  </a:cubicBezTo>
                  <a:cubicBezTo>
                    <a:pt x="918" y="1030"/>
                    <a:pt x="1119" y="585"/>
                    <a:pt x="1115" y="423"/>
                  </a:cubicBezTo>
                  <a:cubicBezTo>
                    <a:pt x="1112" y="317"/>
                    <a:pt x="1095" y="212"/>
                    <a:pt x="1063" y="112"/>
                  </a:cubicBezTo>
                  <a:cubicBezTo>
                    <a:pt x="1052" y="77"/>
                    <a:pt x="1037" y="39"/>
                    <a:pt x="1008" y="23"/>
                  </a:cubicBezTo>
                  <a:cubicBezTo>
                    <a:pt x="987" y="12"/>
                    <a:pt x="963" y="13"/>
                    <a:pt x="941" y="19"/>
                  </a:cubicBezTo>
                  <a:cubicBezTo>
                    <a:pt x="856" y="42"/>
                    <a:pt x="793" y="145"/>
                    <a:pt x="803" y="244"/>
                  </a:cubicBezTo>
                  <a:cubicBezTo>
                    <a:pt x="782" y="187"/>
                    <a:pt x="780" y="119"/>
                    <a:pt x="747" y="69"/>
                  </a:cubicBezTo>
                  <a:cubicBezTo>
                    <a:pt x="745" y="66"/>
                    <a:pt x="743" y="62"/>
                    <a:pt x="741" y="59"/>
                  </a:cubicBezTo>
                  <a:cubicBezTo>
                    <a:pt x="713" y="24"/>
                    <a:pt x="671" y="4"/>
                    <a:pt x="630" y="8"/>
                  </a:cubicBezTo>
                  <a:cubicBezTo>
                    <a:pt x="571" y="13"/>
                    <a:pt x="474" y="104"/>
                    <a:pt x="494" y="182"/>
                  </a:cubicBezTo>
                  <a:cubicBezTo>
                    <a:pt x="477" y="115"/>
                    <a:pt x="448" y="35"/>
                    <a:pt x="387" y="26"/>
                  </a:cubicBezTo>
                  <a:cubicBezTo>
                    <a:pt x="353" y="21"/>
                    <a:pt x="320" y="40"/>
                    <a:pt x="299" y="70"/>
                  </a:cubicBezTo>
                  <a:cubicBezTo>
                    <a:pt x="277" y="99"/>
                    <a:pt x="265" y="137"/>
                    <a:pt x="257" y="173"/>
                  </a:cubicBezTo>
                  <a:cubicBezTo>
                    <a:pt x="249" y="134"/>
                    <a:pt x="241" y="95"/>
                    <a:pt x="222" y="61"/>
                  </a:cubicBezTo>
                  <a:cubicBezTo>
                    <a:pt x="203" y="28"/>
                    <a:pt x="171" y="1"/>
                    <a:pt x="137" y="0"/>
                  </a:cubicBezTo>
                  <a:cubicBezTo>
                    <a:pt x="99" y="0"/>
                    <a:pt x="65" y="29"/>
                    <a:pt x="46" y="67"/>
                  </a:cubicBezTo>
                  <a:cubicBezTo>
                    <a:pt x="27" y="104"/>
                    <a:pt x="21" y="149"/>
                    <a:pt x="16" y="191"/>
                  </a:cubicBezTo>
                  <a:cubicBezTo>
                    <a:pt x="7" y="260"/>
                    <a:pt x="0" y="693"/>
                    <a:pt x="10" y="762"/>
                  </a:cubicBezTo>
                  <a:cubicBezTo>
                    <a:pt x="25" y="860"/>
                    <a:pt x="78" y="951"/>
                    <a:pt x="169" y="96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2"/>
            <p:cNvSpPr/>
            <p:nvPr/>
          </p:nvSpPr>
          <p:spPr>
            <a:xfrm>
              <a:off x="7495513" y="4724399"/>
              <a:ext cx="2030175" cy="729300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2"/>
            <p:cNvSpPr/>
            <p:nvPr/>
          </p:nvSpPr>
          <p:spPr>
            <a:xfrm rot="288320" flipH="1">
              <a:off x="6940263" y="4771467"/>
              <a:ext cx="1164649" cy="975491"/>
            </a:xfrm>
            <a:custGeom>
              <a:avLst/>
              <a:gdLst/>
              <a:ahLst/>
              <a:cxnLst/>
              <a:rect l="l" t="t" r="r" b="b"/>
              <a:pathLst>
                <a:path w="1120" h="1048" extrusionOk="0">
                  <a:moveTo>
                    <a:pt x="169" y="965"/>
                  </a:moveTo>
                  <a:cubicBezTo>
                    <a:pt x="303" y="986"/>
                    <a:pt x="434" y="1024"/>
                    <a:pt x="568" y="1029"/>
                  </a:cubicBezTo>
                  <a:cubicBezTo>
                    <a:pt x="647" y="1032"/>
                    <a:pt x="725" y="1047"/>
                    <a:pt x="804" y="1040"/>
                  </a:cubicBezTo>
                  <a:cubicBezTo>
                    <a:pt x="918" y="1030"/>
                    <a:pt x="1119" y="585"/>
                    <a:pt x="1115" y="423"/>
                  </a:cubicBezTo>
                  <a:cubicBezTo>
                    <a:pt x="1112" y="317"/>
                    <a:pt x="1095" y="212"/>
                    <a:pt x="1063" y="112"/>
                  </a:cubicBezTo>
                  <a:cubicBezTo>
                    <a:pt x="1052" y="77"/>
                    <a:pt x="1037" y="39"/>
                    <a:pt x="1008" y="23"/>
                  </a:cubicBezTo>
                  <a:cubicBezTo>
                    <a:pt x="987" y="12"/>
                    <a:pt x="963" y="13"/>
                    <a:pt x="941" y="19"/>
                  </a:cubicBezTo>
                  <a:cubicBezTo>
                    <a:pt x="856" y="42"/>
                    <a:pt x="793" y="145"/>
                    <a:pt x="803" y="244"/>
                  </a:cubicBezTo>
                  <a:cubicBezTo>
                    <a:pt x="782" y="187"/>
                    <a:pt x="780" y="119"/>
                    <a:pt x="747" y="69"/>
                  </a:cubicBezTo>
                  <a:cubicBezTo>
                    <a:pt x="745" y="66"/>
                    <a:pt x="743" y="62"/>
                    <a:pt x="741" y="59"/>
                  </a:cubicBezTo>
                  <a:cubicBezTo>
                    <a:pt x="713" y="24"/>
                    <a:pt x="671" y="4"/>
                    <a:pt x="630" y="8"/>
                  </a:cubicBezTo>
                  <a:cubicBezTo>
                    <a:pt x="571" y="13"/>
                    <a:pt x="474" y="104"/>
                    <a:pt x="494" y="182"/>
                  </a:cubicBezTo>
                  <a:cubicBezTo>
                    <a:pt x="477" y="115"/>
                    <a:pt x="448" y="35"/>
                    <a:pt x="387" y="26"/>
                  </a:cubicBezTo>
                  <a:cubicBezTo>
                    <a:pt x="353" y="21"/>
                    <a:pt x="320" y="40"/>
                    <a:pt x="299" y="70"/>
                  </a:cubicBezTo>
                  <a:cubicBezTo>
                    <a:pt x="277" y="99"/>
                    <a:pt x="265" y="137"/>
                    <a:pt x="257" y="173"/>
                  </a:cubicBezTo>
                  <a:cubicBezTo>
                    <a:pt x="249" y="134"/>
                    <a:pt x="241" y="95"/>
                    <a:pt x="222" y="61"/>
                  </a:cubicBezTo>
                  <a:cubicBezTo>
                    <a:pt x="203" y="28"/>
                    <a:pt x="171" y="1"/>
                    <a:pt x="137" y="0"/>
                  </a:cubicBezTo>
                  <a:cubicBezTo>
                    <a:pt x="99" y="0"/>
                    <a:pt x="65" y="29"/>
                    <a:pt x="46" y="67"/>
                  </a:cubicBezTo>
                  <a:cubicBezTo>
                    <a:pt x="27" y="104"/>
                    <a:pt x="21" y="149"/>
                    <a:pt x="16" y="191"/>
                  </a:cubicBezTo>
                  <a:cubicBezTo>
                    <a:pt x="7" y="260"/>
                    <a:pt x="0" y="693"/>
                    <a:pt x="10" y="762"/>
                  </a:cubicBezTo>
                  <a:cubicBezTo>
                    <a:pt x="25" y="860"/>
                    <a:pt x="78" y="951"/>
                    <a:pt x="169" y="96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7" name="Google Shape;787;p22"/>
          <p:cNvSpPr/>
          <p:nvPr/>
        </p:nvSpPr>
        <p:spPr>
          <a:xfrm rot="6516533">
            <a:off x="-1053024" y="145222"/>
            <a:ext cx="2953975" cy="1381745"/>
          </a:xfrm>
          <a:custGeom>
            <a:avLst/>
            <a:gdLst/>
            <a:ahLst/>
            <a:cxnLst/>
            <a:rect l="l" t="t" r="r" b="b"/>
            <a:pathLst>
              <a:path w="88621" h="41556" extrusionOk="0">
                <a:moveTo>
                  <a:pt x="0" y="2610"/>
                </a:moveTo>
                <a:cubicBezTo>
                  <a:pt x="3418" y="8305"/>
                  <a:pt x="12988" y="8283"/>
                  <a:pt x="19473" y="6843"/>
                </a:cubicBezTo>
                <a:cubicBezTo>
                  <a:pt x="22023" y="6277"/>
                  <a:pt x="25288" y="4566"/>
                  <a:pt x="25612" y="1975"/>
                </a:cubicBezTo>
                <a:cubicBezTo>
                  <a:pt x="25773" y="690"/>
                  <a:pt x="23490" y="-211"/>
                  <a:pt x="22225" y="70"/>
                </a:cubicBezTo>
                <a:cubicBezTo>
                  <a:pt x="13351" y="2041"/>
                  <a:pt x="30206" y="19868"/>
                  <a:pt x="39158" y="21448"/>
                </a:cubicBezTo>
                <a:cubicBezTo>
                  <a:pt x="50081" y="23376"/>
                  <a:pt x="61502" y="17639"/>
                  <a:pt x="72390" y="19755"/>
                </a:cubicBezTo>
                <a:cubicBezTo>
                  <a:pt x="77605" y="20768"/>
                  <a:pt x="82828" y="23651"/>
                  <a:pt x="86148" y="27798"/>
                </a:cubicBezTo>
                <a:cubicBezTo>
                  <a:pt x="89055" y="31429"/>
                  <a:pt x="88477" y="36905"/>
                  <a:pt x="88477" y="41556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788" name="Google Shape;788;p22"/>
          <p:cNvGrpSpPr/>
          <p:nvPr/>
        </p:nvGrpSpPr>
        <p:grpSpPr>
          <a:xfrm>
            <a:off x="432761" y="4766535"/>
            <a:ext cx="423550" cy="398664"/>
            <a:chOff x="8722601" y="473576"/>
            <a:chExt cx="318450" cy="298998"/>
          </a:xfrm>
        </p:grpSpPr>
        <p:sp>
          <p:nvSpPr>
            <p:cNvPr id="789" name="Google Shape;789;p22"/>
            <p:cNvSpPr/>
            <p:nvPr/>
          </p:nvSpPr>
          <p:spPr>
            <a:xfrm>
              <a:off x="8722601" y="473576"/>
              <a:ext cx="140401" cy="131826"/>
            </a:xfrm>
            <a:custGeom>
              <a:avLst/>
              <a:gdLst/>
              <a:ahLst/>
              <a:cxnLst/>
              <a:rect l="l" t="t" r="r" b="b"/>
              <a:pathLst>
                <a:path w="1378" h="1292" extrusionOk="0">
                  <a:moveTo>
                    <a:pt x="689" y="0"/>
                  </a:moveTo>
                  <a:cubicBezTo>
                    <a:pt x="648" y="440"/>
                    <a:pt x="552" y="606"/>
                    <a:pt x="0" y="646"/>
                  </a:cubicBezTo>
                  <a:cubicBezTo>
                    <a:pt x="552" y="685"/>
                    <a:pt x="648" y="852"/>
                    <a:pt x="689" y="1291"/>
                  </a:cubicBezTo>
                  <a:cubicBezTo>
                    <a:pt x="730" y="852"/>
                    <a:pt x="826" y="685"/>
                    <a:pt x="1377" y="646"/>
                  </a:cubicBezTo>
                  <a:cubicBezTo>
                    <a:pt x="826" y="606"/>
                    <a:pt x="730" y="440"/>
                    <a:pt x="689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22"/>
            <p:cNvSpPr/>
            <p:nvPr/>
          </p:nvSpPr>
          <p:spPr>
            <a:xfrm>
              <a:off x="8862999" y="605398"/>
              <a:ext cx="178051" cy="167175"/>
            </a:xfrm>
            <a:custGeom>
              <a:avLst/>
              <a:gdLst/>
              <a:ahLst/>
              <a:cxnLst/>
              <a:rect l="l" t="t" r="r" b="b"/>
              <a:pathLst>
                <a:path w="1378" h="1292" extrusionOk="0">
                  <a:moveTo>
                    <a:pt x="689" y="0"/>
                  </a:moveTo>
                  <a:cubicBezTo>
                    <a:pt x="648" y="440"/>
                    <a:pt x="552" y="606"/>
                    <a:pt x="0" y="646"/>
                  </a:cubicBezTo>
                  <a:cubicBezTo>
                    <a:pt x="552" y="685"/>
                    <a:pt x="648" y="852"/>
                    <a:pt x="689" y="1291"/>
                  </a:cubicBezTo>
                  <a:cubicBezTo>
                    <a:pt x="730" y="852"/>
                    <a:pt x="826" y="685"/>
                    <a:pt x="1377" y="646"/>
                  </a:cubicBezTo>
                  <a:cubicBezTo>
                    <a:pt x="826" y="606"/>
                    <a:pt x="730" y="440"/>
                    <a:pt x="689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1" name="Google Shape;791;p22"/>
          <p:cNvGrpSpPr/>
          <p:nvPr/>
        </p:nvGrpSpPr>
        <p:grpSpPr>
          <a:xfrm>
            <a:off x="331530" y="1729584"/>
            <a:ext cx="12003771" cy="5437800"/>
            <a:chOff x="249264" y="1297188"/>
            <a:chExt cx="9025156" cy="4078350"/>
          </a:xfrm>
        </p:grpSpPr>
        <p:grpSp>
          <p:nvGrpSpPr>
            <p:cNvPr id="792" name="Google Shape;792;p22"/>
            <p:cNvGrpSpPr/>
            <p:nvPr/>
          </p:nvGrpSpPr>
          <p:grpSpPr>
            <a:xfrm>
              <a:off x="8294104" y="4187842"/>
              <a:ext cx="980316" cy="1187696"/>
              <a:chOff x="8240779" y="4164992"/>
              <a:chExt cx="980316" cy="1187696"/>
            </a:xfrm>
          </p:grpSpPr>
          <p:grpSp>
            <p:nvGrpSpPr>
              <p:cNvPr id="793" name="Google Shape;793;p22"/>
              <p:cNvGrpSpPr/>
              <p:nvPr/>
            </p:nvGrpSpPr>
            <p:grpSpPr>
              <a:xfrm rot="-163280">
                <a:off x="8259956" y="4461515"/>
                <a:ext cx="501308" cy="819725"/>
                <a:chOff x="8483458" y="1436450"/>
                <a:chExt cx="832213" cy="1360811"/>
              </a:xfrm>
            </p:grpSpPr>
            <p:sp>
              <p:nvSpPr>
                <p:cNvPr id="794" name="Google Shape;794;p22"/>
                <p:cNvSpPr/>
                <p:nvPr/>
              </p:nvSpPr>
              <p:spPr>
                <a:xfrm rot="1253622">
                  <a:off x="8704239" y="1858000"/>
                  <a:ext cx="469097" cy="88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" h="948" extrusionOk="0">
                      <a:moveTo>
                        <a:pt x="0" y="0"/>
                      </a:moveTo>
                      <a:cubicBezTo>
                        <a:pt x="0" y="0"/>
                        <a:pt x="258" y="274"/>
                        <a:pt x="503" y="947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795" name="Google Shape;795;p22"/>
                <p:cNvGrpSpPr/>
                <p:nvPr/>
              </p:nvGrpSpPr>
              <p:grpSpPr>
                <a:xfrm>
                  <a:off x="8483458" y="1436450"/>
                  <a:ext cx="633890" cy="412030"/>
                  <a:chOff x="2458042" y="716126"/>
                  <a:chExt cx="165905" cy="107839"/>
                </a:xfrm>
              </p:grpSpPr>
              <p:sp>
                <p:nvSpPr>
                  <p:cNvPr id="796" name="Google Shape;796;p22"/>
                  <p:cNvSpPr/>
                  <p:nvPr/>
                </p:nvSpPr>
                <p:spPr>
                  <a:xfrm>
                    <a:off x="2458042" y="716126"/>
                    <a:ext cx="165905" cy="1009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9" h="320" extrusionOk="0">
                        <a:moveTo>
                          <a:pt x="333" y="319"/>
                        </a:moveTo>
                        <a:cubicBezTo>
                          <a:pt x="291" y="290"/>
                          <a:pt x="236" y="284"/>
                          <a:pt x="185" y="281"/>
                        </a:cubicBezTo>
                        <a:cubicBezTo>
                          <a:pt x="133" y="277"/>
                          <a:pt x="80" y="276"/>
                          <a:pt x="34" y="252"/>
                        </a:cubicBezTo>
                        <a:cubicBezTo>
                          <a:pt x="20" y="245"/>
                          <a:pt x="6" y="234"/>
                          <a:pt x="3" y="219"/>
                        </a:cubicBezTo>
                        <a:cubicBezTo>
                          <a:pt x="0" y="207"/>
                          <a:pt x="6" y="194"/>
                          <a:pt x="15" y="187"/>
                        </a:cubicBezTo>
                        <a:cubicBezTo>
                          <a:pt x="25" y="180"/>
                          <a:pt x="39" y="180"/>
                          <a:pt x="49" y="186"/>
                        </a:cubicBezTo>
                        <a:cubicBezTo>
                          <a:pt x="42" y="166"/>
                          <a:pt x="37" y="144"/>
                          <a:pt x="42" y="124"/>
                        </a:cubicBezTo>
                        <a:cubicBezTo>
                          <a:pt x="47" y="109"/>
                          <a:pt x="59" y="96"/>
                          <a:pt x="75" y="91"/>
                        </a:cubicBezTo>
                        <a:cubicBezTo>
                          <a:pt x="90" y="86"/>
                          <a:pt x="108" y="89"/>
                          <a:pt x="120" y="99"/>
                        </a:cubicBezTo>
                        <a:cubicBezTo>
                          <a:pt x="119" y="76"/>
                          <a:pt x="139" y="52"/>
                          <a:pt x="161" y="46"/>
                        </a:cubicBezTo>
                        <a:cubicBezTo>
                          <a:pt x="183" y="41"/>
                          <a:pt x="209" y="53"/>
                          <a:pt x="219" y="73"/>
                        </a:cubicBezTo>
                        <a:cubicBezTo>
                          <a:pt x="221" y="37"/>
                          <a:pt x="252" y="5"/>
                          <a:pt x="288" y="3"/>
                        </a:cubicBezTo>
                        <a:cubicBezTo>
                          <a:pt x="324" y="0"/>
                          <a:pt x="360" y="28"/>
                          <a:pt x="367" y="63"/>
                        </a:cubicBezTo>
                        <a:cubicBezTo>
                          <a:pt x="373" y="53"/>
                          <a:pt x="378" y="47"/>
                          <a:pt x="388" y="41"/>
                        </a:cubicBezTo>
                        <a:cubicBezTo>
                          <a:pt x="397" y="34"/>
                          <a:pt x="409" y="32"/>
                          <a:pt x="420" y="36"/>
                        </a:cubicBezTo>
                        <a:cubicBezTo>
                          <a:pt x="433" y="40"/>
                          <a:pt x="440" y="54"/>
                          <a:pt x="442" y="68"/>
                        </a:cubicBezTo>
                        <a:cubicBezTo>
                          <a:pt x="443" y="82"/>
                          <a:pt x="439" y="96"/>
                          <a:pt x="435" y="109"/>
                        </a:cubicBezTo>
                        <a:cubicBezTo>
                          <a:pt x="442" y="92"/>
                          <a:pt x="463" y="81"/>
                          <a:pt x="482" y="83"/>
                        </a:cubicBezTo>
                        <a:cubicBezTo>
                          <a:pt x="500" y="84"/>
                          <a:pt x="518" y="98"/>
                          <a:pt x="523" y="117"/>
                        </a:cubicBezTo>
                        <a:cubicBezTo>
                          <a:pt x="528" y="136"/>
                          <a:pt x="520" y="156"/>
                          <a:pt x="507" y="172"/>
                        </a:cubicBezTo>
                        <a:cubicBezTo>
                          <a:pt x="495" y="187"/>
                          <a:pt x="478" y="198"/>
                          <a:pt x="462" y="209"/>
                        </a:cubicBezTo>
                        <a:cubicBezTo>
                          <a:pt x="415" y="241"/>
                          <a:pt x="373" y="280"/>
                          <a:pt x="333" y="319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97" name="Google Shape;797;p22"/>
                  <p:cNvSpPr/>
                  <p:nvPr/>
                </p:nvSpPr>
                <p:spPr>
                  <a:xfrm>
                    <a:off x="2492606" y="731334"/>
                    <a:ext cx="84335" cy="926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8" h="296" extrusionOk="0">
                        <a:moveTo>
                          <a:pt x="265" y="212"/>
                        </a:moveTo>
                        <a:cubicBezTo>
                          <a:pt x="263" y="209"/>
                          <a:pt x="260" y="207"/>
                          <a:pt x="257" y="208"/>
                        </a:cubicBezTo>
                        <a:cubicBezTo>
                          <a:pt x="253" y="208"/>
                          <a:pt x="251" y="210"/>
                          <a:pt x="248" y="212"/>
                        </a:cubicBezTo>
                        <a:cubicBezTo>
                          <a:pt x="242" y="216"/>
                          <a:pt x="236" y="220"/>
                          <a:pt x="232" y="226"/>
                        </a:cubicBezTo>
                        <a:cubicBezTo>
                          <a:pt x="237" y="155"/>
                          <a:pt x="244" y="81"/>
                          <a:pt x="261" y="4"/>
                        </a:cubicBezTo>
                        <a:cubicBezTo>
                          <a:pt x="262" y="2"/>
                          <a:pt x="261" y="0"/>
                          <a:pt x="259" y="0"/>
                        </a:cubicBezTo>
                        <a:cubicBezTo>
                          <a:pt x="257" y="0"/>
                          <a:pt x="255" y="1"/>
                          <a:pt x="255" y="2"/>
                        </a:cubicBezTo>
                        <a:cubicBezTo>
                          <a:pt x="238" y="77"/>
                          <a:pt x="231" y="148"/>
                          <a:pt x="226" y="217"/>
                        </a:cubicBezTo>
                        <a:cubicBezTo>
                          <a:pt x="225" y="212"/>
                          <a:pt x="222" y="207"/>
                          <a:pt x="218" y="205"/>
                        </a:cubicBezTo>
                        <a:cubicBezTo>
                          <a:pt x="213" y="202"/>
                          <a:pt x="207" y="201"/>
                          <a:pt x="203" y="205"/>
                        </a:cubicBezTo>
                        <a:cubicBezTo>
                          <a:pt x="199" y="208"/>
                          <a:pt x="198" y="213"/>
                          <a:pt x="198" y="217"/>
                        </a:cubicBezTo>
                        <a:cubicBezTo>
                          <a:pt x="198" y="222"/>
                          <a:pt x="198" y="227"/>
                          <a:pt x="198" y="232"/>
                        </a:cubicBezTo>
                        <a:cubicBezTo>
                          <a:pt x="142" y="161"/>
                          <a:pt x="77" y="97"/>
                          <a:pt x="5" y="42"/>
                        </a:cubicBezTo>
                        <a:cubicBezTo>
                          <a:pt x="4" y="41"/>
                          <a:pt x="2" y="42"/>
                          <a:pt x="1" y="43"/>
                        </a:cubicBezTo>
                        <a:cubicBezTo>
                          <a:pt x="0" y="44"/>
                          <a:pt x="0" y="46"/>
                          <a:pt x="1" y="48"/>
                        </a:cubicBezTo>
                        <a:cubicBezTo>
                          <a:pt x="75" y="104"/>
                          <a:pt x="141" y="170"/>
                          <a:pt x="199" y="244"/>
                        </a:cubicBezTo>
                        <a:cubicBezTo>
                          <a:pt x="191" y="239"/>
                          <a:pt x="182" y="235"/>
                          <a:pt x="173" y="232"/>
                        </a:cubicBezTo>
                        <a:cubicBezTo>
                          <a:pt x="169" y="231"/>
                          <a:pt x="165" y="231"/>
                          <a:pt x="162" y="234"/>
                        </a:cubicBezTo>
                        <a:cubicBezTo>
                          <a:pt x="158" y="236"/>
                          <a:pt x="159" y="242"/>
                          <a:pt x="162" y="245"/>
                        </a:cubicBezTo>
                        <a:cubicBezTo>
                          <a:pt x="164" y="249"/>
                          <a:pt x="168" y="250"/>
                          <a:pt x="172" y="252"/>
                        </a:cubicBezTo>
                        <a:cubicBezTo>
                          <a:pt x="194" y="263"/>
                          <a:pt x="214" y="278"/>
                          <a:pt x="230" y="295"/>
                        </a:cubicBezTo>
                        <a:cubicBezTo>
                          <a:pt x="241" y="273"/>
                          <a:pt x="253" y="247"/>
                          <a:pt x="263" y="225"/>
                        </a:cubicBezTo>
                        <a:cubicBezTo>
                          <a:pt x="265" y="221"/>
                          <a:pt x="267" y="215"/>
                          <a:pt x="265" y="212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798" name="Google Shape;798;p22"/>
              <p:cNvGrpSpPr/>
              <p:nvPr/>
            </p:nvGrpSpPr>
            <p:grpSpPr>
              <a:xfrm rot="1040814">
                <a:off x="8440974" y="4236480"/>
                <a:ext cx="638905" cy="1044719"/>
                <a:chOff x="8483458" y="1436450"/>
                <a:chExt cx="832213" cy="1360811"/>
              </a:xfrm>
            </p:grpSpPr>
            <p:sp>
              <p:nvSpPr>
                <p:cNvPr id="799" name="Google Shape;799;p22"/>
                <p:cNvSpPr/>
                <p:nvPr/>
              </p:nvSpPr>
              <p:spPr>
                <a:xfrm rot="1253622">
                  <a:off x="8704239" y="1858000"/>
                  <a:ext cx="469097" cy="88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" h="948" extrusionOk="0">
                      <a:moveTo>
                        <a:pt x="0" y="0"/>
                      </a:moveTo>
                      <a:cubicBezTo>
                        <a:pt x="0" y="0"/>
                        <a:pt x="258" y="274"/>
                        <a:pt x="503" y="947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800" name="Google Shape;800;p22"/>
                <p:cNvGrpSpPr/>
                <p:nvPr/>
              </p:nvGrpSpPr>
              <p:grpSpPr>
                <a:xfrm>
                  <a:off x="8483458" y="1436450"/>
                  <a:ext cx="633890" cy="412030"/>
                  <a:chOff x="2458042" y="716126"/>
                  <a:chExt cx="165905" cy="107839"/>
                </a:xfrm>
              </p:grpSpPr>
              <p:sp>
                <p:nvSpPr>
                  <p:cNvPr id="801" name="Google Shape;801;p22"/>
                  <p:cNvSpPr/>
                  <p:nvPr/>
                </p:nvSpPr>
                <p:spPr>
                  <a:xfrm>
                    <a:off x="2458042" y="716126"/>
                    <a:ext cx="165905" cy="1009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9" h="320" extrusionOk="0">
                        <a:moveTo>
                          <a:pt x="333" y="319"/>
                        </a:moveTo>
                        <a:cubicBezTo>
                          <a:pt x="291" y="290"/>
                          <a:pt x="236" y="284"/>
                          <a:pt x="185" y="281"/>
                        </a:cubicBezTo>
                        <a:cubicBezTo>
                          <a:pt x="133" y="277"/>
                          <a:pt x="80" y="276"/>
                          <a:pt x="34" y="252"/>
                        </a:cubicBezTo>
                        <a:cubicBezTo>
                          <a:pt x="20" y="245"/>
                          <a:pt x="6" y="234"/>
                          <a:pt x="3" y="219"/>
                        </a:cubicBezTo>
                        <a:cubicBezTo>
                          <a:pt x="0" y="207"/>
                          <a:pt x="6" y="194"/>
                          <a:pt x="15" y="187"/>
                        </a:cubicBezTo>
                        <a:cubicBezTo>
                          <a:pt x="25" y="180"/>
                          <a:pt x="39" y="180"/>
                          <a:pt x="49" y="186"/>
                        </a:cubicBezTo>
                        <a:cubicBezTo>
                          <a:pt x="42" y="166"/>
                          <a:pt x="37" y="144"/>
                          <a:pt x="42" y="124"/>
                        </a:cubicBezTo>
                        <a:cubicBezTo>
                          <a:pt x="47" y="109"/>
                          <a:pt x="59" y="96"/>
                          <a:pt x="75" y="91"/>
                        </a:cubicBezTo>
                        <a:cubicBezTo>
                          <a:pt x="90" y="86"/>
                          <a:pt x="108" y="89"/>
                          <a:pt x="120" y="99"/>
                        </a:cubicBezTo>
                        <a:cubicBezTo>
                          <a:pt x="119" y="76"/>
                          <a:pt x="139" y="52"/>
                          <a:pt x="161" y="46"/>
                        </a:cubicBezTo>
                        <a:cubicBezTo>
                          <a:pt x="183" y="41"/>
                          <a:pt x="209" y="53"/>
                          <a:pt x="219" y="73"/>
                        </a:cubicBezTo>
                        <a:cubicBezTo>
                          <a:pt x="221" y="37"/>
                          <a:pt x="252" y="5"/>
                          <a:pt x="288" y="3"/>
                        </a:cubicBezTo>
                        <a:cubicBezTo>
                          <a:pt x="324" y="0"/>
                          <a:pt x="360" y="28"/>
                          <a:pt x="367" y="63"/>
                        </a:cubicBezTo>
                        <a:cubicBezTo>
                          <a:pt x="373" y="53"/>
                          <a:pt x="378" y="47"/>
                          <a:pt x="388" y="41"/>
                        </a:cubicBezTo>
                        <a:cubicBezTo>
                          <a:pt x="397" y="34"/>
                          <a:pt x="409" y="32"/>
                          <a:pt x="420" y="36"/>
                        </a:cubicBezTo>
                        <a:cubicBezTo>
                          <a:pt x="433" y="40"/>
                          <a:pt x="440" y="54"/>
                          <a:pt x="442" y="68"/>
                        </a:cubicBezTo>
                        <a:cubicBezTo>
                          <a:pt x="443" y="82"/>
                          <a:pt x="439" y="96"/>
                          <a:pt x="435" y="109"/>
                        </a:cubicBezTo>
                        <a:cubicBezTo>
                          <a:pt x="442" y="92"/>
                          <a:pt x="463" y="81"/>
                          <a:pt x="482" y="83"/>
                        </a:cubicBezTo>
                        <a:cubicBezTo>
                          <a:pt x="500" y="84"/>
                          <a:pt x="518" y="98"/>
                          <a:pt x="523" y="117"/>
                        </a:cubicBezTo>
                        <a:cubicBezTo>
                          <a:pt x="528" y="136"/>
                          <a:pt x="520" y="156"/>
                          <a:pt x="507" y="172"/>
                        </a:cubicBezTo>
                        <a:cubicBezTo>
                          <a:pt x="495" y="187"/>
                          <a:pt x="478" y="198"/>
                          <a:pt x="462" y="209"/>
                        </a:cubicBezTo>
                        <a:cubicBezTo>
                          <a:pt x="415" y="241"/>
                          <a:pt x="373" y="280"/>
                          <a:pt x="333" y="319"/>
                        </a:cubicBez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02" name="Google Shape;802;p22"/>
                  <p:cNvSpPr/>
                  <p:nvPr/>
                </p:nvSpPr>
                <p:spPr>
                  <a:xfrm>
                    <a:off x="2492606" y="731334"/>
                    <a:ext cx="84335" cy="926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8" h="296" extrusionOk="0">
                        <a:moveTo>
                          <a:pt x="265" y="212"/>
                        </a:moveTo>
                        <a:cubicBezTo>
                          <a:pt x="263" y="209"/>
                          <a:pt x="260" y="207"/>
                          <a:pt x="257" y="208"/>
                        </a:cubicBezTo>
                        <a:cubicBezTo>
                          <a:pt x="253" y="208"/>
                          <a:pt x="251" y="210"/>
                          <a:pt x="248" y="212"/>
                        </a:cubicBezTo>
                        <a:cubicBezTo>
                          <a:pt x="242" y="216"/>
                          <a:pt x="236" y="220"/>
                          <a:pt x="232" y="226"/>
                        </a:cubicBezTo>
                        <a:cubicBezTo>
                          <a:pt x="237" y="155"/>
                          <a:pt x="244" y="81"/>
                          <a:pt x="261" y="4"/>
                        </a:cubicBezTo>
                        <a:cubicBezTo>
                          <a:pt x="262" y="2"/>
                          <a:pt x="261" y="0"/>
                          <a:pt x="259" y="0"/>
                        </a:cubicBezTo>
                        <a:cubicBezTo>
                          <a:pt x="257" y="0"/>
                          <a:pt x="255" y="1"/>
                          <a:pt x="255" y="2"/>
                        </a:cubicBezTo>
                        <a:cubicBezTo>
                          <a:pt x="238" y="77"/>
                          <a:pt x="231" y="148"/>
                          <a:pt x="226" y="217"/>
                        </a:cubicBezTo>
                        <a:cubicBezTo>
                          <a:pt x="225" y="212"/>
                          <a:pt x="222" y="207"/>
                          <a:pt x="218" y="205"/>
                        </a:cubicBezTo>
                        <a:cubicBezTo>
                          <a:pt x="213" y="202"/>
                          <a:pt x="207" y="201"/>
                          <a:pt x="203" y="205"/>
                        </a:cubicBezTo>
                        <a:cubicBezTo>
                          <a:pt x="199" y="208"/>
                          <a:pt x="198" y="213"/>
                          <a:pt x="198" y="217"/>
                        </a:cubicBezTo>
                        <a:cubicBezTo>
                          <a:pt x="198" y="222"/>
                          <a:pt x="198" y="227"/>
                          <a:pt x="198" y="232"/>
                        </a:cubicBezTo>
                        <a:cubicBezTo>
                          <a:pt x="142" y="161"/>
                          <a:pt x="77" y="97"/>
                          <a:pt x="5" y="42"/>
                        </a:cubicBezTo>
                        <a:cubicBezTo>
                          <a:pt x="4" y="41"/>
                          <a:pt x="2" y="42"/>
                          <a:pt x="1" y="43"/>
                        </a:cubicBezTo>
                        <a:cubicBezTo>
                          <a:pt x="0" y="44"/>
                          <a:pt x="0" y="46"/>
                          <a:pt x="1" y="48"/>
                        </a:cubicBezTo>
                        <a:cubicBezTo>
                          <a:pt x="75" y="104"/>
                          <a:pt x="141" y="170"/>
                          <a:pt x="199" y="244"/>
                        </a:cubicBezTo>
                        <a:cubicBezTo>
                          <a:pt x="191" y="239"/>
                          <a:pt x="182" y="235"/>
                          <a:pt x="173" y="232"/>
                        </a:cubicBezTo>
                        <a:cubicBezTo>
                          <a:pt x="169" y="231"/>
                          <a:pt x="165" y="231"/>
                          <a:pt x="162" y="234"/>
                        </a:cubicBezTo>
                        <a:cubicBezTo>
                          <a:pt x="158" y="236"/>
                          <a:pt x="159" y="242"/>
                          <a:pt x="162" y="245"/>
                        </a:cubicBezTo>
                        <a:cubicBezTo>
                          <a:pt x="164" y="249"/>
                          <a:pt x="168" y="250"/>
                          <a:pt x="172" y="252"/>
                        </a:cubicBezTo>
                        <a:cubicBezTo>
                          <a:pt x="194" y="263"/>
                          <a:pt x="214" y="278"/>
                          <a:pt x="230" y="295"/>
                        </a:cubicBezTo>
                        <a:cubicBezTo>
                          <a:pt x="241" y="273"/>
                          <a:pt x="253" y="247"/>
                          <a:pt x="263" y="225"/>
                        </a:cubicBezTo>
                        <a:cubicBezTo>
                          <a:pt x="265" y="221"/>
                          <a:pt x="267" y="215"/>
                          <a:pt x="265" y="212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803" name="Google Shape;803;p22"/>
            <p:cNvGrpSpPr/>
            <p:nvPr/>
          </p:nvGrpSpPr>
          <p:grpSpPr>
            <a:xfrm>
              <a:off x="7960458" y="4667848"/>
              <a:ext cx="640196" cy="539631"/>
              <a:chOff x="7994433" y="4604048"/>
              <a:chExt cx="640196" cy="539631"/>
            </a:xfrm>
          </p:grpSpPr>
          <p:grpSp>
            <p:nvGrpSpPr>
              <p:cNvPr id="804" name="Google Shape;804;p22"/>
              <p:cNvGrpSpPr/>
              <p:nvPr/>
            </p:nvGrpSpPr>
            <p:grpSpPr>
              <a:xfrm rot="-1596418">
                <a:off x="8280483" y="4782524"/>
                <a:ext cx="300582" cy="310273"/>
                <a:chOff x="2682015" y="678665"/>
                <a:chExt cx="175585" cy="181246"/>
              </a:xfrm>
            </p:grpSpPr>
            <p:sp>
              <p:nvSpPr>
                <p:cNvPr id="805" name="Google Shape;805;p22"/>
                <p:cNvSpPr/>
                <p:nvPr/>
              </p:nvSpPr>
              <p:spPr>
                <a:xfrm>
                  <a:off x="2683400" y="678665"/>
                  <a:ext cx="174200" cy="179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" h="558" extrusionOk="0">
                      <a:moveTo>
                        <a:pt x="512" y="121"/>
                      </a:moveTo>
                      <a:cubicBezTo>
                        <a:pt x="511" y="124"/>
                        <a:pt x="510" y="127"/>
                        <a:pt x="508" y="130"/>
                      </a:cubicBezTo>
                      <a:lnTo>
                        <a:pt x="508" y="130"/>
                      </a:lnTo>
                      <a:cubicBezTo>
                        <a:pt x="496" y="161"/>
                        <a:pt x="482" y="192"/>
                        <a:pt x="465" y="221"/>
                      </a:cubicBezTo>
                      <a:cubicBezTo>
                        <a:pt x="464" y="224"/>
                        <a:pt x="462" y="227"/>
                        <a:pt x="461" y="230"/>
                      </a:cubicBezTo>
                      <a:cubicBezTo>
                        <a:pt x="440" y="266"/>
                        <a:pt x="416" y="300"/>
                        <a:pt x="389" y="331"/>
                      </a:cubicBezTo>
                      <a:lnTo>
                        <a:pt x="389" y="331"/>
                      </a:lnTo>
                      <a:cubicBezTo>
                        <a:pt x="387" y="334"/>
                        <a:pt x="385" y="337"/>
                        <a:pt x="382" y="339"/>
                      </a:cubicBezTo>
                      <a:cubicBezTo>
                        <a:pt x="375" y="348"/>
                        <a:pt x="367" y="356"/>
                        <a:pt x="360" y="364"/>
                      </a:cubicBezTo>
                      <a:cubicBezTo>
                        <a:pt x="336" y="389"/>
                        <a:pt x="310" y="412"/>
                        <a:pt x="281" y="434"/>
                      </a:cubicBezTo>
                      <a:cubicBezTo>
                        <a:pt x="278" y="436"/>
                        <a:pt x="275" y="438"/>
                        <a:pt x="272" y="441"/>
                      </a:cubicBezTo>
                      <a:cubicBezTo>
                        <a:pt x="195" y="496"/>
                        <a:pt x="104" y="536"/>
                        <a:pt x="13" y="554"/>
                      </a:cubicBezTo>
                      <a:cubicBezTo>
                        <a:pt x="8" y="555"/>
                        <a:pt x="5" y="556"/>
                        <a:pt x="1" y="557"/>
                      </a:cubicBezTo>
                      <a:cubicBezTo>
                        <a:pt x="0" y="557"/>
                        <a:pt x="0" y="557"/>
                        <a:pt x="0" y="557"/>
                      </a:cubicBezTo>
                      <a:cubicBezTo>
                        <a:pt x="21" y="473"/>
                        <a:pt x="57" y="393"/>
                        <a:pt x="105" y="321"/>
                      </a:cubicBezTo>
                      <a:cubicBezTo>
                        <a:pt x="107" y="318"/>
                        <a:pt x="110" y="315"/>
                        <a:pt x="112" y="311"/>
                      </a:cubicBezTo>
                      <a:cubicBezTo>
                        <a:pt x="140" y="271"/>
                        <a:pt x="172" y="232"/>
                        <a:pt x="207" y="198"/>
                      </a:cubicBezTo>
                      <a:lnTo>
                        <a:pt x="207" y="198"/>
                      </a:lnTo>
                      <a:cubicBezTo>
                        <a:pt x="210" y="195"/>
                        <a:pt x="212" y="192"/>
                        <a:pt x="215" y="190"/>
                      </a:cubicBezTo>
                      <a:cubicBezTo>
                        <a:pt x="256" y="150"/>
                        <a:pt x="302" y="114"/>
                        <a:pt x="351" y="84"/>
                      </a:cubicBezTo>
                      <a:cubicBezTo>
                        <a:pt x="353" y="82"/>
                        <a:pt x="356" y="81"/>
                        <a:pt x="359" y="79"/>
                      </a:cubicBezTo>
                      <a:cubicBezTo>
                        <a:pt x="413" y="46"/>
                        <a:pt x="471" y="21"/>
                        <a:pt x="532" y="3"/>
                      </a:cubicBezTo>
                      <a:lnTo>
                        <a:pt x="532" y="3"/>
                      </a:lnTo>
                      <a:cubicBezTo>
                        <a:pt x="535" y="2"/>
                        <a:pt x="538" y="1"/>
                        <a:pt x="541" y="0"/>
                      </a:cubicBezTo>
                      <a:cubicBezTo>
                        <a:pt x="541" y="2"/>
                        <a:pt x="541" y="4"/>
                        <a:pt x="541" y="6"/>
                      </a:cubicBezTo>
                      <a:cubicBezTo>
                        <a:pt x="535" y="45"/>
                        <a:pt x="525" y="83"/>
                        <a:pt x="511" y="121"/>
                      </a:cubicBezTo>
                      <a:lnTo>
                        <a:pt x="512" y="121"/>
                      </a:ln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6" name="Google Shape;806;p22"/>
                <p:cNvSpPr/>
                <p:nvPr/>
              </p:nvSpPr>
              <p:spPr>
                <a:xfrm>
                  <a:off x="2682015" y="681562"/>
                  <a:ext cx="172819" cy="178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" h="567" extrusionOk="0">
                      <a:moveTo>
                        <a:pt x="549" y="2"/>
                      </a:moveTo>
                      <a:cubicBezTo>
                        <a:pt x="547" y="0"/>
                        <a:pt x="545" y="0"/>
                        <a:pt x="543" y="2"/>
                      </a:cubicBezTo>
                      <a:cubicBezTo>
                        <a:pt x="541" y="3"/>
                        <a:pt x="463" y="73"/>
                        <a:pt x="364" y="169"/>
                      </a:cubicBezTo>
                      <a:lnTo>
                        <a:pt x="359" y="89"/>
                      </a:lnTo>
                      <a:cubicBezTo>
                        <a:pt x="359" y="86"/>
                        <a:pt x="357" y="84"/>
                        <a:pt x="355" y="85"/>
                      </a:cubicBezTo>
                      <a:cubicBezTo>
                        <a:pt x="352" y="85"/>
                        <a:pt x="350" y="87"/>
                        <a:pt x="350" y="89"/>
                      </a:cubicBezTo>
                      <a:lnTo>
                        <a:pt x="355" y="177"/>
                      </a:lnTo>
                      <a:cubicBezTo>
                        <a:pt x="313" y="219"/>
                        <a:pt x="267" y="264"/>
                        <a:pt x="221" y="311"/>
                      </a:cubicBezTo>
                      <a:lnTo>
                        <a:pt x="216" y="202"/>
                      </a:lnTo>
                      <a:cubicBezTo>
                        <a:pt x="216" y="200"/>
                        <a:pt x="214" y="198"/>
                        <a:pt x="211" y="198"/>
                      </a:cubicBezTo>
                      <a:cubicBezTo>
                        <a:pt x="208" y="198"/>
                        <a:pt x="206" y="200"/>
                        <a:pt x="207" y="203"/>
                      </a:cubicBezTo>
                      <a:lnTo>
                        <a:pt x="212" y="318"/>
                      </a:lnTo>
                      <a:cubicBezTo>
                        <a:pt x="212" y="318"/>
                        <a:pt x="212" y="319"/>
                        <a:pt x="213" y="319"/>
                      </a:cubicBezTo>
                      <a:cubicBezTo>
                        <a:pt x="201" y="331"/>
                        <a:pt x="190" y="342"/>
                        <a:pt x="179" y="354"/>
                      </a:cubicBezTo>
                      <a:lnTo>
                        <a:pt x="179" y="354"/>
                      </a:lnTo>
                      <a:cubicBezTo>
                        <a:pt x="159" y="375"/>
                        <a:pt x="139" y="396"/>
                        <a:pt x="120" y="417"/>
                      </a:cubicBezTo>
                      <a:lnTo>
                        <a:pt x="114" y="326"/>
                      </a:lnTo>
                      <a:cubicBezTo>
                        <a:pt x="114" y="324"/>
                        <a:pt x="111" y="322"/>
                        <a:pt x="109" y="322"/>
                      </a:cubicBezTo>
                      <a:cubicBezTo>
                        <a:pt x="106" y="322"/>
                        <a:pt x="104" y="324"/>
                        <a:pt x="105" y="327"/>
                      </a:cubicBezTo>
                      <a:lnTo>
                        <a:pt x="112" y="427"/>
                      </a:lnTo>
                      <a:cubicBezTo>
                        <a:pt x="70" y="473"/>
                        <a:pt x="31" y="518"/>
                        <a:pt x="1" y="559"/>
                      </a:cubicBezTo>
                      <a:cubicBezTo>
                        <a:pt x="0" y="561"/>
                        <a:pt x="0" y="564"/>
                        <a:pt x="2" y="565"/>
                      </a:cubicBezTo>
                      <a:cubicBezTo>
                        <a:pt x="3" y="566"/>
                        <a:pt x="4" y="566"/>
                        <a:pt x="5" y="566"/>
                      </a:cubicBezTo>
                      <a:cubicBezTo>
                        <a:pt x="6" y="566"/>
                        <a:pt x="7" y="565"/>
                        <a:pt x="8" y="564"/>
                      </a:cubicBezTo>
                      <a:cubicBezTo>
                        <a:pt x="37" y="526"/>
                        <a:pt x="73" y="483"/>
                        <a:pt x="114" y="438"/>
                      </a:cubicBezTo>
                      <a:lnTo>
                        <a:pt x="114" y="439"/>
                      </a:lnTo>
                      <a:cubicBezTo>
                        <a:pt x="115" y="439"/>
                        <a:pt x="116" y="440"/>
                        <a:pt x="118" y="440"/>
                      </a:cubicBezTo>
                      <a:cubicBezTo>
                        <a:pt x="118" y="440"/>
                        <a:pt x="208" y="427"/>
                        <a:pt x="284" y="443"/>
                      </a:cubicBezTo>
                      <a:cubicBezTo>
                        <a:pt x="285" y="443"/>
                        <a:pt x="285" y="443"/>
                        <a:pt x="285" y="443"/>
                      </a:cubicBezTo>
                      <a:cubicBezTo>
                        <a:pt x="287" y="443"/>
                        <a:pt x="289" y="441"/>
                        <a:pt x="290" y="439"/>
                      </a:cubicBezTo>
                      <a:cubicBezTo>
                        <a:pt x="290" y="437"/>
                        <a:pt x="289" y="435"/>
                        <a:pt x="286" y="434"/>
                      </a:cubicBezTo>
                      <a:cubicBezTo>
                        <a:pt x="218" y="420"/>
                        <a:pt x="141" y="428"/>
                        <a:pt x="121" y="430"/>
                      </a:cubicBezTo>
                      <a:lnTo>
                        <a:pt x="121" y="430"/>
                      </a:lnTo>
                      <a:cubicBezTo>
                        <a:pt x="142" y="407"/>
                        <a:pt x="163" y="384"/>
                        <a:pt x="185" y="361"/>
                      </a:cubicBezTo>
                      <a:cubicBezTo>
                        <a:pt x="200" y="358"/>
                        <a:pt x="313" y="338"/>
                        <a:pt x="393" y="340"/>
                      </a:cubicBezTo>
                      <a:cubicBezTo>
                        <a:pt x="396" y="340"/>
                        <a:pt x="398" y="339"/>
                        <a:pt x="398" y="336"/>
                      </a:cubicBezTo>
                      <a:cubicBezTo>
                        <a:pt x="398" y="334"/>
                        <a:pt x="396" y="332"/>
                        <a:pt x="394" y="332"/>
                      </a:cubicBezTo>
                      <a:cubicBezTo>
                        <a:pt x="324" y="329"/>
                        <a:pt x="231" y="344"/>
                        <a:pt x="196" y="350"/>
                      </a:cubicBezTo>
                      <a:cubicBezTo>
                        <a:pt x="227" y="318"/>
                        <a:pt x="258" y="286"/>
                        <a:pt x="289" y="255"/>
                      </a:cubicBezTo>
                      <a:lnTo>
                        <a:pt x="290" y="255"/>
                      </a:lnTo>
                      <a:lnTo>
                        <a:pt x="290" y="255"/>
                      </a:lnTo>
                      <a:lnTo>
                        <a:pt x="470" y="230"/>
                      </a:lnTo>
                      <a:cubicBezTo>
                        <a:pt x="473" y="230"/>
                        <a:pt x="474" y="228"/>
                        <a:pt x="474" y="225"/>
                      </a:cubicBezTo>
                      <a:cubicBezTo>
                        <a:pt x="474" y="223"/>
                        <a:pt x="472" y="221"/>
                        <a:pt x="469" y="221"/>
                      </a:cubicBezTo>
                      <a:lnTo>
                        <a:pt x="300" y="245"/>
                      </a:lnTo>
                      <a:cubicBezTo>
                        <a:pt x="331" y="214"/>
                        <a:pt x="361" y="185"/>
                        <a:pt x="389" y="158"/>
                      </a:cubicBezTo>
                      <a:cubicBezTo>
                        <a:pt x="390" y="159"/>
                        <a:pt x="391" y="160"/>
                        <a:pt x="392" y="160"/>
                      </a:cubicBezTo>
                      <a:lnTo>
                        <a:pt x="393" y="160"/>
                      </a:lnTo>
                      <a:lnTo>
                        <a:pt x="517" y="130"/>
                      </a:lnTo>
                      <a:cubicBezTo>
                        <a:pt x="519" y="130"/>
                        <a:pt x="521" y="127"/>
                        <a:pt x="520" y="125"/>
                      </a:cubicBezTo>
                      <a:cubicBezTo>
                        <a:pt x="520" y="122"/>
                        <a:pt x="517" y="121"/>
                        <a:pt x="515" y="122"/>
                      </a:cubicBezTo>
                      <a:lnTo>
                        <a:pt x="398" y="149"/>
                      </a:lnTo>
                      <a:cubicBezTo>
                        <a:pt x="483" y="67"/>
                        <a:pt x="547" y="10"/>
                        <a:pt x="549" y="8"/>
                      </a:cubicBezTo>
                      <a:cubicBezTo>
                        <a:pt x="551" y="7"/>
                        <a:pt x="551" y="4"/>
                        <a:pt x="549" y="2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07" name="Google Shape;807;p22"/>
              <p:cNvGrpSpPr/>
              <p:nvPr/>
            </p:nvGrpSpPr>
            <p:grpSpPr>
              <a:xfrm rot="-3397589">
                <a:off x="8086503" y="4663155"/>
                <a:ext cx="366814" cy="418118"/>
                <a:chOff x="3376062" y="655528"/>
                <a:chExt cx="214275" cy="244244"/>
              </a:xfrm>
            </p:grpSpPr>
            <p:sp>
              <p:nvSpPr>
                <p:cNvPr id="808" name="Google Shape;808;p22"/>
                <p:cNvSpPr/>
                <p:nvPr/>
              </p:nvSpPr>
              <p:spPr>
                <a:xfrm>
                  <a:off x="3376062" y="655528"/>
                  <a:ext cx="214275" cy="244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718" extrusionOk="0">
                      <a:moveTo>
                        <a:pt x="631" y="0"/>
                      </a:moveTo>
                      <a:cubicBezTo>
                        <a:pt x="631" y="1"/>
                        <a:pt x="630" y="2"/>
                        <a:pt x="630" y="4"/>
                      </a:cubicBezTo>
                      <a:cubicBezTo>
                        <a:pt x="624" y="43"/>
                        <a:pt x="616" y="82"/>
                        <a:pt x="606" y="120"/>
                      </a:cubicBezTo>
                      <a:cubicBezTo>
                        <a:pt x="604" y="126"/>
                        <a:pt x="603" y="132"/>
                        <a:pt x="601" y="138"/>
                      </a:cubicBezTo>
                      <a:cubicBezTo>
                        <a:pt x="591" y="173"/>
                        <a:pt x="579" y="207"/>
                        <a:pt x="564" y="241"/>
                      </a:cubicBezTo>
                      <a:cubicBezTo>
                        <a:pt x="564" y="242"/>
                        <a:pt x="563" y="244"/>
                        <a:pt x="563" y="245"/>
                      </a:cubicBezTo>
                      <a:cubicBezTo>
                        <a:pt x="545" y="287"/>
                        <a:pt x="524" y="327"/>
                        <a:pt x="500" y="365"/>
                      </a:cubicBezTo>
                      <a:cubicBezTo>
                        <a:pt x="498" y="367"/>
                        <a:pt x="496" y="370"/>
                        <a:pt x="495" y="372"/>
                      </a:cubicBezTo>
                      <a:cubicBezTo>
                        <a:pt x="474" y="404"/>
                        <a:pt x="452" y="434"/>
                        <a:pt x="427" y="462"/>
                      </a:cubicBezTo>
                      <a:cubicBezTo>
                        <a:pt x="421" y="469"/>
                        <a:pt x="414" y="476"/>
                        <a:pt x="407" y="483"/>
                      </a:cubicBezTo>
                      <a:cubicBezTo>
                        <a:pt x="406" y="484"/>
                        <a:pt x="405" y="485"/>
                        <a:pt x="404" y="487"/>
                      </a:cubicBezTo>
                      <a:cubicBezTo>
                        <a:pt x="395" y="496"/>
                        <a:pt x="385" y="506"/>
                        <a:pt x="376" y="514"/>
                      </a:cubicBezTo>
                      <a:cubicBezTo>
                        <a:pt x="374" y="516"/>
                        <a:pt x="373" y="517"/>
                        <a:pt x="371" y="518"/>
                      </a:cubicBezTo>
                      <a:cubicBezTo>
                        <a:pt x="331" y="556"/>
                        <a:pt x="286" y="589"/>
                        <a:pt x="239" y="617"/>
                      </a:cubicBezTo>
                      <a:cubicBezTo>
                        <a:pt x="238" y="618"/>
                        <a:pt x="236" y="619"/>
                        <a:pt x="235" y="619"/>
                      </a:cubicBezTo>
                      <a:cubicBezTo>
                        <a:pt x="216" y="630"/>
                        <a:pt x="196" y="641"/>
                        <a:pt x="177" y="651"/>
                      </a:cubicBezTo>
                      <a:cubicBezTo>
                        <a:pt x="175" y="652"/>
                        <a:pt x="173" y="653"/>
                        <a:pt x="171" y="654"/>
                      </a:cubicBezTo>
                      <a:cubicBezTo>
                        <a:pt x="130" y="674"/>
                        <a:pt x="87" y="690"/>
                        <a:pt x="43" y="704"/>
                      </a:cubicBezTo>
                      <a:cubicBezTo>
                        <a:pt x="41" y="705"/>
                        <a:pt x="39" y="706"/>
                        <a:pt x="38" y="706"/>
                      </a:cubicBezTo>
                      <a:cubicBezTo>
                        <a:pt x="28" y="709"/>
                        <a:pt x="19" y="712"/>
                        <a:pt x="9" y="715"/>
                      </a:cubicBezTo>
                      <a:cubicBezTo>
                        <a:pt x="6" y="716"/>
                        <a:pt x="3" y="717"/>
                        <a:pt x="0" y="717"/>
                      </a:cubicBezTo>
                      <a:lnTo>
                        <a:pt x="0" y="716"/>
                      </a:lnTo>
                      <a:cubicBezTo>
                        <a:pt x="35" y="585"/>
                        <a:pt x="97" y="462"/>
                        <a:pt x="178" y="353"/>
                      </a:cubicBezTo>
                      <a:cubicBezTo>
                        <a:pt x="179" y="351"/>
                        <a:pt x="181" y="349"/>
                        <a:pt x="182" y="348"/>
                      </a:cubicBezTo>
                      <a:cubicBezTo>
                        <a:pt x="188" y="340"/>
                        <a:pt x="194" y="333"/>
                        <a:pt x="199" y="326"/>
                      </a:cubicBezTo>
                      <a:cubicBezTo>
                        <a:pt x="201" y="323"/>
                        <a:pt x="203" y="321"/>
                        <a:pt x="205" y="319"/>
                      </a:cubicBezTo>
                      <a:cubicBezTo>
                        <a:pt x="234" y="283"/>
                        <a:pt x="265" y="250"/>
                        <a:pt x="298" y="218"/>
                      </a:cubicBezTo>
                      <a:cubicBezTo>
                        <a:pt x="300" y="215"/>
                        <a:pt x="303" y="213"/>
                        <a:pt x="305" y="211"/>
                      </a:cubicBezTo>
                      <a:cubicBezTo>
                        <a:pt x="306" y="210"/>
                        <a:pt x="306" y="210"/>
                        <a:pt x="307" y="209"/>
                      </a:cubicBezTo>
                      <a:cubicBezTo>
                        <a:pt x="309" y="207"/>
                        <a:pt x="311" y="206"/>
                        <a:pt x="312" y="204"/>
                      </a:cubicBezTo>
                      <a:cubicBezTo>
                        <a:pt x="341" y="178"/>
                        <a:pt x="371" y="153"/>
                        <a:pt x="402" y="129"/>
                      </a:cubicBezTo>
                      <a:cubicBezTo>
                        <a:pt x="406" y="127"/>
                        <a:pt x="410" y="124"/>
                        <a:pt x="414" y="121"/>
                      </a:cubicBezTo>
                      <a:cubicBezTo>
                        <a:pt x="435" y="106"/>
                        <a:pt x="456" y="92"/>
                        <a:pt x="477" y="78"/>
                      </a:cubicBezTo>
                      <a:cubicBezTo>
                        <a:pt x="479" y="77"/>
                        <a:pt x="481" y="76"/>
                        <a:pt x="482" y="75"/>
                      </a:cubicBezTo>
                      <a:cubicBezTo>
                        <a:pt x="502" y="63"/>
                        <a:pt x="521" y="52"/>
                        <a:pt x="541" y="42"/>
                      </a:cubicBezTo>
                      <a:cubicBezTo>
                        <a:pt x="543" y="41"/>
                        <a:pt x="545" y="40"/>
                        <a:pt x="546" y="39"/>
                      </a:cubicBezTo>
                      <a:cubicBezTo>
                        <a:pt x="565" y="29"/>
                        <a:pt x="584" y="20"/>
                        <a:pt x="604" y="11"/>
                      </a:cubicBezTo>
                      <a:cubicBezTo>
                        <a:pt x="606" y="10"/>
                        <a:pt x="607" y="10"/>
                        <a:pt x="609" y="9"/>
                      </a:cubicBezTo>
                      <a:cubicBezTo>
                        <a:pt x="612" y="7"/>
                        <a:pt x="616" y="6"/>
                        <a:pt x="620" y="4"/>
                      </a:cubicBezTo>
                      <a:cubicBezTo>
                        <a:pt x="623" y="3"/>
                        <a:pt x="627" y="1"/>
                        <a:pt x="631" y="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9" name="Google Shape;809;p22"/>
                <p:cNvSpPr/>
                <p:nvPr/>
              </p:nvSpPr>
              <p:spPr>
                <a:xfrm>
                  <a:off x="3384351" y="664972"/>
                  <a:ext cx="197704" cy="225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718" extrusionOk="0">
                      <a:moveTo>
                        <a:pt x="0" y="717"/>
                      </a:moveTo>
                      <a:cubicBezTo>
                        <a:pt x="0" y="717"/>
                        <a:pt x="371" y="206"/>
                        <a:pt x="631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810" name="Google Shape;810;p22"/>
            <p:cNvGrpSpPr/>
            <p:nvPr/>
          </p:nvGrpSpPr>
          <p:grpSpPr>
            <a:xfrm>
              <a:off x="249264" y="1297188"/>
              <a:ext cx="8674922" cy="1210999"/>
              <a:chOff x="249264" y="1297188"/>
              <a:chExt cx="8674922" cy="1210999"/>
            </a:xfrm>
          </p:grpSpPr>
          <p:grpSp>
            <p:nvGrpSpPr>
              <p:cNvPr id="811" name="Google Shape;811;p22"/>
              <p:cNvGrpSpPr/>
              <p:nvPr/>
            </p:nvGrpSpPr>
            <p:grpSpPr>
              <a:xfrm rot="2146804">
                <a:off x="8613008" y="2257973"/>
                <a:ext cx="284011" cy="184608"/>
                <a:chOff x="2458042" y="716126"/>
                <a:chExt cx="165905" cy="107839"/>
              </a:xfrm>
            </p:grpSpPr>
            <p:sp>
              <p:nvSpPr>
                <p:cNvPr id="812" name="Google Shape;812;p22"/>
                <p:cNvSpPr/>
                <p:nvPr/>
              </p:nvSpPr>
              <p:spPr>
                <a:xfrm>
                  <a:off x="2458042" y="716126"/>
                  <a:ext cx="165905" cy="100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320" extrusionOk="0">
                      <a:moveTo>
                        <a:pt x="333" y="319"/>
                      </a:moveTo>
                      <a:cubicBezTo>
                        <a:pt x="291" y="290"/>
                        <a:pt x="236" y="284"/>
                        <a:pt x="185" y="281"/>
                      </a:cubicBezTo>
                      <a:cubicBezTo>
                        <a:pt x="133" y="277"/>
                        <a:pt x="80" y="276"/>
                        <a:pt x="34" y="252"/>
                      </a:cubicBezTo>
                      <a:cubicBezTo>
                        <a:pt x="20" y="245"/>
                        <a:pt x="6" y="234"/>
                        <a:pt x="3" y="219"/>
                      </a:cubicBezTo>
                      <a:cubicBezTo>
                        <a:pt x="0" y="207"/>
                        <a:pt x="6" y="194"/>
                        <a:pt x="15" y="187"/>
                      </a:cubicBezTo>
                      <a:cubicBezTo>
                        <a:pt x="25" y="180"/>
                        <a:pt x="39" y="180"/>
                        <a:pt x="49" y="186"/>
                      </a:cubicBezTo>
                      <a:cubicBezTo>
                        <a:pt x="42" y="166"/>
                        <a:pt x="37" y="144"/>
                        <a:pt x="42" y="124"/>
                      </a:cubicBezTo>
                      <a:cubicBezTo>
                        <a:pt x="47" y="109"/>
                        <a:pt x="59" y="96"/>
                        <a:pt x="75" y="91"/>
                      </a:cubicBezTo>
                      <a:cubicBezTo>
                        <a:pt x="90" y="86"/>
                        <a:pt x="108" y="89"/>
                        <a:pt x="120" y="99"/>
                      </a:cubicBezTo>
                      <a:cubicBezTo>
                        <a:pt x="119" y="76"/>
                        <a:pt x="139" y="52"/>
                        <a:pt x="161" y="46"/>
                      </a:cubicBezTo>
                      <a:cubicBezTo>
                        <a:pt x="183" y="41"/>
                        <a:pt x="209" y="53"/>
                        <a:pt x="219" y="73"/>
                      </a:cubicBezTo>
                      <a:cubicBezTo>
                        <a:pt x="221" y="37"/>
                        <a:pt x="252" y="5"/>
                        <a:pt x="288" y="3"/>
                      </a:cubicBezTo>
                      <a:cubicBezTo>
                        <a:pt x="324" y="0"/>
                        <a:pt x="360" y="28"/>
                        <a:pt x="367" y="63"/>
                      </a:cubicBezTo>
                      <a:cubicBezTo>
                        <a:pt x="373" y="53"/>
                        <a:pt x="378" y="47"/>
                        <a:pt x="388" y="41"/>
                      </a:cubicBezTo>
                      <a:cubicBezTo>
                        <a:pt x="397" y="34"/>
                        <a:pt x="409" y="32"/>
                        <a:pt x="420" y="36"/>
                      </a:cubicBezTo>
                      <a:cubicBezTo>
                        <a:pt x="433" y="40"/>
                        <a:pt x="440" y="54"/>
                        <a:pt x="442" y="68"/>
                      </a:cubicBezTo>
                      <a:cubicBezTo>
                        <a:pt x="443" y="82"/>
                        <a:pt x="439" y="96"/>
                        <a:pt x="435" y="109"/>
                      </a:cubicBezTo>
                      <a:cubicBezTo>
                        <a:pt x="442" y="92"/>
                        <a:pt x="463" y="81"/>
                        <a:pt x="482" y="83"/>
                      </a:cubicBezTo>
                      <a:cubicBezTo>
                        <a:pt x="500" y="84"/>
                        <a:pt x="518" y="98"/>
                        <a:pt x="523" y="117"/>
                      </a:cubicBezTo>
                      <a:cubicBezTo>
                        <a:pt x="528" y="136"/>
                        <a:pt x="520" y="156"/>
                        <a:pt x="507" y="172"/>
                      </a:cubicBezTo>
                      <a:cubicBezTo>
                        <a:pt x="495" y="187"/>
                        <a:pt x="478" y="198"/>
                        <a:pt x="462" y="209"/>
                      </a:cubicBezTo>
                      <a:cubicBezTo>
                        <a:pt x="415" y="241"/>
                        <a:pt x="373" y="280"/>
                        <a:pt x="333" y="319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3" name="Google Shape;813;p22"/>
                <p:cNvSpPr/>
                <p:nvPr/>
              </p:nvSpPr>
              <p:spPr>
                <a:xfrm>
                  <a:off x="2492606" y="731334"/>
                  <a:ext cx="84335" cy="92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96" extrusionOk="0">
                      <a:moveTo>
                        <a:pt x="265" y="212"/>
                      </a:moveTo>
                      <a:cubicBezTo>
                        <a:pt x="263" y="209"/>
                        <a:pt x="260" y="207"/>
                        <a:pt x="257" y="208"/>
                      </a:cubicBezTo>
                      <a:cubicBezTo>
                        <a:pt x="253" y="208"/>
                        <a:pt x="251" y="210"/>
                        <a:pt x="248" y="212"/>
                      </a:cubicBezTo>
                      <a:cubicBezTo>
                        <a:pt x="242" y="216"/>
                        <a:pt x="236" y="220"/>
                        <a:pt x="232" y="226"/>
                      </a:cubicBezTo>
                      <a:cubicBezTo>
                        <a:pt x="237" y="155"/>
                        <a:pt x="244" y="81"/>
                        <a:pt x="261" y="4"/>
                      </a:cubicBezTo>
                      <a:cubicBezTo>
                        <a:pt x="262" y="2"/>
                        <a:pt x="261" y="0"/>
                        <a:pt x="259" y="0"/>
                      </a:cubicBezTo>
                      <a:cubicBezTo>
                        <a:pt x="257" y="0"/>
                        <a:pt x="255" y="1"/>
                        <a:pt x="255" y="2"/>
                      </a:cubicBezTo>
                      <a:cubicBezTo>
                        <a:pt x="238" y="77"/>
                        <a:pt x="231" y="148"/>
                        <a:pt x="226" y="217"/>
                      </a:cubicBezTo>
                      <a:cubicBezTo>
                        <a:pt x="225" y="212"/>
                        <a:pt x="222" y="207"/>
                        <a:pt x="218" y="205"/>
                      </a:cubicBezTo>
                      <a:cubicBezTo>
                        <a:pt x="213" y="202"/>
                        <a:pt x="207" y="201"/>
                        <a:pt x="203" y="205"/>
                      </a:cubicBezTo>
                      <a:cubicBezTo>
                        <a:pt x="199" y="208"/>
                        <a:pt x="198" y="213"/>
                        <a:pt x="198" y="217"/>
                      </a:cubicBezTo>
                      <a:cubicBezTo>
                        <a:pt x="198" y="222"/>
                        <a:pt x="198" y="227"/>
                        <a:pt x="198" y="232"/>
                      </a:cubicBezTo>
                      <a:cubicBezTo>
                        <a:pt x="142" y="161"/>
                        <a:pt x="77" y="97"/>
                        <a:pt x="5" y="42"/>
                      </a:cubicBezTo>
                      <a:cubicBezTo>
                        <a:pt x="4" y="41"/>
                        <a:pt x="2" y="42"/>
                        <a:pt x="1" y="43"/>
                      </a:cubicBezTo>
                      <a:cubicBezTo>
                        <a:pt x="0" y="44"/>
                        <a:pt x="0" y="46"/>
                        <a:pt x="1" y="48"/>
                      </a:cubicBezTo>
                      <a:cubicBezTo>
                        <a:pt x="75" y="104"/>
                        <a:pt x="141" y="170"/>
                        <a:pt x="199" y="244"/>
                      </a:cubicBezTo>
                      <a:cubicBezTo>
                        <a:pt x="191" y="239"/>
                        <a:pt x="182" y="235"/>
                        <a:pt x="173" y="232"/>
                      </a:cubicBezTo>
                      <a:cubicBezTo>
                        <a:pt x="169" y="231"/>
                        <a:pt x="165" y="231"/>
                        <a:pt x="162" y="234"/>
                      </a:cubicBezTo>
                      <a:cubicBezTo>
                        <a:pt x="158" y="236"/>
                        <a:pt x="159" y="242"/>
                        <a:pt x="162" y="245"/>
                      </a:cubicBezTo>
                      <a:cubicBezTo>
                        <a:pt x="164" y="249"/>
                        <a:pt x="168" y="250"/>
                        <a:pt x="172" y="252"/>
                      </a:cubicBezTo>
                      <a:cubicBezTo>
                        <a:pt x="194" y="263"/>
                        <a:pt x="214" y="278"/>
                        <a:pt x="230" y="295"/>
                      </a:cubicBezTo>
                      <a:cubicBezTo>
                        <a:pt x="241" y="273"/>
                        <a:pt x="253" y="247"/>
                        <a:pt x="263" y="225"/>
                      </a:cubicBezTo>
                      <a:cubicBezTo>
                        <a:pt x="265" y="221"/>
                        <a:pt x="267" y="215"/>
                        <a:pt x="265" y="212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14" name="Google Shape;814;p22"/>
              <p:cNvGrpSpPr/>
              <p:nvPr/>
            </p:nvGrpSpPr>
            <p:grpSpPr>
              <a:xfrm rot="9126519">
                <a:off x="275947" y="1352894"/>
                <a:ext cx="284005" cy="184604"/>
                <a:chOff x="2458042" y="716126"/>
                <a:chExt cx="165905" cy="107839"/>
              </a:xfrm>
            </p:grpSpPr>
            <p:sp>
              <p:nvSpPr>
                <p:cNvPr id="815" name="Google Shape;815;p22"/>
                <p:cNvSpPr/>
                <p:nvPr/>
              </p:nvSpPr>
              <p:spPr>
                <a:xfrm>
                  <a:off x="2458042" y="716126"/>
                  <a:ext cx="165905" cy="100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320" extrusionOk="0">
                      <a:moveTo>
                        <a:pt x="333" y="319"/>
                      </a:moveTo>
                      <a:cubicBezTo>
                        <a:pt x="291" y="290"/>
                        <a:pt x="236" y="284"/>
                        <a:pt x="185" y="281"/>
                      </a:cubicBezTo>
                      <a:cubicBezTo>
                        <a:pt x="133" y="277"/>
                        <a:pt x="80" y="276"/>
                        <a:pt x="34" y="252"/>
                      </a:cubicBezTo>
                      <a:cubicBezTo>
                        <a:pt x="20" y="245"/>
                        <a:pt x="6" y="234"/>
                        <a:pt x="3" y="219"/>
                      </a:cubicBezTo>
                      <a:cubicBezTo>
                        <a:pt x="0" y="207"/>
                        <a:pt x="6" y="194"/>
                        <a:pt x="15" y="187"/>
                      </a:cubicBezTo>
                      <a:cubicBezTo>
                        <a:pt x="25" y="180"/>
                        <a:pt x="39" y="180"/>
                        <a:pt x="49" y="186"/>
                      </a:cubicBezTo>
                      <a:cubicBezTo>
                        <a:pt x="42" y="166"/>
                        <a:pt x="37" y="144"/>
                        <a:pt x="42" y="124"/>
                      </a:cubicBezTo>
                      <a:cubicBezTo>
                        <a:pt x="47" y="109"/>
                        <a:pt x="59" y="96"/>
                        <a:pt x="75" y="91"/>
                      </a:cubicBezTo>
                      <a:cubicBezTo>
                        <a:pt x="90" y="86"/>
                        <a:pt x="108" y="89"/>
                        <a:pt x="120" y="99"/>
                      </a:cubicBezTo>
                      <a:cubicBezTo>
                        <a:pt x="119" y="76"/>
                        <a:pt x="139" y="52"/>
                        <a:pt x="161" y="46"/>
                      </a:cubicBezTo>
                      <a:cubicBezTo>
                        <a:pt x="183" y="41"/>
                        <a:pt x="209" y="53"/>
                        <a:pt x="219" y="73"/>
                      </a:cubicBezTo>
                      <a:cubicBezTo>
                        <a:pt x="221" y="37"/>
                        <a:pt x="252" y="5"/>
                        <a:pt x="288" y="3"/>
                      </a:cubicBezTo>
                      <a:cubicBezTo>
                        <a:pt x="324" y="0"/>
                        <a:pt x="360" y="28"/>
                        <a:pt x="367" y="63"/>
                      </a:cubicBezTo>
                      <a:cubicBezTo>
                        <a:pt x="373" y="53"/>
                        <a:pt x="378" y="47"/>
                        <a:pt x="388" y="41"/>
                      </a:cubicBezTo>
                      <a:cubicBezTo>
                        <a:pt x="397" y="34"/>
                        <a:pt x="409" y="32"/>
                        <a:pt x="420" y="36"/>
                      </a:cubicBezTo>
                      <a:cubicBezTo>
                        <a:pt x="433" y="40"/>
                        <a:pt x="440" y="54"/>
                        <a:pt x="442" y="68"/>
                      </a:cubicBezTo>
                      <a:cubicBezTo>
                        <a:pt x="443" y="82"/>
                        <a:pt x="439" y="96"/>
                        <a:pt x="435" y="109"/>
                      </a:cubicBezTo>
                      <a:cubicBezTo>
                        <a:pt x="442" y="92"/>
                        <a:pt x="463" y="81"/>
                        <a:pt x="482" y="83"/>
                      </a:cubicBezTo>
                      <a:cubicBezTo>
                        <a:pt x="500" y="84"/>
                        <a:pt x="518" y="98"/>
                        <a:pt x="523" y="117"/>
                      </a:cubicBezTo>
                      <a:cubicBezTo>
                        <a:pt x="528" y="136"/>
                        <a:pt x="520" y="156"/>
                        <a:pt x="507" y="172"/>
                      </a:cubicBezTo>
                      <a:cubicBezTo>
                        <a:pt x="495" y="187"/>
                        <a:pt x="478" y="198"/>
                        <a:pt x="462" y="209"/>
                      </a:cubicBezTo>
                      <a:cubicBezTo>
                        <a:pt x="415" y="241"/>
                        <a:pt x="373" y="280"/>
                        <a:pt x="333" y="319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6" name="Google Shape;816;p22"/>
                <p:cNvSpPr/>
                <p:nvPr/>
              </p:nvSpPr>
              <p:spPr>
                <a:xfrm>
                  <a:off x="2492606" y="731334"/>
                  <a:ext cx="84335" cy="92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96" extrusionOk="0">
                      <a:moveTo>
                        <a:pt x="265" y="212"/>
                      </a:moveTo>
                      <a:cubicBezTo>
                        <a:pt x="263" y="209"/>
                        <a:pt x="260" y="207"/>
                        <a:pt x="257" y="208"/>
                      </a:cubicBezTo>
                      <a:cubicBezTo>
                        <a:pt x="253" y="208"/>
                        <a:pt x="251" y="210"/>
                        <a:pt x="248" y="212"/>
                      </a:cubicBezTo>
                      <a:cubicBezTo>
                        <a:pt x="242" y="216"/>
                        <a:pt x="236" y="220"/>
                        <a:pt x="232" y="226"/>
                      </a:cubicBezTo>
                      <a:cubicBezTo>
                        <a:pt x="237" y="155"/>
                        <a:pt x="244" y="81"/>
                        <a:pt x="261" y="4"/>
                      </a:cubicBezTo>
                      <a:cubicBezTo>
                        <a:pt x="262" y="2"/>
                        <a:pt x="261" y="0"/>
                        <a:pt x="259" y="0"/>
                      </a:cubicBezTo>
                      <a:cubicBezTo>
                        <a:pt x="257" y="0"/>
                        <a:pt x="255" y="1"/>
                        <a:pt x="255" y="2"/>
                      </a:cubicBezTo>
                      <a:cubicBezTo>
                        <a:pt x="238" y="77"/>
                        <a:pt x="231" y="148"/>
                        <a:pt x="226" y="217"/>
                      </a:cubicBezTo>
                      <a:cubicBezTo>
                        <a:pt x="225" y="212"/>
                        <a:pt x="222" y="207"/>
                        <a:pt x="218" y="205"/>
                      </a:cubicBezTo>
                      <a:cubicBezTo>
                        <a:pt x="213" y="202"/>
                        <a:pt x="207" y="201"/>
                        <a:pt x="203" y="205"/>
                      </a:cubicBezTo>
                      <a:cubicBezTo>
                        <a:pt x="199" y="208"/>
                        <a:pt x="198" y="213"/>
                        <a:pt x="198" y="217"/>
                      </a:cubicBezTo>
                      <a:cubicBezTo>
                        <a:pt x="198" y="222"/>
                        <a:pt x="198" y="227"/>
                        <a:pt x="198" y="232"/>
                      </a:cubicBezTo>
                      <a:cubicBezTo>
                        <a:pt x="142" y="161"/>
                        <a:pt x="77" y="97"/>
                        <a:pt x="5" y="42"/>
                      </a:cubicBezTo>
                      <a:cubicBezTo>
                        <a:pt x="4" y="41"/>
                        <a:pt x="2" y="42"/>
                        <a:pt x="1" y="43"/>
                      </a:cubicBezTo>
                      <a:cubicBezTo>
                        <a:pt x="0" y="44"/>
                        <a:pt x="0" y="46"/>
                        <a:pt x="1" y="48"/>
                      </a:cubicBezTo>
                      <a:cubicBezTo>
                        <a:pt x="75" y="104"/>
                        <a:pt x="141" y="170"/>
                        <a:pt x="199" y="244"/>
                      </a:cubicBezTo>
                      <a:cubicBezTo>
                        <a:pt x="191" y="239"/>
                        <a:pt x="182" y="235"/>
                        <a:pt x="173" y="232"/>
                      </a:cubicBezTo>
                      <a:cubicBezTo>
                        <a:pt x="169" y="231"/>
                        <a:pt x="165" y="231"/>
                        <a:pt x="162" y="234"/>
                      </a:cubicBezTo>
                      <a:cubicBezTo>
                        <a:pt x="158" y="236"/>
                        <a:pt x="159" y="242"/>
                        <a:pt x="162" y="245"/>
                      </a:cubicBezTo>
                      <a:cubicBezTo>
                        <a:pt x="164" y="249"/>
                        <a:pt x="168" y="250"/>
                        <a:pt x="172" y="252"/>
                      </a:cubicBezTo>
                      <a:cubicBezTo>
                        <a:pt x="194" y="263"/>
                        <a:pt x="214" y="278"/>
                        <a:pt x="230" y="295"/>
                      </a:cubicBezTo>
                      <a:cubicBezTo>
                        <a:pt x="241" y="273"/>
                        <a:pt x="253" y="247"/>
                        <a:pt x="263" y="225"/>
                      </a:cubicBezTo>
                      <a:cubicBezTo>
                        <a:pt x="265" y="221"/>
                        <a:pt x="267" y="215"/>
                        <a:pt x="265" y="212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817" name="Google Shape;817;p22"/>
          <p:cNvGrpSpPr/>
          <p:nvPr/>
        </p:nvGrpSpPr>
        <p:grpSpPr>
          <a:xfrm>
            <a:off x="-386965" y="5498918"/>
            <a:ext cx="2019402" cy="1772429"/>
            <a:chOff x="-290961" y="3926971"/>
            <a:chExt cx="1743779" cy="1526728"/>
          </a:xfrm>
        </p:grpSpPr>
        <p:grpSp>
          <p:nvGrpSpPr>
            <p:cNvPr id="818" name="Google Shape;818;p22"/>
            <p:cNvGrpSpPr/>
            <p:nvPr/>
          </p:nvGrpSpPr>
          <p:grpSpPr>
            <a:xfrm>
              <a:off x="-290961" y="3926971"/>
              <a:ext cx="1117629" cy="1354050"/>
              <a:chOff x="6506574" y="1672358"/>
              <a:chExt cx="643907" cy="780207"/>
            </a:xfrm>
          </p:grpSpPr>
          <p:sp>
            <p:nvSpPr>
              <p:cNvPr id="819" name="Google Shape;819;p22"/>
              <p:cNvSpPr/>
              <p:nvPr/>
            </p:nvSpPr>
            <p:spPr>
              <a:xfrm rot="235455">
                <a:off x="6531243" y="1691835"/>
                <a:ext cx="594569" cy="741254"/>
              </a:xfrm>
              <a:custGeom>
                <a:avLst/>
                <a:gdLst/>
                <a:ahLst/>
                <a:cxnLst/>
                <a:rect l="l" t="t" r="r" b="b"/>
                <a:pathLst>
                  <a:path w="984" h="1224" extrusionOk="0">
                    <a:moveTo>
                      <a:pt x="976" y="744"/>
                    </a:moveTo>
                    <a:cubicBezTo>
                      <a:pt x="970" y="1012"/>
                      <a:pt x="747" y="1223"/>
                      <a:pt x="480" y="1217"/>
                    </a:cubicBezTo>
                    <a:cubicBezTo>
                      <a:pt x="212" y="1210"/>
                      <a:pt x="0" y="988"/>
                      <a:pt x="7" y="720"/>
                    </a:cubicBezTo>
                    <a:cubicBezTo>
                      <a:pt x="14" y="454"/>
                      <a:pt x="242" y="0"/>
                      <a:pt x="510" y="6"/>
                    </a:cubicBezTo>
                    <a:cubicBezTo>
                      <a:pt x="777" y="13"/>
                      <a:pt x="983" y="477"/>
                      <a:pt x="976" y="744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22"/>
              <p:cNvSpPr/>
              <p:nvPr/>
            </p:nvSpPr>
            <p:spPr>
              <a:xfrm rot="235449">
                <a:off x="6519054" y="2125489"/>
                <a:ext cx="575908" cy="30663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505" extrusionOk="0">
                    <a:moveTo>
                      <a:pt x="477" y="499"/>
                    </a:moveTo>
                    <a:cubicBezTo>
                      <a:pt x="698" y="504"/>
                      <a:pt x="888" y="360"/>
                      <a:pt x="951" y="159"/>
                    </a:cubicBezTo>
                    <a:cubicBezTo>
                      <a:pt x="948" y="148"/>
                      <a:pt x="946" y="138"/>
                      <a:pt x="942" y="127"/>
                    </a:cubicBezTo>
                    <a:cubicBezTo>
                      <a:pt x="932" y="92"/>
                      <a:pt x="918" y="55"/>
                      <a:pt x="890" y="39"/>
                    </a:cubicBezTo>
                    <a:cubicBezTo>
                      <a:pt x="870" y="27"/>
                      <a:pt x="846" y="28"/>
                      <a:pt x="824" y="33"/>
                    </a:cubicBezTo>
                    <a:cubicBezTo>
                      <a:pt x="740" y="55"/>
                      <a:pt x="677" y="154"/>
                      <a:pt x="685" y="252"/>
                    </a:cubicBezTo>
                    <a:cubicBezTo>
                      <a:pt x="666" y="195"/>
                      <a:pt x="664" y="129"/>
                      <a:pt x="633" y="79"/>
                    </a:cubicBezTo>
                    <a:cubicBezTo>
                      <a:pt x="631" y="76"/>
                      <a:pt x="629" y="73"/>
                      <a:pt x="627" y="69"/>
                    </a:cubicBezTo>
                    <a:cubicBezTo>
                      <a:pt x="601" y="34"/>
                      <a:pt x="559" y="14"/>
                      <a:pt x="519" y="17"/>
                    </a:cubicBezTo>
                    <a:cubicBezTo>
                      <a:pt x="461" y="21"/>
                      <a:pt x="364" y="108"/>
                      <a:pt x="382" y="185"/>
                    </a:cubicBezTo>
                    <a:cubicBezTo>
                      <a:pt x="367" y="119"/>
                      <a:pt x="340" y="40"/>
                      <a:pt x="280" y="31"/>
                    </a:cubicBezTo>
                    <a:cubicBezTo>
                      <a:pt x="248" y="25"/>
                      <a:pt x="215" y="45"/>
                      <a:pt x="193" y="73"/>
                    </a:cubicBezTo>
                    <a:cubicBezTo>
                      <a:pt x="171" y="102"/>
                      <a:pt x="159" y="137"/>
                      <a:pt x="150" y="173"/>
                    </a:cubicBezTo>
                    <a:cubicBezTo>
                      <a:pt x="143" y="135"/>
                      <a:pt x="135" y="95"/>
                      <a:pt x="118" y="62"/>
                    </a:cubicBezTo>
                    <a:cubicBezTo>
                      <a:pt x="100" y="29"/>
                      <a:pt x="69" y="2"/>
                      <a:pt x="35" y="1"/>
                    </a:cubicBezTo>
                    <a:cubicBezTo>
                      <a:pt x="24" y="0"/>
                      <a:pt x="14" y="3"/>
                      <a:pt x="4" y="7"/>
                    </a:cubicBezTo>
                    <a:cubicBezTo>
                      <a:pt x="0" y="272"/>
                      <a:pt x="211" y="492"/>
                      <a:pt x="477" y="499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22"/>
              <p:cNvSpPr/>
              <p:nvPr/>
            </p:nvSpPr>
            <p:spPr>
              <a:xfrm rot="235459">
                <a:off x="6523318" y="1967830"/>
                <a:ext cx="482587" cy="458618"/>
              </a:xfrm>
              <a:custGeom>
                <a:avLst/>
                <a:gdLst/>
                <a:ahLst/>
                <a:cxnLst/>
                <a:rect l="l" t="t" r="r" b="b"/>
                <a:pathLst>
                  <a:path w="797" h="757" extrusionOk="0">
                    <a:moveTo>
                      <a:pt x="61" y="0"/>
                    </a:moveTo>
                    <a:cubicBezTo>
                      <a:pt x="28" y="91"/>
                      <a:pt x="8" y="181"/>
                      <a:pt x="6" y="256"/>
                    </a:cubicBezTo>
                    <a:cubicBezTo>
                      <a:pt x="0" y="524"/>
                      <a:pt x="211" y="746"/>
                      <a:pt x="479" y="753"/>
                    </a:cubicBezTo>
                    <a:cubicBezTo>
                      <a:pt x="599" y="756"/>
                      <a:pt x="710" y="715"/>
                      <a:pt x="796" y="645"/>
                    </a:cubicBezTo>
                    <a:cubicBezTo>
                      <a:pt x="758" y="653"/>
                      <a:pt x="718" y="657"/>
                      <a:pt x="678" y="656"/>
                    </a:cubicBezTo>
                    <a:cubicBezTo>
                      <a:pt x="367" y="650"/>
                      <a:pt x="112" y="368"/>
                      <a:pt x="61" y="0"/>
                    </a:cubicBezTo>
                  </a:path>
                </a:pathLst>
              </a:custGeom>
              <a:solidFill>
                <a:srgbClr val="FAC163">
                  <a:alpha val="540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22" name="Google Shape;822;p22"/>
              <p:cNvGrpSpPr/>
              <p:nvPr/>
            </p:nvGrpSpPr>
            <p:grpSpPr>
              <a:xfrm rot="355394">
                <a:off x="6707768" y="1749282"/>
                <a:ext cx="345430" cy="193715"/>
                <a:chOff x="6709855" y="1749484"/>
                <a:chExt cx="345417" cy="193707"/>
              </a:xfrm>
            </p:grpSpPr>
            <p:sp>
              <p:nvSpPr>
                <p:cNvPr id="823" name="Google Shape;823;p22"/>
                <p:cNvSpPr/>
                <p:nvPr/>
              </p:nvSpPr>
              <p:spPr>
                <a:xfrm>
                  <a:off x="6709855" y="1788226"/>
                  <a:ext cx="151725" cy="103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" h="142" extrusionOk="0">
                      <a:moveTo>
                        <a:pt x="201" y="134"/>
                      </a:moveTo>
                      <a:cubicBezTo>
                        <a:pt x="207" y="134"/>
                        <a:pt x="207" y="127"/>
                        <a:pt x="203" y="124"/>
                      </a:cubicBezTo>
                      <a:cubicBezTo>
                        <a:pt x="176" y="102"/>
                        <a:pt x="149" y="84"/>
                        <a:pt x="119" y="66"/>
                      </a:cubicBezTo>
                      <a:cubicBezTo>
                        <a:pt x="92" y="49"/>
                        <a:pt x="68" y="17"/>
                        <a:pt x="38" y="8"/>
                      </a:cubicBezTo>
                      <a:cubicBezTo>
                        <a:pt x="15" y="0"/>
                        <a:pt x="0" y="23"/>
                        <a:pt x="7" y="43"/>
                      </a:cubicBezTo>
                      <a:cubicBezTo>
                        <a:pt x="19" y="76"/>
                        <a:pt x="68" y="101"/>
                        <a:pt x="97" y="117"/>
                      </a:cubicBezTo>
                      <a:cubicBezTo>
                        <a:pt x="132" y="135"/>
                        <a:pt x="163" y="141"/>
                        <a:pt x="201" y="135"/>
                      </a:cubicBezTo>
                      <a:lnTo>
                        <a:pt x="201" y="134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4" name="Google Shape;824;p22"/>
                <p:cNvSpPr/>
                <p:nvPr/>
              </p:nvSpPr>
              <p:spPr>
                <a:xfrm>
                  <a:off x="6777646" y="1759171"/>
                  <a:ext cx="200149" cy="93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127" extrusionOk="0">
                      <a:moveTo>
                        <a:pt x="139" y="115"/>
                      </a:moveTo>
                      <a:cubicBezTo>
                        <a:pt x="181" y="126"/>
                        <a:pt x="231" y="125"/>
                        <a:pt x="268" y="104"/>
                      </a:cubicBezTo>
                      <a:cubicBezTo>
                        <a:pt x="274" y="100"/>
                        <a:pt x="273" y="92"/>
                        <a:pt x="267" y="89"/>
                      </a:cubicBezTo>
                      <a:cubicBezTo>
                        <a:pt x="233" y="74"/>
                        <a:pt x="196" y="65"/>
                        <a:pt x="160" y="54"/>
                      </a:cubicBezTo>
                      <a:cubicBezTo>
                        <a:pt x="142" y="47"/>
                        <a:pt x="123" y="41"/>
                        <a:pt x="106" y="31"/>
                      </a:cubicBezTo>
                      <a:cubicBezTo>
                        <a:pt x="89" y="22"/>
                        <a:pt x="74" y="9"/>
                        <a:pt x="56" y="5"/>
                      </a:cubicBezTo>
                      <a:cubicBezTo>
                        <a:pt x="32" y="0"/>
                        <a:pt x="0" y="24"/>
                        <a:pt x="17" y="50"/>
                      </a:cubicBezTo>
                      <a:cubicBezTo>
                        <a:pt x="43" y="86"/>
                        <a:pt x="97" y="105"/>
                        <a:pt x="139" y="115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5" name="Google Shape;825;p22"/>
                <p:cNvSpPr/>
                <p:nvPr/>
              </p:nvSpPr>
              <p:spPr>
                <a:xfrm>
                  <a:off x="6981024" y="1810826"/>
                  <a:ext cx="74248" cy="71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" h="98" extrusionOk="0">
                      <a:moveTo>
                        <a:pt x="2" y="51"/>
                      </a:moveTo>
                      <a:cubicBezTo>
                        <a:pt x="0" y="61"/>
                        <a:pt x="2" y="70"/>
                        <a:pt x="11" y="77"/>
                      </a:cubicBezTo>
                      <a:cubicBezTo>
                        <a:pt x="38" y="97"/>
                        <a:pt x="76" y="76"/>
                        <a:pt x="102" y="56"/>
                      </a:cubicBezTo>
                      <a:cubicBezTo>
                        <a:pt x="91" y="36"/>
                        <a:pt x="79" y="18"/>
                        <a:pt x="66" y="0"/>
                      </a:cubicBezTo>
                      <a:cubicBezTo>
                        <a:pt x="41" y="12"/>
                        <a:pt x="8" y="24"/>
                        <a:pt x="2" y="50"/>
                      </a:cubicBezTo>
                      <a:lnTo>
                        <a:pt x="2" y="51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6" name="Google Shape;826;p22"/>
                <p:cNvSpPr/>
                <p:nvPr/>
              </p:nvSpPr>
              <p:spPr>
                <a:xfrm>
                  <a:off x="6922917" y="1749484"/>
                  <a:ext cx="87161" cy="54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" h="76" extrusionOk="0">
                      <a:moveTo>
                        <a:pt x="13" y="51"/>
                      </a:moveTo>
                      <a:cubicBezTo>
                        <a:pt x="43" y="75"/>
                        <a:pt x="84" y="65"/>
                        <a:pt x="118" y="52"/>
                      </a:cubicBezTo>
                      <a:cubicBezTo>
                        <a:pt x="100" y="32"/>
                        <a:pt x="80" y="14"/>
                        <a:pt x="59" y="0"/>
                      </a:cubicBezTo>
                      <a:cubicBezTo>
                        <a:pt x="42" y="3"/>
                        <a:pt x="25" y="8"/>
                        <a:pt x="11" y="19"/>
                      </a:cubicBezTo>
                      <a:cubicBezTo>
                        <a:pt x="0" y="28"/>
                        <a:pt x="4" y="44"/>
                        <a:pt x="13" y="51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7" name="Google Shape;827;p22"/>
                <p:cNvSpPr/>
                <p:nvPr/>
              </p:nvSpPr>
              <p:spPr>
                <a:xfrm>
                  <a:off x="6832527" y="1888309"/>
                  <a:ext cx="122672" cy="54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" h="73" extrusionOk="0">
                      <a:moveTo>
                        <a:pt x="157" y="1"/>
                      </a:moveTo>
                      <a:cubicBezTo>
                        <a:pt x="130" y="6"/>
                        <a:pt x="103" y="9"/>
                        <a:pt x="76" y="12"/>
                      </a:cubicBezTo>
                      <a:cubicBezTo>
                        <a:pt x="52" y="14"/>
                        <a:pt x="26" y="8"/>
                        <a:pt x="7" y="26"/>
                      </a:cubicBezTo>
                      <a:cubicBezTo>
                        <a:pt x="1" y="32"/>
                        <a:pt x="0" y="42"/>
                        <a:pt x="6" y="49"/>
                      </a:cubicBezTo>
                      <a:cubicBezTo>
                        <a:pt x="25" y="72"/>
                        <a:pt x="59" y="64"/>
                        <a:pt x="85" y="57"/>
                      </a:cubicBezTo>
                      <a:cubicBezTo>
                        <a:pt x="117" y="50"/>
                        <a:pt x="140" y="36"/>
                        <a:pt x="163" y="13"/>
                      </a:cubicBezTo>
                      <a:cubicBezTo>
                        <a:pt x="168" y="8"/>
                        <a:pt x="164" y="0"/>
                        <a:pt x="157" y="1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28" name="Google Shape;828;p22"/>
              <p:cNvSpPr/>
              <p:nvPr/>
            </p:nvSpPr>
            <p:spPr>
              <a:xfrm>
                <a:off x="6588375" y="1906876"/>
                <a:ext cx="512825" cy="229199"/>
              </a:xfrm>
              <a:custGeom>
                <a:avLst/>
                <a:gdLst/>
                <a:ahLst/>
                <a:cxnLst/>
                <a:rect l="l" t="t" r="r" b="b"/>
                <a:pathLst>
                  <a:path w="725" h="315" extrusionOk="0">
                    <a:moveTo>
                      <a:pt x="371" y="292"/>
                    </a:moveTo>
                    <a:cubicBezTo>
                      <a:pt x="330" y="285"/>
                      <a:pt x="298" y="259"/>
                      <a:pt x="276" y="217"/>
                    </a:cubicBezTo>
                    <a:cubicBezTo>
                      <a:pt x="206" y="78"/>
                      <a:pt x="92" y="22"/>
                      <a:pt x="10" y="0"/>
                    </a:cubicBezTo>
                    <a:cubicBezTo>
                      <a:pt x="7" y="5"/>
                      <a:pt x="3" y="11"/>
                      <a:pt x="0" y="16"/>
                    </a:cubicBezTo>
                    <a:cubicBezTo>
                      <a:pt x="78" y="37"/>
                      <a:pt x="190" y="89"/>
                      <a:pt x="260" y="226"/>
                    </a:cubicBezTo>
                    <a:cubicBezTo>
                      <a:pt x="284" y="273"/>
                      <a:pt x="320" y="301"/>
                      <a:pt x="367" y="310"/>
                    </a:cubicBezTo>
                    <a:cubicBezTo>
                      <a:pt x="378" y="312"/>
                      <a:pt x="389" y="313"/>
                      <a:pt x="401" y="313"/>
                    </a:cubicBezTo>
                    <a:cubicBezTo>
                      <a:pt x="516" y="313"/>
                      <a:pt x="656" y="217"/>
                      <a:pt x="724" y="163"/>
                    </a:cubicBezTo>
                    <a:cubicBezTo>
                      <a:pt x="723" y="156"/>
                      <a:pt x="722" y="150"/>
                      <a:pt x="720" y="143"/>
                    </a:cubicBezTo>
                    <a:cubicBezTo>
                      <a:pt x="650" y="198"/>
                      <a:pt x="486" y="314"/>
                      <a:pt x="371" y="29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22"/>
              <p:cNvSpPr/>
              <p:nvPr/>
            </p:nvSpPr>
            <p:spPr>
              <a:xfrm>
                <a:off x="6622770" y="1855225"/>
                <a:ext cx="469047" cy="222742"/>
              </a:xfrm>
              <a:custGeom>
                <a:avLst/>
                <a:gdLst/>
                <a:ahLst/>
                <a:cxnLst/>
                <a:rect l="l" t="t" r="r" b="b"/>
                <a:pathLst>
                  <a:path w="661" h="303" extrusionOk="0">
                    <a:moveTo>
                      <a:pt x="226" y="214"/>
                    </a:moveTo>
                    <a:cubicBezTo>
                      <a:pt x="250" y="261"/>
                      <a:pt x="286" y="290"/>
                      <a:pt x="333" y="299"/>
                    </a:cubicBezTo>
                    <a:cubicBezTo>
                      <a:pt x="344" y="301"/>
                      <a:pt x="356" y="302"/>
                      <a:pt x="367" y="302"/>
                    </a:cubicBezTo>
                    <a:cubicBezTo>
                      <a:pt x="467" y="302"/>
                      <a:pt x="586" y="229"/>
                      <a:pt x="660" y="175"/>
                    </a:cubicBezTo>
                    <a:cubicBezTo>
                      <a:pt x="658" y="168"/>
                      <a:pt x="657" y="162"/>
                      <a:pt x="655" y="155"/>
                    </a:cubicBezTo>
                    <a:cubicBezTo>
                      <a:pt x="575" y="214"/>
                      <a:pt x="438" y="300"/>
                      <a:pt x="337" y="281"/>
                    </a:cubicBezTo>
                    <a:cubicBezTo>
                      <a:pt x="296" y="273"/>
                      <a:pt x="264" y="248"/>
                      <a:pt x="242" y="206"/>
                    </a:cubicBezTo>
                    <a:cubicBezTo>
                      <a:pt x="182" y="86"/>
                      <a:pt x="89" y="28"/>
                      <a:pt x="12" y="0"/>
                    </a:cubicBezTo>
                    <a:cubicBezTo>
                      <a:pt x="8" y="5"/>
                      <a:pt x="4" y="10"/>
                      <a:pt x="0" y="15"/>
                    </a:cubicBezTo>
                    <a:cubicBezTo>
                      <a:pt x="75" y="42"/>
                      <a:pt x="166" y="97"/>
                      <a:pt x="226" y="21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30" name="Google Shape;830;p22"/>
            <p:cNvGrpSpPr/>
            <p:nvPr/>
          </p:nvGrpSpPr>
          <p:grpSpPr>
            <a:xfrm rot="-885205">
              <a:off x="398085" y="4275849"/>
              <a:ext cx="933004" cy="1076801"/>
              <a:chOff x="5942278" y="1968572"/>
              <a:chExt cx="1260469" cy="1454735"/>
            </a:xfrm>
          </p:grpSpPr>
          <p:sp>
            <p:nvSpPr>
              <p:cNvPr id="831" name="Google Shape;831;p22"/>
              <p:cNvSpPr/>
              <p:nvPr/>
            </p:nvSpPr>
            <p:spPr>
              <a:xfrm>
                <a:off x="6163323" y="3174898"/>
                <a:ext cx="15905" cy="15904"/>
              </a:xfrm>
              <a:custGeom>
                <a:avLst/>
                <a:gdLst/>
                <a:ahLst/>
                <a:cxnLst/>
                <a:rect l="l" t="t" r="r" b="b"/>
                <a:pathLst>
                  <a:path w="10" h="10" extrusionOk="0">
                    <a:moveTo>
                      <a:pt x="0" y="0"/>
                    </a:moveTo>
                    <a:cubicBezTo>
                      <a:pt x="3" y="3"/>
                      <a:pt x="6" y="6"/>
                      <a:pt x="9" y="9"/>
                    </a:cubicBezTo>
                    <a:cubicBezTo>
                      <a:pt x="6" y="6"/>
                      <a:pt x="3" y="3"/>
                      <a:pt x="0" y="0"/>
                    </a:cubicBezTo>
                  </a:path>
                </a:pathLst>
              </a:custGeom>
              <a:solidFill>
                <a:srgbClr val="FFE67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22"/>
              <p:cNvSpPr/>
              <p:nvPr/>
            </p:nvSpPr>
            <p:spPr>
              <a:xfrm>
                <a:off x="6139463" y="3135141"/>
                <a:ext cx="15905" cy="23853"/>
              </a:xfrm>
              <a:custGeom>
                <a:avLst/>
                <a:gdLst/>
                <a:ahLst/>
                <a:cxnLst/>
                <a:rect l="l" t="t" r="r" b="b"/>
                <a:pathLst>
                  <a:path w="9" h="12" extrusionOk="0">
                    <a:moveTo>
                      <a:pt x="0" y="0"/>
                    </a:moveTo>
                    <a:cubicBezTo>
                      <a:pt x="2" y="4"/>
                      <a:pt x="5" y="7"/>
                      <a:pt x="8" y="11"/>
                    </a:cubicBezTo>
                    <a:cubicBezTo>
                      <a:pt x="5" y="7"/>
                      <a:pt x="2" y="4"/>
                      <a:pt x="0" y="0"/>
                    </a:cubicBezTo>
                  </a:path>
                </a:pathLst>
              </a:custGeom>
              <a:solidFill>
                <a:srgbClr val="FFE67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22"/>
              <p:cNvSpPr/>
              <p:nvPr/>
            </p:nvSpPr>
            <p:spPr>
              <a:xfrm>
                <a:off x="6155368" y="3151045"/>
                <a:ext cx="15905" cy="15904"/>
              </a:xfrm>
              <a:custGeom>
                <a:avLst/>
                <a:gdLst/>
                <a:ahLst/>
                <a:cxnLst/>
                <a:rect l="l" t="t" r="r" b="b"/>
                <a:pathLst>
                  <a:path w="8" h="10" extrusionOk="0">
                    <a:moveTo>
                      <a:pt x="0" y="0"/>
                    </a:moveTo>
                    <a:cubicBezTo>
                      <a:pt x="3" y="3"/>
                      <a:pt x="5" y="6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ED9AC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22"/>
              <p:cNvSpPr/>
              <p:nvPr/>
            </p:nvSpPr>
            <p:spPr>
              <a:xfrm>
                <a:off x="6179228" y="3190802"/>
                <a:ext cx="15905" cy="15904"/>
              </a:xfrm>
              <a:custGeom>
                <a:avLst/>
                <a:gdLst/>
                <a:ahLst/>
                <a:cxnLst/>
                <a:rect l="l" t="t" r="r" b="b"/>
                <a:pathLst>
                  <a:path w="9" h="9" extrusionOk="0">
                    <a:moveTo>
                      <a:pt x="8" y="8"/>
                    </a:moveTo>
                    <a:cubicBezTo>
                      <a:pt x="5" y="6"/>
                      <a:pt x="2" y="3"/>
                      <a:pt x="0" y="0"/>
                    </a:cubicBezTo>
                    <a:cubicBezTo>
                      <a:pt x="2" y="3"/>
                      <a:pt x="5" y="5"/>
                      <a:pt x="8" y="8"/>
                    </a:cubicBezTo>
                  </a:path>
                </a:pathLst>
              </a:custGeom>
              <a:solidFill>
                <a:srgbClr val="ED9AC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22"/>
              <p:cNvSpPr/>
              <p:nvPr/>
            </p:nvSpPr>
            <p:spPr>
              <a:xfrm rot="714761">
                <a:off x="6062537" y="2060148"/>
                <a:ext cx="1019951" cy="1271582"/>
              </a:xfrm>
              <a:custGeom>
                <a:avLst/>
                <a:gdLst/>
                <a:ahLst/>
                <a:cxnLst/>
                <a:rect l="l" t="t" r="r" b="b"/>
                <a:pathLst>
                  <a:path w="984" h="1224" extrusionOk="0">
                    <a:moveTo>
                      <a:pt x="976" y="744"/>
                    </a:moveTo>
                    <a:cubicBezTo>
                      <a:pt x="970" y="1012"/>
                      <a:pt x="747" y="1223"/>
                      <a:pt x="480" y="1217"/>
                    </a:cubicBezTo>
                    <a:cubicBezTo>
                      <a:pt x="212" y="1210"/>
                      <a:pt x="0" y="988"/>
                      <a:pt x="7" y="720"/>
                    </a:cubicBezTo>
                    <a:cubicBezTo>
                      <a:pt x="14" y="454"/>
                      <a:pt x="242" y="0"/>
                      <a:pt x="510" y="6"/>
                    </a:cubicBezTo>
                    <a:cubicBezTo>
                      <a:pt x="777" y="13"/>
                      <a:pt x="983" y="477"/>
                      <a:pt x="976" y="744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22"/>
              <p:cNvSpPr/>
              <p:nvPr/>
            </p:nvSpPr>
            <p:spPr>
              <a:xfrm rot="714757">
                <a:off x="5990409" y="2795328"/>
                <a:ext cx="987940" cy="526012"/>
              </a:xfrm>
              <a:custGeom>
                <a:avLst/>
                <a:gdLst/>
                <a:ahLst/>
                <a:cxnLst/>
                <a:rect l="l" t="t" r="r" b="b"/>
                <a:pathLst>
                  <a:path w="952" h="505" extrusionOk="0">
                    <a:moveTo>
                      <a:pt x="477" y="499"/>
                    </a:moveTo>
                    <a:cubicBezTo>
                      <a:pt x="698" y="504"/>
                      <a:pt x="888" y="360"/>
                      <a:pt x="951" y="159"/>
                    </a:cubicBezTo>
                    <a:cubicBezTo>
                      <a:pt x="948" y="148"/>
                      <a:pt x="946" y="138"/>
                      <a:pt x="942" y="127"/>
                    </a:cubicBezTo>
                    <a:cubicBezTo>
                      <a:pt x="932" y="92"/>
                      <a:pt x="918" y="55"/>
                      <a:pt x="890" y="39"/>
                    </a:cubicBezTo>
                    <a:cubicBezTo>
                      <a:pt x="870" y="27"/>
                      <a:pt x="846" y="28"/>
                      <a:pt x="824" y="33"/>
                    </a:cubicBezTo>
                    <a:cubicBezTo>
                      <a:pt x="740" y="55"/>
                      <a:pt x="677" y="154"/>
                      <a:pt x="685" y="252"/>
                    </a:cubicBezTo>
                    <a:cubicBezTo>
                      <a:pt x="666" y="195"/>
                      <a:pt x="664" y="129"/>
                      <a:pt x="633" y="79"/>
                    </a:cubicBezTo>
                    <a:cubicBezTo>
                      <a:pt x="631" y="76"/>
                      <a:pt x="629" y="73"/>
                      <a:pt x="627" y="69"/>
                    </a:cubicBezTo>
                    <a:cubicBezTo>
                      <a:pt x="601" y="34"/>
                      <a:pt x="559" y="14"/>
                      <a:pt x="519" y="17"/>
                    </a:cubicBezTo>
                    <a:cubicBezTo>
                      <a:pt x="461" y="21"/>
                      <a:pt x="364" y="108"/>
                      <a:pt x="382" y="185"/>
                    </a:cubicBezTo>
                    <a:cubicBezTo>
                      <a:pt x="367" y="119"/>
                      <a:pt x="340" y="40"/>
                      <a:pt x="280" y="31"/>
                    </a:cubicBezTo>
                    <a:cubicBezTo>
                      <a:pt x="248" y="25"/>
                      <a:pt x="215" y="45"/>
                      <a:pt x="193" y="73"/>
                    </a:cubicBezTo>
                    <a:cubicBezTo>
                      <a:pt x="171" y="102"/>
                      <a:pt x="159" y="137"/>
                      <a:pt x="150" y="173"/>
                    </a:cubicBezTo>
                    <a:cubicBezTo>
                      <a:pt x="143" y="135"/>
                      <a:pt x="135" y="95"/>
                      <a:pt x="118" y="62"/>
                    </a:cubicBezTo>
                    <a:cubicBezTo>
                      <a:pt x="100" y="29"/>
                      <a:pt x="69" y="2"/>
                      <a:pt x="35" y="1"/>
                    </a:cubicBezTo>
                    <a:cubicBezTo>
                      <a:pt x="24" y="0"/>
                      <a:pt x="14" y="3"/>
                      <a:pt x="4" y="7"/>
                    </a:cubicBezTo>
                    <a:cubicBezTo>
                      <a:pt x="0" y="272"/>
                      <a:pt x="211" y="492"/>
                      <a:pt x="477" y="499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22"/>
              <p:cNvSpPr/>
              <p:nvPr/>
            </p:nvSpPr>
            <p:spPr>
              <a:xfrm rot="714765">
                <a:off x="6017899" y="2516124"/>
                <a:ext cx="827852" cy="786734"/>
              </a:xfrm>
              <a:custGeom>
                <a:avLst/>
                <a:gdLst/>
                <a:ahLst/>
                <a:cxnLst/>
                <a:rect l="l" t="t" r="r" b="b"/>
                <a:pathLst>
                  <a:path w="797" h="757" extrusionOk="0">
                    <a:moveTo>
                      <a:pt x="61" y="0"/>
                    </a:moveTo>
                    <a:cubicBezTo>
                      <a:pt x="28" y="91"/>
                      <a:pt x="8" y="181"/>
                      <a:pt x="6" y="256"/>
                    </a:cubicBezTo>
                    <a:cubicBezTo>
                      <a:pt x="0" y="524"/>
                      <a:pt x="211" y="746"/>
                      <a:pt x="479" y="753"/>
                    </a:cubicBezTo>
                    <a:cubicBezTo>
                      <a:pt x="599" y="756"/>
                      <a:pt x="710" y="715"/>
                      <a:pt x="796" y="645"/>
                    </a:cubicBezTo>
                    <a:cubicBezTo>
                      <a:pt x="758" y="653"/>
                      <a:pt x="718" y="657"/>
                      <a:pt x="678" y="656"/>
                    </a:cubicBezTo>
                    <a:cubicBezTo>
                      <a:pt x="367" y="650"/>
                      <a:pt x="112" y="368"/>
                      <a:pt x="61" y="0"/>
                    </a:cubicBezTo>
                  </a:path>
                </a:pathLst>
              </a:custGeom>
              <a:solidFill>
                <a:srgbClr val="4D8B3F">
                  <a:alpha val="668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38" name="Google Shape;838;p22"/>
              <p:cNvGrpSpPr/>
              <p:nvPr/>
            </p:nvGrpSpPr>
            <p:grpSpPr>
              <a:xfrm rot="-252243">
                <a:off x="6178190" y="2178107"/>
                <a:ext cx="851729" cy="708285"/>
                <a:chOff x="6195122" y="2276343"/>
                <a:chExt cx="829204" cy="682393"/>
              </a:xfrm>
            </p:grpSpPr>
            <p:sp>
              <p:nvSpPr>
                <p:cNvPr id="839" name="Google Shape;839;p22"/>
                <p:cNvSpPr/>
                <p:nvPr/>
              </p:nvSpPr>
              <p:spPr>
                <a:xfrm>
                  <a:off x="6401898" y="2276343"/>
                  <a:ext cx="588485" cy="2306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" h="126" extrusionOk="0">
                      <a:moveTo>
                        <a:pt x="281" y="89"/>
                      </a:moveTo>
                      <a:cubicBezTo>
                        <a:pt x="244" y="88"/>
                        <a:pt x="207" y="91"/>
                        <a:pt x="170" y="92"/>
                      </a:cubicBezTo>
                      <a:cubicBezTo>
                        <a:pt x="140" y="94"/>
                        <a:pt x="114" y="87"/>
                        <a:pt x="90" y="69"/>
                      </a:cubicBezTo>
                      <a:cubicBezTo>
                        <a:pt x="64" y="49"/>
                        <a:pt x="43" y="26"/>
                        <a:pt x="25" y="0"/>
                      </a:cubicBezTo>
                      <a:cubicBezTo>
                        <a:pt x="16" y="5"/>
                        <a:pt x="8" y="11"/>
                        <a:pt x="0" y="18"/>
                      </a:cubicBezTo>
                      <a:cubicBezTo>
                        <a:pt x="20" y="50"/>
                        <a:pt x="46" y="77"/>
                        <a:pt x="78" y="99"/>
                      </a:cubicBezTo>
                      <a:cubicBezTo>
                        <a:pt x="98" y="113"/>
                        <a:pt x="120" y="122"/>
                        <a:pt x="145" y="121"/>
                      </a:cubicBezTo>
                      <a:cubicBezTo>
                        <a:pt x="158" y="120"/>
                        <a:pt x="171" y="119"/>
                        <a:pt x="184" y="119"/>
                      </a:cubicBezTo>
                      <a:cubicBezTo>
                        <a:pt x="227" y="117"/>
                        <a:pt x="269" y="113"/>
                        <a:pt x="312" y="122"/>
                      </a:cubicBezTo>
                      <a:cubicBezTo>
                        <a:pt x="317" y="122"/>
                        <a:pt x="321" y="124"/>
                        <a:pt x="325" y="125"/>
                      </a:cubicBezTo>
                      <a:cubicBezTo>
                        <a:pt x="322" y="114"/>
                        <a:pt x="319" y="103"/>
                        <a:pt x="315" y="93"/>
                      </a:cubicBezTo>
                      <a:cubicBezTo>
                        <a:pt x="304" y="91"/>
                        <a:pt x="293" y="89"/>
                        <a:pt x="281" y="89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0" name="Google Shape;840;p22"/>
                <p:cNvSpPr/>
                <p:nvPr/>
              </p:nvSpPr>
              <p:spPr>
                <a:xfrm>
                  <a:off x="6338278" y="2332003"/>
                  <a:ext cx="668007" cy="294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" h="164" extrusionOk="0">
                      <a:moveTo>
                        <a:pt x="284" y="121"/>
                      </a:moveTo>
                      <a:cubicBezTo>
                        <a:pt x="260" y="124"/>
                        <a:pt x="236" y="126"/>
                        <a:pt x="212" y="128"/>
                      </a:cubicBezTo>
                      <a:cubicBezTo>
                        <a:pt x="179" y="130"/>
                        <a:pt x="148" y="121"/>
                        <a:pt x="119" y="106"/>
                      </a:cubicBezTo>
                      <a:cubicBezTo>
                        <a:pt x="97" y="94"/>
                        <a:pt x="77" y="80"/>
                        <a:pt x="62" y="59"/>
                      </a:cubicBezTo>
                      <a:cubicBezTo>
                        <a:pt x="47" y="39"/>
                        <a:pt x="32" y="19"/>
                        <a:pt x="16" y="0"/>
                      </a:cubicBezTo>
                      <a:cubicBezTo>
                        <a:pt x="11" y="4"/>
                        <a:pt x="5" y="9"/>
                        <a:pt x="0" y="14"/>
                      </a:cubicBezTo>
                      <a:cubicBezTo>
                        <a:pt x="14" y="31"/>
                        <a:pt x="28" y="49"/>
                        <a:pt x="41" y="67"/>
                      </a:cubicBezTo>
                      <a:cubicBezTo>
                        <a:pt x="58" y="93"/>
                        <a:pt x="81" y="112"/>
                        <a:pt x="108" y="126"/>
                      </a:cubicBezTo>
                      <a:cubicBezTo>
                        <a:pt x="143" y="144"/>
                        <a:pt x="180" y="154"/>
                        <a:pt x="220" y="148"/>
                      </a:cubicBezTo>
                      <a:cubicBezTo>
                        <a:pt x="242" y="145"/>
                        <a:pt x="264" y="143"/>
                        <a:pt x="287" y="141"/>
                      </a:cubicBezTo>
                      <a:cubicBezTo>
                        <a:pt x="318" y="139"/>
                        <a:pt x="347" y="144"/>
                        <a:pt x="371" y="163"/>
                      </a:cubicBezTo>
                      <a:cubicBezTo>
                        <a:pt x="370" y="154"/>
                        <a:pt x="368" y="145"/>
                        <a:pt x="367" y="136"/>
                      </a:cubicBezTo>
                      <a:cubicBezTo>
                        <a:pt x="363" y="134"/>
                        <a:pt x="359" y="132"/>
                        <a:pt x="355" y="130"/>
                      </a:cubicBezTo>
                      <a:cubicBezTo>
                        <a:pt x="333" y="122"/>
                        <a:pt x="309" y="119"/>
                        <a:pt x="285" y="121"/>
                      </a:cubicBezTo>
                      <a:lnTo>
                        <a:pt x="284" y="121"/>
                      </a:ln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1" name="Google Shape;841;p22"/>
                <p:cNvSpPr/>
                <p:nvPr/>
              </p:nvSpPr>
              <p:spPr>
                <a:xfrm>
                  <a:off x="6266703" y="2395618"/>
                  <a:ext cx="747532" cy="405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" h="227" extrusionOk="0">
                      <a:moveTo>
                        <a:pt x="289" y="142"/>
                      </a:moveTo>
                      <a:cubicBezTo>
                        <a:pt x="268" y="146"/>
                        <a:pt x="246" y="146"/>
                        <a:pt x="225" y="148"/>
                      </a:cubicBezTo>
                      <a:cubicBezTo>
                        <a:pt x="173" y="151"/>
                        <a:pt x="128" y="134"/>
                        <a:pt x="91" y="99"/>
                      </a:cubicBezTo>
                      <a:cubicBezTo>
                        <a:pt x="72" y="81"/>
                        <a:pt x="57" y="59"/>
                        <a:pt x="43" y="38"/>
                      </a:cubicBezTo>
                      <a:cubicBezTo>
                        <a:pt x="34" y="24"/>
                        <a:pt x="24" y="12"/>
                        <a:pt x="14" y="0"/>
                      </a:cubicBezTo>
                      <a:cubicBezTo>
                        <a:pt x="9" y="4"/>
                        <a:pt x="4" y="9"/>
                        <a:pt x="0" y="14"/>
                      </a:cubicBezTo>
                      <a:cubicBezTo>
                        <a:pt x="20" y="41"/>
                        <a:pt x="40" y="69"/>
                        <a:pt x="60" y="96"/>
                      </a:cubicBezTo>
                      <a:cubicBezTo>
                        <a:pt x="96" y="145"/>
                        <a:pt x="145" y="170"/>
                        <a:pt x="205" y="169"/>
                      </a:cubicBezTo>
                      <a:cubicBezTo>
                        <a:pt x="233" y="169"/>
                        <a:pt x="262" y="166"/>
                        <a:pt x="290" y="163"/>
                      </a:cubicBezTo>
                      <a:cubicBezTo>
                        <a:pt x="319" y="160"/>
                        <a:pt x="345" y="163"/>
                        <a:pt x="367" y="184"/>
                      </a:cubicBezTo>
                      <a:cubicBezTo>
                        <a:pt x="381" y="197"/>
                        <a:pt x="393" y="211"/>
                        <a:pt x="404" y="226"/>
                      </a:cubicBezTo>
                      <a:cubicBezTo>
                        <a:pt x="407" y="220"/>
                        <a:pt x="411" y="215"/>
                        <a:pt x="414" y="209"/>
                      </a:cubicBezTo>
                      <a:lnTo>
                        <a:pt x="414" y="209"/>
                      </a:lnTo>
                      <a:cubicBezTo>
                        <a:pt x="408" y="200"/>
                        <a:pt x="401" y="191"/>
                        <a:pt x="394" y="182"/>
                      </a:cubicBezTo>
                      <a:cubicBezTo>
                        <a:pt x="367" y="150"/>
                        <a:pt x="332" y="135"/>
                        <a:pt x="289" y="142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2" name="Google Shape;842;p22"/>
                <p:cNvSpPr/>
                <p:nvPr/>
              </p:nvSpPr>
              <p:spPr>
                <a:xfrm>
                  <a:off x="6195122" y="2483094"/>
                  <a:ext cx="829204" cy="475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" h="231" extrusionOk="0">
                      <a:moveTo>
                        <a:pt x="102" y="150"/>
                      </a:moveTo>
                      <a:cubicBezTo>
                        <a:pt x="125" y="169"/>
                        <a:pt x="151" y="181"/>
                        <a:pt x="181" y="185"/>
                      </a:cubicBezTo>
                      <a:cubicBezTo>
                        <a:pt x="213" y="188"/>
                        <a:pt x="246" y="185"/>
                        <a:pt x="277" y="180"/>
                      </a:cubicBezTo>
                      <a:cubicBezTo>
                        <a:pt x="294" y="178"/>
                        <a:pt x="310" y="179"/>
                        <a:pt x="325" y="183"/>
                      </a:cubicBezTo>
                      <a:cubicBezTo>
                        <a:pt x="358" y="192"/>
                        <a:pt x="385" y="208"/>
                        <a:pt x="407" y="230"/>
                      </a:cubicBezTo>
                      <a:cubicBezTo>
                        <a:pt x="410" y="226"/>
                        <a:pt x="413" y="223"/>
                        <a:pt x="416" y="219"/>
                      </a:cubicBezTo>
                      <a:cubicBezTo>
                        <a:pt x="413" y="216"/>
                        <a:pt x="411" y="213"/>
                        <a:pt x="407" y="210"/>
                      </a:cubicBezTo>
                      <a:cubicBezTo>
                        <a:pt x="393" y="199"/>
                        <a:pt x="378" y="188"/>
                        <a:pt x="363" y="179"/>
                      </a:cubicBezTo>
                      <a:cubicBezTo>
                        <a:pt x="335" y="162"/>
                        <a:pt x="304" y="155"/>
                        <a:pt x="271" y="161"/>
                      </a:cubicBezTo>
                      <a:cubicBezTo>
                        <a:pt x="242" y="167"/>
                        <a:pt x="212" y="167"/>
                        <a:pt x="182" y="164"/>
                      </a:cubicBezTo>
                      <a:cubicBezTo>
                        <a:pt x="133" y="158"/>
                        <a:pt x="100" y="131"/>
                        <a:pt x="73" y="91"/>
                      </a:cubicBezTo>
                      <a:cubicBezTo>
                        <a:pt x="56" y="65"/>
                        <a:pt x="39" y="39"/>
                        <a:pt x="21" y="13"/>
                      </a:cubicBezTo>
                      <a:cubicBezTo>
                        <a:pt x="17" y="9"/>
                        <a:pt x="14" y="5"/>
                        <a:pt x="10" y="0"/>
                      </a:cubicBezTo>
                      <a:cubicBezTo>
                        <a:pt x="7" y="5"/>
                        <a:pt x="3" y="9"/>
                        <a:pt x="0" y="14"/>
                      </a:cubicBezTo>
                      <a:cubicBezTo>
                        <a:pt x="21" y="38"/>
                        <a:pt x="41" y="64"/>
                        <a:pt x="57" y="92"/>
                      </a:cubicBezTo>
                      <a:cubicBezTo>
                        <a:pt x="68" y="114"/>
                        <a:pt x="84" y="133"/>
                        <a:pt x="102" y="149"/>
                      </a:cubicBezTo>
                      <a:lnTo>
                        <a:pt x="102" y="150"/>
                      </a:ln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87813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23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845" name="Google Shape;845;p23"/>
          <p:cNvSpPr txBox="1">
            <a:spLocks noGrp="1"/>
          </p:cNvSpPr>
          <p:nvPr>
            <p:ph type="body" idx="1"/>
          </p:nvPr>
        </p:nvSpPr>
        <p:spPr>
          <a:xfrm>
            <a:off x="957625" y="1519399"/>
            <a:ext cx="10246588" cy="14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 rtl="0"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●"/>
              <a:defRPr/>
            </a:lvl1pPr>
            <a:lvl2pPr marL="1216152" lvl="1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○"/>
              <a:defRPr/>
            </a:lvl2pPr>
            <a:lvl3pPr marL="1824228" lvl="2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■"/>
              <a:defRPr/>
            </a:lvl3pPr>
            <a:lvl4pPr marL="2432304" lvl="3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●"/>
              <a:defRPr/>
            </a:lvl4pPr>
            <a:lvl5pPr marL="3040380" lvl="4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○"/>
              <a:defRPr/>
            </a:lvl5pPr>
            <a:lvl6pPr marL="3648456" lvl="5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■"/>
              <a:defRPr/>
            </a:lvl6pPr>
            <a:lvl7pPr marL="4256532" lvl="6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●"/>
              <a:defRPr/>
            </a:lvl7pPr>
            <a:lvl8pPr marL="4864608" lvl="7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○"/>
              <a:defRPr/>
            </a:lvl8pPr>
            <a:lvl9pPr marL="5472684" lvl="8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■"/>
              <a:defRPr/>
            </a:lvl9pPr>
          </a:lstStyle>
          <a:p>
            <a:endParaRPr/>
          </a:p>
        </p:txBody>
      </p:sp>
      <p:grpSp>
        <p:nvGrpSpPr>
          <p:cNvPr id="846" name="Google Shape;846;p23"/>
          <p:cNvGrpSpPr/>
          <p:nvPr/>
        </p:nvGrpSpPr>
        <p:grpSpPr>
          <a:xfrm>
            <a:off x="-106036" y="5412023"/>
            <a:ext cx="12495909" cy="1571308"/>
            <a:chOff x="-79725" y="4059017"/>
            <a:chExt cx="9395175" cy="1178481"/>
          </a:xfrm>
        </p:grpSpPr>
        <p:sp>
          <p:nvSpPr>
            <p:cNvPr id="847" name="Google Shape;847;p23"/>
            <p:cNvSpPr/>
            <p:nvPr/>
          </p:nvSpPr>
          <p:spPr>
            <a:xfrm rot="-8100000">
              <a:off x="8476398" y="4137528"/>
              <a:ext cx="502102" cy="676075"/>
            </a:xfrm>
            <a:custGeom>
              <a:avLst/>
              <a:gdLst/>
              <a:ahLst/>
              <a:cxnLst/>
              <a:rect l="l" t="t" r="r" b="b"/>
              <a:pathLst>
                <a:path w="1006" h="1352" extrusionOk="0">
                  <a:moveTo>
                    <a:pt x="994" y="1262"/>
                  </a:moveTo>
                  <a:cubicBezTo>
                    <a:pt x="976" y="1212"/>
                    <a:pt x="952" y="1165"/>
                    <a:pt x="923" y="1120"/>
                  </a:cubicBezTo>
                  <a:cubicBezTo>
                    <a:pt x="909" y="1098"/>
                    <a:pt x="893" y="1076"/>
                    <a:pt x="876" y="1056"/>
                  </a:cubicBezTo>
                  <a:cubicBezTo>
                    <a:pt x="863" y="1040"/>
                    <a:pt x="847" y="1024"/>
                    <a:pt x="828" y="1006"/>
                  </a:cubicBezTo>
                  <a:lnTo>
                    <a:pt x="828" y="1006"/>
                  </a:lnTo>
                  <a:cubicBezTo>
                    <a:pt x="821" y="970"/>
                    <a:pt x="807" y="931"/>
                    <a:pt x="787" y="891"/>
                  </a:cubicBezTo>
                  <a:cubicBezTo>
                    <a:pt x="745" y="808"/>
                    <a:pt x="687" y="735"/>
                    <a:pt x="622" y="670"/>
                  </a:cubicBezTo>
                  <a:lnTo>
                    <a:pt x="622" y="670"/>
                  </a:lnTo>
                  <a:cubicBezTo>
                    <a:pt x="655" y="697"/>
                    <a:pt x="689" y="722"/>
                    <a:pt x="724" y="746"/>
                  </a:cubicBezTo>
                  <a:cubicBezTo>
                    <a:pt x="756" y="769"/>
                    <a:pt x="788" y="792"/>
                    <a:pt x="820" y="815"/>
                  </a:cubicBezTo>
                  <a:cubicBezTo>
                    <a:pt x="836" y="826"/>
                    <a:pt x="853" y="842"/>
                    <a:pt x="873" y="843"/>
                  </a:cubicBezTo>
                  <a:cubicBezTo>
                    <a:pt x="890" y="845"/>
                    <a:pt x="909" y="834"/>
                    <a:pt x="907" y="815"/>
                  </a:cubicBezTo>
                  <a:cubicBezTo>
                    <a:pt x="906" y="807"/>
                    <a:pt x="902" y="800"/>
                    <a:pt x="897" y="794"/>
                  </a:cubicBezTo>
                  <a:cubicBezTo>
                    <a:pt x="890" y="785"/>
                    <a:pt x="881" y="777"/>
                    <a:pt x="871" y="770"/>
                  </a:cubicBezTo>
                  <a:cubicBezTo>
                    <a:pt x="860" y="763"/>
                    <a:pt x="849" y="757"/>
                    <a:pt x="838" y="751"/>
                  </a:cubicBezTo>
                  <a:cubicBezTo>
                    <a:pt x="814" y="737"/>
                    <a:pt x="789" y="724"/>
                    <a:pt x="764" y="712"/>
                  </a:cubicBezTo>
                  <a:cubicBezTo>
                    <a:pt x="713" y="688"/>
                    <a:pt x="660" y="669"/>
                    <a:pt x="606" y="654"/>
                  </a:cubicBezTo>
                  <a:lnTo>
                    <a:pt x="606" y="654"/>
                  </a:lnTo>
                  <a:cubicBezTo>
                    <a:pt x="566" y="614"/>
                    <a:pt x="524" y="578"/>
                    <a:pt x="482" y="542"/>
                  </a:cubicBezTo>
                  <a:cubicBezTo>
                    <a:pt x="458" y="522"/>
                    <a:pt x="434" y="503"/>
                    <a:pt x="411" y="484"/>
                  </a:cubicBezTo>
                  <a:cubicBezTo>
                    <a:pt x="362" y="444"/>
                    <a:pt x="313" y="404"/>
                    <a:pt x="266" y="361"/>
                  </a:cubicBezTo>
                  <a:lnTo>
                    <a:pt x="266" y="361"/>
                  </a:lnTo>
                  <a:cubicBezTo>
                    <a:pt x="347" y="414"/>
                    <a:pt x="432" y="452"/>
                    <a:pt x="529" y="468"/>
                  </a:cubicBezTo>
                  <a:cubicBezTo>
                    <a:pt x="543" y="470"/>
                    <a:pt x="557" y="472"/>
                    <a:pt x="570" y="469"/>
                  </a:cubicBezTo>
                  <a:cubicBezTo>
                    <a:pt x="583" y="465"/>
                    <a:pt x="595" y="455"/>
                    <a:pt x="598" y="442"/>
                  </a:cubicBezTo>
                  <a:cubicBezTo>
                    <a:pt x="601" y="425"/>
                    <a:pt x="588" y="409"/>
                    <a:pt x="572" y="403"/>
                  </a:cubicBezTo>
                  <a:cubicBezTo>
                    <a:pt x="556" y="396"/>
                    <a:pt x="539" y="397"/>
                    <a:pt x="522" y="397"/>
                  </a:cubicBezTo>
                  <a:cubicBezTo>
                    <a:pt x="473" y="398"/>
                    <a:pt x="423" y="394"/>
                    <a:pt x="375" y="384"/>
                  </a:cubicBezTo>
                  <a:cubicBezTo>
                    <a:pt x="336" y="377"/>
                    <a:pt x="292" y="368"/>
                    <a:pt x="255" y="351"/>
                  </a:cubicBezTo>
                  <a:lnTo>
                    <a:pt x="255" y="351"/>
                  </a:lnTo>
                  <a:cubicBezTo>
                    <a:pt x="213" y="313"/>
                    <a:pt x="174" y="273"/>
                    <a:pt x="138" y="231"/>
                  </a:cubicBezTo>
                  <a:cubicBezTo>
                    <a:pt x="92" y="176"/>
                    <a:pt x="55" y="118"/>
                    <a:pt x="28" y="60"/>
                  </a:cubicBezTo>
                  <a:cubicBezTo>
                    <a:pt x="26" y="54"/>
                    <a:pt x="23" y="48"/>
                    <a:pt x="20" y="42"/>
                  </a:cubicBezTo>
                  <a:cubicBezTo>
                    <a:pt x="14" y="28"/>
                    <a:pt x="9" y="14"/>
                    <a:pt x="4" y="0"/>
                  </a:cubicBezTo>
                  <a:lnTo>
                    <a:pt x="0" y="14"/>
                  </a:lnTo>
                  <a:cubicBezTo>
                    <a:pt x="22" y="75"/>
                    <a:pt x="56" y="137"/>
                    <a:pt x="100" y="197"/>
                  </a:cubicBezTo>
                  <a:lnTo>
                    <a:pt x="100" y="197"/>
                  </a:lnTo>
                  <a:cubicBezTo>
                    <a:pt x="99" y="218"/>
                    <a:pt x="101" y="246"/>
                    <a:pt x="103" y="267"/>
                  </a:cubicBezTo>
                  <a:cubicBezTo>
                    <a:pt x="106" y="294"/>
                    <a:pt x="109" y="321"/>
                    <a:pt x="114" y="348"/>
                  </a:cubicBezTo>
                  <a:cubicBezTo>
                    <a:pt x="124" y="400"/>
                    <a:pt x="139" y="452"/>
                    <a:pt x="159" y="502"/>
                  </a:cubicBezTo>
                  <a:cubicBezTo>
                    <a:pt x="164" y="514"/>
                    <a:pt x="169" y="527"/>
                    <a:pt x="179" y="537"/>
                  </a:cubicBezTo>
                  <a:cubicBezTo>
                    <a:pt x="188" y="547"/>
                    <a:pt x="202" y="553"/>
                    <a:pt x="215" y="550"/>
                  </a:cubicBezTo>
                  <a:cubicBezTo>
                    <a:pt x="236" y="544"/>
                    <a:pt x="243" y="517"/>
                    <a:pt x="243" y="496"/>
                  </a:cubicBezTo>
                  <a:cubicBezTo>
                    <a:pt x="241" y="443"/>
                    <a:pt x="216" y="395"/>
                    <a:pt x="190" y="348"/>
                  </a:cubicBezTo>
                  <a:cubicBezTo>
                    <a:pt x="175" y="320"/>
                    <a:pt x="160" y="290"/>
                    <a:pt x="141" y="260"/>
                  </a:cubicBezTo>
                  <a:cubicBezTo>
                    <a:pt x="136" y="251"/>
                    <a:pt x="127" y="235"/>
                    <a:pt x="119" y="220"/>
                  </a:cubicBezTo>
                  <a:cubicBezTo>
                    <a:pt x="123" y="226"/>
                    <a:pt x="127" y="231"/>
                    <a:pt x="131" y="236"/>
                  </a:cubicBezTo>
                  <a:cubicBezTo>
                    <a:pt x="194" y="311"/>
                    <a:pt x="267" y="376"/>
                    <a:pt x="342" y="438"/>
                  </a:cubicBezTo>
                  <a:cubicBezTo>
                    <a:pt x="348" y="453"/>
                    <a:pt x="352" y="468"/>
                    <a:pt x="356" y="485"/>
                  </a:cubicBezTo>
                  <a:cubicBezTo>
                    <a:pt x="374" y="561"/>
                    <a:pt x="372" y="643"/>
                    <a:pt x="398" y="717"/>
                  </a:cubicBezTo>
                  <a:cubicBezTo>
                    <a:pt x="403" y="732"/>
                    <a:pt x="410" y="747"/>
                    <a:pt x="422" y="758"/>
                  </a:cubicBezTo>
                  <a:cubicBezTo>
                    <a:pt x="435" y="768"/>
                    <a:pt x="454" y="771"/>
                    <a:pt x="467" y="761"/>
                  </a:cubicBezTo>
                  <a:cubicBezTo>
                    <a:pt x="474" y="755"/>
                    <a:pt x="478" y="746"/>
                    <a:pt x="479" y="737"/>
                  </a:cubicBezTo>
                  <a:cubicBezTo>
                    <a:pt x="480" y="728"/>
                    <a:pt x="479" y="719"/>
                    <a:pt x="477" y="710"/>
                  </a:cubicBezTo>
                  <a:cubicBezTo>
                    <a:pt x="473" y="686"/>
                    <a:pt x="467" y="663"/>
                    <a:pt x="460" y="640"/>
                  </a:cubicBezTo>
                  <a:cubicBezTo>
                    <a:pt x="447" y="600"/>
                    <a:pt x="430" y="561"/>
                    <a:pt x="409" y="524"/>
                  </a:cubicBezTo>
                  <a:cubicBezTo>
                    <a:pt x="399" y="506"/>
                    <a:pt x="387" y="489"/>
                    <a:pt x="375" y="472"/>
                  </a:cubicBezTo>
                  <a:cubicBezTo>
                    <a:pt x="370" y="466"/>
                    <a:pt x="366" y="461"/>
                    <a:pt x="361" y="455"/>
                  </a:cubicBezTo>
                  <a:lnTo>
                    <a:pt x="361" y="455"/>
                  </a:lnTo>
                  <a:cubicBezTo>
                    <a:pt x="376" y="467"/>
                    <a:pt x="390" y="479"/>
                    <a:pt x="405" y="491"/>
                  </a:cubicBezTo>
                  <a:cubicBezTo>
                    <a:pt x="429" y="510"/>
                    <a:pt x="453" y="530"/>
                    <a:pt x="476" y="549"/>
                  </a:cubicBezTo>
                  <a:cubicBezTo>
                    <a:pt x="500" y="569"/>
                    <a:pt x="524" y="590"/>
                    <a:pt x="547" y="611"/>
                  </a:cubicBezTo>
                  <a:lnTo>
                    <a:pt x="547" y="611"/>
                  </a:lnTo>
                  <a:cubicBezTo>
                    <a:pt x="550" y="618"/>
                    <a:pt x="557" y="634"/>
                    <a:pt x="561" y="648"/>
                  </a:cubicBezTo>
                  <a:cubicBezTo>
                    <a:pt x="575" y="698"/>
                    <a:pt x="574" y="728"/>
                    <a:pt x="575" y="766"/>
                  </a:cubicBezTo>
                  <a:cubicBezTo>
                    <a:pt x="576" y="826"/>
                    <a:pt x="571" y="886"/>
                    <a:pt x="580" y="945"/>
                  </a:cubicBezTo>
                  <a:cubicBezTo>
                    <a:pt x="582" y="960"/>
                    <a:pt x="585" y="974"/>
                    <a:pt x="593" y="986"/>
                  </a:cubicBezTo>
                  <a:cubicBezTo>
                    <a:pt x="601" y="998"/>
                    <a:pt x="616" y="1007"/>
                    <a:pt x="630" y="1005"/>
                  </a:cubicBezTo>
                  <a:cubicBezTo>
                    <a:pt x="642" y="1003"/>
                    <a:pt x="652" y="994"/>
                    <a:pt x="657" y="983"/>
                  </a:cubicBezTo>
                  <a:cubicBezTo>
                    <a:pt x="663" y="973"/>
                    <a:pt x="665" y="960"/>
                    <a:pt x="666" y="949"/>
                  </a:cubicBezTo>
                  <a:cubicBezTo>
                    <a:pt x="671" y="909"/>
                    <a:pt x="669" y="869"/>
                    <a:pt x="662" y="830"/>
                  </a:cubicBezTo>
                  <a:cubicBezTo>
                    <a:pt x="650" y="762"/>
                    <a:pt x="622" y="697"/>
                    <a:pt x="581" y="642"/>
                  </a:cubicBezTo>
                  <a:cubicBezTo>
                    <a:pt x="659" y="715"/>
                    <a:pt x="730" y="798"/>
                    <a:pt x="779" y="895"/>
                  </a:cubicBezTo>
                  <a:cubicBezTo>
                    <a:pt x="782" y="900"/>
                    <a:pt x="784" y="905"/>
                    <a:pt x="786" y="910"/>
                  </a:cubicBezTo>
                  <a:lnTo>
                    <a:pt x="786" y="910"/>
                  </a:lnTo>
                  <a:cubicBezTo>
                    <a:pt x="786" y="956"/>
                    <a:pt x="780" y="998"/>
                    <a:pt x="755" y="1038"/>
                  </a:cubicBezTo>
                  <a:cubicBezTo>
                    <a:pt x="730" y="1080"/>
                    <a:pt x="690" y="1112"/>
                    <a:pt x="644" y="1129"/>
                  </a:cubicBezTo>
                  <a:cubicBezTo>
                    <a:pt x="632" y="1133"/>
                    <a:pt x="618" y="1136"/>
                    <a:pt x="607" y="1143"/>
                  </a:cubicBezTo>
                  <a:cubicBezTo>
                    <a:pt x="595" y="1149"/>
                    <a:pt x="585" y="1161"/>
                    <a:pt x="583" y="1174"/>
                  </a:cubicBezTo>
                  <a:cubicBezTo>
                    <a:pt x="580" y="1195"/>
                    <a:pt x="601" y="1214"/>
                    <a:pt x="622" y="1217"/>
                  </a:cubicBezTo>
                  <a:cubicBezTo>
                    <a:pt x="644" y="1219"/>
                    <a:pt x="665" y="1209"/>
                    <a:pt x="682" y="1197"/>
                  </a:cubicBezTo>
                  <a:cubicBezTo>
                    <a:pt x="729" y="1166"/>
                    <a:pt x="766" y="1119"/>
                    <a:pt x="784" y="1066"/>
                  </a:cubicBezTo>
                  <a:cubicBezTo>
                    <a:pt x="799" y="1023"/>
                    <a:pt x="804" y="972"/>
                    <a:pt x="794" y="927"/>
                  </a:cubicBezTo>
                  <a:cubicBezTo>
                    <a:pt x="818" y="983"/>
                    <a:pt x="829" y="1037"/>
                    <a:pt x="827" y="1086"/>
                  </a:cubicBezTo>
                  <a:cubicBezTo>
                    <a:pt x="824" y="1153"/>
                    <a:pt x="793" y="1216"/>
                    <a:pt x="745" y="1250"/>
                  </a:cubicBezTo>
                  <a:cubicBezTo>
                    <a:pt x="679" y="1274"/>
                    <a:pt x="607" y="1259"/>
                    <a:pt x="543" y="1285"/>
                  </a:cubicBezTo>
                  <a:cubicBezTo>
                    <a:pt x="533" y="1289"/>
                    <a:pt x="523" y="1294"/>
                    <a:pt x="517" y="1303"/>
                  </a:cubicBezTo>
                  <a:cubicBezTo>
                    <a:pt x="510" y="1311"/>
                    <a:pt x="507" y="1323"/>
                    <a:pt x="511" y="1333"/>
                  </a:cubicBezTo>
                  <a:cubicBezTo>
                    <a:pt x="519" y="1350"/>
                    <a:pt x="543" y="1351"/>
                    <a:pt x="561" y="1348"/>
                  </a:cubicBezTo>
                  <a:cubicBezTo>
                    <a:pt x="598" y="1343"/>
                    <a:pt x="634" y="1330"/>
                    <a:pt x="667" y="1313"/>
                  </a:cubicBezTo>
                  <a:cubicBezTo>
                    <a:pt x="689" y="1302"/>
                    <a:pt x="724" y="1283"/>
                    <a:pt x="743" y="1262"/>
                  </a:cubicBezTo>
                  <a:cubicBezTo>
                    <a:pt x="744" y="1262"/>
                    <a:pt x="744" y="1262"/>
                    <a:pt x="744" y="1261"/>
                  </a:cubicBezTo>
                  <a:cubicBezTo>
                    <a:pt x="798" y="1226"/>
                    <a:pt x="832" y="1160"/>
                    <a:pt x="836" y="1086"/>
                  </a:cubicBezTo>
                  <a:cubicBezTo>
                    <a:pt x="836" y="1072"/>
                    <a:pt x="836" y="1058"/>
                    <a:pt x="834" y="1044"/>
                  </a:cubicBezTo>
                  <a:cubicBezTo>
                    <a:pt x="837" y="1053"/>
                    <a:pt x="840" y="1063"/>
                    <a:pt x="842" y="1069"/>
                  </a:cubicBezTo>
                  <a:cubicBezTo>
                    <a:pt x="850" y="1094"/>
                    <a:pt x="859" y="1119"/>
                    <a:pt x="867" y="1144"/>
                  </a:cubicBezTo>
                  <a:cubicBezTo>
                    <a:pt x="884" y="1193"/>
                    <a:pt x="901" y="1242"/>
                    <a:pt x="919" y="1290"/>
                  </a:cubicBezTo>
                  <a:cubicBezTo>
                    <a:pt x="924" y="1303"/>
                    <a:pt x="930" y="1317"/>
                    <a:pt x="939" y="1328"/>
                  </a:cubicBezTo>
                  <a:cubicBezTo>
                    <a:pt x="949" y="1339"/>
                    <a:pt x="964" y="1346"/>
                    <a:pt x="978" y="1342"/>
                  </a:cubicBezTo>
                  <a:cubicBezTo>
                    <a:pt x="992" y="1338"/>
                    <a:pt x="1002" y="1322"/>
                    <a:pt x="1003" y="1307"/>
                  </a:cubicBezTo>
                  <a:cubicBezTo>
                    <a:pt x="1005" y="1292"/>
                    <a:pt x="1000" y="1277"/>
                    <a:pt x="995" y="1263"/>
                  </a:cubicBezTo>
                  <a:lnTo>
                    <a:pt x="994" y="1262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23"/>
            <p:cNvSpPr/>
            <p:nvPr/>
          </p:nvSpPr>
          <p:spPr>
            <a:xfrm rot="-1178135">
              <a:off x="242538" y="4773229"/>
              <a:ext cx="594596" cy="312711"/>
            </a:xfrm>
            <a:custGeom>
              <a:avLst/>
              <a:gdLst/>
              <a:ahLst/>
              <a:cxnLst/>
              <a:rect l="l" t="t" r="r" b="b"/>
              <a:pathLst>
                <a:path w="1192" h="625" extrusionOk="0">
                  <a:moveTo>
                    <a:pt x="1173" y="11"/>
                  </a:moveTo>
                  <a:cubicBezTo>
                    <a:pt x="948" y="32"/>
                    <a:pt x="738" y="102"/>
                    <a:pt x="551" y="229"/>
                  </a:cubicBezTo>
                  <a:cubicBezTo>
                    <a:pt x="467" y="269"/>
                    <a:pt x="385" y="316"/>
                    <a:pt x="306" y="367"/>
                  </a:cubicBezTo>
                  <a:lnTo>
                    <a:pt x="305" y="367"/>
                  </a:lnTo>
                  <a:cubicBezTo>
                    <a:pt x="417" y="268"/>
                    <a:pt x="511" y="151"/>
                    <a:pt x="582" y="20"/>
                  </a:cubicBezTo>
                  <a:cubicBezTo>
                    <a:pt x="588" y="11"/>
                    <a:pt x="579" y="0"/>
                    <a:pt x="568" y="3"/>
                  </a:cubicBezTo>
                  <a:cubicBezTo>
                    <a:pt x="466" y="34"/>
                    <a:pt x="371" y="86"/>
                    <a:pt x="302" y="166"/>
                  </a:cubicBezTo>
                  <a:cubicBezTo>
                    <a:pt x="228" y="251"/>
                    <a:pt x="173" y="360"/>
                    <a:pt x="158" y="472"/>
                  </a:cubicBezTo>
                  <a:lnTo>
                    <a:pt x="158" y="472"/>
                  </a:lnTo>
                  <a:cubicBezTo>
                    <a:pt x="103" y="514"/>
                    <a:pt x="51" y="559"/>
                    <a:pt x="1" y="606"/>
                  </a:cubicBezTo>
                  <a:lnTo>
                    <a:pt x="0" y="624"/>
                  </a:lnTo>
                  <a:cubicBezTo>
                    <a:pt x="156" y="476"/>
                    <a:pt x="334" y="351"/>
                    <a:pt x="526" y="254"/>
                  </a:cubicBezTo>
                  <a:lnTo>
                    <a:pt x="526" y="254"/>
                  </a:lnTo>
                  <a:cubicBezTo>
                    <a:pt x="762" y="260"/>
                    <a:pt x="998" y="179"/>
                    <a:pt x="1182" y="32"/>
                  </a:cubicBezTo>
                  <a:cubicBezTo>
                    <a:pt x="1191" y="25"/>
                    <a:pt x="1185" y="10"/>
                    <a:pt x="1173" y="1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23"/>
            <p:cNvSpPr/>
            <p:nvPr/>
          </p:nvSpPr>
          <p:spPr>
            <a:xfrm rot="10800000">
              <a:off x="-79725" y="4476748"/>
              <a:ext cx="9395175" cy="760749"/>
            </a:xfrm>
            <a:custGeom>
              <a:avLst/>
              <a:gdLst/>
              <a:ahLst/>
              <a:cxnLst/>
              <a:rect l="l" t="t" r="r" b="b"/>
              <a:pathLst>
                <a:path w="1584" h="431" extrusionOk="0">
                  <a:moveTo>
                    <a:pt x="10" y="196"/>
                  </a:moveTo>
                  <a:cubicBezTo>
                    <a:pt x="17" y="337"/>
                    <a:pt x="162" y="430"/>
                    <a:pt x="293" y="375"/>
                  </a:cubicBezTo>
                  <a:cubicBezTo>
                    <a:pt x="294" y="375"/>
                    <a:pt x="295" y="374"/>
                    <a:pt x="296" y="374"/>
                  </a:cubicBezTo>
                  <a:cubicBezTo>
                    <a:pt x="383" y="337"/>
                    <a:pt x="463" y="285"/>
                    <a:pt x="552" y="253"/>
                  </a:cubicBezTo>
                  <a:cubicBezTo>
                    <a:pt x="615" y="231"/>
                    <a:pt x="681" y="219"/>
                    <a:pt x="748" y="217"/>
                  </a:cubicBezTo>
                  <a:cubicBezTo>
                    <a:pt x="879" y="215"/>
                    <a:pt x="1008" y="255"/>
                    <a:pt x="1138" y="246"/>
                  </a:cubicBezTo>
                  <a:cubicBezTo>
                    <a:pt x="1221" y="240"/>
                    <a:pt x="1301" y="215"/>
                    <a:pt x="1379" y="185"/>
                  </a:cubicBezTo>
                  <a:cubicBezTo>
                    <a:pt x="1469" y="150"/>
                    <a:pt x="1567" y="95"/>
                    <a:pt x="1583" y="0"/>
                  </a:cubicBezTo>
                  <a:lnTo>
                    <a:pt x="0" y="0"/>
                  </a:lnTo>
                  <a:lnTo>
                    <a:pt x="10" y="196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0" name="Google Shape;850;p23"/>
          <p:cNvGrpSpPr/>
          <p:nvPr/>
        </p:nvGrpSpPr>
        <p:grpSpPr>
          <a:xfrm>
            <a:off x="-8" y="5875678"/>
            <a:ext cx="12020117" cy="1107660"/>
            <a:chOff x="-6" y="4406758"/>
            <a:chExt cx="9037446" cy="830745"/>
          </a:xfrm>
        </p:grpSpPr>
        <p:grpSp>
          <p:nvGrpSpPr>
            <p:cNvPr id="851" name="Google Shape;851;p23"/>
            <p:cNvGrpSpPr/>
            <p:nvPr/>
          </p:nvGrpSpPr>
          <p:grpSpPr>
            <a:xfrm>
              <a:off x="8746326" y="4406758"/>
              <a:ext cx="291114" cy="830745"/>
              <a:chOff x="2854835" y="335925"/>
              <a:chExt cx="170053" cy="485277"/>
            </a:xfrm>
          </p:grpSpPr>
          <p:sp>
            <p:nvSpPr>
              <p:cNvPr id="852" name="Google Shape;852;p23"/>
              <p:cNvSpPr/>
              <p:nvPr/>
            </p:nvSpPr>
            <p:spPr>
              <a:xfrm>
                <a:off x="2854835" y="335925"/>
                <a:ext cx="118900" cy="107839"/>
              </a:xfrm>
              <a:custGeom>
                <a:avLst/>
                <a:gdLst/>
                <a:ahLst/>
                <a:cxnLst/>
                <a:rect l="l" t="t" r="r" b="b"/>
                <a:pathLst>
                  <a:path w="379" h="342" extrusionOk="0">
                    <a:moveTo>
                      <a:pt x="374" y="221"/>
                    </a:moveTo>
                    <a:cubicBezTo>
                      <a:pt x="370" y="233"/>
                      <a:pt x="363" y="243"/>
                      <a:pt x="354" y="253"/>
                    </a:cubicBezTo>
                    <a:cubicBezTo>
                      <a:pt x="340" y="269"/>
                      <a:pt x="320" y="282"/>
                      <a:pt x="298" y="292"/>
                    </a:cubicBezTo>
                    <a:cubicBezTo>
                      <a:pt x="276" y="303"/>
                      <a:pt x="252" y="312"/>
                      <a:pt x="230" y="320"/>
                    </a:cubicBezTo>
                    <a:cubicBezTo>
                      <a:pt x="227" y="322"/>
                      <a:pt x="223" y="323"/>
                      <a:pt x="220" y="325"/>
                    </a:cubicBezTo>
                    <a:cubicBezTo>
                      <a:pt x="188" y="337"/>
                      <a:pt x="152" y="341"/>
                      <a:pt x="118" y="335"/>
                    </a:cubicBezTo>
                    <a:cubicBezTo>
                      <a:pt x="107" y="333"/>
                      <a:pt x="96" y="331"/>
                      <a:pt x="86" y="327"/>
                    </a:cubicBezTo>
                    <a:cubicBezTo>
                      <a:pt x="84" y="326"/>
                      <a:pt x="82" y="325"/>
                      <a:pt x="80" y="325"/>
                    </a:cubicBezTo>
                    <a:cubicBezTo>
                      <a:pt x="78" y="324"/>
                      <a:pt x="75" y="323"/>
                      <a:pt x="73" y="322"/>
                    </a:cubicBezTo>
                    <a:cubicBezTo>
                      <a:pt x="45" y="309"/>
                      <a:pt x="20" y="288"/>
                      <a:pt x="10" y="259"/>
                    </a:cubicBezTo>
                    <a:cubicBezTo>
                      <a:pt x="0" y="228"/>
                      <a:pt x="13" y="187"/>
                      <a:pt x="45" y="176"/>
                    </a:cubicBezTo>
                    <a:cubicBezTo>
                      <a:pt x="20" y="137"/>
                      <a:pt x="29" y="82"/>
                      <a:pt x="62" y="50"/>
                    </a:cubicBezTo>
                    <a:cubicBezTo>
                      <a:pt x="95" y="18"/>
                      <a:pt x="150" y="13"/>
                      <a:pt x="188" y="39"/>
                    </a:cubicBezTo>
                    <a:cubicBezTo>
                      <a:pt x="204" y="12"/>
                      <a:pt x="247" y="0"/>
                      <a:pt x="277" y="10"/>
                    </a:cubicBezTo>
                    <a:cubicBezTo>
                      <a:pt x="307" y="19"/>
                      <a:pt x="329" y="47"/>
                      <a:pt x="339" y="77"/>
                    </a:cubicBezTo>
                    <a:cubicBezTo>
                      <a:pt x="344" y="93"/>
                      <a:pt x="345" y="110"/>
                      <a:pt x="344" y="126"/>
                    </a:cubicBezTo>
                    <a:cubicBezTo>
                      <a:pt x="344" y="128"/>
                      <a:pt x="344" y="131"/>
                      <a:pt x="344" y="133"/>
                    </a:cubicBezTo>
                    <a:cubicBezTo>
                      <a:pt x="343" y="145"/>
                      <a:pt x="341" y="158"/>
                      <a:pt x="337" y="170"/>
                    </a:cubicBezTo>
                    <a:cubicBezTo>
                      <a:pt x="350" y="166"/>
                      <a:pt x="365" y="174"/>
                      <a:pt x="371" y="184"/>
                    </a:cubicBezTo>
                    <a:cubicBezTo>
                      <a:pt x="378" y="195"/>
                      <a:pt x="378" y="209"/>
                      <a:pt x="374" y="22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23"/>
              <p:cNvSpPr/>
              <p:nvPr/>
            </p:nvSpPr>
            <p:spPr>
              <a:xfrm>
                <a:off x="2871425" y="364958"/>
                <a:ext cx="91249" cy="74658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36" extrusionOk="0">
                    <a:moveTo>
                      <a:pt x="290" y="41"/>
                    </a:moveTo>
                    <a:cubicBezTo>
                      <a:pt x="266" y="39"/>
                      <a:pt x="242" y="48"/>
                      <a:pt x="226" y="66"/>
                    </a:cubicBezTo>
                    <a:cubicBezTo>
                      <a:pt x="225" y="67"/>
                      <a:pt x="224" y="67"/>
                      <a:pt x="223" y="67"/>
                    </a:cubicBezTo>
                    <a:cubicBezTo>
                      <a:pt x="222" y="67"/>
                      <a:pt x="221" y="66"/>
                      <a:pt x="221" y="65"/>
                    </a:cubicBezTo>
                    <a:cubicBezTo>
                      <a:pt x="211" y="39"/>
                      <a:pt x="188" y="18"/>
                      <a:pt x="162" y="13"/>
                    </a:cubicBezTo>
                    <a:cubicBezTo>
                      <a:pt x="135" y="7"/>
                      <a:pt x="105" y="18"/>
                      <a:pt x="89" y="39"/>
                    </a:cubicBezTo>
                    <a:cubicBezTo>
                      <a:pt x="72" y="62"/>
                      <a:pt x="71" y="97"/>
                      <a:pt x="86" y="117"/>
                    </a:cubicBezTo>
                    <a:cubicBezTo>
                      <a:pt x="87" y="118"/>
                      <a:pt x="87" y="119"/>
                      <a:pt x="87" y="121"/>
                    </a:cubicBezTo>
                    <a:cubicBezTo>
                      <a:pt x="86" y="122"/>
                      <a:pt x="85" y="122"/>
                      <a:pt x="84" y="122"/>
                    </a:cubicBezTo>
                    <a:cubicBezTo>
                      <a:pt x="62" y="119"/>
                      <a:pt x="40" y="128"/>
                      <a:pt x="26" y="144"/>
                    </a:cubicBezTo>
                    <a:cubicBezTo>
                      <a:pt x="12" y="161"/>
                      <a:pt x="7" y="185"/>
                      <a:pt x="13" y="205"/>
                    </a:cubicBezTo>
                    <a:cubicBezTo>
                      <a:pt x="16" y="216"/>
                      <a:pt x="23" y="227"/>
                      <a:pt x="32" y="235"/>
                    </a:cubicBezTo>
                    <a:cubicBezTo>
                      <a:pt x="30" y="234"/>
                      <a:pt x="28" y="233"/>
                      <a:pt x="26" y="233"/>
                    </a:cubicBezTo>
                    <a:cubicBezTo>
                      <a:pt x="23" y="232"/>
                      <a:pt x="21" y="230"/>
                      <a:pt x="18" y="229"/>
                    </a:cubicBezTo>
                    <a:cubicBezTo>
                      <a:pt x="13" y="223"/>
                      <a:pt x="9" y="215"/>
                      <a:pt x="7" y="207"/>
                    </a:cubicBezTo>
                    <a:cubicBezTo>
                      <a:pt x="0" y="184"/>
                      <a:pt x="6" y="158"/>
                      <a:pt x="21" y="140"/>
                    </a:cubicBezTo>
                    <a:cubicBezTo>
                      <a:pt x="35" y="124"/>
                      <a:pt x="56" y="115"/>
                      <a:pt x="78" y="115"/>
                    </a:cubicBezTo>
                    <a:cubicBezTo>
                      <a:pt x="64" y="92"/>
                      <a:pt x="67" y="58"/>
                      <a:pt x="84" y="35"/>
                    </a:cubicBezTo>
                    <a:cubicBezTo>
                      <a:pt x="101" y="12"/>
                      <a:pt x="134" y="0"/>
                      <a:pt x="163" y="6"/>
                    </a:cubicBezTo>
                    <a:cubicBezTo>
                      <a:pt x="189" y="12"/>
                      <a:pt x="213" y="32"/>
                      <a:pt x="224" y="58"/>
                    </a:cubicBezTo>
                    <a:cubicBezTo>
                      <a:pt x="241" y="41"/>
                      <a:pt x="265" y="32"/>
                      <a:pt x="290" y="34"/>
                    </a:cubicBezTo>
                    <a:cubicBezTo>
                      <a:pt x="290" y="36"/>
                      <a:pt x="290" y="39"/>
                      <a:pt x="290" y="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23"/>
              <p:cNvSpPr/>
              <p:nvPr/>
            </p:nvSpPr>
            <p:spPr>
              <a:xfrm>
                <a:off x="2890781" y="409200"/>
                <a:ext cx="58067" cy="35946"/>
              </a:xfrm>
              <a:custGeom>
                <a:avLst/>
                <a:gdLst/>
                <a:ahLst/>
                <a:cxnLst/>
                <a:rect l="l" t="t" r="r" b="b"/>
                <a:pathLst>
                  <a:path w="186" h="116" extrusionOk="0">
                    <a:moveTo>
                      <a:pt x="115" y="88"/>
                    </a:moveTo>
                    <a:cubicBezTo>
                      <a:pt x="90" y="105"/>
                      <a:pt x="61" y="114"/>
                      <a:pt x="31" y="115"/>
                    </a:cubicBezTo>
                    <a:cubicBezTo>
                      <a:pt x="24" y="115"/>
                      <a:pt x="17" y="115"/>
                      <a:pt x="11" y="112"/>
                    </a:cubicBezTo>
                    <a:cubicBezTo>
                      <a:pt x="5" y="108"/>
                      <a:pt x="0" y="101"/>
                      <a:pt x="2" y="95"/>
                    </a:cubicBezTo>
                    <a:cubicBezTo>
                      <a:pt x="4" y="87"/>
                      <a:pt x="13" y="83"/>
                      <a:pt x="21" y="81"/>
                    </a:cubicBezTo>
                    <a:cubicBezTo>
                      <a:pt x="39" y="76"/>
                      <a:pt x="58" y="76"/>
                      <a:pt x="76" y="78"/>
                    </a:cubicBezTo>
                    <a:cubicBezTo>
                      <a:pt x="66" y="63"/>
                      <a:pt x="58" y="42"/>
                      <a:pt x="58" y="24"/>
                    </a:cubicBezTo>
                    <a:cubicBezTo>
                      <a:pt x="58" y="17"/>
                      <a:pt x="59" y="8"/>
                      <a:pt x="66" y="4"/>
                    </a:cubicBezTo>
                    <a:cubicBezTo>
                      <a:pt x="73" y="0"/>
                      <a:pt x="82" y="3"/>
                      <a:pt x="89" y="9"/>
                    </a:cubicBezTo>
                    <a:cubicBezTo>
                      <a:pt x="107" y="22"/>
                      <a:pt x="118" y="44"/>
                      <a:pt x="117" y="67"/>
                    </a:cubicBezTo>
                    <a:cubicBezTo>
                      <a:pt x="129" y="56"/>
                      <a:pt x="146" y="47"/>
                      <a:pt x="162" y="44"/>
                    </a:cubicBezTo>
                    <a:cubicBezTo>
                      <a:pt x="170" y="42"/>
                      <a:pt x="180" y="43"/>
                      <a:pt x="183" y="50"/>
                    </a:cubicBezTo>
                    <a:cubicBezTo>
                      <a:pt x="185" y="54"/>
                      <a:pt x="184" y="59"/>
                      <a:pt x="181" y="63"/>
                    </a:cubicBezTo>
                    <a:cubicBezTo>
                      <a:pt x="179" y="67"/>
                      <a:pt x="175" y="70"/>
                      <a:pt x="171" y="72"/>
                    </a:cubicBezTo>
                    <a:cubicBezTo>
                      <a:pt x="155" y="82"/>
                      <a:pt x="134" y="87"/>
                      <a:pt x="115" y="8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23"/>
              <p:cNvSpPr/>
              <p:nvPr/>
            </p:nvSpPr>
            <p:spPr>
              <a:xfrm>
                <a:off x="2926727" y="435468"/>
                <a:ext cx="98161" cy="385733"/>
              </a:xfrm>
              <a:custGeom>
                <a:avLst/>
                <a:gdLst/>
                <a:ahLst/>
                <a:cxnLst/>
                <a:rect l="l" t="t" r="r" b="b"/>
                <a:pathLst>
                  <a:path w="312" h="1232" extrusionOk="0">
                    <a:moveTo>
                      <a:pt x="0" y="0"/>
                    </a:moveTo>
                    <a:cubicBezTo>
                      <a:pt x="133" y="402"/>
                      <a:pt x="237" y="814"/>
                      <a:pt x="311" y="123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56" name="Google Shape;856;p23"/>
            <p:cNvGrpSpPr/>
            <p:nvPr/>
          </p:nvGrpSpPr>
          <p:grpSpPr>
            <a:xfrm>
              <a:off x="8632720" y="4584266"/>
              <a:ext cx="388153" cy="653233"/>
              <a:chOff x="2788472" y="439616"/>
              <a:chExt cx="226738" cy="381584"/>
            </a:xfrm>
          </p:grpSpPr>
          <p:sp>
            <p:nvSpPr>
              <p:cNvPr id="857" name="Google Shape;857;p23"/>
              <p:cNvSpPr/>
              <p:nvPr/>
            </p:nvSpPr>
            <p:spPr>
              <a:xfrm>
                <a:off x="2788472" y="439616"/>
                <a:ext cx="116134" cy="113369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61" extrusionOk="0">
                    <a:moveTo>
                      <a:pt x="371" y="172"/>
                    </a:moveTo>
                    <a:cubicBezTo>
                      <a:pt x="371" y="184"/>
                      <a:pt x="367" y="197"/>
                      <a:pt x="362" y="208"/>
                    </a:cubicBezTo>
                    <a:cubicBezTo>
                      <a:pt x="353" y="228"/>
                      <a:pt x="337" y="246"/>
                      <a:pt x="320" y="263"/>
                    </a:cubicBezTo>
                    <a:cubicBezTo>
                      <a:pt x="302" y="280"/>
                      <a:pt x="282" y="295"/>
                      <a:pt x="264" y="310"/>
                    </a:cubicBezTo>
                    <a:cubicBezTo>
                      <a:pt x="261" y="312"/>
                      <a:pt x="258" y="315"/>
                      <a:pt x="255" y="317"/>
                    </a:cubicBezTo>
                    <a:cubicBezTo>
                      <a:pt x="228" y="339"/>
                      <a:pt x="195" y="353"/>
                      <a:pt x="161" y="358"/>
                    </a:cubicBezTo>
                    <a:cubicBezTo>
                      <a:pt x="150" y="359"/>
                      <a:pt x="139" y="360"/>
                      <a:pt x="128" y="360"/>
                    </a:cubicBezTo>
                    <a:cubicBezTo>
                      <a:pt x="126" y="360"/>
                      <a:pt x="124" y="359"/>
                      <a:pt x="122" y="359"/>
                    </a:cubicBezTo>
                    <a:cubicBezTo>
                      <a:pt x="119" y="359"/>
                      <a:pt x="117" y="359"/>
                      <a:pt x="114" y="358"/>
                    </a:cubicBezTo>
                    <a:cubicBezTo>
                      <a:pt x="83" y="355"/>
                      <a:pt x="53" y="342"/>
                      <a:pt x="35" y="317"/>
                    </a:cubicBezTo>
                    <a:cubicBezTo>
                      <a:pt x="16" y="291"/>
                      <a:pt x="16" y="248"/>
                      <a:pt x="43" y="228"/>
                    </a:cubicBezTo>
                    <a:cubicBezTo>
                      <a:pt x="8" y="199"/>
                      <a:pt x="0" y="143"/>
                      <a:pt x="22" y="103"/>
                    </a:cubicBezTo>
                    <a:cubicBezTo>
                      <a:pt x="43" y="63"/>
                      <a:pt x="95" y="41"/>
                      <a:pt x="138" y="54"/>
                    </a:cubicBezTo>
                    <a:cubicBezTo>
                      <a:pt x="145" y="23"/>
                      <a:pt x="182" y="0"/>
                      <a:pt x="214" y="0"/>
                    </a:cubicBezTo>
                    <a:cubicBezTo>
                      <a:pt x="246" y="0"/>
                      <a:pt x="275" y="19"/>
                      <a:pt x="293" y="44"/>
                    </a:cubicBezTo>
                    <a:cubicBezTo>
                      <a:pt x="303" y="58"/>
                      <a:pt x="310" y="74"/>
                      <a:pt x="314" y="90"/>
                    </a:cubicBezTo>
                    <a:cubicBezTo>
                      <a:pt x="314" y="92"/>
                      <a:pt x="315" y="94"/>
                      <a:pt x="315" y="96"/>
                    </a:cubicBezTo>
                    <a:cubicBezTo>
                      <a:pt x="318" y="109"/>
                      <a:pt x="320" y="121"/>
                      <a:pt x="320" y="134"/>
                    </a:cubicBezTo>
                    <a:cubicBezTo>
                      <a:pt x="331" y="127"/>
                      <a:pt x="347" y="128"/>
                      <a:pt x="357" y="137"/>
                    </a:cubicBezTo>
                    <a:cubicBezTo>
                      <a:pt x="366" y="145"/>
                      <a:pt x="371" y="159"/>
                      <a:pt x="371" y="171"/>
                    </a:cubicBezTo>
                    <a:lnTo>
                      <a:pt x="371" y="172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23"/>
              <p:cNvSpPr/>
              <p:nvPr/>
            </p:nvSpPr>
            <p:spPr>
              <a:xfrm>
                <a:off x="2813358" y="468650"/>
                <a:ext cx="74658" cy="84335"/>
              </a:xfrm>
              <a:custGeom>
                <a:avLst/>
                <a:gdLst/>
                <a:ahLst/>
                <a:cxnLst/>
                <a:rect l="l" t="t" r="r" b="b"/>
                <a:pathLst>
                  <a:path w="237" h="270" extrusionOk="0">
                    <a:moveTo>
                      <a:pt x="236" y="6"/>
                    </a:moveTo>
                    <a:cubicBezTo>
                      <a:pt x="212" y="12"/>
                      <a:pt x="192" y="28"/>
                      <a:pt x="182" y="50"/>
                    </a:cubicBezTo>
                    <a:cubicBezTo>
                      <a:pt x="182" y="51"/>
                      <a:pt x="181" y="51"/>
                      <a:pt x="180" y="52"/>
                    </a:cubicBezTo>
                    <a:cubicBezTo>
                      <a:pt x="178" y="52"/>
                      <a:pt x="177" y="51"/>
                      <a:pt x="177" y="51"/>
                    </a:cubicBezTo>
                    <a:cubicBezTo>
                      <a:pt x="160" y="28"/>
                      <a:pt x="131" y="16"/>
                      <a:pt x="105" y="18"/>
                    </a:cubicBezTo>
                    <a:cubicBezTo>
                      <a:pt x="78" y="21"/>
                      <a:pt x="52" y="40"/>
                      <a:pt x="44" y="65"/>
                    </a:cubicBezTo>
                    <a:cubicBezTo>
                      <a:pt x="35" y="92"/>
                      <a:pt x="44" y="126"/>
                      <a:pt x="65" y="140"/>
                    </a:cubicBezTo>
                    <a:cubicBezTo>
                      <a:pt x="66" y="141"/>
                      <a:pt x="67" y="143"/>
                      <a:pt x="66" y="144"/>
                    </a:cubicBezTo>
                    <a:cubicBezTo>
                      <a:pt x="66" y="145"/>
                      <a:pt x="65" y="146"/>
                      <a:pt x="64" y="146"/>
                    </a:cubicBezTo>
                    <a:cubicBezTo>
                      <a:pt x="43" y="150"/>
                      <a:pt x="24" y="165"/>
                      <a:pt x="15" y="185"/>
                    </a:cubicBezTo>
                    <a:cubicBezTo>
                      <a:pt x="7" y="205"/>
                      <a:pt x="9" y="229"/>
                      <a:pt x="21" y="247"/>
                    </a:cubicBezTo>
                    <a:cubicBezTo>
                      <a:pt x="28" y="257"/>
                      <a:pt x="37" y="264"/>
                      <a:pt x="48" y="269"/>
                    </a:cubicBezTo>
                    <a:cubicBezTo>
                      <a:pt x="46" y="269"/>
                      <a:pt x="44" y="269"/>
                      <a:pt x="42" y="269"/>
                    </a:cubicBezTo>
                    <a:cubicBezTo>
                      <a:pt x="39" y="269"/>
                      <a:pt x="37" y="269"/>
                      <a:pt x="34" y="268"/>
                    </a:cubicBezTo>
                    <a:cubicBezTo>
                      <a:pt x="27" y="263"/>
                      <a:pt x="21" y="257"/>
                      <a:pt x="16" y="250"/>
                    </a:cubicBezTo>
                    <a:cubicBezTo>
                      <a:pt x="3" y="230"/>
                      <a:pt x="0" y="204"/>
                      <a:pt x="9" y="182"/>
                    </a:cubicBezTo>
                    <a:cubicBezTo>
                      <a:pt x="18" y="163"/>
                      <a:pt x="36" y="147"/>
                      <a:pt x="56" y="141"/>
                    </a:cubicBezTo>
                    <a:cubicBezTo>
                      <a:pt x="37" y="123"/>
                      <a:pt x="29" y="90"/>
                      <a:pt x="38" y="63"/>
                    </a:cubicBezTo>
                    <a:cubicBezTo>
                      <a:pt x="47" y="36"/>
                      <a:pt x="75" y="14"/>
                      <a:pt x="105" y="12"/>
                    </a:cubicBezTo>
                    <a:cubicBezTo>
                      <a:pt x="131" y="9"/>
                      <a:pt x="160" y="21"/>
                      <a:pt x="179" y="42"/>
                    </a:cubicBezTo>
                    <a:cubicBezTo>
                      <a:pt x="190" y="21"/>
                      <a:pt x="210" y="6"/>
                      <a:pt x="234" y="0"/>
                    </a:cubicBezTo>
                    <a:cubicBezTo>
                      <a:pt x="235" y="2"/>
                      <a:pt x="235" y="4"/>
                      <a:pt x="236" y="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23"/>
              <p:cNvSpPr/>
              <p:nvPr/>
            </p:nvSpPr>
            <p:spPr>
              <a:xfrm>
                <a:off x="2838244" y="514273"/>
                <a:ext cx="51154" cy="40093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27" extrusionOk="0">
                    <a:moveTo>
                      <a:pt x="107" y="72"/>
                    </a:moveTo>
                    <a:cubicBezTo>
                      <a:pt x="88" y="95"/>
                      <a:pt x="63" y="113"/>
                      <a:pt x="34" y="123"/>
                    </a:cubicBezTo>
                    <a:cubicBezTo>
                      <a:pt x="28" y="125"/>
                      <a:pt x="20" y="126"/>
                      <a:pt x="14" y="125"/>
                    </a:cubicBezTo>
                    <a:cubicBezTo>
                      <a:pt x="7" y="123"/>
                      <a:pt x="1" y="119"/>
                      <a:pt x="1" y="112"/>
                    </a:cubicBezTo>
                    <a:cubicBezTo>
                      <a:pt x="0" y="104"/>
                      <a:pt x="7" y="97"/>
                      <a:pt x="14" y="93"/>
                    </a:cubicBezTo>
                    <a:cubicBezTo>
                      <a:pt x="30" y="83"/>
                      <a:pt x="48" y="77"/>
                      <a:pt x="66" y="74"/>
                    </a:cubicBezTo>
                    <a:cubicBezTo>
                      <a:pt x="52" y="62"/>
                      <a:pt x="39" y="45"/>
                      <a:pt x="33" y="28"/>
                    </a:cubicBezTo>
                    <a:cubicBezTo>
                      <a:pt x="31" y="20"/>
                      <a:pt x="29" y="12"/>
                      <a:pt x="34" y="6"/>
                    </a:cubicBezTo>
                    <a:cubicBezTo>
                      <a:pt x="40" y="0"/>
                      <a:pt x="50" y="1"/>
                      <a:pt x="57" y="3"/>
                    </a:cubicBezTo>
                    <a:cubicBezTo>
                      <a:pt x="78" y="11"/>
                      <a:pt x="96" y="29"/>
                      <a:pt x="102" y="50"/>
                    </a:cubicBezTo>
                    <a:cubicBezTo>
                      <a:pt x="110" y="36"/>
                      <a:pt x="124" y="23"/>
                      <a:pt x="138" y="15"/>
                    </a:cubicBezTo>
                    <a:cubicBezTo>
                      <a:pt x="145" y="11"/>
                      <a:pt x="155" y="9"/>
                      <a:pt x="160" y="15"/>
                    </a:cubicBezTo>
                    <a:cubicBezTo>
                      <a:pt x="163" y="18"/>
                      <a:pt x="163" y="23"/>
                      <a:pt x="162" y="28"/>
                    </a:cubicBezTo>
                    <a:cubicBezTo>
                      <a:pt x="161" y="32"/>
                      <a:pt x="158" y="36"/>
                      <a:pt x="155" y="39"/>
                    </a:cubicBezTo>
                    <a:cubicBezTo>
                      <a:pt x="143" y="53"/>
                      <a:pt x="124" y="65"/>
                      <a:pt x="107" y="7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23"/>
              <p:cNvSpPr/>
              <p:nvPr/>
            </p:nvSpPr>
            <p:spPr>
              <a:xfrm>
                <a:off x="2857600" y="523952"/>
                <a:ext cx="157611" cy="297248"/>
              </a:xfrm>
              <a:custGeom>
                <a:avLst/>
                <a:gdLst/>
                <a:ahLst/>
                <a:cxnLst/>
                <a:rect l="l" t="t" r="r" b="b"/>
                <a:pathLst>
                  <a:path w="504" h="948" extrusionOk="0">
                    <a:moveTo>
                      <a:pt x="0" y="0"/>
                    </a:moveTo>
                    <a:cubicBezTo>
                      <a:pt x="0" y="0"/>
                      <a:pt x="258" y="274"/>
                      <a:pt x="503" y="94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61" name="Google Shape;861;p23"/>
            <p:cNvGrpSpPr/>
            <p:nvPr/>
          </p:nvGrpSpPr>
          <p:grpSpPr>
            <a:xfrm>
              <a:off x="-6" y="4562966"/>
              <a:ext cx="407087" cy="674533"/>
              <a:chOff x="3009680" y="427173"/>
              <a:chExt cx="237798" cy="394026"/>
            </a:xfrm>
          </p:grpSpPr>
          <p:sp>
            <p:nvSpPr>
              <p:cNvPr id="862" name="Google Shape;862;p23"/>
              <p:cNvSpPr/>
              <p:nvPr/>
            </p:nvSpPr>
            <p:spPr>
              <a:xfrm>
                <a:off x="3092633" y="611052"/>
                <a:ext cx="12442" cy="210147"/>
              </a:xfrm>
              <a:custGeom>
                <a:avLst/>
                <a:gdLst/>
                <a:ahLst/>
                <a:cxnLst/>
                <a:rect l="l" t="t" r="r" b="b"/>
                <a:pathLst>
                  <a:path w="39" h="671" extrusionOk="0">
                    <a:moveTo>
                      <a:pt x="38" y="0"/>
                    </a:moveTo>
                    <a:cubicBezTo>
                      <a:pt x="38" y="0"/>
                      <a:pt x="0" y="315"/>
                      <a:pt x="16" y="67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23"/>
              <p:cNvSpPr/>
              <p:nvPr/>
            </p:nvSpPr>
            <p:spPr>
              <a:xfrm>
                <a:off x="3027653" y="613817"/>
                <a:ext cx="141020" cy="52537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69" extrusionOk="0">
                    <a:moveTo>
                      <a:pt x="235" y="30"/>
                    </a:moveTo>
                    <a:cubicBezTo>
                      <a:pt x="169" y="19"/>
                      <a:pt x="89" y="0"/>
                      <a:pt x="22" y="4"/>
                    </a:cubicBezTo>
                    <a:cubicBezTo>
                      <a:pt x="17" y="5"/>
                      <a:pt x="12" y="5"/>
                      <a:pt x="8" y="7"/>
                    </a:cubicBezTo>
                    <a:cubicBezTo>
                      <a:pt x="3" y="10"/>
                      <a:pt x="0" y="14"/>
                      <a:pt x="0" y="19"/>
                    </a:cubicBezTo>
                    <a:cubicBezTo>
                      <a:pt x="0" y="28"/>
                      <a:pt x="11" y="32"/>
                      <a:pt x="20" y="33"/>
                    </a:cubicBezTo>
                    <a:cubicBezTo>
                      <a:pt x="80" y="45"/>
                      <a:pt x="141" y="52"/>
                      <a:pt x="202" y="54"/>
                    </a:cubicBezTo>
                    <a:cubicBezTo>
                      <a:pt x="144" y="63"/>
                      <a:pt x="89" y="89"/>
                      <a:pt x="47" y="129"/>
                    </a:cubicBezTo>
                    <a:cubicBezTo>
                      <a:pt x="40" y="137"/>
                      <a:pt x="32" y="147"/>
                      <a:pt x="35" y="156"/>
                    </a:cubicBezTo>
                    <a:cubicBezTo>
                      <a:pt x="38" y="164"/>
                      <a:pt x="47" y="168"/>
                      <a:pt x="55" y="168"/>
                    </a:cubicBezTo>
                    <a:cubicBezTo>
                      <a:pt x="63" y="168"/>
                      <a:pt x="70" y="164"/>
                      <a:pt x="77" y="161"/>
                    </a:cubicBezTo>
                    <a:cubicBezTo>
                      <a:pt x="125" y="137"/>
                      <a:pt x="169" y="107"/>
                      <a:pt x="209" y="71"/>
                    </a:cubicBezTo>
                    <a:cubicBezTo>
                      <a:pt x="245" y="116"/>
                      <a:pt x="294" y="148"/>
                      <a:pt x="349" y="165"/>
                    </a:cubicBezTo>
                    <a:cubicBezTo>
                      <a:pt x="354" y="166"/>
                      <a:pt x="359" y="168"/>
                      <a:pt x="364" y="165"/>
                    </a:cubicBezTo>
                    <a:cubicBezTo>
                      <a:pt x="369" y="162"/>
                      <a:pt x="370" y="154"/>
                      <a:pt x="367" y="148"/>
                    </a:cubicBezTo>
                    <a:cubicBezTo>
                      <a:pt x="365" y="143"/>
                      <a:pt x="359" y="139"/>
                      <a:pt x="354" y="135"/>
                    </a:cubicBezTo>
                    <a:cubicBezTo>
                      <a:pt x="320" y="111"/>
                      <a:pt x="284" y="89"/>
                      <a:pt x="247" y="70"/>
                    </a:cubicBezTo>
                    <a:cubicBezTo>
                      <a:pt x="304" y="88"/>
                      <a:pt x="364" y="92"/>
                      <a:pt x="422" y="84"/>
                    </a:cubicBezTo>
                    <a:cubicBezTo>
                      <a:pt x="428" y="83"/>
                      <a:pt x="434" y="82"/>
                      <a:pt x="439" y="79"/>
                    </a:cubicBezTo>
                    <a:cubicBezTo>
                      <a:pt x="443" y="76"/>
                      <a:pt x="447" y="71"/>
                      <a:pt x="446" y="65"/>
                    </a:cubicBezTo>
                    <a:cubicBezTo>
                      <a:pt x="445" y="56"/>
                      <a:pt x="433" y="52"/>
                      <a:pt x="424" y="51"/>
                    </a:cubicBezTo>
                    <a:cubicBezTo>
                      <a:pt x="356" y="41"/>
                      <a:pt x="300" y="40"/>
                      <a:pt x="235" y="29"/>
                    </a:cubicBezTo>
                    <a:lnTo>
                      <a:pt x="235" y="3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23"/>
              <p:cNvSpPr/>
              <p:nvPr/>
            </p:nvSpPr>
            <p:spPr>
              <a:xfrm>
                <a:off x="3009680" y="427173"/>
                <a:ext cx="237798" cy="212913"/>
              </a:xfrm>
              <a:custGeom>
                <a:avLst/>
                <a:gdLst/>
                <a:ahLst/>
                <a:cxnLst/>
                <a:rect l="l" t="t" r="r" b="b"/>
                <a:pathLst>
                  <a:path w="759" h="680" extrusionOk="0">
                    <a:moveTo>
                      <a:pt x="751" y="500"/>
                    </a:moveTo>
                    <a:cubicBezTo>
                      <a:pt x="745" y="530"/>
                      <a:pt x="722" y="554"/>
                      <a:pt x="697" y="573"/>
                    </a:cubicBezTo>
                    <a:cubicBezTo>
                      <a:pt x="589" y="660"/>
                      <a:pt x="427" y="679"/>
                      <a:pt x="296" y="631"/>
                    </a:cubicBezTo>
                    <a:lnTo>
                      <a:pt x="296" y="631"/>
                    </a:lnTo>
                    <a:cubicBezTo>
                      <a:pt x="295" y="631"/>
                      <a:pt x="294" y="630"/>
                      <a:pt x="294" y="630"/>
                    </a:cubicBezTo>
                    <a:cubicBezTo>
                      <a:pt x="293" y="630"/>
                      <a:pt x="292" y="629"/>
                      <a:pt x="291" y="629"/>
                    </a:cubicBezTo>
                    <a:cubicBezTo>
                      <a:pt x="290" y="629"/>
                      <a:pt x="289" y="630"/>
                      <a:pt x="288" y="630"/>
                    </a:cubicBezTo>
                    <a:lnTo>
                      <a:pt x="288" y="630"/>
                    </a:lnTo>
                    <a:lnTo>
                      <a:pt x="287" y="630"/>
                    </a:lnTo>
                    <a:cubicBezTo>
                      <a:pt x="194" y="655"/>
                      <a:pt x="87" y="618"/>
                      <a:pt x="30" y="541"/>
                    </a:cubicBezTo>
                    <a:cubicBezTo>
                      <a:pt x="13" y="518"/>
                      <a:pt x="0" y="491"/>
                      <a:pt x="3" y="463"/>
                    </a:cubicBezTo>
                    <a:cubicBezTo>
                      <a:pt x="6" y="436"/>
                      <a:pt x="30" y="411"/>
                      <a:pt x="56" y="412"/>
                    </a:cubicBezTo>
                    <a:lnTo>
                      <a:pt x="56" y="412"/>
                    </a:lnTo>
                    <a:cubicBezTo>
                      <a:pt x="57" y="412"/>
                      <a:pt x="59" y="412"/>
                      <a:pt x="60" y="412"/>
                    </a:cubicBezTo>
                    <a:cubicBezTo>
                      <a:pt x="57" y="410"/>
                      <a:pt x="53" y="407"/>
                      <a:pt x="50" y="404"/>
                    </a:cubicBezTo>
                    <a:cubicBezTo>
                      <a:pt x="39" y="394"/>
                      <a:pt x="31" y="381"/>
                      <a:pt x="32" y="365"/>
                    </a:cubicBezTo>
                    <a:cubicBezTo>
                      <a:pt x="33" y="348"/>
                      <a:pt x="43" y="331"/>
                      <a:pt x="57" y="321"/>
                    </a:cubicBezTo>
                    <a:lnTo>
                      <a:pt x="57" y="321"/>
                    </a:lnTo>
                    <a:cubicBezTo>
                      <a:pt x="59" y="320"/>
                      <a:pt x="61" y="319"/>
                      <a:pt x="63" y="318"/>
                    </a:cubicBezTo>
                    <a:cubicBezTo>
                      <a:pt x="62" y="316"/>
                      <a:pt x="61" y="315"/>
                      <a:pt x="60" y="313"/>
                    </a:cubicBezTo>
                    <a:cubicBezTo>
                      <a:pt x="34" y="270"/>
                      <a:pt x="32" y="216"/>
                      <a:pt x="57" y="173"/>
                    </a:cubicBezTo>
                    <a:cubicBezTo>
                      <a:pt x="83" y="127"/>
                      <a:pt x="135" y="99"/>
                      <a:pt x="187" y="101"/>
                    </a:cubicBezTo>
                    <a:cubicBezTo>
                      <a:pt x="187" y="100"/>
                      <a:pt x="188" y="100"/>
                      <a:pt x="188" y="99"/>
                    </a:cubicBezTo>
                    <a:cubicBezTo>
                      <a:pt x="189" y="97"/>
                      <a:pt x="190" y="95"/>
                      <a:pt x="191" y="93"/>
                    </a:cubicBezTo>
                    <a:cubicBezTo>
                      <a:pt x="231" y="30"/>
                      <a:pt x="323" y="0"/>
                      <a:pt x="391" y="32"/>
                    </a:cubicBezTo>
                    <a:cubicBezTo>
                      <a:pt x="420" y="46"/>
                      <a:pt x="445" y="69"/>
                      <a:pt x="477" y="73"/>
                    </a:cubicBezTo>
                    <a:cubicBezTo>
                      <a:pt x="504" y="76"/>
                      <a:pt x="530" y="65"/>
                      <a:pt x="557" y="62"/>
                    </a:cubicBezTo>
                    <a:cubicBezTo>
                      <a:pt x="604" y="56"/>
                      <a:pt x="654" y="76"/>
                      <a:pt x="684" y="113"/>
                    </a:cubicBezTo>
                    <a:cubicBezTo>
                      <a:pt x="690" y="121"/>
                      <a:pt x="695" y="129"/>
                      <a:pt x="700" y="138"/>
                    </a:cubicBezTo>
                    <a:cubicBezTo>
                      <a:pt x="701" y="140"/>
                      <a:pt x="702" y="143"/>
                      <a:pt x="703" y="145"/>
                    </a:cubicBezTo>
                    <a:lnTo>
                      <a:pt x="703" y="145"/>
                    </a:lnTo>
                    <a:cubicBezTo>
                      <a:pt x="717" y="177"/>
                      <a:pt x="720" y="214"/>
                      <a:pt x="709" y="247"/>
                    </a:cubicBezTo>
                    <a:lnTo>
                      <a:pt x="709" y="248"/>
                    </a:lnTo>
                    <a:cubicBezTo>
                      <a:pt x="710" y="250"/>
                      <a:pt x="711" y="251"/>
                      <a:pt x="712" y="253"/>
                    </a:cubicBezTo>
                    <a:cubicBezTo>
                      <a:pt x="739" y="300"/>
                      <a:pt x="742" y="367"/>
                      <a:pt x="717" y="415"/>
                    </a:cubicBezTo>
                    <a:cubicBezTo>
                      <a:pt x="716" y="417"/>
                      <a:pt x="715" y="419"/>
                      <a:pt x="714" y="422"/>
                    </a:cubicBezTo>
                    <a:lnTo>
                      <a:pt x="715" y="422"/>
                    </a:lnTo>
                    <a:cubicBezTo>
                      <a:pt x="745" y="430"/>
                      <a:pt x="758" y="470"/>
                      <a:pt x="751" y="50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23"/>
              <p:cNvSpPr/>
              <p:nvPr/>
            </p:nvSpPr>
            <p:spPr>
              <a:xfrm>
                <a:off x="3024888" y="456206"/>
                <a:ext cx="210148" cy="170054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2" extrusionOk="0">
                    <a:moveTo>
                      <a:pt x="668" y="322"/>
                    </a:moveTo>
                    <a:cubicBezTo>
                      <a:pt x="603" y="341"/>
                      <a:pt x="544" y="381"/>
                      <a:pt x="503" y="435"/>
                    </a:cubicBezTo>
                    <a:cubicBezTo>
                      <a:pt x="497" y="420"/>
                      <a:pt x="481" y="412"/>
                      <a:pt x="467" y="410"/>
                    </a:cubicBezTo>
                    <a:cubicBezTo>
                      <a:pt x="450" y="408"/>
                      <a:pt x="434" y="413"/>
                      <a:pt x="419" y="418"/>
                    </a:cubicBezTo>
                    <a:cubicBezTo>
                      <a:pt x="376" y="433"/>
                      <a:pt x="336" y="454"/>
                      <a:pt x="302" y="478"/>
                    </a:cubicBezTo>
                    <a:lnTo>
                      <a:pt x="302" y="478"/>
                    </a:lnTo>
                    <a:cubicBezTo>
                      <a:pt x="327" y="448"/>
                      <a:pt x="342" y="418"/>
                      <a:pt x="350" y="387"/>
                    </a:cubicBezTo>
                    <a:cubicBezTo>
                      <a:pt x="359" y="353"/>
                      <a:pt x="356" y="320"/>
                      <a:pt x="339" y="296"/>
                    </a:cubicBezTo>
                    <a:cubicBezTo>
                      <a:pt x="336" y="292"/>
                      <a:pt x="333" y="288"/>
                      <a:pt x="329" y="285"/>
                    </a:cubicBezTo>
                    <a:lnTo>
                      <a:pt x="330" y="284"/>
                    </a:lnTo>
                    <a:cubicBezTo>
                      <a:pt x="353" y="260"/>
                      <a:pt x="385" y="246"/>
                      <a:pt x="418" y="244"/>
                    </a:cubicBezTo>
                    <a:cubicBezTo>
                      <a:pt x="451" y="242"/>
                      <a:pt x="485" y="252"/>
                      <a:pt x="510" y="274"/>
                    </a:cubicBezTo>
                    <a:cubicBezTo>
                      <a:pt x="511" y="274"/>
                      <a:pt x="512" y="275"/>
                      <a:pt x="513" y="274"/>
                    </a:cubicBezTo>
                    <a:cubicBezTo>
                      <a:pt x="514" y="274"/>
                      <a:pt x="515" y="274"/>
                      <a:pt x="515" y="273"/>
                    </a:cubicBezTo>
                    <a:cubicBezTo>
                      <a:pt x="516" y="271"/>
                      <a:pt x="517" y="269"/>
                      <a:pt x="519" y="267"/>
                    </a:cubicBezTo>
                    <a:lnTo>
                      <a:pt x="519" y="266"/>
                    </a:lnTo>
                    <a:cubicBezTo>
                      <a:pt x="521" y="264"/>
                      <a:pt x="523" y="261"/>
                      <a:pt x="524" y="258"/>
                    </a:cubicBezTo>
                    <a:lnTo>
                      <a:pt x="524" y="258"/>
                    </a:lnTo>
                    <a:cubicBezTo>
                      <a:pt x="556" y="209"/>
                      <a:pt x="606" y="174"/>
                      <a:pt x="662" y="160"/>
                    </a:cubicBezTo>
                    <a:cubicBezTo>
                      <a:pt x="662" y="158"/>
                      <a:pt x="660" y="157"/>
                      <a:pt x="659" y="155"/>
                    </a:cubicBezTo>
                    <a:lnTo>
                      <a:pt x="659" y="154"/>
                    </a:lnTo>
                    <a:cubicBezTo>
                      <a:pt x="607" y="167"/>
                      <a:pt x="561" y="199"/>
                      <a:pt x="528" y="241"/>
                    </a:cubicBezTo>
                    <a:lnTo>
                      <a:pt x="528" y="241"/>
                    </a:lnTo>
                    <a:cubicBezTo>
                      <a:pt x="528" y="231"/>
                      <a:pt x="525" y="221"/>
                      <a:pt x="519" y="214"/>
                    </a:cubicBezTo>
                    <a:cubicBezTo>
                      <a:pt x="512" y="207"/>
                      <a:pt x="502" y="202"/>
                      <a:pt x="492" y="201"/>
                    </a:cubicBezTo>
                    <a:cubicBezTo>
                      <a:pt x="483" y="201"/>
                      <a:pt x="475" y="202"/>
                      <a:pt x="469" y="206"/>
                    </a:cubicBezTo>
                    <a:cubicBezTo>
                      <a:pt x="469" y="174"/>
                      <a:pt x="445" y="143"/>
                      <a:pt x="412" y="137"/>
                    </a:cubicBezTo>
                    <a:cubicBezTo>
                      <a:pt x="407" y="136"/>
                      <a:pt x="402" y="136"/>
                      <a:pt x="396" y="137"/>
                    </a:cubicBezTo>
                    <a:lnTo>
                      <a:pt x="396" y="136"/>
                    </a:lnTo>
                    <a:cubicBezTo>
                      <a:pt x="394" y="129"/>
                      <a:pt x="390" y="122"/>
                      <a:pt x="385" y="114"/>
                    </a:cubicBezTo>
                    <a:cubicBezTo>
                      <a:pt x="400" y="97"/>
                      <a:pt x="422" y="84"/>
                      <a:pt x="445" y="81"/>
                    </a:cubicBezTo>
                    <a:cubicBezTo>
                      <a:pt x="468" y="77"/>
                      <a:pt x="492" y="82"/>
                      <a:pt x="512" y="94"/>
                    </a:cubicBezTo>
                    <a:cubicBezTo>
                      <a:pt x="513" y="95"/>
                      <a:pt x="515" y="95"/>
                      <a:pt x="516" y="94"/>
                    </a:cubicBezTo>
                    <a:cubicBezTo>
                      <a:pt x="535" y="73"/>
                      <a:pt x="560" y="58"/>
                      <a:pt x="589" y="51"/>
                    </a:cubicBezTo>
                    <a:cubicBezTo>
                      <a:pt x="610" y="46"/>
                      <a:pt x="633" y="47"/>
                      <a:pt x="654" y="52"/>
                    </a:cubicBezTo>
                    <a:cubicBezTo>
                      <a:pt x="653" y="49"/>
                      <a:pt x="651" y="47"/>
                      <a:pt x="650" y="45"/>
                    </a:cubicBezTo>
                    <a:cubicBezTo>
                      <a:pt x="630" y="40"/>
                      <a:pt x="608" y="40"/>
                      <a:pt x="588" y="45"/>
                    </a:cubicBezTo>
                    <a:cubicBezTo>
                      <a:pt x="558" y="52"/>
                      <a:pt x="532" y="66"/>
                      <a:pt x="513" y="87"/>
                    </a:cubicBezTo>
                    <a:cubicBezTo>
                      <a:pt x="492" y="75"/>
                      <a:pt x="467" y="70"/>
                      <a:pt x="444" y="74"/>
                    </a:cubicBezTo>
                    <a:cubicBezTo>
                      <a:pt x="420" y="78"/>
                      <a:pt x="397" y="91"/>
                      <a:pt x="381" y="109"/>
                    </a:cubicBezTo>
                    <a:cubicBezTo>
                      <a:pt x="370" y="94"/>
                      <a:pt x="354" y="81"/>
                      <a:pt x="337" y="76"/>
                    </a:cubicBezTo>
                    <a:cubicBezTo>
                      <a:pt x="312" y="68"/>
                      <a:pt x="283" y="73"/>
                      <a:pt x="260" y="89"/>
                    </a:cubicBezTo>
                    <a:cubicBezTo>
                      <a:pt x="237" y="43"/>
                      <a:pt x="192" y="9"/>
                      <a:pt x="141" y="0"/>
                    </a:cubicBezTo>
                    <a:cubicBezTo>
                      <a:pt x="140" y="2"/>
                      <a:pt x="139" y="4"/>
                      <a:pt x="138" y="6"/>
                    </a:cubicBezTo>
                    <a:cubicBezTo>
                      <a:pt x="189" y="15"/>
                      <a:pt x="234" y="49"/>
                      <a:pt x="256" y="95"/>
                    </a:cubicBezTo>
                    <a:cubicBezTo>
                      <a:pt x="257" y="96"/>
                      <a:pt x="258" y="97"/>
                      <a:pt x="258" y="97"/>
                    </a:cubicBezTo>
                    <a:cubicBezTo>
                      <a:pt x="259" y="97"/>
                      <a:pt x="260" y="97"/>
                      <a:pt x="261" y="96"/>
                    </a:cubicBezTo>
                    <a:cubicBezTo>
                      <a:pt x="282" y="80"/>
                      <a:pt x="311" y="75"/>
                      <a:pt x="335" y="82"/>
                    </a:cubicBezTo>
                    <a:cubicBezTo>
                      <a:pt x="360" y="89"/>
                      <a:pt x="381" y="115"/>
                      <a:pt x="390" y="137"/>
                    </a:cubicBezTo>
                    <a:lnTo>
                      <a:pt x="390" y="137"/>
                    </a:lnTo>
                    <a:cubicBezTo>
                      <a:pt x="365" y="142"/>
                      <a:pt x="343" y="160"/>
                      <a:pt x="336" y="185"/>
                    </a:cubicBezTo>
                    <a:cubicBezTo>
                      <a:pt x="324" y="174"/>
                      <a:pt x="308" y="169"/>
                      <a:pt x="293" y="171"/>
                    </a:cubicBezTo>
                    <a:cubicBezTo>
                      <a:pt x="277" y="173"/>
                      <a:pt x="261" y="183"/>
                      <a:pt x="253" y="197"/>
                    </a:cubicBezTo>
                    <a:lnTo>
                      <a:pt x="253" y="197"/>
                    </a:lnTo>
                    <a:cubicBezTo>
                      <a:pt x="250" y="182"/>
                      <a:pt x="246" y="167"/>
                      <a:pt x="239" y="152"/>
                    </a:cubicBezTo>
                    <a:cubicBezTo>
                      <a:pt x="223" y="117"/>
                      <a:pt x="187" y="83"/>
                      <a:pt x="143" y="85"/>
                    </a:cubicBezTo>
                    <a:cubicBezTo>
                      <a:pt x="114" y="87"/>
                      <a:pt x="85" y="105"/>
                      <a:pt x="69" y="134"/>
                    </a:cubicBezTo>
                    <a:cubicBezTo>
                      <a:pt x="52" y="163"/>
                      <a:pt x="51" y="194"/>
                      <a:pt x="53" y="218"/>
                    </a:cubicBezTo>
                    <a:cubicBezTo>
                      <a:pt x="39" y="214"/>
                      <a:pt x="24" y="216"/>
                      <a:pt x="10" y="220"/>
                    </a:cubicBezTo>
                    <a:cubicBezTo>
                      <a:pt x="11" y="222"/>
                      <a:pt x="12" y="223"/>
                      <a:pt x="13" y="225"/>
                    </a:cubicBezTo>
                    <a:cubicBezTo>
                      <a:pt x="10" y="226"/>
                      <a:pt x="9" y="227"/>
                      <a:pt x="7" y="228"/>
                    </a:cubicBezTo>
                    <a:cubicBezTo>
                      <a:pt x="22" y="222"/>
                      <a:pt x="40" y="220"/>
                      <a:pt x="56" y="225"/>
                    </a:cubicBezTo>
                    <a:cubicBezTo>
                      <a:pt x="57" y="225"/>
                      <a:pt x="58" y="224"/>
                      <a:pt x="59" y="224"/>
                    </a:cubicBezTo>
                    <a:cubicBezTo>
                      <a:pt x="60" y="223"/>
                      <a:pt x="60" y="223"/>
                      <a:pt x="60" y="221"/>
                    </a:cubicBezTo>
                    <a:cubicBezTo>
                      <a:pt x="57" y="199"/>
                      <a:pt x="58" y="166"/>
                      <a:pt x="74" y="137"/>
                    </a:cubicBezTo>
                    <a:cubicBezTo>
                      <a:pt x="90" y="111"/>
                      <a:pt x="116" y="93"/>
                      <a:pt x="143" y="92"/>
                    </a:cubicBezTo>
                    <a:cubicBezTo>
                      <a:pt x="184" y="90"/>
                      <a:pt x="218" y="122"/>
                      <a:pt x="233" y="155"/>
                    </a:cubicBezTo>
                    <a:cubicBezTo>
                      <a:pt x="250" y="192"/>
                      <a:pt x="252" y="234"/>
                      <a:pt x="253" y="272"/>
                    </a:cubicBezTo>
                    <a:cubicBezTo>
                      <a:pt x="253" y="273"/>
                      <a:pt x="254" y="274"/>
                      <a:pt x="254" y="275"/>
                    </a:cubicBezTo>
                    <a:cubicBezTo>
                      <a:pt x="255" y="275"/>
                      <a:pt x="256" y="275"/>
                      <a:pt x="257" y="275"/>
                    </a:cubicBezTo>
                    <a:cubicBezTo>
                      <a:pt x="282" y="263"/>
                      <a:pt x="316" y="274"/>
                      <a:pt x="333" y="300"/>
                    </a:cubicBezTo>
                    <a:cubicBezTo>
                      <a:pt x="348" y="322"/>
                      <a:pt x="352" y="353"/>
                      <a:pt x="344" y="386"/>
                    </a:cubicBezTo>
                    <a:cubicBezTo>
                      <a:pt x="334" y="422"/>
                      <a:pt x="313" y="458"/>
                      <a:pt x="278" y="496"/>
                    </a:cubicBezTo>
                    <a:lnTo>
                      <a:pt x="278" y="496"/>
                    </a:lnTo>
                    <a:cubicBezTo>
                      <a:pt x="267" y="506"/>
                      <a:pt x="256" y="515"/>
                      <a:pt x="247" y="525"/>
                    </a:cubicBezTo>
                    <a:cubicBezTo>
                      <a:pt x="257" y="499"/>
                      <a:pt x="265" y="471"/>
                      <a:pt x="256" y="444"/>
                    </a:cubicBezTo>
                    <a:cubicBezTo>
                      <a:pt x="245" y="411"/>
                      <a:pt x="221" y="384"/>
                      <a:pt x="190" y="373"/>
                    </a:cubicBezTo>
                    <a:cubicBezTo>
                      <a:pt x="158" y="360"/>
                      <a:pt x="121" y="364"/>
                      <a:pt x="97" y="382"/>
                    </a:cubicBezTo>
                    <a:cubicBezTo>
                      <a:pt x="76" y="348"/>
                      <a:pt x="41" y="321"/>
                      <a:pt x="2" y="311"/>
                    </a:cubicBezTo>
                    <a:cubicBezTo>
                      <a:pt x="2" y="311"/>
                      <a:pt x="1" y="311"/>
                      <a:pt x="0" y="311"/>
                    </a:cubicBezTo>
                    <a:cubicBezTo>
                      <a:pt x="3" y="314"/>
                      <a:pt x="6" y="316"/>
                      <a:pt x="10" y="319"/>
                    </a:cubicBezTo>
                    <a:cubicBezTo>
                      <a:pt x="8" y="319"/>
                      <a:pt x="7" y="318"/>
                      <a:pt x="6" y="318"/>
                    </a:cubicBezTo>
                    <a:cubicBezTo>
                      <a:pt x="42" y="330"/>
                      <a:pt x="74" y="355"/>
                      <a:pt x="93" y="389"/>
                    </a:cubicBezTo>
                    <a:cubicBezTo>
                      <a:pt x="94" y="390"/>
                      <a:pt x="94" y="390"/>
                      <a:pt x="95" y="390"/>
                    </a:cubicBezTo>
                    <a:cubicBezTo>
                      <a:pt x="96" y="390"/>
                      <a:pt x="97" y="390"/>
                      <a:pt x="98" y="389"/>
                    </a:cubicBezTo>
                    <a:cubicBezTo>
                      <a:pt x="123" y="368"/>
                      <a:pt x="162" y="368"/>
                      <a:pt x="188" y="379"/>
                    </a:cubicBezTo>
                    <a:cubicBezTo>
                      <a:pt x="217" y="390"/>
                      <a:pt x="240" y="415"/>
                      <a:pt x="250" y="446"/>
                    </a:cubicBezTo>
                    <a:cubicBezTo>
                      <a:pt x="260" y="474"/>
                      <a:pt x="248" y="504"/>
                      <a:pt x="237" y="533"/>
                    </a:cubicBezTo>
                    <a:lnTo>
                      <a:pt x="236" y="537"/>
                    </a:lnTo>
                    <a:cubicBezTo>
                      <a:pt x="235" y="539"/>
                      <a:pt x="236" y="541"/>
                      <a:pt x="238" y="541"/>
                    </a:cubicBezTo>
                    <a:lnTo>
                      <a:pt x="239" y="541"/>
                    </a:lnTo>
                    <a:lnTo>
                      <a:pt x="240" y="541"/>
                    </a:lnTo>
                    <a:lnTo>
                      <a:pt x="240" y="541"/>
                    </a:lnTo>
                    <a:cubicBezTo>
                      <a:pt x="241" y="541"/>
                      <a:pt x="242" y="541"/>
                      <a:pt x="243" y="540"/>
                    </a:cubicBezTo>
                    <a:cubicBezTo>
                      <a:pt x="243" y="539"/>
                      <a:pt x="243" y="539"/>
                      <a:pt x="243" y="540"/>
                    </a:cubicBezTo>
                    <a:lnTo>
                      <a:pt x="243" y="540"/>
                    </a:lnTo>
                    <a:cubicBezTo>
                      <a:pt x="243" y="540"/>
                      <a:pt x="244" y="538"/>
                      <a:pt x="245" y="538"/>
                    </a:cubicBezTo>
                    <a:cubicBezTo>
                      <a:pt x="258" y="526"/>
                      <a:pt x="270" y="514"/>
                      <a:pt x="281" y="502"/>
                    </a:cubicBezTo>
                    <a:cubicBezTo>
                      <a:pt x="319" y="470"/>
                      <a:pt x="368" y="443"/>
                      <a:pt x="420" y="424"/>
                    </a:cubicBezTo>
                    <a:cubicBezTo>
                      <a:pt x="435" y="419"/>
                      <a:pt x="450" y="414"/>
                      <a:pt x="465" y="416"/>
                    </a:cubicBezTo>
                    <a:cubicBezTo>
                      <a:pt x="479" y="418"/>
                      <a:pt x="494" y="427"/>
                      <a:pt x="498" y="442"/>
                    </a:cubicBezTo>
                    <a:cubicBezTo>
                      <a:pt x="498" y="443"/>
                      <a:pt x="499" y="444"/>
                      <a:pt x="501" y="445"/>
                    </a:cubicBezTo>
                    <a:cubicBezTo>
                      <a:pt x="502" y="445"/>
                      <a:pt x="503" y="444"/>
                      <a:pt x="504" y="443"/>
                    </a:cubicBezTo>
                    <a:cubicBezTo>
                      <a:pt x="543" y="390"/>
                      <a:pt x="601" y="349"/>
                      <a:pt x="665" y="329"/>
                    </a:cubicBezTo>
                    <a:cubicBezTo>
                      <a:pt x="664" y="329"/>
                      <a:pt x="664" y="329"/>
                      <a:pt x="663" y="329"/>
                    </a:cubicBezTo>
                    <a:cubicBezTo>
                      <a:pt x="664" y="326"/>
                      <a:pt x="666" y="324"/>
                      <a:pt x="667" y="322"/>
                    </a:cubicBezTo>
                    <a:lnTo>
                      <a:pt x="668" y="322"/>
                    </a:lnTo>
                    <a:close/>
                    <a:moveTo>
                      <a:pt x="260" y="267"/>
                    </a:moveTo>
                    <a:cubicBezTo>
                      <a:pt x="259" y="247"/>
                      <a:pt x="258" y="225"/>
                      <a:pt x="255" y="204"/>
                    </a:cubicBezTo>
                    <a:lnTo>
                      <a:pt x="255" y="203"/>
                    </a:lnTo>
                    <a:cubicBezTo>
                      <a:pt x="256" y="203"/>
                      <a:pt x="257" y="203"/>
                      <a:pt x="258" y="202"/>
                    </a:cubicBezTo>
                    <a:cubicBezTo>
                      <a:pt x="265" y="189"/>
                      <a:pt x="278" y="179"/>
                      <a:pt x="294" y="178"/>
                    </a:cubicBezTo>
                    <a:cubicBezTo>
                      <a:pt x="309" y="176"/>
                      <a:pt x="325" y="182"/>
                      <a:pt x="336" y="193"/>
                    </a:cubicBezTo>
                    <a:cubicBezTo>
                      <a:pt x="336" y="194"/>
                      <a:pt x="338" y="194"/>
                      <a:pt x="339" y="194"/>
                    </a:cubicBezTo>
                    <a:cubicBezTo>
                      <a:pt x="340" y="194"/>
                      <a:pt x="341" y="193"/>
                      <a:pt x="341" y="192"/>
                    </a:cubicBezTo>
                    <a:cubicBezTo>
                      <a:pt x="347" y="161"/>
                      <a:pt x="381" y="138"/>
                      <a:pt x="412" y="143"/>
                    </a:cubicBezTo>
                    <a:cubicBezTo>
                      <a:pt x="442" y="149"/>
                      <a:pt x="466" y="182"/>
                      <a:pt x="462" y="213"/>
                    </a:cubicBezTo>
                    <a:cubicBezTo>
                      <a:pt x="462" y="214"/>
                      <a:pt x="463" y="215"/>
                      <a:pt x="464" y="216"/>
                    </a:cubicBezTo>
                    <a:cubicBezTo>
                      <a:pt x="465" y="216"/>
                      <a:pt x="466" y="216"/>
                      <a:pt x="467" y="215"/>
                    </a:cubicBezTo>
                    <a:cubicBezTo>
                      <a:pt x="474" y="210"/>
                      <a:pt x="482" y="207"/>
                      <a:pt x="491" y="208"/>
                    </a:cubicBezTo>
                    <a:cubicBezTo>
                      <a:pt x="501" y="208"/>
                      <a:pt x="509" y="213"/>
                      <a:pt x="514" y="219"/>
                    </a:cubicBezTo>
                    <a:cubicBezTo>
                      <a:pt x="520" y="225"/>
                      <a:pt x="522" y="234"/>
                      <a:pt x="522" y="243"/>
                    </a:cubicBezTo>
                    <a:cubicBezTo>
                      <a:pt x="521" y="247"/>
                      <a:pt x="520" y="251"/>
                      <a:pt x="519" y="254"/>
                    </a:cubicBezTo>
                    <a:cubicBezTo>
                      <a:pt x="517" y="257"/>
                      <a:pt x="515" y="260"/>
                      <a:pt x="513" y="263"/>
                    </a:cubicBezTo>
                    <a:cubicBezTo>
                      <a:pt x="513" y="264"/>
                      <a:pt x="512" y="265"/>
                      <a:pt x="511" y="266"/>
                    </a:cubicBezTo>
                    <a:lnTo>
                      <a:pt x="511" y="266"/>
                    </a:lnTo>
                    <a:lnTo>
                      <a:pt x="511" y="266"/>
                    </a:lnTo>
                    <a:cubicBezTo>
                      <a:pt x="485" y="245"/>
                      <a:pt x="451" y="235"/>
                      <a:pt x="418" y="237"/>
                    </a:cubicBezTo>
                    <a:cubicBezTo>
                      <a:pt x="383" y="239"/>
                      <a:pt x="349" y="254"/>
                      <a:pt x="325" y="280"/>
                    </a:cubicBezTo>
                    <a:lnTo>
                      <a:pt x="325" y="280"/>
                    </a:lnTo>
                    <a:cubicBezTo>
                      <a:pt x="306" y="265"/>
                      <a:pt x="280" y="259"/>
                      <a:pt x="260" y="2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66" name="Google Shape;866;p23"/>
          <p:cNvGrpSpPr/>
          <p:nvPr/>
        </p:nvGrpSpPr>
        <p:grpSpPr>
          <a:xfrm>
            <a:off x="-664159" y="237604"/>
            <a:ext cx="12315033" cy="3449627"/>
            <a:chOff x="-499355" y="178203"/>
            <a:chExt cx="9259181" cy="2587220"/>
          </a:xfrm>
        </p:grpSpPr>
        <p:sp>
          <p:nvSpPr>
            <p:cNvPr id="867" name="Google Shape;867;p23"/>
            <p:cNvSpPr/>
            <p:nvPr/>
          </p:nvSpPr>
          <p:spPr>
            <a:xfrm>
              <a:off x="8101733" y="178203"/>
              <a:ext cx="658093" cy="266832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3"/>
            <p:cNvSpPr/>
            <p:nvPr/>
          </p:nvSpPr>
          <p:spPr>
            <a:xfrm>
              <a:off x="-499355" y="2323173"/>
              <a:ext cx="1090771" cy="442251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9" name="Google Shape;869;p23"/>
          <p:cNvGrpSpPr/>
          <p:nvPr/>
        </p:nvGrpSpPr>
        <p:grpSpPr>
          <a:xfrm>
            <a:off x="7070841" y="255049"/>
            <a:ext cx="299598" cy="257243"/>
            <a:chOff x="868096" y="2572495"/>
            <a:chExt cx="493874" cy="423003"/>
          </a:xfrm>
        </p:grpSpPr>
        <p:sp>
          <p:nvSpPr>
            <p:cNvPr id="870" name="Google Shape;870;p23"/>
            <p:cNvSpPr/>
            <p:nvPr/>
          </p:nvSpPr>
          <p:spPr>
            <a:xfrm>
              <a:off x="996137" y="2645663"/>
              <a:ext cx="169196" cy="217217"/>
            </a:xfrm>
            <a:custGeom>
              <a:avLst/>
              <a:gdLst/>
              <a:ahLst/>
              <a:cxnLst/>
              <a:rect l="l" t="t" r="r" b="b"/>
              <a:pathLst>
                <a:path w="327" h="417" extrusionOk="0">
                  <a:moveTo>
                    <a:pt x="11" y="87"/>
                  </a:moveTo>
                  <a:cubicBezTo>
                    <a:pt x="16" y="114"/>
                    <a:pt x="34" y="135"/>
                    <a:pt x="52" y="156"/>
                  </a:cubicBezTo>
                  <a:cubicBezTo>
                    <a:pt x="125" y="241"/>
                    <a:pt x="201" y="326"/>
                    <a:pt x="286" y="401"/>
                  </a:cubicBezTo>
                  <a:cubicBezTo>
                    <a:pt x="295" y="408"/>
                    <a:pt x="308" y="416"/>
                    <a:pt x="317" y="409"/>
                  </a:cubicBezTo>
                  <a:cubicBezTo>
                    <a:pt x="326" y="402"/>
                    <a:pt x="321" y="388"/>
                    <a:pt x="316" y="377"/>
                  </a:cubicBezTo>
                  <a:cubicBezTo>
                    <a:pt x="283" y="310"/>
                    <a:pt x="250" y="243"/>
                    <a:pt x="216" y="177"/>
                  </a:cubicBezTo>
                  <a:cubicBezTo>
                    <a:pt x="195" y="134"/>
                    <a:pt x="174" y="91"/>
                    <a:pt x="142" y="56"/>
                  </a:cubicBezTo>
                  <a:cubicBezTo>
                    <a:pt x="130" y="42"/>
                    <a:pt x="116" y="29"/>
                    <a:pt x="99" y="21"/>
                  </a:cubicBezTo>
                  <a:cubicBezTo>
                    <a:pt x="53" y="0"/>
                    <a:pt x="0" y="36"/>
                    <a:pt x="11" y="87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3"/>
            <p:cNvSpPr/>
            <p:nvPr/>
          </p:nvSpPr>
          <p:spPr>
            <a:xfrm>
              <a:off x="1037293" y="2737122"/>
              <a:ext cx="116608" cy="189779"/>
            </a:xfrm>
            <a:custGeom>
              <a:avLst/>
              <a:gdLst/>
              <a:ahLst/>
              <a:cxnLst/>
              <a:rect l="l" t="t" r="r" b="b"/>
              <a:pathLst>
                <a:path w="227" h="368" extrusionOk="0">
                  <a:moveTo>
                    <a:pt x="223" y="266"/>
                  </a:moveTo>
                  <a:cubicBezTo>
                    <a:pt x="221" y="276"/>
                    <a:pt x="216" y="285"/>
                    <a:pt x="209" y="292"/>
                  </a:cubicBezTo>
                  <a:cubicBezTo>
                    <a:pt x="208" y="293"/>
                    <a:pt x="207" y="295"/>
                    <a:pt x="206" y="296"/>
                  </a:cubicBezTo>
                  <a:cubicBezTo>
                    <a:pt x="202" y="300"/>
                    <a:pt x="198" y="304"/>
                    <a:pt x="194" y="307"/>
                  </a:cubicBezTo>
                  <a:cubicBezTo>
                    <a:pt x="183" y="316"/>
                    <a:pt x="172" y="324"/>
                    <a:pt x="161" y="331"/>
                  </a:cubicBezTo>
                  <a:cubicBezTo>
                    <a:pt x="159" y="332"/>
                    <a:pt x="158" y="333"/>
                    <a:pt x="157" y="333"/>
                  </a:cubicBezTo>
                  <a:cubicBezTo>
                    <a:pt x="147" y="340"/>
                    <a:pt x="137" y="345"/>
                    <a:pt x="127" y="351"/>
                  </a:cubicBezTo>
                  <a:cubicBezTo>
                    <a:pt x="120" y="354"/>
                    <a:pt x="112" y="357"/>
                    <a:pt x="105" y="360"/>
                  </a:cubicBezTo>
                  <a:cubicBezTo>
                    <a:pt x="104" y="360"/>
                    <a:pt x="102" y="361"/>
                    <a:pt x="101" y="361"/>
                  </a:cubicBezTo>
                  <a:cubicBezTo>
                    <a:pt x="79" y="367"/>
                    <a:pt x="57" y="366"/>
                    <a:pt x="37" y="349"/>
                  </a:cubicBezTo>
                  <a:cubicBezTo>
                    <a:pt x="19" y="334"/>
                    <a:pt x="16" y="317"/>
                    <a:pt x="15" y="294"/>
                  </a:cubicBezTo>
                  <a:cubicBezTo>
                    <a:pt x="12" y="261"/>
                    <a:pt x="10" y="229"/>
                    <a:pt x="8" y="196"/>
                  </a:cubicBezTo>
                  <a:cubicBezTo>
                    <a:pt x="6" y="163"/>
                    <a:pt x="4" y="130"/>
                    <a:pt x="3" y="97"/>
                  </a:cubicBezTo>
                  <a:cubicBezTo>
                    <a:pt x="2" y="80"/>
                    <a:pt x="2" y="63"/>
                    <a:pt x="1" y="46"/>
                  </a:cubicBezTo>
                  <a:cubicBezTo>
                    <a:pt x="1" y="38"/>
                    <a:pt x="1" y="30"/>
                    <a:pt x="1" y="22"/>
                  </a:cubicBezTo>
                  <a:cubicBezTo>
                    <a:pt x="1" y="20"/>
                    <a:pt x="1" y="17"/>
                    <a:pt x="1" y="13"/>
                  </a:cubicBezTo>
                  <a:lnTo>
                    <a:pt x="1" y="12"/>
                  </a:lnTo>
                  <a:cubicBezTo>
                    <a:pt x="2" y="7"/>
                    <a:pt x="2" y="1"/>
                    <a:pt x="0" y="0"/>
                  </a:cubicBezTo>
                  <a:cubicBezTo>
                    <a:pt x="1" y="1"/>
                    <a:pt x="2" y="2"/>
                    <a:pt x="4" y="3"/>
                  </a:cubicBezTo>
                  <a:cubicBezTo>
                    <a:pt x="6" y="5"/>
                    <a:pt x="8" y="7"/>
                    <a:pt x="10" y="10"/>
                  </a:cubicBezTo>
                  <a:cubicBezTo>
                    <a:pt x="77" y="71"/>
                    <a:pt x="139" y="137"/>
                    <a:pt x="198" y="207"/>
                  </a:cubicBezTo>
                  <a:cubicBezTo>
                    <a:pt x="212" y="224"/>
                    <a:pt x="226" y="244"/>
                    <a:pt x="223" y="26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3"/>
            <p:cNvSpPr/>
            <p:nvPr/>
          </p:nvSpPr>
          <p:spPr>
            <a:xfrm>
              <a:off x="1035007" y="2732549"/>
              <a:ext cx="54875" cy="189779"/>
            </a:xfrm>
            <a:custGeom>
              <a:avLst/>
              <a:gdLst/>
              <a:ahLst/>
              <a:cxnLst/>
              <a:rect l="l" t="t" r="r" b="b"/>
              <a:pathLst>
                <a:path w="108" h="367" extrusionOk="0">
                  <a:moveTo>
                    <a:pt x="4" y="2"/>
                  </a:moveTo>
                  <a:lnTo>
                    <a:pt x="4" y="4"/>
                  </a:lnTo>
                  <a:lnTo>
                    <a:pt x="6" y="8"/>
                  </a:lnTo>
                  <a:lnTo>
                    <a:pt x="7" y="16"/>
                  </a:lnTo>
                  <a:lnTo>
                    <a:pt x="8" y="19"/>
                  </a:lnTo>
                  <a:lnTo>
                    <a:pt x="9" y="24"/>
                  </a:lnTo>
                  <a:cubicBezTo>
                    <a:pt x="11" y="31"/>
                    <a:pt x="13" y="40"/>
                    <a:pt x="15" y="49"/>
                  </a:cubicBezTo>
                  <a:lnTo>
                    <a:pt x="15" y="49"/>
                  </a:lnTo>
                  <a:cubicBezTo>
                    <a:pt x="40" y="156"/>
                    <a:pt x="66" y="264"/>
                    <a:pt x="107" y="365"/>
                  </a:cubicBezTo>
                  <a:cubicBezTo>
                    <a:pt x="106" y="365"/>
                    <a:pt x="104" y="366"/>
                    <a:pt x="103" y="366"/>
                  </a:cubicBezTo>
                  <a:cubicBezTo>
                    <a:pt x="58" y="257"/>
                    <a:pt x="31" y="139"/>
                    <a:pt x="5" y="25"/>
                  </a:cubicBezTo>
                  <a:lnTo>
                    <a:pt x="4" y="20"/>
                  </a:lnTo>
                  <a:lnTo>
                    <a:pt x="3" y="18"/>
                  </a:lnTo>
                  <a:lnTo>
                    <a:pt x="0" y="3"/>
                  </a:lnTo>
                  <a:cubicBezTo>
                    <a:pt x="0" y="2"/>
                    <a:pt x="0" y="1"/>
                    <a:pt x="2" y="0"/>
                  </a:cubicBezTo>
                  <a:lnTo>
                    <a:pt x="2" y="0"/>
                  </a:lnTo>
                  <a:lnTo>
                    <a:pt x="2" y="0"/>
                  </a:lnTo>
                  <a:cubicBezTo>
                    <a:pt x="2" y="0"/>
                    <a:pt x="4" y="1"/>
                    <a:pt x="4" y="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3"/>
            <p:cNvSpPr/>
            <p:nvPr/>
          </p:nvSpPr>
          <p:spPr>
            <a:xfrm>
              <a:off x="1032720" y="2732549"/>
              <a:ext cx="112035" cy="178345"/>
            </a:xfrm>
            <a:custGeom>
              <a:avLst/>
              <a:gdLst/>
              <a:ahLst/>
              <a:cxnLst/>
              <a:rect l="l" t="t" r="r" b="b"/>
              <a:pathLst>
                <a:path w="216" h="343" extrusionOk="0">
                  <a:moveTo>
                    <a:pt x="215" y="301"/>
                  </a:moveTo>
                  <a:cubicBezTo>
                    <a:pt x="214" y="302"/>
                    <a:pt x="213" y="304"/>
                    <a:pt x="212" y="305"/>
                  </a:cubicBezTo>
                  <a:cubicBezTo>
                    <a:pt x="180" y="259"/>
                    <a:pt x="149" y="214"/>
                    <a:pt x="117" y="169"/>
                  </a:cubicBezTo>
                  <a:cubicBezTo>
                    <a:pt x="82" y="119"/>
                    <a:pt x="47" y="69"/>
                    <a:pt x="11" y="19"/>
                  </a:cubicBezTo>
                  <a:cubicBezTo>
                    <a:pt x="11" y="19"/>
                    <a:pt x="11" y="18"/>
                    <a:pt x="10" y="18"/>
                  </a:cubicBezTo>
                  <a:cubicBezTo>
                    <a:pt x="11" y="20"/>
                    <a:pt x="11" y="21"/>
                    <a:pt x="12" y="23"/>
                  </a:cubicBezTo>
                  <a:cubicBezTo>
                    <a:pt x="53" y="132"/>
                    <a:pt x="105" y="239"/>
                    <a:pt x="167" y="340"/>
                  </a:cubicBezTo>
                  <a:cubicBezTo>
                    <a:pt x="165" y="341"/>
                    <a:pt x="164" y="342"/>
                    <a:pt x="163" y="342"/>
                  </a:cubicBezTo>
                  <a:cubicBezTo>
                    <a:pt x="107" y="251"/>
                    <a:pt x="59" y="154"/>
                    <a:pt x="19" y="53"/>
                  </a:cubicBezTo>
                  <a:lnTo>
                    <a:pt x="19" y="53"/>
                  </a:lnTo>
                  <a:cubicBezTo>
                    <a:pt x="15" y="43"/>
                    <a:pt x="11" y="33"/>
                    <a:pt x="8" y="24"/>
                  </a:cubicBezTo>
                  <a:cubicBezTo>
                    <a:pt x="8" y="23"/>
                    <a:pt x="7" y="23"/>
                    <a:pt x="7" y="22"/>
                  </a:cubicBezTo>
                  <a:cubicBezTo>
                    <a:pt x="5" y="16"/>
                    <a:pt x="2" y="10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6" y="3"/>
                    <a:pt x="6" y="4"/>
                  </a:cubicBezTo>
                  <a:lnTo>
                    <a:pt x="6" y="4"/>
                  </a:lnTo>
                  <a:cubicBezTo>
                    <a:pt x="7" y="5"/>
                    <a:pt x="8" y="6"/>
                    <a:pt x="8" y="7"/>
                  </a:cubicBezTo>
                  <a:cubicBezTo>
                    <a:pt x="11" y="11"/>
                    <a:pt x="14" y="15"/>
                    <a:pt x="16" y="19"/>
                  </a:cubicBezTo>
                  <a:cubicBezTo>
                    <a:pt x="52" y="68"/>
                    <a:pt x="86" y="117"/>
                    <a:pt x="121" y="167"/>
                  </a:cubicBezTo>
                  <a:cubicBezTo>
                    <a:pt x="152" y="211"/>
                    <a:pt x="183" y="256"/>
                    <a:pt x="215" y="30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3"/>
            <p:cNvSpPr/>
            <p:nvPr/>
          </p:nvSpPr>
          <p:spPr>
            <a:xfrm>
              <a:off x="868096" y="2670813"/>
              <a:ext cx="194347" cy="324684"/>
            </a:xfrm>
            <a:custGeom>
              <a:avLst/>
              <a:gdLst/>
              <a:ahLst/>
              <a:cxnLst/>
              <a:rect l="l" t="t" r="r" b="b"/>
              <a:pathLst>
                <a:path w="377" h="627" extrusionOk="0">
                  <a:moveTo>
                    <a:pt x="355" y="195"/>
                  </a:moveTo>
                  <a:cubicBezTo>
                    <a:pt x="367" y="255"/>
                    <a:pt x="372" y="316"/>
                    <a:pt x="374" y="377"/>
                  </a:cubicBezTo>
                  <a:cubicBezTo>
                    <a:pt x="375" y="399"/>
                    <a:pt x="376" y="421"/>
                    <a:pt x="373" y="443"/>
                  </a:cubicBezTo>
                  <a:cubicBezTo>
                    <a:pt x="373" y="447"/>
                    <a:pt x="372" y="450"/>
                    <a:pt x="372" y="454"/>
                  </a:cubicBezTo>
                  <a:cubicBezTo>
                    <a:pt x="369" y="469"/>
                    <a:pt x="366" y="483"/>
                    <a:pt x="359" y="497"/>
                  </a:cubicBezTo>
                  <a:cubicBezTo>
                    <a:pt x="342" y="536"/>
                    <a:pt x="308" y="565"/>
                    <a:pt x="271" y="583"/>
                  </a:cubicBezTo>
                  <a:cubicBezTo>
                    <a:pt x="233" y="602"/>
                    <a:pt x="191" y="611"/>
                    <a:pt x="150" y="618"/>
                  </a:cubicBezTo>
                  <a:cubicBezTo>
                    <a:pt x="127" y="622"/>
                    <a:pt x="103" y="626"/>
                    <a:pt x="80" y="623"/>
                  </a:cubicBezTo>
                  <a:cubicBezTo>
                    <a:pt x="57" y="621"/>
                    <a:pt x="34" y="610"/>
                    <a:pt x="19" y="592"/>
                  </a:cubicBezTo>
                  <a:cubicBezTo>
                    <a:pt x="4" y="572"/>
                    <a:pt x="0" y="546"/>
                    <a:pt x="3" y="522"/>
                  </a:cubicBezTo>
                  <a:cubicBezTo>
                    <a:pt x="3" y="521"/>
                    <a:pt x="3" y="521"/>
                    <a:pt x="4" y="521"/>
                  </a:cubicBezTo>
                  <a:cubicBezTo>
                    <a:pt x="5" y="512"/>
                    <a:pt x="7" y="503"/>
                    <a:pt x="9" y="495"/>
                  </a:cubicBezTo>
                  <a:lnTo>
                    <a:pt x="9" y="495"/>
                  </a:lnTo>
                  <a:cubicBezTo>
                    <a:pt x="14" y="480"/>
                    <a:pt x="20" y="466"/>
                    <a:pt x="26" y="452"/>
                  </a:cubicBezTo>
                  <a:cubicBezTo>
                    <a:pt x="42" y="416"/>
                    <a:pt x="59" y="380"/>
                    <a:pt x="76" y="344"/>
                  </a:cubicBezTo>
                  <a:cubicBezTo>
                    <a:pt x="106" y="281"/>
                    <a:pt x="138" y="217"/>
                    <a:pt x="171" y="155"/>
                  </a:cubicBezTo>
                  <a:cubicBezTo>
                    <a:pt x="180" y="138"/>
                    <a:pt x="190" y="121"/>
                    <a:pt x="199" y="103"/>
                  </a:cubicBezTo>
                  <a:cubicBezTo>
                    <a:pt x="202" y="99"/>
                    <a:pt x="204" y="94"/>
                    <a:pt x="207" y="90"/>
                  </a:cubicBezTo>
                  <a:cubicBezTo>
                    <a:pt x="212" y="81"/>
                    <a:pt x="217" y="71"/>
                    <a:pt x="223" y="62"/>
                  </a:cubicBezTo>
                  <a:cubicBezTo>
                    <a:pt x="231" y="46"/>
                    <a:pt x="241" y="29"/>
                    <a:pt x="255" y="17"/>
                  </a:cubicBezTo>
                  <a:cubicBezTo>
                    <a:pt x="273" y="0"/>
                    <a:pt x="286" y="17"/>
                    <a:pt x="297" y="33"/>
                  </a:cubicBezTo>
                  <a:cubicBezTo>
                    <a:pt x="302" y="41"/>
                    <a:pt x="306" y="49"/>
                    <a:pt x="310" y="57"/>
                  </a:cubicBezTo>
                  <a:cubicBezTo>
                    <a:pt x="312" y="60"/>
                    <a:pt x="312" y="62"/>
                    <a:pt x="313" y="64"/>
                  </a:cubicBezTo>
                  <a:cubicBezTo>
                    <a:pt x="334" y="105"/>
                    <a:pt x="346" y="149"/>
                    <a:pt x="355" y="19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3"/>
            <p:cNvSpPr/>
            <p:nvPr/>
          </p:nvSpPr>
          <p:spPr>
            <a:xfrm>
              <a:off x="1071590" y="2716543"/>
              <a:ext cx="130327" cy="180633"/>
            </a:xfrm>
            <a:custGeom>
              <a:avLst/>
              <a:gdLst/>
              <a:ahLst/>
              <a:cxnLst/>
              <a:rect l="l" t="t" r="r" b="b"/>
              <a:pathLst>
                <a:path w="250" h="348" extrusionOk="0">
                  <a:moveTo>
                    <a:pt x="66" y="341"/>
                  </a:moveTo>
                  <a:cubicBezTo>
                    <a:pt x="75" y="346"/>
                    <a:pt x="85" y="347"/>
                    <a:pt x="95" y="347"/>
                  </a:cubicBezTo>
                  <a:cubicBezTo>
                    <a:pt x="97" y="347"/>
                    <a:pt x="98" y="347"/>
                    <a:pt x="100" y="346"/>
                  </a:cubicBezTo>
                  <a:cubicBezTo>
                    <a:pt x="106" y="346"/>
                    <a:pt x="111" y="345"/>
                    <a:pt x="117" y="344"/>
                  </a:cubicBezTo>
                  <a:cubicBezTo>
                    <a:pt x="130" y="341"/>
                    <a:pt x="143" y="338"/>
                    <a:pt x="156" y="334"/>
                  </a:cubicBezTo>
                  <a:cubicBezTo>
                    <a:pt x="157" y="333"/>
                    <a:pt x="159" y="333"/>
                    <a:pt x="160" y="332"/>
                  </a:cubicBezTo>
                  <a:cubicBezTo>
                    <a:pt x="171" y="329"/>
                    <a:pt x="182" y="324"/>
                    <a:pt x="193" y="319"/>
                  </a:cubicBezTo>
                  <a:cubicBezTo>
                    <a:pt x="200" y="316"/>
                    <a:pt x="207" y="313"/>
                    <a:pt x="213" y="309"/>
                  </a:cubicBezTo>
                  <a:cubicBezTo>
                    <a:pt x="214" y="308"/>
                    <a:pt x="216" y="307"/>
                    <a:pt x="217" y="306"/>
                  </a:cubicBezTo>
                  <a:cubicBezTo>
                    <a:pt x="236" y="293"/>
                    <a:pt x="249" y="275"/>
                    <a:pt x="248" y="249"/>
                  </a:cubicBezTo>
                  <a:cubicBezTo>
                    <a:pt x="248" y="225"/>
                    <a:pt x="236" y="213"/>
                    <a:pt x="219" y="197"/>
                  </a:cubicBezTo>
                  <a:cubicBezTo>
                    <a:pt x="196" y="174"/>
                    <a:pt x="172" y="152"/>
                    <a:pt x="148" y="129"/>
                  </a:cubicBezTo>
                  <a:cubicBezTo>
                    <a:pt x="123" y="107"/>
                    <a:pt x="99" y="85"/>
                    <a:pt x="74" y="63"/>
                  </a:cubicBezTo>
                  <a:cubicBezTo>
                    <a:pt x="61" y="53"/>
                    <a:pt x="49" y="42"/>
                    <a:pt x="36" y="31"/>
                  </a:cubicBezTo>
                  <a:cubicBezTo>
                    <a:pt x="30" y="26"/>
                    <a:pt x="23" y="20"/>
                    <a:pt x="17" y="15"/>
                  </a:cubicBezTo>
                  <a:cubicBezTo>
                    <a:pt x="16" y="14"/>
                    <a:pt x="13" y="12"/>
                    <a:pt x="9" y="9"/>
                  </a:cubicBezTo>
                  <a:lnTo>
                    <a:pt x="9" y="9"/>
                  </a:lnTo>
                  <a:cubicBezTo>
                    <a:pt x="4" y="5"/>
                    <a:pt x="0" y="2"/>
                    <a:pt x="0" y="0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0" y="8"/>
                    <a:pt x="0" y="11"/>
                    <a:pt x="0" y="14"/>
                  </a:cubicBezTo>
                  <a:cubicBezTo>
                    <a:pt x="7" y="104"/>
                    <a:pt x="19" y="194"/>
                    <a:pt x="36" y="283"/>
                  </a:cubicBezTo>
                  <a:cubicBezTo>
                    <a:pt x="40" y="305"/>
                    <a:pt x="47" y="329"/>
                    <a:pt x="66" y="340"/>
                  </a:cubicBezTo>
                  <a:lnTo>
                    <a:pt x="66" y="341"/>
                  </a:lnTo>
                </a:path>
              </a:pathLst>
            </a:custGeom>
            <a:solidFill>
              <a:srgbClr val="FFE6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3"/>
            <p:cNvSpPr/>
            <p:nvPr/>
          </p:nvSpPr>
          <p:spPr>
            <a:xfrm>
              <a:off x="1071590" y="2716543"/>
              <a:ext cx="130327" cy="180633"/>
            </a:xfrm>
            <a:custGeom>
              <a:avLst/>
              <a:gdLst/>
              <a:ahLst/>
              <a:cxnLst/>
              <a:rect l="l" t="t" r="r" b="b"/>
              <a:pathLst>
                <a:path w="250" h="348" extrusionOk="0">
                  <a:moveTo>
                    <a:pt x="66" y="341"/>
                  </a:moveTo>
                  <a:cubicBezTo>
                    <a:pt x="75" y="346"/>
                    <a:pt x="85" y="347"/>
                    <a:pt x="95" y="347"/>
                  </a:cubicBezTo>
                  <a:cubicBezTo>
                    <a:pt x="97" y="347"/>
                    <a:pt x="98" y="347"/>
                    <a:pt x="100" y="346"/>
                  </a:cubicBezTo>
                  <a:cubicBezTo>
                    <a:pt x="106" y="346"/>
                    <a:pt x="111" y="345"/>
                    <a:pt x="117" y="344"/>
                  </a:cubicBezTo>
                  <a:cubicBezTo>
                    <a:pt x="130" y="341"/>
                    <a:pt x="143" y="338"/>
                    <a:pt x="156" y="334"/>
                  </a:cubicBezTo>
                  <a:cubicBezTo>
                    <a:pt x="157" y="333"/>
                    <a:pt x="159" y="333"/>
                    <a:pt x="160" y="332"/>
                  </a:cubicBezTo>
                  <a:cubicBezTo>
                    <a:pt x="171" y="329"/>
                    <a:pt x="182" y="324"/>
                    <a:pt x="193" y="319"/>
                  </a:cubicBezTo>
                  <a:cubicBezTo>
                    <a:pt x="200" y="316"/>
                    <a:pt x="207" y="313"/>
                    <a:pt x="213" y="309"/>
                  </a:cubicBezTo>
                  <a:cubicBezTo>
                    <a:pt x="214" y="308"/>
                    <a:pt x="216" y="307"/>
                    <a:pt x="217" y="306"/>
                  </a:cubicBezTo>
                  <a:cubicBezTo>
                    <a:pt x="236" y="293"/>
                    <a:pt x="249" y="275"/>
                    <a:pt x="248" y="249"/>
                  </a:cubicBezTo>
                  <a:cubicBezTo>
                    <a:pt x="248" y="225"/>
                    <a:pt x="236" y="213"/>
                    <a:pt x="219" y="197"/>
                  </a:cubicBezTo>
                  <a:cubicBezTo>
                    <a:pt x="196" y="174"/>
                    <a:pt x="172" y="152"/>
                    <a:pt x="148" y="129"/>
                  </a:cubicBezTo>
                  <a:cubicBezTo>
                    <a:pt x="123" y="107"/>
                    <a:pt x="99" y="85"/>
                    <a:pt x="74" y="63"/>
                  </a:cubicBezTo>
                  <a:cubicBezTo>
                    <a:pt x="61" y="53"/>
                    <a:pt x="49" y="42"/>
                    <a:pt x="36" y="31"/>
                  </a:cubicBezTo>
                  <a:cubicBezTo>
                    <a:pt x="30" y="26"/>
                    <a:pt x="23" y="20"/>
                    <a:pt x="17" y="15"/>
                  </a:cubicBezTo>
                  <a:cubicBezTo>
                    <a:pt x="16" y="14"/>
                    <a:pt x="13" y="12"/>
                    <a:pt x="9" y="9"/>
                  </a:cubicBezTo>
                  <a:lnTo>
                    <a:pt x="9" y="9"/>
                  </a:lnTo>
                  <a:cubicBezTo>
                    <a:pt x="4" y="5"/>
                    <a:pt x="0" y="2"/>
                    <a:pt x="0" y="0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0" y="8"/>
                    <a:pt x="0" y="11"/>
                    <a:pt x="0" y="14"/>
                  </a:cubicBezTo>
                  <a:cubicBezTo>
                    <a:pt x="7" y="104"/>
                    <a:pt x="19" y="194"/>
                    <a:pt x="36" y="283"/>
                  </a:cubicBezTo>
                  <a:cubicBezTo>
                    <a:pt x="40" y="305"/>
                    <a:pt x="47" y="329"/>
                    <a:pt x="66" y="340"/>
                  </a:cubicBezTo>
                  <a:lnTo>
                    <a:pt x="66" y="34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3"/>
            <p:cNvSpPr/>
            <p:nvPr/>
          </p:nvSpPr>
          <p:spPr>
            <a:xfrm>
              <a:off x="1069303" y="2714257"/>
              <a:ext cx="114322" cy="162340"/>
            </a:xfrm>
            <a:custGeom>
              <a:avLst/>
              <a:gdLst/>
              <a:ahLst/>
              <a:cxnLst/>
              <a:rect l="l" t="t" r="r" b="b"/>
              <a:pathLst>
                <a:path w="222" h="314" extrusionOk="0">
                  <a:moveTo>
                    <a:pt x="0" y="4"/>
                  </a:moveTo>
                  <a:lnTo>
                    <a:pt x="1" y="6"/>
                  </a:lnTo>
                  <a:lnTo>
                    <a:pt x="4" y="9"/>
                  </a:lnTo>
                  <a:lnTo>
                    <a:pt x="9" y="15"/>
                  </a:lnTo>
                  <a:lnTo>
                    <a:pt x="11" y="18"/>
                  </a:lnTo>
                  <a:lnTo>
                    <a:pt x="14" y="22"/>
                  </a:lnTo>
                  <a:cubicBezTo>
                    <a:pt x="19" y="29"/>
                    <a:pt x="25" y="36"/>
                    <a:pt x="31" y="43"/>
                  </a:cubicBezTo>
                  <a:lnTo>
                    <a:pt x="31" y="43"/>
                  </a:lnTo>
                  <a:cubicBezTo>
                    <a:pt x="98" y="129"/>
                    <a:pt x="165" y="218"/>
                    <a:pt x="217" y="313"/>
                  </a:cubicBezTo>
                  <a:cubicBezTo>
                    <a:pt x="219" y="312"/>
                    <a:pt x="220" y="311"/>
                    <a:pt x="221" y="310"/>
                  </a:cubicBezTo>
                  <a:cubicBezTo>
                    <a:pt x="165" y="207"/>
                    <a:pt x="90" y="111"/>
                    <a:pt x="17" y="19"/>
                  </a:cubicBezTo>
                  <a:lnTo>
                    <a:pt x="15" y="15"/>
                  </a:lnTo>
                  <a:lnTo>
                    <a:pt x="13" y="13"/>
                  </a:lnTo>
                  <a:lnTo>
                    <a:pt x="4" y="2"/>
                  </a:lnTo>
                  <a:cubicBezTo>
                    <a:pt x="3" y="0"/>
                    <a:pt x="2" y="0"/>
                    <a:pt x="1" y="1"/>
                  </a:cubicBez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3"/>
            <p:cNvSpPr/>
            <p:nvPr/>
          </p:nvSpPr>
          <p:spPr>
            <a:xfrm>
              <a:off x="1069303" y="2711970"/>
              <a:ext cx="86885" cy="185206"/>
            </a:xfrm>
            <a:custGeom>
              <a:avLst/>
              <a:gdLst/>
              <a:ahLst/>
              <a:cxnLst/>
              <a:rect l="l" t="t" r="r" b="b"/>
              <a:pathLst>
                <a:path w="166" h="357" extrusionOk="0">
                  <a:moveTo>
                    <a:pt x="100" y="356"/>
                  </a:moveTo>
                  <a:cubicBezTo>
                    <a:pt x="102" y="356"/>
                    <a:pt x="103" y="356"/>
                    <a:pt x="105" y="355"/>
                  </a:cubicBezTo>
                  <a:cubicBezTo>
                    <a:pt x="90" y="302"/>
                    <a:pt x="75" y="249"/>
                    <a:pt x="60" y="196"/>
                  </a:cubicBezTo>
                  <a:cubicBezTo>
                    <a:pt x="43" y="138"/>
                    <a:pt x="27" y="79"/>
                    <a:pt x="10" y="20"/>
                  </a:cubicBezTo>
                  <a:cubicBezTo>
                    <a:pt x="10" y="19"/>
                    <a:pt x="9" y="19"/>
                    <a:pt x="9" y="18"/>
                  </a:cubicBezTo>
                  <a:cubicBezTo>
                    <a:pt x="10" y="20"/>
                    <a:pt x="11" y="21"/>
                    <a:pt x="12" y="23"/>
                  </a:cubicBezTo>
                  <a:cubicBezTo>
                    <a:pt x="72" y="123"/>
                    <a:pt x="122" y="231"/>
                    <a:pt x="161" y="343"/>
                  </a:cubicBezTo>
                  <a:cubicBezTo>
                    <a:pt x="163" y="342"/>
                    <a:pt x="164" y="342"/>
                    <a:pt x="165" y="341"/>
                  </a:cubicBezTo>
                  <a:cubicBezTo>
                    <a:pt x="130" y="240"/>
                    <a:pt x="85" y="141"/>
                    <a:pt x="32" y="48"/>
                  </a:cubicBezTo>
                  <a:lnTo>
                    <a:pt x="32" y="48"/>
                  </a:lnTo>
                  <a:cubicBezTo>
                    <a:pt x="27" y="39"/>
                    <a:pt x="21" y="30"/>
                    <a:pt x="16" y="20"/>
                  </a:cubicBezTo>
                  <a:lnTo>
                    <a:pt x="15" y="19"/>
                  </a:lnTo>
                  <a:cubicBezTo>
                    <a:pt x="12" y="13"/>
                    <a:pt x="8" y="7"/>
                    <a:pt x="5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1"/>
                    <a:pt x="0" y="1"/>
                    <a:pt x="1" y="3"/>
                  </a:cubicBezTo>
                  <a:cubicBezTo>
                    <a:pt x="1" y="4"/>
                    <a:pt x="1" y="5"/>
                    <a:pt x="2" y="6"/>
                  </a:cubicBezTo>
                  <a:lnTo>
                    <a:pt x="2" y="6"/>
                  </a:lnTo>
                  <a:cubicBezTo>
                    <a:pt x="2" y="8"/>
                    <a:pt x="2" y="9"/>
                    <a:pt x="3" y="10"/>
                  </a:cubicBezTo>
                  <a:cubicBezTo>
                    <a:pt x="4" y="15"/>
                    <a:pt x="5" y="19"/>
                    <a:pt x="7" y="23"/>
                  </a:cubicBezTo>
                  <a:cubicBezTo>
                    <a:pt x="23" y="82"/>
                    <a:pt x="40" y="139"/>
                    <a:pt x="56" y="198"/>
                  </a:cubicBezTo>
                  <a:cubicBezTo>
                    <a:pt x="71" y="250"/>
                    <a:pt x="86" y="302"/>
                    <a:pt x="101" y="356"/>
                  </a:cubicBezTo>
                  <a:lnTo>
                    <a:pt x="100" y="356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3"/>
            <p:cNvSpPr/>
            <p:nvPr/>
          </p:nvSpPr>
          <p:spPr>
            <a:xfrm>
              <a:off x="1037293" y="2652521"/>
              <a:ext cx="324676" cy="205785"/>
            </a:xfrm>
            <a:custGeom>
              <a:avLst/>
              <a:gdLst/>
              <a:ahLst/>
              <a:cxnLst/>
              <a:rect l="l" t="t" r="r" b="b"/>
              <a:pathLst>
                <a:path w="626" h="398" extrusionOk="0">
                  <a:moveTo>
                    <a:pt x="100" y="192"/>
                  </a:moveTo>
                  <a:cubicBezTo>
                    <a:pt x="139" y="239"/>
                    <a:pt x="183" y="282"/>
                    <a:pt x="229" y="322"/>
                  </a:cubicBezTo>
                  <a:cubicBezTo>
                    <a:pt x="246" y="336"/>
                    <a:pt x="263" y="351"/>
                    <a:pt x="281" y="363"/>
                  </a:cubicBezTo>
                  <a:cubicBezTo>
                    <a:pt x="284" y="365"/>
                    <a:pt x="287" y="367"/>
                    <a:pt x="290" y="368"/>
                  </a:cubicBezTo>
                  <a:cubicBezTo>
                    <a:pt x="303" y="376"/>
                    <a:pt x="317" y="382"/>
                    <a:pt x="332" y="386"/>
                  </a:cubicBezTo>
                  <a:cubicBezTo>
                    <a:pt x="372" y="397"/>
                    <a:pt x="417" y="389"/>
                    <a:pt x="455" y="372"/>
                  </a:cubicBezTo>
                  <a:cubicBezTo>
                    <a:pt x="493" y="354"/>
                    <a:pt x="527" y="327"/>
                    <a:pt x="558" y="300"/>
                  </a:cubicBezTo>
                  <a:cubicBezTo>
                    <a:pt x="576" y="284"/>
                    <a:pt x="593" y="268"/>
                    <a:pt x="606" y="249"/>
                  </a:cubicBezTo>
                  <a:cubicBezTo>
                    <a:pt x="618" y="229"/>
                    <a:pt x="625" y="205"/>
                    <a:pt x="620" y="183"/>
                  </a:cubicBezTo>
                  <a:cubicBezTo>
                    <a:pt x="615" y="159"/>
                    <a:pt x="597" y="139"/>
                    <a:pt x="576" y="127"/>
                  </a:cubicBezTo>
                  <a:cubicBezTo>
                    <a:pt x="576" y="126"/>
                    <a:pt x="575" y="126"/>
                    <a:pt x="575" y="126"/>
                  </a:cubicBezTo>
                  <a:cubicBezTo>
                    <a:pt x="567" y="121"/>
                    <a:pt x="559" y="118"/>
                    <a:pt x="551" y="114"/>
                  </a:cubicBezTo>
                  <a:lnTo>
                    <a:pt x="551" y="114"/>
                  </a:lnTo>
                  <a:cubicBezTo>
                    <a:pt x="537" y="109"/>
                    <a:pt x="522" y="104"/>
                    <a:pt x="507" y="100"/>
                  </a:cubicBezTo>
                  <a:cubicBezTo>
                    <a:pt x="469" y="90"/>
                    <a:pt x="431" y="80"/>
                    <a:pt x="393" y="71"/>
                  </a:cubicBezTo>
                  <a:cubicBezTo>
                    <a:pt x="324" y="54"/>
                    <a:pt x="255" y="39"/>
                    <a:pt x="186" y="25"/>
                  </a:cubicBezTo>
                  <a:cubicBezTo>
                    <a:pt x="166" y="21"/>
                    <a:pt x="146" y="17"/>
                    <a:pt x="127" y="14"/>
                  </a:cubicBezTo>
                  <a:cubicBezTo>
                    <a:pt x="122" y="13"/>
                    <a:pt x="117" y="12"/>
                    <a:pt x="112" y="11"/>
                  </a:cubicBezTo>
                  <a:cubicBezTo>
                    <a:pt x="101" y="9"/>
                    <a:pt x="91" y="7"/>
                    <a:pt x="80" y="6"/>
                  </a:cubicBezTo>
                  <a:cubicBezTo>
                    <a:pt x="62" y="2"/>
                    <a:pt x="43" y="0"/>
                    <a:pt x="25" y="2"/>
                  </a:cubicBezTo>
                  <a:cubicBezTo>
                    <a:pt x="0" y="6"/>
                    <a:pt x="5" y="26"/>
                    <a:pt x="11" y="45"/>
                  </a:cubicBezTo>
                  <a:cubicBezTo>
                    <a:pt x="14" y="54"/>
                    <a:pt x="18" y="63"/>
                    <a:pt x="21" y="71"/>
                  </a:cubicBezTo>
                  <a:cubicBezTo>
                    <a:pt x="22" y="73"/>
                    <a:pt x="23" y="75"/>
                    <a:pt x="24" y="77"/>
                  </a:cubicBezTo>
                  <a:cubicBezTo>
                    <a:pt x="44" y="119"/>
                    <a:pt x="71" y="157"/>
                    <a:pt x="101" y="192"/>
                  </a:cubicBezTo>
                  <a:lnTo>
                    <a:pt x="100" y="192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3"/>
            <p:cNvSpPr/>
            <p:nvPr/>
          </p:nvSpPr>
          <p:spPr>
            <a:xfrm>
              <a:off x="870383" y="2657094"/>
              <a:ext cx="468719" cy="308677"/>
            </a:xfrm>
            <a:custGeom>
              <a:avLst/>
              <a:gdLst/>
              <a:ahLst/>
              <a:cxnLst/>
              <a:rect l="l" t="t" r="r" b="b"/>
              <a:pathLst>
                <a:path w="904" h="595" extrusionOk="0">
                  <a:moveTo>
                    <a:pt x="151" y="386"/>
                  </a:moveTo>
                  <a:cubicBezTo>
                    <a:pt x="163" y="389"/>
                    <a:pt x="174" y="380"/>
                    <a:pt x="182" y="370"/>
                  </a:cubicBezTo>
                  <a:cubicBezTo>
                    <a:pt x="202" y="345"/>
                    <a:pt x="215" y="313"/>
                    <a:pt x="219" y="280"/>
                  </a:cubicBezTo>
                  <a:cubicBezTo>
                    <a:pt x="221" y="258"/>
                    <a:pt x="210" y="230"/>
                    <a:pt x="184" y="246"/>
                  </a:cubicBezTo>
                  <a:cubicBezTo>
                    <a:pt x="164" y="260"/>
                    <a:pt x="151" y="288"/>
                    <a:pt x="144" y="310"/>
                  </a:cubicBezTo>
                  <a:cubicBezTo>
                    <a:pt x="140" y="324"/>
                    <a:pt x="137" y="338"/>
                    <a:pt x="137" y="353"/>
                  </a:cubicBezTo>
                  <a:cubicBezTo>
                    <a:pt x="136" y="360"/>
                    <a:pt x="137" y="366"/>
                    <a:pt x="139" y="372"/>
                  </a:cubicBezTo>
                  <a:cubicBezTo>
                    <a:pt x="141" y="378"/>
                    <a:pt x="145" y="384"/>
                    <a:pt x="151" y="386"/>
                  </a:cubicBezTo>
                  <a:close/>
                  <a:moveTo>
                    <a:pt x="253" y="116"/>
                  </a:moveTo>
                  <a:cubicBezTo>
                    <a:pt x="255" y="117"/>
                    <a:pt x="257" y="118"/>
                    <a:pt x="259" y="119"/>
                  </a:cubicBezTo>
                  <a:cubicBezTo>
                    <a:pt x="252" y="129"/>
                    <a:pt x="248" y="140"/>
                    <a:pt x="247" y="152"/>
                  </a:cubicBezTo>
                  <a:cubicBezTo>
                    <a:pt x="245" y="164"/>
                    <a:pt x="249" y="178"/>
                    <a:pt x="261" y="181"/>
                  </a:cubicBezTo>
                  <a:cubicBezTo>
                    <a:pt x="265" y="182"/>
                    <a:pt x="269" y="182"/>
                    <a:pt x="272" y="181"/>
                  </a:cubicBezTo>
                  <a:cubicBezTo>
                    <a:pt x="273" y="180"/>
                    <a:pt x="274" y="180"/>
                    <a:pt x="275" y="179"/>
                  </a:cubicBezTo>
                  <a:cubicBezTo>
                    <a:pt x="282" y="175"/>
                    <a:pt x="287" y="168"/>
                    <a:pt x="288" y="159"/>
                  </a:cubicBezTo>
                  <a:cubicBezTo>
                    <a:pt x="289" y="143"/>
                    <a:pt x="281" y="127"/>
                    <a:pt x="268" y="117"/>
                  </a:cubicBezTo>
                  <a:cubicBezTo>
                    <a:pt x="279" y="103"/>
                    <a:pt x="294" y="93"/>
                    <a:pt x="310" y="88"/>
                  </a:cubicBezTo>
                  <a:cubicBezTo>
                    <a:pt x="309" y="86"/>
                    <a:pt x="308" y="84"/>
                    <a:pt x="307" y="82"/>
                  </a:cubicBezTo>
                  <a:cubicBezTo>
                    <a:pt x="290" y="87"/>
                    <a:pt x="274" y="99"/>
                    <a:pt x="263" y="113"/>
                  </a:cubicBezTo>
                  <a:cubicBezTo>
                    <a:pt x="260" y="112"/>
                    <a:pt x="258" y="111"/>
                    <a:pt x="255" y="110"/>
                  </a:cubicBezTo>
                  <a:cubicBezTo>
                    <a:pt x="239" y="104"/>
                    <a:pt x="220" y="106"/>
                    <a:pt x="204" y="115"/>
                  </a:cubicBezTo>
                  <a:cubicBezTo>
                    <a:pt x="201" y="119"/>
                    <a:pt x="199" y="123"/>
                    <a:pt x="196" y="128"/>
                  </a:cubicBezTo>
                  <a:cubicBezTo>
                    <a:pt x="198" y="127"/>
                    <a:pt x="199" y="126"/>
                    <a:pt x="200" y="125"/>
                  </a:cubicBezTo>
                  <a:cubicBezTo>
                    <a:pt x="216" y="113"/>
                    <a:pt x="236" y="110"/>
                    <a:pt x="253" y="116"/>
                  </a:cubicBezTo>
                  <a:close/>
                  <a:moveTo>
                    <a:pt x="264" y="123"/>
                  </a:moveTo>
                  <a:cubicBezTo>
                    <a:pt x="275" y="131"/>
                    <a:pt x="282" y="145"/>
                    <a:pt x="281" y="158"/>
                  </a:cubicBezTo>
                  <a:cubicBezTo>
                    <a:pt x="280" y="165"/>
                    <a:pt x="276" y="171"/>
                    <a:pt x="272" y="173"/>
                  </a:cubicBezTo>
                  <a:cubicBezTo>
                    <a:pt x="269" y="175"/>
                    <a:pt x="266" y="176"/>
                    <a:pt x="263" y="175"/>
                  </a:cubicBezTo>
                  <a:cubicBezTo>
                    <a:pt x="255" y="173"/>
                    <a:pt x="252" y="162"/>
                    <a:pt x="253" y="153"/>
                  </a:cubicBezTo>
                  <a:cubicBezTo>
                    <a:pt x="255" y="142"/>
                    <a:pt x="258" y="132"/>
                    <a:pt x="264" y="123"/>
                  </a:cubicBezTo>
                  <a:close/>
                  <a:moveTo>
                    <a:pt x="255" y="329"/>
                  </a:moveTo>
                  <a:cubicBezTo>
                    <a:pt x="255" y="334"/>
                    <a:pt x="257" y="340"/>
                    <a:pt x="261" y="344"/>
                  </a:cubicBezTo>
                  <a:cubicBezTo>
                    <a:pt x="264" y="349"/>
                    <a:pt x="269" y="351"/>
                    <a:pt x="275" y="350"/>
                  </a:cubicBezTo>
                  <a:cubicBezTo>
                    <a:pt x="280" y="350"/>
                    <a:pt x="284" y="347"/>
                    <a:pt x="287" y="343"/>
                  </a:cubicBezTo>
                  <a:cubicBezTo>
                    <a:pt x="290" y="339"/>
                    <a:pt x="292" y="335"/>
                    <a:pt x="293" y="330"/>
                  </a:cubicBezTo>
                  <a:cubicBezTo>
                    <a:pt x="296" y="323"/>
                    <a:pt x="298" y="315"/>
                    <a:pt x="298" y="307"/>
                  </a:cubicBezTo>
                  <a:cubicBezTo>
                    <a:pt x="298" y="299"/>
                    <a:pt x="295" y="291"/>
                    <a:pt x="289" y="286"/>
                  </a:cubicBezTo>
                  <a:cubicBezTo>
                    <a:pt x="264" y="266"/>
                    <a:pt x="252" y="312"/>
                    <a:pt x="255" y="329"/>
                  </a:cubicBezTo>
                  <a:close/>
                  <a:moveTo>
                    <a:pt x="262" y="502"/>
                  </a:moveTo>
                  <a:cubicBezTo>
                    <a:pt x="246" y="504"/>
                    <a:pt x="245" y="533"/>
                    <a:pt x="258" y="540"/>
                  </a:cubicBezTo>
                  <a:cubicBezTo>
                    <a:pt x="265" y="544"/>
                    <a:pt x="274" y="542"/>
                    <a:pt x="279" y="535"/>
                  </a:cubicBezTo>
                  <a:cubicBezTo>
                    <a:pt x="289" y="523"/>
                    <a:pt x="279" y="501"/>
                    <a:pt x="262" y="502"/>
                  </a:cubicBezTo>
                  <a:close/>
                  <a:moveTo>
                    <a:pt x="67" y="547"/>
                  </a:moveTo>
                  <a:cubicBezTo>
                    <a:pt x="54" y="559"/>
                    <a:pt x="54" y="594"/>
                    <a:pt x="79" y="591"/>
                  </a:cubicBezTo>
                  <a:cubicBezTo>
                    <a:pt x="86" y="590"/>
                    <a:pt x="92" y="584"/>
                    <a:pt x="95" y="578"/>
                  </a:cubicBezTo>
                  <a:cubicBezTo>
                    <a:pt x="100" y="568"/>
                    <a:pt x="101" y="556"/>
                    <a:pt x="93" y="548"/>
                  </a:cubicBezTo>
                  <a:cubicBezTo>
                    <a:pt x="86" y="540"/>
                    <a:pt x="74" y="539"/>
                    <a:pt x="67" y="547"/>
                  </a:cubicBezTo>
                  <a:close/>
                  <a:moveTo>
                    <a:pt x="311" y="430"/>
                  </a:moveTo>
                  <a:cubicBezTo>
                    <a:pt x="280" y="425"/>
                    <a:pt x="245" y="438"/>
                    <a:pt x="217" y="465"/>
                  </a:cubicBezTo>
                  <a:cubicBezTo>
                    <a:pt x="194" y="487"/>
                    <a:pt x="178" y="515"/>
                    <a:pt x="162" y="542"/>
                  </a:cubicBezTo>
                  <a:cubicBezTo>
                    <a:pt x="153" y="517"/>
                    <a:pt x="132" y="496"/>
                    <a:pt x="106" y="487"/>
                  </a:cubicBezTo>
                  <a:cubicBezTo>
                    <a:pt x="78" y="478"/>
                    <a:pt x="45" y="484"/>
                    <a:pt x="22" y="503"/>
                  </a:cubicBezTo>
                  <a:cubicBezTo>
                    <a:pt x="16" y="507"/>
                    <a:pt x="11" y="513"/>
                    <a:pt x="6" y="519"/>
                  </a:cubicBezTo>
                  <a:lnTo>
                    <a:pt x="6" y="519"/>
                  </a:lnTo>
                  <a:cubicBezTo>
                    <a:pt x="3" y="528"/>
                    <a:pt x="1" y="536"/>
                    <a:pt x="0" y="545"/>
                  </a:cubicBezTo>
                  <a:cubicBezTo>
                    <a:pt x="5" y="531"/>
                    <a:pt x="14" y="518"/>
                    <a:pt x="26" y="508"/>
                  </a:cubicBezTo>
                  <a:cubicBezTo>
                    <a:pt x="47" y="491"/>
                    <a:pt x="78" y="485"/>
                    <a:pt x="104" y="494"/>
                  </a:cubicBezTo>
                  <a:cubicBezTo>
                    <a:pt x="130" y="503"/>
                    <a:pt x="151" y="525"/>
                    <a:pt x="158" y="552"/>
                  </a:cubicBezTo>
                  <a:cubicBezTo>
                    <a:pt x="159" y="553"/>
                    <a:pt x="160" y="554"/>
                    <a:pt x="161" y="554"/>
                  </a:cubicBezTo>
                  <a:cubicBezTo>
                    <a:pt x="162" y="554"/>
                    <a:pt x="164" y="554"/>
                    <a:pt x="164" y="552"/>
                  </a:cubicBezTo>
                  <a:cubicBezTo>
                    <a:pt x="180" y="523"/>
                    <a:pt x="197" y="493"/>
                    <a:pt x="221" y="470"/>
                  </a:cubicBezTo>
                  <a:cubicBezTo>
                    <a:pt x="248" y="445"/>
                    <a:pt x="281" y="432"/>
                    <a:pt x="310" y="437"/>
                  </a:cubicBezTo>
                  <a:cubicBezTo>
                    <a:pt x="335" y="440"/>
                    <a:pt x="356" y="456"/>
                    <a:pt x="369" y="478"/>
                  </a:cubicBezTo>
                  <a:cubicBezTo>
                    <a:pt x="369" y="474"/>
                    <a:pt x="370" y="471"/>
                    <a:pt x="370" y="467"/>
                  </a:cubicBezTo>
                  <a:cubicBezTo>
                    <a:pt x="356" y="448"/>
                    <a:pt x="335" y="434"/>
                    <a:pt x="311" y="430"/>
                  </a:cubicBezTo>
                  <a:close/>
                  <a:moveTo>
                    <a:pt x="854" y="111"/>
                  </a:moveTo>
                  <a:cubicBezTo>
                    <a:pt x="869" y="108"/>
                    <a:pt x="884" y="109"/>
                    <a:pt x="899" y="114"/>
                  </a:cubicBezTo>
                  <a:cubicBezTo>
                    <a:pt x="891" y="109"/>
                    <a:pt x="883" y="106"/>
                    <a:pt x="875" y="102"/>
                  </a:cubicBezTo>
                  <a:lnTo>
                    <a:pt x="875" y="102"/>
                  </a:lnTo>
                  <a:cubicBezTo>
                    <a:pt x="868" y="102"/>
                    <a:pt x="860" y="102"/>
                    <a:pt x="853" y="104"/>
                  </a:cubicBezTo>
                  <a:cubicBezTo>
                    <a:pt x="824" y="110"/>
                    <a:pt x="798" y="132"/>
                    <a:pt x="788" y="160"/>
                  </a:cubicBezTo>
                  <a:cubicBezTo>
                    <a:pt x="778" y="184"/>
                    <a:pt x="781" y="214"/>
                    <a:pt x="795" y="237"/>
                  </a:cubicBezTo>
                  <a:cubicBezTo>
                    <a:pt x="764" y="232"/>
                    <a:pt x="732" y="226"/>
                    <a:pt x="700" y="231"/>
                  </a:cubicBezTo>
                  <a:cubicBezTo>
                    <a:pt x="662" y="235"/>
                    <a:pt x="629" y="254"/>
                    <a:pt x="613" y="282"/>
                  </a:cubicBezTo>
                  <a:cubicBezTo>
                    <a:pt x="601" y="302"/>
                    <a:pt x="599" y="328"/>
                    <a:pt x="605" y="351"/>
                  </a:cubicBezTo>
                  <a:cubicBezTo>
                    <a:pt x="608" y="353"/>
                    <a:pt x="611" y="355"/>
                    <a:pt x="614" y="356"/>
                  </a:cubicBezTo>
                  <a:cubicBezTo>
                    <a:pt x="605" y="333"/>
                    <a:pt x="606" y="306"/>
                    <a:pt x="619" y="285"/>
                  </a:cubicBezTo>
                  <a:cubicBezTo>
                    <a:pt x="634" y="260"/>
                    <a:pt x="665" y="242"/>
                    <a:pt x="701" y="237"/>
                  </a:cubicBezTo>
                  <a:cubicBezTo>
                    <a:pt x="735" y="233"/>
                    <a:pt x="768" y="239"/>
                    <a:pt x="801" y="245"/>
                  </a:cubicBezTo>
                  <a:cubicBezTo>
                    <a:pt x="802" y="245"/>
                    <a:pt x="804" y="245"/>
                    <a:pt x="805" y="243"/>
                  </a:cubicBezTo>
                  <a:cubicBezTo>
                    <a:pt x="805" y="242"/>
                    <a:pt x="805" y="241"/>
                    <a:pt x="805" y="240"/>
                  </a:cubicBezTo>
                  <a:cubicBezTo>
                    <a:pt x="789" y="218"/>
                    <a:pt x="784" y="187"/>
                    <a:pt x="794" y="162"/>
                  </a:cubicBezTo>
                  <a:cubicBezTo>
                    <a:pt x="804" y="136"/>
                    <a:pt x="827" y="117"/>
                    <a:pt x="854" y="111"/>
                  </a:cubicBezTo>
                  <a:close/>
                  <a:moveTo>
                    <a:pt x="858" y="167"/>
                  </a:moveTo>
                  <a:cubicBezTo>
                    <a:pt x="848" y="168"/>
                    <a:pt x="841" y="176"/>
                    <a:pt x="842" y="187"/>
                  </a:cubicBezTo>
                  <a:cubicBezTo>
                    <a:pt x="844" y="198"/>
                    <a:pt x="854" y="205"/>
                    <a:pt x="865" y="207"/>
                  </a:cubicBezTo>
                  <a:cubicBezTo>
                    <a:pt x="872" y="209"/>
                    <a:pt x="879" y="208"/>
                    <a:pt x="885" y="203"/>
                  </a:cubicBezTo>
                  <a:cubicBezTo>
                    <a:pt x="903" y="186"/>
                    <a:pt x="876" y="165"/>
                    <a:pt x="858" y="167"/>
                  </a:cubicBezTo>
                  <a:close/>
                  <a:moveTo>
                    <a:pt x="556" y="117"/>
                  </a:moveTo>
                  <a:cubicBezTo>
                    <a:pt x="583" y="135"/>
                    <a:pt x="616" y="144"/>
                    <a:pt x="649" y="145"/>
                  </a:cubicBezTo>
                  <a:cubicBezTo>
                    <a:pt x="661" y="145"/>
                    <a:pt x="676" y="142"/>
                    <a:pt x="680" y="131"/>
                  </a:cubicBezTo>
                  <a:cubicBezTo>
                    <a:pt x="682" y="125"/>
                    <a:pt x="680" y="117"/>
                    <a:pt x="677" y="112"/>
                  </a:cubicBezTo>
                  <a:cubicBezTo>
                    <a:pt x="673" y="106"/>
                    <a:pt x="669" y="103"/>
                    <a:pt x="664" y="99"/>
                  </a:cubicBezTo>
                  <a:cubicBezTo>
                    <a:pt x="652" y="90"/>
                    <a:pt x="639" y="83"/>
                    <a:pt x="625" y="77"/>
                  </a:cubicBezTo>
                  <a:cubicBezTo>
                    <a:pt x="604" y="69"/>
                    <a:pt x="574" y="61"/>
                    <a:pt x="551" y="68"/>
                  </a:cubicBezTo>
                  <a:cubicBezTo>
                    <a:pt x="522" y="77"/>
                    <a:pt x="537" y="104"/>
                    <a:pt x="556" y="117"/>
                  </a:cubicBezTo>
                  <a:close/>
                  <a:moveTo>
                    <a:pt x="700" y="289"/>
                  </a:moveTo>
                  <a:cubicBezTo>
                    <a:pt x="689" y="301"/>
                    <a:pt x="700" y="323"/>
                    <a:pt x="716" y="323"/>
                  </a:cubicBezTo>
                  <a:cubicBezTo>
                    <a:pt x="724" y="323"/>
                    <a:pt x="731" y="317"/>
                    <a:pt x="733" y="310"/>
                  </a:cubicBezTo>
                  <a:cubicBezTo>
                    <a:pt x="735" y="295"/>
                    <a:pt x="712" y="277"/>
                    <a:pt x="700" y="289"/>
                  </a:cubicBezTo>
                  <a:close/>
                  <a:moveTo>
                    <a:pt x="571" y="174"/>
                  </a:moveTo>
                  <a:cubicBezTo>
                    <a:pt x="559" y="163"/>
                    <a:pt x="516" y="142"/>
                    <a:pt x="516" y="173"/>
                  </a:cubicBezTo>
                  <a:cubicBezTo>
                    <a:pt x="516" y="181"/>
                    <a:pt x="521" y="189"/>
                    <a:pt x="527" y="194"/>
                  </a:cubicBezTo>
                  <a:cubicBezTo>
                    <a:pt x="533" y="199"/>
                    <a:pt x="540" y="202"/>
                    <a:pt x="548" y="205"/>
                  </a:cubicBezTo>
                  <a:cubicBezTo>
                    <a:pt x="552" y="206"/>
                    <a:pt x="557" y="208"/>
                    <a:pt x="562" y="208"/>
                  </a:cubicBezTo>
                  <a:cubicBezTo>
                    <a:pt x="567" y="208"/>
                    <a:pt x="572" y="207"/>
                    <a:pt x="575" y="203"/>
                  </a:cubicBezTo>
                  <a:cubicBezTo>
                    <a:pt x="579" y="199"/>
                    <a:pt x="580" y="194"/>
                    <a:pt x="579" y="188"/>
                  </a:cubicBezTo>
                  <a:cubicBezTo>
                    <a:pt x="578" y="183"/>
                    <a:pt x="574" y="178"/>
                    <a:pt x="571" y="174"/>
                  </a:cubicBezTo>
                  <a:close/>
                  <a:moveTo>
                    <a:pt x="438" y="56"/>
                  </a:moveTo>
                  <a:cubicBezTo>
                    <a:pt x="428" y="50"/>
                    <a:pt x="416" y="46"/>
                    <a:pt x="405" y="45"/>
                  </a:cubicBezTo>
                  <a:cubicBezTo>
                    <a:pt x="405" y="43"/>
                    <a:pt x="406" y="41"/>
                    <a:pt x="406" y="39"/>
                  </a:cubicBezTo>
                  <a:cubicBezTo>
                    <a:pt x="412" y="22"/>
                    <a:pt x="427" y="8"/>
                    <a:pt x="447" y="3"/>
                  </a:cubicBezTo>
                  <a:cubicBezTo>
                    <a:pt x="448" y="3"/>
                    <a:pt x="449" y="2"/>
                    <a:pt x="451" y="2"/>
                  </a:cubicBezTo>
                  <a:cubicBezTo>
                    <a:pt x="446" y="1"/>
                    <a:pt x="441" y="0"/>
                    <a:pt x="436" y="0"/>
                  </a:cubicBezTo>
                  <a:cubicBezTo>
                    <a:pt x="419" y="7"/>
                    <a:pt x="405" y="20"/>
                    <a:pt x="400" y="36"/>
                  </a:cubicBezTo>
                  <a:cubicBezTo>
                    <a:pt x="399" y="39"/>
                    <a:pt x="399" y="42"/>
                    <a:pt x="398" y="44"/>
                  </a:cubicBezTo>
                  <a:cubicBezTo>
                    <a:pt x="380" y="44"/>
                    <a:pt x="361" y="49"/>
                    <a:pt x="346" y="59"/>
                  </a:cubicBezTo>
                  <a:cubicBezTo>
                    <a:pt x="347" y="61"/>
                    <a:pt x="348" y="63"/>
                    <a:pt x="348" y="65"/>
                  </a:cubicBezTo>
                  <a:cubicBezTo>
                    <a:pt x="363" y="55"/>
                    <a:pt x="380" y="50"/>
                    <a:pt x="397" y="51"/>
                  </a:cubicBezTo>
                  <a:cubicBezTo>
                    <a:pt x="397" y="68"/>
                    <a:pt x="405" y="84"/>
                    <a:pt x="418" y="93"/>
                  </a:cubicBezTo>
                  <a:cubicBezTo>
                    <a:pt x="425" y="97"/>
                    <a:pt x="434" y="98"/>
                    <a:pt x="442" y="96"/>
                  </a:cubicBezTo>
                  <a:cubicBezTo>
                    <a:pt x="443" y="96"/>
                    <a:pt x="444" y="95"/>
                    <a:pt x="445" y="95"/>
                  </a:cubicBezTo>
                  <a:cubicBezTo>
                    <a:pt x="449" y="93"/>
                    <a:pt x="451" y="90"/>
                    <a:pt x="453" y="87"/>
                  </a:cubicBezTo>
                  <a:cubicBezTo>
                    <a:pt x="458" y="75"/>
                    <a:pt x="449" y="63"/>
                    <a:pt x="438" y="56"/>
                  </a:cubicBezTo>
                  <a:close/>
                  <a:moveTo>
                    <a:pt x="446" y="84"/>
                  </a:moveTo>
                  <a:cubicBezTo>
                    <a:pt x="445" y="87"/>
                    <a:pt x="443" y="89"/>
                    <a:pt x="439" y="90"/>
                  </a:cubicBezTo>
                  <a:cubicBezTo>
                    <a:pt x="434" y="92"/>
                    <a:pt x="427" y="90"/>
                    <a:pt x="421" y="87"/>
                  </a:cubicBezTo>
                  <a:cubicBezTo>
                    <a:pt x="410" y="80"/>
                    <a:pt x="404" y="66"/>
                    <a:pt x="404" y="52"/>
                  </a:cubicBezTo>
                  <a:cubicBezTo>
                    <a:pt x="414" y="53"/>
                    <a:pt x="425" y="56"/>
                    <a:pt x="434" y="62"/>
                  </a:cubicBezTo>
                  <a:cubicBezTo>
                    <a:pt x="442" y="67"/>
                    <a:pt x="449" y="76"/>
                    <a:pt x="446" y="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3"/>
            <p:cNvSpPr/>
            <p:nvPr/>
          </p:nvSpPr>
          <p:spPr>
            <a:xfrm>
              <a:off x="895533" y="2657094"/>
              <a:ext cx="118896" cy="68595"/>
            </a:xfrm>
            <a:custGeom>
              <a:avLst/>
              <a:gdLst/>
              <a:ahLst/>
              <a:cxnLst/>
              <a:rect l="l" t="t" r="r" b="b"/>
              <a:pathLst>
                <a:path w="229" h="134" extrusionOk="0">
                  <a:moveTo>
                    <a:pt x="228" y="23"/>
                  </a:moveTo>
                  <a:cubicBezTo>
                    <a:pt x="185" y="1"/>
                    <a:pt x="131" y="0"/>
                    <a:pt x="87" y="22"/>
                  </a:cubicBezTo>
                  <a:cubicBezTo>
                    <a:pt x="43" y="43"/>
                    <a:pt x="9" y="86"/>
                    <a:pt x="0" y="13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3"/>
            <p:cNvSpPr/>
            <p:nvPr/>
          </p:nvSpPr>
          <p:spPr>
            <a:xfrm>
              <a:off x="1025861" y="2572495"/>
              <a:ext cx="98316" cy="93746"/>
            </a:xfrm>
            <a:custGeom>
              <a:avLst/>
              <a:gdLst/>
              <a:ahLst/>
              <a:cxnLst/>
              <a:rect l="l" t="t" r="r" b="b"/>
              <a:pathLst>
                <a:path w="191" h="183" extrusionOk="0">
                  <a:moveTo>
                    <a:pt x="6" y="182"/>
                  </a:moveTo>
                  <a:cubicBezTo>
                    <a:pt x="0" y="133"/>
                    <a:pt x="19" y="83"/>
                    <a:pt x="55" y="49"/>
                  </a:cubicBezTo>
                  <a:cubicBezTo>
                    <a:pt x="90" y="16"/>
                    <a:pt x="142" y="0"/>
                    <a:pt x="190" y="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3" name="Google Shape;883;p23"/>
          <p:cNvSpPr/>
          <p:nvPr/>
        </p:nvSpPr>
        <p:spPr>
          <a:xfrm rot="-4777996">
            <a:off x="-694226" y="-167338"/>
            <a:ext cx="2053844" cy="1607684"/>
          </a:xfrm>
          <a:custGeom>
            <a:avLst/>
            <a:gdLst/>
            <a:ahLst/>
            <a:cxnLst/>
            <a:rect l="l" t="t" r="r" b="b"/>
            <a:pathLst>
              <a:path w="40216" h="25206" extrusionOk="0">
                <a:moveTo>
                  <a:pt x="0" y="0"/>
                </a:moveTo>
                <a:cubicBezTo>
                  <a:pt x="2874" y="9578"/>
                  <a:pt x="14959" y="18892"/>
                  <a:pt x="24765" y="16933"/>
                </a:cubicBezTo>
                <a:cubicBezTo>
                  <a:pt x="27395" y="16407"/>
                  <a:pt x="30828" y="10792"/>
                  <a:pt x="28363" y="9736"/>
                </a:cubicBezTo>
                <a:cubicBezTo>
                  <a:pt x="24931" y="8265"/>
                  <a:pt x="22949" y="16566"/>
                  <a:pt x="24130" y="20108"/>
                </a:cubicBezTo>
                <a:cubicBezTo>
                  <a:pt x="25847" y="25258"/>
                  <a:pt x="37206" y="27166"/>
                  <a:pt x="40216" y="22648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38147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5" name="Google Shape;885;p24"/>
          <p:cNvGrpSpPr/>
          <p:nvPr/>
        </p:nvGrpSpPr>
        <p:grpSpPr>
          <a:xfrm>
            <a:off x="-395174" y="5738239"/>
            <a:ext cx="13877605" cy="1856877"/>
            <a:chOff x="-297116" y="4303679"/>
            <a:chExt cx="10434017" cy="1392658"/>
          </a:xfrm>
        </p:grpSpPr>
        <p:sp>
          <p:nvSpPr>
            <p:cNvPr id="886" name="Google Shape;886;p24"/>
            <p:cNvSpPr/>
            <p:nvPr/>
          </p:nvSpPr>
          <p:spPr>
            <a:xfrm rot="-307954">
              <a:off x="6419849" y="4465995"/>
              <a:ext cx="3676650" cy="1068025"/>
            </a:xfrm>
            <a:custGeom>
              <a:avLst/>
              <a:gdLst/>
              <a:ahLst/>
              <a:cxnLst/>
              <a:rect l="l" t="t" r="r" b="b"/>
              <a:pathLst>
                <a:path w="3850" h="1232" extrusionOk="0">
                  <a:moveTo>
                    <a:pt x="3845" y="606"/>
                  </a:moveTo>
                  <a:cubicBezTo>
                    <a:pt x="3842" y="501"/>
                    <a:pt x="3825" y="395"/>
                    <a:pt x="3794" y="296"/>
                  </a:cubicBezTo>
                  <a:cubicBezTo>
                    <a:pt x="3783" y="260"/>
                    <a:pt x="3768" y="223"/>
                    <a:pt x="3738" y="207"/>
                  </a:cubicBezTo>
                  <a:cubicBezTo>
                    <a:pt x="3718" y="195"/>
                    <a:pt x="3693" y="196"/>
                    <a:pt x="3671" y="202"/>
                  </a:cubicBezTo>
                  <a:cubicBezTo>
                    <a:pt x="3586" y="226"/>
                    <a:pt x="3523" y="328"/>
                    <a:pt x="3534" y="428"/>
                  </a:cubicBezTo>
                  <a:cubicBezTo>
                    <a:pt x="3513" y="370"/>
                    <a:pt x="3510" y="303"/>
                    <a:pt x="3478" y="253"/>
                  </a:cubicBezTo>
                  <a:cubicBezTo>
                    <a:pt x="3475" y="249"/>
                    <a:pt x="3473" y="246"/>
                    <a:pt x="3471" y="243"/>
                  </a:cubicBezTo>
                  <a:cubicBezTo>
                    <a:pt x="3443" y="207"/>
                    <a:pt x="3401" y="187"/>
                    <a:pt x="3360" y="191"/>
                  </a:cubicBezTo>
                  <a:cubicBezTo>
                    <a:pt x="3302" y="196"/>
                    <a:pt x="3204" y="287"/>
                    <a:pt x="3224" y="365"/>
                  </a:cubicBezTo>
                  <a:cubicBezTo>
                    <a:pt x="3207" y="298"/>
                    <a:pt x="3178" y="219"/>
                    <a:pt x="3117" y="210"/>
                  </a:cubicBezTo>
                  <a:cubicBezTo>
                    <a:pt x="3084" y="205"/>
                    <a:pt x="3051" y="225"/>
                    <a:pt x="3029" y="254"/>
                  </a:cubicBezTo>
                  <a:cubicBezTo>
                    <a:pt x="3007" y="283"/>
                    <a:pt x="2996" y="320"/>
                    <a:pt x="2987" y="357"/>
                  </a:cubicBezTo>
                  <a:cubicBezTo>
                    <a:pt x="2981" y="328"/>
                    <a:pt x="2975" y="298"/>
                    <a:pt x="2964" y="271"/>
                  </a:cubicBezTo>
                  <a:cubicBezTo>
                    <a:pt x="2953" y="237"/>
                    <a:pt x="2938" y="202"/>
                    <a:pt x="2910" y="186"/>
                  </a:cubicBezTo>
                  <a:cubicBezTo>
                    <a:pt x="2890" y="175"/>
                    <a:pt x="2865" y="176"/>
                    <a:pt x="2843" y="182"/>
                  </a:cubicBezTo>
                  <a:cubicBezTo>
                    <a:pt x="2758" y="205"/>
                    <a:pt x="2696" y="308"/>
                    <a:pt x="2706" y="407"/>
                  </a:cubicBezTo>
                  <a:cubicBezTo>
                    <a:pt x="2685" y="350"/>
                    <a:pt x="2682" y="282"/>
                    <a:pt x="2650" y="232"/>
                  </a:cubicBezTo>
                  <a:cubicBezTo>
                    <a:pt x="2648" y="229"/>
                    <a:pt x="2645" y="225"/>
                    <a:pt x="2643" y="222"/>
                  </a:cubicBezTo>
                  <a:cubicBezTo>
                    <a:pt x="2615" y="187"/>
                    <a:pt x="2573" y="167"/>
                    <a:pt x="2532" y="171"/>
                  </a:cubicBezTo>
                  <a:cubicBezTo>
                    <a:pt x="2474" y="176"/>
                    <a:pt x="2376" y="267"/>
                    <a:pt x="2396" y="345"/>
                  </a:cubicBezTo>
                  <a:cubicBezTo>
                    <a:pt x="2379" y="278"/>
                    <a:pt x="2350" y="198"/>
                    <a:pt x="2289" y="189"/>
                  </a:cubicBezTo>
                  <a:cubicBezTo>
                    <a:pt x="2256" y="184"/>
                    <a:pt x="2223" y="204"/>
                    <a:pt x="2201" y="233"/>
                  </a:cubicBezTo>
                  <a:cubicBezTo>
                    <a:pt x="2185" y="256"/>
                    <a:pt x="2174" y="282"/>
                    <a:pt x="2166" y="309"/>
                  </a:cubicBezTo>
                  <a:cubicBezTo>
                    <a:pt x="2163" y="289"/>
                    <a:pt x="2159" y="273"/>
                    <a:pt x="2156" y="261"/>
                  </a:cubicBezTo>
                  <a:cubicBezTo>
                    <a:pt x="2144" y="224"/>
                    <a:pt x="2128" y="184"/>
                    <a:pt x="2097" y="167"/>
                  </a:cubicBezTo>
                  <a:cubicBezTo>
                    <a:pt x="2075" y="155"/>
                    <a:pt x="2050" y="156"/>
                    <a:pt x="2026" y="163"/>
                  </a:cubicBezTo>
                  <a:cubicBezTo>
                    <a:pt x="1936" y="188"/>
                    <a:pt x="1870" y="296"/>
                    <a:pt x="1881" y="401"/>
                  </a:cubicBezTo>
                  <a:cubicBezTo>
                    <a:pt x="1858" y="340"/>
                    <a:pt x="1856" y="269"/>
                    <a:pt x="1821" y="216"/>
                  </a:cubicBezTo>
                  <a:cubicBezTo>
                    <a:pt x="1819" y="212"/>
                    <a:pt x="1817" y="209"/>
                    <a:pt x="1814" y="205"/>
                  </a:cubicBezTo>
                  <a:cubicBezTo>
                    <a:pt x="1785" y="168"/>
                    <a:pt x="1740" y="147"/>
                    <a:pt x="1696" y="151"/>
                  </a:cubicBezTo>
                  <a:cubicBezTo>
                    <a:pt x="1635" y="156"/>
                    <a:pt x="1532" y="253"/>
                    <a:pt x="1553" y="335"/>
                  </a:cubicBezTo>
                  <a:cubicBezTo>
                    <a:pt x="1534" y="264"/>
                    <a:pt x="1504" y="180"/>
                    <a:pt x="1439" y="171"/>
                  </a:cubicBezTo>
                  <a:cubicBezTo>
                    <a:pt x="1404" y="166"/>
                    <a:pt x="1369" y="187"/>
                    <a:pt x="1346" y="218"/>
                  </a:cubicBezTo>
                  <a:cubicBezTo>
                    <a:pt x="1323" y="248"/>
                    <a:pt x="1311" y="288"/>
                    <a:pt x="1302" y="327"/>
                  </a:cubicBezTo>
                  <a:cubicBezTo>
                    <a:pt x="1294" y="285"/>
                    <a:pt x="1284" y="243"/>
                    <a:pt x="1264" y="208"/>
                  </a:cubicBezTo>
                  <a:cubicBezTo>
                    <a:pt x="1244" y="172"/>
                    <a:pt x="1211" y="144"/>
                    <a:pt x="1174" y="143"/>
                  </a:cubicBezTo>
                  <a:cubicBezTo>
                    <a:pt x="1161" y="143"/>
                    <a:pt x="1148" y="147"/>
                    <a:pt x="1136" y="153"/>
                  </a:cubicBezTo>
                  <a:cubicBezTo>
                    <a:pt x="1133" y="141"/>
                    <a:pt x="1130" y="130"/>
                    <a:pt x="1126" y="118"/>
                  </a:cubicBezTo>
                  <a:cubicBezTo>
                    <a:pt x="1114" y="81"/>
                    <a:pt x="1099" y="42"/>
                    <a:pt x="1067" y="24"/>
                  </a:cubicBezTo>
                  <a:cubicBezTo>
                    <a:pt x="1046" y="12"/>
                    <a:pt x="1020" y="13"/>
                    <a:pt x="996" y="20"/>
                  </a:cubicBezTo>
                  <a:cubicBezTo>
                    <a:pt x="906" y="45"/>
                    <a:pt x="840" y="153"/>
                    <a:pt x="851" y="258"/>
                  </a:cubicBezTo>
                  <a:cubicBezTo>
                    <a:pt x="829" y="197"/>
                    <a:pt x="826" y="126"/>
                    <a:pt x="792" y="73"/>
                  </a:cubicBezTo>
                  <a:cubicBezTo>
                    <a:pt x="789" y="69"/>
                    <a:pt x="787" y="66"/>
                    <a:pt x="784" y="63"/>
                  </a:cubicBezTo>
                  <a:cubicBezTo>
                    <a:pt x="755" y="25"/>
                    <a:pt x="711" y="4"/>
                    <a:pt x="667" y="8"/>
                  </a:cubicBezTo>
                  <a:cubicBezTo>
                    <a:pt x="605" y="14"/>
                    <a:pt x="502" y="110"/>
                    <a:pt x="523" y="193"/>
                  </a:cubicBezTo>
                  <a:cubicBezTo>
                    <a:pt x="505" y="121"/>
                    <a:pt x="474" y="37"/>
                    <a:pt x="410" y="28"/>
                  </a:cubicBezTo>
                  <a:cubicBezTo>
                    <a:pt x="375" y="23"/>
                    <a:pt x="339" y="44"/>
                    <a:pt x="317" y="75"/>
                  </a:cubicBezTo>
                  <a:cubicBezTo>
                    <a:pt x="294" y="106"/>
                    <a:pt x="281" y="145"/>
                    <a:pt x="272" y="184"/>
                  </a:cubicBezTo>
                  <a:cubicBezTo>
                    <a:pt x="264" y="143"/>
                    <a:pt x="255" y="100"/>
                    <a:pt x="235" y="65"/>
                  </a:cubicBezTo>
                  <a:cubicBezTo>
                    <a:pt x="215" y="29"/>
                    <a:pt x="182" y="1"/>
                    <a:pt x="145" y="0"/>
                  </a:cubicBezTo>
                  <a:cubicBezTo>
                    <a:pt x="105" y="0"/>
                    <a:pt x="69" y="32"/>
                    <a:pt x="49" y="72"/>
                  </a:cubicBezTo>
                  <a:cubicBezTo>
                    <a:pt x="29" y="111"/>
                    <a:pt x="22" y="157"/>
                    <a:pt x="17" y="202"/>
                  </a:cubicBezTo>
                  <a:cubicBezTo>
                    <a:pt x="8" y="275"/>
                    <a:pt x="0" y="350"/>
                    <a:pt x="11" y="422"/>
                  </a:cubicBezTo>
                  <a:cubicBezTo>
                    <a:pt x="26" y="527"/>
                    <a:pt x="82" y="985"/>
                    <a:pt x="179" y="1001"/>
                  </a:cubicBezTo>
                  <a:cubicBezTo>
                    <a:pt x="320" y="1023"/>
                    <a:pt x="459" y="1063"/>
                    <a:pt x="601" y="1068"/>
                  </a:cubicBezTo>
                  <a:cubicBezTo>
                    <a:pt x="685" y="1072"/>
                    <a:pt x="768" y="1088"/>
                    <a:pt x="851" y="1080"/>
                  </a:cubicBezTo>
                  <a:cubicBezTo>
                    <a:pt x="904" y="1075"/>
                    <a:pt x="974" y="986"/>
                    <a:pt x="1037" y="874"/>
                  </a:cubicBezTo>
                  <a:cubicBezTo>
                    <a:pt x="1037" y="898"/>
                    <a:pt x="1039" y="918"/>
                    <a:pt x="1040" y="928"/>
                  </a:cubicBezTo>
                  <a:cubicBezTo>
                    <a:pt x="1055" y="1033"/>
                    <a:pt x="1112" y="1128"/>
                    <a:pt x="1208" y="1144"/>
                  </a:cubicBezTo>
                  <a:cubicBezTo>
                    <a:pt x="1350" y="1166"/>
                    <a:pt x="1489" y="1206"/>
                    <a:pt x="1631" y="1211"/>
                  </a:cubicBezTo>
                  <a:cubicBezTo>
                    <a:pt x="1714" y="1215"/>
                    <a:pt x="1797" y="1231"/>
                    <a:pt x="1881" y="1223"/>
                  </a:cubicBezTo>
                  <a:cubicBezTo>
                    <a:pt x="1947" y="1217"/>
                    <a:pt x="2041" y="1188"/>
                    <a:pt x="2111" y="1135"/>
                  </a:cubicBezTo>
                  <a:cubicBezTo>
                    <a:pt x="2231" y="1156"/>
                    <a:pt x="2350" y="1187"/>
                    <a:pt x="2470" y="1192"/>
                  </a:cubicBezTo>
                  <a:cubicBezTo>
                    <a:pt x="2549" y="1195"/>
                    <a:pt x="2627" y="1210"/>
                    <a:pt x="2706" y="1203"/>
                  </a:cubicBezTo>
                  <a:cubicBezTo>
                    <a:pt x="2757" y="1198"/>
                    <a:pt x="2825" y="1179"/>
                    <a:pt x="2885" y="1145"/>
                  </a:cubicBezTo>
                  <a:cubicBezTo>
                    <a:pt x="2889" y="1146"/>
                    <a:pt x="2894" y="1147"/>
                    <a:pt x="2899" y="1148"/>
                  </a:cubicBezTo>
                  <a:cubicBezTo>
                    <a:pt x="3032" y="1169"/>
                    <a:pt x="3164" y="1207"/>
                    <a:pt x="3298" y="1212"/>
                  </a:cubicBezTo>
                  <a:cubicBezTo>
                    <a:pt x="3376" y="1215"/>
                    <a:pt x="3455" y="1230"/>
                    <a:pt x="3533" y="1223"/>
                  </a:cubicBezTo>
                  <a:cubicBezTo>
                    <a:pt x="3648" y="1212"/>
                    <a:pt x="3849" y="767"/>
                    <a:pt x="3844" y="606"/>
                  </a:cubicBezTo>
                  <a:lnTo>
                    <a:pt x="3845" y="606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4"/>
            <p:cNvSpPr/>
            <p:nvPr/>
          </p:nvSpPr>
          <p:spPr>
            <a:xfrm>
              <a:off x="-297116" y="4667250"/>
              <a:ext cx="9441123" cy="767400"/>
            </a:xfrm>
            <a:custGeom>
              <a:avLst/>
              <a:gdLst/>
              <a:ahLst/>
              <a:cxnLst/>
              <a:rect l="l" t="t" r="r" b="b"/>
              <a:pathLst>
                <a:path w="10714" h="1765" extrusionOk="0">
                  <a:moveTo>
                    <a:pt x="10704" y="1190"/>
                  </a:moveTo>
                  <a:cubicBezTo>
                    <a:pt x="10698" y="958"/>
                    <a:pt x="10660" y="726"/>
                    <a:pt x="10591" y="507"/>
                  </a:cubicBezTo>
                  <a:cubicBezTo>
                    <a:pt x="10567" y="430"/>
                    <a:pt x="10534" y="347"/>
                    <a:pt x="10469" y="311"/>
                  </a:cubicBezTo>
                  <a:cubicBezTo>
                    <a:pt x="10424" y="286"/>
                    <a:pt x="10371" y="289"/>
                    <a:pt x="10322" y="302"/>
                  </a:cubicBezTo>
                  <a:cubicBezTo>
                    <a:pt x="10135" y="354"/>
                    <a:pt x="9998" y="579"/>
                    <a:pt x="10020" y="798"/>
                  </a:cubicBezTo>
                  <a:cubicBezTo>
                    <a:pt x="9974" y="671"/>
                    <a:pt x="9968" y="523"/>
                    <a:pt x="9897" y="413"/>
                  </a:cubicBezTo>
                  <a:cubicBezTo>
                    <a:pt x="9892" y="405"/>
                    <a:pt x="9887" y="398"/>
                    <a:pt x="9882" y="391"/>
                  </a:cubicBezTo>
                  <a:cubicBezTo>
                    <a:pt x="9822" y="313"/>
                    <a:pt x="9729" y="269"/>
                    <a:pt x="9638" y="278"/>
                  </a:cubicBezTo>
                  <a:cubicBezTo>
                    <a:pt x="9509" y="289"/>
                    <a:pt x="9296" y="489"/>
                    <a:pt x="9340" y="661"/>
                  </a:cubicBezTo>
                  <a:cubicBezTo>
                    <a:pt x="9302" y="513"/>
                    <a:pt x="9238" y="338"/>
                    <a:pt x="9104" y="319"/>
                  </a:cubicBezTo>
                  <a:cubicBezTo>
                    <a:pt x="9031" y="308"/>
                    <a:pt x="8958" y="352"/>
                    <a:pt x="8911" y="416"/>
                  </a:cubicBezTo>
                  <a:cubicBezTo>
                    <a:pt x="8904" y="425"/>
                    <a:pt x="8899" y="433"/>
                    <a:pt x="8893" y="442"/>
                  </a:cubicBezTo>
                  <a:cubicBezTo>
                    <a:pt x="8881" y="395"/>
                    <a:pt x="8868" y="348"/>
                    <a:pt x="8854" y="301"/>
                  </a:cubicBezTo>
                  <a:cubicBezTo>
                    <a:pt x="8829" y="224"/>
                    <a:pt x="8796" y="142"/>
                    <a:pt x="8732" y="106"/>
                  </a:cubicBezTo>
                  <a:cubicBezTo>
                    <a:pt x="8687" y="81"/>
                    <a:pt x="8633" y="83"/>
                    <a:pt x="8585" y="96"/>
                  </a:cubicBezTo>
                  <a:cubicBezTo>
                    <a:pt x="8397" y="148"/>
                    <a:pt x="8260" y="374"/>
                    <a:pt x="8282" y="592"/>
                  </a:cubicBezTo>
                  <a:cubicBezTo>
                    <a:pt x="8236" y="465"/>
                    <a:pt x="8231" y="318"/>
                    <a:pt x="8159" y="207"/>
                  </a:cubicBezTo>
                  <a:cubicBezTo>
                    <a:pt x="8154" y="199"/>
                    <a:pt x="8149" y="192"/>
                    <a:pt x="8144" y="185"/>
                  </a:cubicBezTo>
                  <a:cubicBezTo>
                    <a:pt x="8084" y="108"/>
                    <a:pt x="7991" y="64"/>
                    <a:pt x="7900" y="72"/>
                  </a:cubicBezTo>
                  <a:cubicBezTo>
                    <a:pt x="7772" y="84"/>
                    <a:pt x="7558" y="284"/>
                    <a:pt x="7602" y="455"/>
                  </a:cubicBezTo>
                  <a:cubicBezTo>
                    <a:pt x="7564" y="307"/>
                    <a:pt x="7500" y="132"/>
                    <a:pt x="7366" y="113"/>
                  </a:cubicBezTo>
                  <a:cubicBezTo>
                    <a:pt x="7294" y="102"/>
                    <a:pt x="7221" y="147"/>
                    <a:pt x="7173" y="210"/>
                  </a:cubicBezTo>
                  <a:cubicBezTo>
                    <a:pt x="7125" y="274"/>
                    <a:pt x="7099" y="356"/>
                    <a:pt x="7081" y="437"/>
                  </a:cubicBezTo>
                  <a:cubicBezTo>
                    <a:pt x="7064" y="351"/>
                    <a:pt x="7045" y="264"/>
                    <a:pt x="7004" y="190"/>
                  </a:cubicBezTo>
                  <a:cubicBezTo>
                    <a:pt x="6962" y="117"/>
                    <a:pt x="6893" y="57"/>
                    <a:pt x="6816" y="56"/>
                  </a:cubicBezTo>
                  <a:cubicBezTo>
                    <a:pt x="6737" y="55"/>
                    <a:pt x="6665" y="116"/>
                    <a:pt x="6623" y="193"/>
                  </a:cubicBezTo>
                  <a:cubicBezTo>
                    <a:pt x="6603" y="156"/>
                    <a:pt x="6578" y="124"/>
                    <a:pt x="6544" y="105"/>
                  </a:cubicBezTo>
                  <a:cubicBezTo>
                    <a:pt x="6499" y="80"/>
                    <a:pt x="6446" y="83"/>
                    <a:pt x="6397" y="96"/>
                  </a:cubicBezTo>
                  <a:cubicBezTo>
                    <a:pt x="6210" y="148"/>
                    <a:pt x="6072" y="373"/>
                    <a:pt x="6095" y="592"/>
                  </a:cubicBezTo>
                  <a:cubicBezTo>
                    <a:pt x="6049" y="465"/>
                    <a:pt x="6043" y="317"/>
                    <a:pt x="5972" y="207"/>
                  </a:cubicBezTo>
                  <a:cubicBezTo>
                    <a:pt x="5967" y="199"/>
                    <a:pt x="5962" y="192"/>
                    <a:pt x="5956" y="185"/>
                  </a:cubicBezTo>
                  <a:cubicBezTo>
                    <a:pt x="5896" y="107"/>
                    <a:pt x="5803" y="63"/>
                    <a:pt x="5712" y="72"/>
                  </a:cubicBezTo>
                  <a:cubicBezTo>
                    <a:pt x="5584" y="83"/>
                    <a:pt x="5370" y="283"/>
                    <a:pt x="5414" y="455"/>
                  </a:cubicBezTo>
                  <a:cubicBezTo>
                    <a:pt x="5377" y="307"/>
                    <a:pt x="5313" y="132"/>
                    <a:pt x="5179" y="112"/>
                  </a:cubicBezTo>
                  <a:cubicBezTo>
                    <a:pt x="5106" y="102"/>
                    <a:pt x="5033" y="146"/>
                    <a:pt x="4985" y="210"/>
                  </a:cubicBezTo>
                  <a:cubicBezTo>
                    <a:pt x="4938" y="274"/>
                    <a:pt x="4912" y="355"/>
                    <a:pt x="4893" y="436"/>
                  </a:cubicBezTo>
                  <a:cubicBezTo>
                    <a:pt x="4876" y="351"/>
                    <a:pt x="4857" y="264"/>
                    <a:pt x="4816" y="190"/>
                  </a:cubicBezTo>
                  <a:cubicBezTo>
                    <a:pt x="4785" y="136"/>
                    <a:pt x="4740" y="90"/>
                    <a:pt x="4688" y="68"/>
                  </a:cubicBezTo>
                  <a:cubicBezTo>
                    <a:pt x="4680" y="61"/>
                    <a:pt x="4672" y="55"/>
                    <a:pt x="4662" y="50"/>
                  </a:cubicBezTo>
                  <a:cubicBezTo>
                    <a:pt x="4618" y="25"/>
                    <a:pt x="4566" y="27"/>
                    <a:pt x="4518" y="41"/>
                  </a:cubicBezTo>
                  <a:cubicBezTo>
                    <a:pt x="4334" y="92"/>
                    <a:pt x="4199" y="313"/>
                    <a:pt x="4222" y="527"/>
                  </a:cubicBezTo>
                  <a:cubicBezTo>
                    <a:pt x="4176" y="403"/>
                    <a:pt x="4171" y="257"/>
                    <a:pt x="4101" y="149"/>
                  </a:cubicBezTo>
                  <a:cubicBezTo>
                    <a:pt x="4096" y="142"/>
                    <a:pt x="4091" y="135"/>
                    <a:pt x="4086" y="128"/>
                  </a:cubicBezTo>
                  <a:cubicBezTo>
                    <a:pt x="4027" y="52"/>
                    <a:pt x="3935" y="8"/>
                    <a:pt x="3847" y="17"/>
                  </a:cubicBezTo>
                  <a:cubicBezTo>
                    <a:pt x="3721" y="28"/>
                    <a:pt x="3511" y="224"/>
                    <a:pt x="3554" y="392"/>
                  </a:cubicBezTo>
                  <a:cubicBezTo>
                    <a:pt x="3517" y="247"/>
                    <a:pt x="3454" y="76"/>
                    <a:pt x="3323" y="57"/>
                  </a:cubicBezTo>
                  <a:cubicBezTo>
                    <a:pt x="3251" y="47"/>
                    <a:pt x="3179" y="91"/>
                    <a:pt x="3133" y="153"/>
                  </a:cubicBezTo>
                  <a:cubicBezTo>
                    <a:pt x="3086" y="216"/>
                    <a:pt x="3061" y="295"/>
                    <a:pt x="3043" y="375"/>
                  </a:cubicBezTo>
                  <a:cubicBezTo>
                    <a:pt x="3026" y="291"/>
                    <a:pt x="3008" y="205"/>
                    <a:pt x="2967" y="133"/>
                  </a:cubicBezTo>
                  <a:cubicBezTo>
                    <a:pt x="2926" y="61"/>
                    <a:pt x="2858" y="2"/>
                    <a:pt x="2783" y="1"/>
                  </a:cubicBezTo>
                  <a:cubicBezTo>
                    <a:pt x="2702" y="0"/>
                    <a:pt x="2629" y="66"/>
                    <a:pt x="2589" y="146"/>
                  </a:cubicBezTo>
                  <a:cubicBezTo>
                    <a:pt x="2548" y="227"/>
                    <a:pt x="2534" y="321"/>
                    <a:pt x="2523" y="413"/>
                  </a:cubicBezTo>
                  <a:cubicBezTo>
                    <a:pt x="2522" y="422"/>
                    <a:pt x="2521" y="431"/>
                    <a:pt x="2520" y="440"/>
                  </a:cubicBezTo>
                  <a:cubicBezTo>
                    <a:pt x="2507" y="387"/>
                    <a:pt x="2492" y="334"/>
                    <a:pt x="2476" y="282"/>
                  </a:cubicBezTo>
                  <a:cubicBezTo>
                    <a:pt x="2450" y="200"/>
                    <a:pt x="2415" y="113"/>
                    <a:pt x="2347" y="75"/>
                  </a:cubicBezTo>
                  <a:cubicBezTo>
                    <a:pt x="2299" y="49"/>
                    <a:pt x="2243" y="51"/>
                    <a:pt x="2191" y="65"/>
                  </a:cubicBezTo>
                  <a:cubicBezTo>
                    <a:pt x="1993" y="120"/>
                    <a:pt x="1847" y="359"/>
                    <a:pt x="1871" y="590"/>
                  </a:cubicBezTo>
                  <a:cubicBezTo>
                    <a:pt x="1822" y="456"/>
                    <a:pt x="1816" y="299"/>
                    <a:pt x="1740" y="182"/>
                  </a:cubicBezTo>
                  <a:cubicBezTo>
                    <a:pt x="1735" y="174"/>
                    <a:pt x="1730" y="167"/>
                    <a:pt x="1724" y="159"/>
                  </a:cubicBezTo>
                  <a:cubicBezTo>
                    <a:pt x="1661" y="77"/>
                    <a:pt x="1562" y="30"/>
                    <a:pt x="1466" y="39"/>
                  </a:cubicBezTo>
                  <a:cubicBezTo>
                    <a:pt x="1330" y="52"/>
                    <a:pt x="1104" y="263"/>
                    <a:pt x="1150" y="445"/>
                  </a:cubicBezTo>
                  <a:cubicBezTo>
                    <a:pt x="1110" y="288"/>
                    <a:pt x="1042" y="103"/>
                    <a:pt x="901" y="83"/>
                  </a:cubicBezTo>
                  <a:cubicBezTo>
                    <a:pt x="823" y="72"/>
                    <a:pt x="746" y="118"/>
                    <a:pt x="696" y="186"/>
                  </a:cubicBezTo>
                  <a:cubicBezTo>
                    <a:pt x="645" y="254"/>
                    <a:pt x="618" y="340"/>
                    <a:pt x="598" y="426"/>
                  </a:cubicBezTo>
                  <a:cubicBezTo>
                    <a:pt x="580" y="335"/>
                    <a:pt x="560" y="243"/>
                    <a:pt x="516" y="165"/>
                  </a:cubicBezTo>
                  <a:cubicBezTo>
                    <a:pt x="472" y="87"/>
                    <a:pt x="399" y="24"/>
                    <a:pt x="318" y="23"/>
                  </a:cubicBezTo>
                  <a:cubicBezTo>
                    <a:pt x="230" y="22"/>
                    <a:pt x="150" y="92"/>
                    <a:pt x="107" y="179"/>
                  </a:cubicBezTo>
                  <a:cubicBezTo>
                    <a:pt x="63" y="266"/>
                    <a:pt x="49" y="368"/>
                    <a:pt x="36" y="467"/>
                  </a:cubicBezTo>
                  <a:cubicBezTo>
                    <a:pt x="16" y="627"/>
                    <a:pt x="0" y="791"/>
                    <a:pt x="23" y="950"/>
                  </a:cubicBezTo>
                  <a:cubicBezTo>
                    <a:pt x="57" y="1180"/>
                    <a:pt x="181" y="1390"/>
                    <a:pt x="393" y="1423"/>
                  </a:cubicBezTo>
                  <a:cubicBezTo>
                    <a:pt x="704" y="1472"/>
                    <a:pt x="1010" y="1559"/>
                    <a:pt x="1322" y="1572"/>
                  </a:cubicBezTo>
                  <a:cubicBezTo>
                    <a:pt x="1505" y="1579"/>
                    <a:pt x="1688" y="1614"/>
                    <a:pt x="1871" y="1597"/>
                  </a:cubicBezTo>
                  <a:cubicBezTo>
                    <a:pt x="2116" y="1575"/>
                    <a:pt x="2528" y="1413"/>
                    <a:pt x="2588" y="1097"/>
                  </a:cubicBezTo>
                  <a:cubicBezTo>
                    <a:pt x="2646" y="1202"/>
                    <a:pt x="2735" y="1280"/>
                    <a:pt x="2853" y="1298"/>
                  </a:cubicBezTo>
                  <a:cubicBezTo>
                    <a:pt x="3141" y="1344"/>
                    <a:pt x="3424" y="1424"/>
                    <a:pt x="3713" y="1436"/>
                  </a:cubicBezTo>
                  <a:cubicBezTo>
                    <a:pt x="3883" y="1442"/>
                    <a:pt x="4052" y="1475"/>
                    <a:pt x="4221" y="1460"/>
                  </a:cubicBezTo>
                  <a:cubicBezTo>
                    <a:pt x="4328" y="1450"/>
                    <a:pt x="4469" y="1411"/>
                    <a:pt x="4594" y="1343"/>
                  </a:cubicBezTo>
                  <a:cubicBezTo>
                    <a:pt x="4626" y="1360"/>
                    <a:pt x="4661" y="1372"/>
                    <a:pt x="4699" y="1378"/>
                  </a:cubicBezTo>
                  <a:cubicBezTo>
                    <a:pt x="4993" y="1424"/>
                    <a:pt x="5282" y="1506"/>
                    <a:pt x="5576" y="1518"/>
                  </a:cubicBezTo>
                  <a:cubicBezTo>
                    <a:pt x="5749" y="1525"/>
                    <a:pt x="5922" y="1559"/>
                    <a:pt x="6095" y="1542"/>
                  </a:cubicBezTo>
                  <a:cubicBezTo>
                    <a:pt x="6270" y="1526"/>
                    <a:pt x="6536" y="1435"/>
                    <a:pt x="6679" y="1261"/>
                  </a:cubicBezTo>
                  <a:cubicBezTo>
                    <a:pt x="6734" y="1322"/>
                    <a:pt x="6803" y="1365"/>
                    <a:pt x="6887" y="1378"/>
                  </a:cubicBezTo>
                  <a:cubicBezTo>
                    <a:pt x="7181" y="1424"/>
                    <a:pt x="7469" y="1506"/>
                    <a:pt x="7764" y="1518"/>
                  </a:cubicBezTo>
                  <a:cubicBezTo>
                    <a:pt x="7937" y="1525"/>
                    <a:pt x="8110" y="1559"/>
                    <a:pt x="8283" y="1542"/>
                  </a:cubicBezTo>
                  <a:cubicBezTo>
                    <a:pt x="8335" y="1538"/>
                    <a:pt x="8396" y="1526"/>
                    <a:pt x="8459" y="1508"/>
                  </a:cubicBezTo>
                  <a:cubicBezTo>
                    <a:pt x="8506" y="1547"/>
                    <a:pt x="8561" y="1573"/>
                    <a:pt x="8624" y="1584"/>
                  </a:cubicBezTo>
                  <a:cubicBezTo>
                    <a:pt x="8918" y="1630"/>
                    <a:pt x="9207" y="1712"/>
                    <a:pt x="9502" y="1724"/>
                  </a:cubicBezTo>
                  <a:cubicBezTo>
                    <a:pt x="9675" y="1731"/>
                    <a:pt x="9848" y="1764"/>
                    <a:pt x="10020" y="1748"/>
                  </a:cubicBezTo>
                  <a:cubicBezTo>
                    <a:pt x="10272" y="1725"/>
                    <a:pt x="10713" y="1545"/>
                    <a:pt x="10704" y="1189"/>
                  </a:cubicBezTo>
                  <a:lnTo>
                    <a:pt x="10704" y="1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8" name="Google Shape;888;p24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889" name="Google Shape;889;p24"/>
          <p:cNvSpPr txBox="1">
            <a:spLocks noGrp="1"/>
          </p:cNvSpPr>
          <p:nvPr>
            <p:ph type="body" idx="1"/>
          </p:nvPr>
        </p:nvSpPr>
        <p:spPr>
          <a:xfrm>
            <a:off x="957625" y="1519400"/>
            <a:ext cx="10246588" cy="44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 rtl="0"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●"/>
              <a:defRPr/>
            </a:lvl1pPr>
            <a:lvl2pPr marL="1216152" lvl="1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○"/>
              <a:defRPr/>
            </a:lvl2pPr>
            <a:lvl3pPr marL="1824228" lvl="2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■"/>
              <a:defRPr/>
            </a:lvl3pPr>
            <a:lvl4pPr marL="2432304" lvl="3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●"/>
              <a:defRPr/>
            </a:lvl4pPr>
            <a:lvl5pPr marL="3040380" lvl="4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○"/>
              <a:defRPr/>
            </a:lvl5pPr>
            <a:lvl6pPr marL="3648456" lvl="5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■"/>
              <a:defRPr/>
            </a:lvl6pPr>
            <a:lvl7pPr marL="4256532" lvl="6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●"/>
              <a:defRPr/>
            </a:lvl7pPr>
            <a:lvl8pPr marL="4864608" lvl="7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○"/>
              <a:defRPr/>
            </a:lvl8pPr>
            <a:lvl9pPr marL="5472684" lvl="8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■"/>
              <a:defRPr/>
            </a:lvl9pPr>
          </a:lstStyle>
          <a:p>
            <a:endParaRPr/>
          </a:p>
        </p:txBody>
      </p:sp>
      <p:sp>
        <p:nvSpPr>
          <p:cNvPr id="890" name="Google Shape;890;p24"/>
          <p:cNvSpPr/>
          <p:nvPr/>
        </p:nvSpPr>
        <p:spPr>
          <a:xfrm>
            <a:off x="-896969" y="486198"/>
            <a:ext cx="1573464" cy="639535"/>
          </a:xfrm>
          <a:custGeom>
            <a:avLst/>
            <a:gdLst/>
            <a:ahLst/>
            <a:cxnLst/>
            <a:rect l="l" t="t" r="r" b="b"/>
            <a:pathLst>
              <a:path w="2100" h="850" extrusionOk="0">
                <a:moveTo>
                  <a:pt x="330" y="849"/>
                </a:moveTo>
                <a:lnTo>
                  <a:pt x="1807" y="849"/>
                </a:lnTo>
                <a:cubicBezTo>
                  <a:pt x="1985" y="849"/>
                  <a:pt x="2099" y="658"/>
                  <a:pt x="2014" y="502"/>
                </a:cubicBezTo>
                <a:cubicBezTo>
                  <a:pt x="1883" y="258"/>
                  <a:pt x="1671" y="0"/>
                  <a:pt x="1408" y="149"/>
                </a:cubicBezTo>
                <a:cubicBezTo>
                  <a:pt x="1275" y="224"/>
                  <a:pt x="1114" y="230"/>
                  <a:pt x="980" y="158"/>
                </a:cubicBezTo>
                <a:cubicBezTo>
                  <a:pt x="847" y="86"/>
                  <a:pt x="676" y="55"/>
                  <a:pt x="525" y="221"/>
                </a:cubicBezTo>
                <a:cubicBezTo>
                  <a:pt x="455" y="299"/>
                  <a:pt x="364" y="356"/>
                  <a:pt x="264" y="387"/>
                </a:cubicBezTo>
                <a:cubicBezTo>
                  <a:pt x="259" y="389"/>
                  <a:pt x="254" y="390"/>
                  <a:pt x="250" y="392"/>
                </a:cubicBezTo>
                <a:cubicBezTo>
                  <a:pt x="0" y="477"/>
                  <a:pt x="67" y="849"/>
                  <a:pt x="330" y="849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60783" rIns="121598" bIns="60783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94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1" name="Google Shape;891;p24"/>
          <p:cNvGrpSpPr/>
          <p:nvPr/>
        </p:nvGrpSpPr>
        <p:grpSpPr>
          <a:xfrm>
            <a:off x="-395183" y="211609"/>
            <a:ext cx="12622702" cy="7678021"/>
            <a:chOff x="-297123" y="158707"/>
            <a:chExt cx="9490505" cy="5758516"/>
          </a:xfrm>
        </p:grpSpPr>
        <p:grpSp>
          <p:nvGrpSpPr>
            <p:cNvPr id="892" name="Google Shape;892;p24"/>
            <p:cNvGrpSpPr/>
            <p:nvPr/>
          </p:nvGrpSpPr>
          <p:grpSpPr>
            <a:xfrm>
              <a:off x="-297123" y="3982369"/>
              <a:ext cx="9490505" cy="1934855"/>
              <a:chOff x="-297123" y="3982369"/>
              <a:chExt cx="9490505" cy="1934855"/>
            </a:xfrm>
          </p:grpSpPr>
          <p:grpSp>
            <p:nvGrpSpPr>
              <p:cNvPr id="893" name="Google Shape;893;p24"/>
              <p:cNvGrpSpPr/>
              <p:nvPr/>
            </p:nvGrpSpPr>
            <p:grpSpPr>
              <a:xfrm>
                <a:off x="8563237" y="3982369"/>
                <a:ext cx="630145" cy="1243259"/>
                <a:chOff x="1978298" y="373253"/>
                <a:chExt cx="255772" cy="504631"/>
              </a:xfrm>
            </p:grpSpPr>
            <p:sp>
              <p:nvSpPr>
                <p:cNvPr id="894" name="Google Shape;894;p24"/>
                <p:cNvSpPr/>
                <p:nvPr/>
              </p:nvSpPr>
              <p:spPr>
                <a:xfrm>
                  <a:off x="2141438" y="472797"/>
                  <a:ext cx="76040" cy="402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1284" extrusionOk="0">
                      <a:moveTo>
                        <a:pt x="243" y="1283"/>
                      </a:moveTo>
                      <a:cubicBezTo>
                        <a:pt x="243" y="1283"/>
                        <a:pt x="6" y="718"/>
                        <a:pt x="0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5" name="Google Shape;895;p24"/>
                <p:cNvSpPr/>
                <p:nvPr/>
              </p:nvSpPr>
              <p:spPr>
                <a:xfrm>
                  <a:off x="2054337" y="597226"/>
                  <a:ext cx="153463" cy="280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" h="897" extrusionOk="0">
                      <a:moveTo>
                        <a:pt x="0" y="0"/>
                      </a:moveTo>
                      <a:cubicBezTo>
                        <a:pt x="0" y="0"/>
                        <a:pt x="193" y="152"/>
                        <a:pt x="490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6" name="Google Shape;896;p24"/>
                <p:cNvSpPr/>
                <p:nvPr/>
              </p:nvSpPr>
              <p:spPr>
                <a:xfrm>
                  <a:off x="1978298" y="528099"/>
                  <a:ext cx="142402" cy="161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518" extrusionOk="0">
                      <a:moveTo>
                        <a:pt x="53" y="220"/>
                      </a:moveTo>
                      <a:cubicBezTo>
                        <a:pt x="23" y="282"/>
                        <a:pt x="0" y="350"/>
                        <a:pt x="2" y="419"/>
                      </a:cubicBezTo>
                      <a:cubicBezTo>
                        <a:pt x="2" y="426"/>
                        <a:pt x="2" y="434"/>
                        <a:pt x="5" y="440"/>
                      </a:cubicBezTo>
                      <a:cubicBezTo>
                        <a:pt x="8" y="447"/>
                        <a:pt x="13" y="453"/>
                        <a:pt x="20" y="454"/>
                      </a:cubicBezTo>
                      <a:cubicBezTo>
                        <a:pt x="33" y="457"/>
                        <a:pt x="44" y="444"/>
                        <a:pt x="51" y="433"/>
                      </a:cubicBezTo>
                      <a:cubicBezTo>
                        <a:pt x="72" y="398"/>
                        <a:pt x="87" y="359"/>
                        <a:pt x="94" y="319"/>
                      </a:cubicBezTo>
                      <a:cubicBezTo>
                        <a:pt x="106" y="379"/>
                        <a:pt x="119" y="440"/>
                        <a:pt x="154" y="490"/>
                      </a:cubicBezTo>
                      <a:cubicBezTo>
                        <a:pt x="159" y="498"/>
                        <a:pt x="164" y="505"/>
                        <a:pt x="172" y="510"/>
                      </a:cubicBezTo>
                      <a:cubicBezTo>
                        <a:pt x="180" y="515"/>
                        <a:pt x="190" y="517"/>
                        <a:pt x="198" y="513"/>
                      </a:cubicBezTo>
                      <a:cubicBezTo>
                        <a:pt x="210" y="508"/>
                        <a:pt x="215" y="493"/>
                        <a:pt x="216" y="479"/>
                      </a:cubicBezTo>
                      <a:cubicBezTo>
                        <a:pt x="225" y="412"/>
                        <a:pt x="204" y="344"/>
                        <a:pt x="183" y="279"/>
                      </a:cubicBezTo>
                      <a:cubicBezTo>
                        <a:pt x="202" y="304"/>
                        <a:pt x="217" y="329"/>
                        <a:pt x="236" y="354"/>
                      </a:cubicBezTo>
                      <a:cubicBezTo>
                        <a:pt x="250" y="373"/>
                        <a:pt x="266" y="392"/>
                        <a:pt x="287" y="403"/>
                      </a:cubicBezTo>
                      <a:cubicBezTo>
                        <a:pt x="308" y="413"/>
                        <a:pt x="338" y="411"/>
                        <a:pt x="352" y="392"/>
                      </a:cubicBezTo>
                      <a:cubicBezTo>
                        <a:pt x="361" y="381"/>
                        <a:pt x="362" y="365"/>
                        <a:pt x="359" y="351"/>
                      </a:cubicBezTo>
                      <a:cubicBezTo>
                        <a:pt x="356" y="337"/>
                        <a:pt x="348" y="325"/>
                        <a:pt x="340" y="313"/>
                      </a:cubicBezTo>
                      <a:cubicBezTo>
                        <a:pt x="315" y="275"/>
                        <a:pt x="282" y="243"/>
                        <a:pt x="243" y="218"/>
                      </a:cubicBezTo>
                      <a:cubicBezTo>
                        <a:pt x="285" y="243"/>
                        <a:pt x="334" y="255"/>
                        <a:pt x="382" y="253"/>
                      </a:cubicBezTo>
                      <a:cubicBezTo>
                        <a:pt x="398" y="253"/>
                        <a:pt x="414" y="251"/>
                        <a:pt x="428" y="243"/>
                      </a:cubicBezTo>
                      <a:cubicBezTo>
                        <a:pt x="442" y="235"/>
                        <a:pt x="454" y="221"/>
                        <a:pt x="454" y="205"/>
                      </a:cubicBezTo>
                      <a:cubicBezTo>
                        <a:pt x="454" y="192"/>
                        <a:pt x="447" y="180"/>
                        <a:pt x="438" y="172"/>
                      </a:cubicBezTo>
                      <a:cubicBezTo>
                        <a:pt x="429" y="163"/>
                        <a:pt x="418" y="157"/>
                        <a:pt x="406" y="153"/>
                      </a:cubicBezTo>
                      <a:cubicBezTo>
                        <a:pt x="369" y="137"/>
                        <a:pt x="328" y="130"/>
                        <a:pt x="288" y="133"/>
                      </a:cubicBezTo>
                      <a:cubicBezTo>
                        <a:pt x="331" y="123"/>
                        <a:pt x="373" y="113"/>
                        <a:pt x="407" y="85"/>
                      </a:cubicBezTo>
                      <a:cubicBezTo>
                        <a:pt x="417" y="77"/>
                        <a:pt x="425" y="68"/>
                        <a:pt x="430" y="57"/>
                      </a:cubicBezTo>
                      <a:cubicBezTo>
                        <a:pt x="435" y="46"/>
                        <a:pt x="436" y="33"/>
                        <a:pt x="430" y="22"/>
                      </a:cubicBezTo>
                      <a:cubicBezTo>
                        <a:pt x="424" y="12"/>
                        <a:pt x="413" y="6"/>
                        <a:pt x="402" y="3"/>
                      </a:cubicBezTo>
                      <a:cubicBezTo>
                        <a:pt x="390" y="0"/>
                        <a:pt x="380" y="1"/>
                        <a:pt x="368" y="3"/>
                      </a:cubicBezTo>
                      <a:cubicBezTo>
                        <a:pt x="309" y="10"/>
                        <a:pt x="252" y="22"/>
                        <a:pt x="205" y="58"/>
                      </a:cubicBezTo>
                      <a:cubicBezTo>
                        <a:pt x="149" y="101"/>
                        <a:pt x="84" y="158"/>
                        <a:pt x="53" y="221"/>
                      </a:cubicBezTo>
                      <a:lnTo>
                        <a:pt x="53" y="22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7" name="Google Shape;897;p24"/>
                <p:cNvSpPr/>
                <p:nvPr/>
              </p:nvSpPr>
              <p:spPr>
                <a:xfrm>
                  <a:off x="1978298" y="528099"/>
                  <a:ext cx="142402" cy="161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518" extrusionOk="0">
                      <a:moveTo>
                        <a:pt x="53" y="220"/>
                      </a:moveTo>
                      <a:cubicBezTo>
                        <a:pt x="23" y="282"/>
                        <a:pt x="0" y="350"/>
                        <a:pt x="2" y="419"/>
                      </a:cubicBezTo>
                      <a:cubicBezTo>
                        <a:pt x="2" y="426"/>
                        <a:pt x="2" y="434"/>
                        <a:pt x="5" y="440"/>
                      </a:cubicBezTo>
                      <a:cubicBezTo>
                        <a:pt x="8" y="447"/>
                        <a:pt x="13" y="453"/>
                        <a:pt x="20" y="454"/>
                      </a:cubicBezTo>
                      <a:cubicBezTo>
                        <a:pt x="33" y="457"/>
                        <a:pt x="44" y="444"/>
                        <a:pt x="51" y="433"/>
                      </a:cubicBezTo>
                      <a:cubicBezTo>
                        <a:pt x="72" y="398"/>
                        <a:pt x="87" y="359"/>
                        <a:pt x="94" y="319"/>
                      </a:cubicBezTo>
                      <a:cubicBezTo>
                        <a:pt x="106" y="379"/>
                        <a:pt x="119" y="440"/>
                        <a:pt x="154" y="490"/>
                      </a:cubicBezTo>
                      <a:cubicBezTo>
                        <a:pt x="159" y="498"/>
                        <a:pt x="164" y="505"/>
                        <a:pt x="172" y="510"/>
                      </a:cubicBezTo>
                      <a:cubicBezTo>
                        <a:pt x="180" y="515"/>
                        <a:pt x="190" y="517"/>
                        <a:pt x="198" y="513"/>
                      </a:cubicBezTo>
                      <a:cubicBezTo>
                        <a:pt x="210" y="508"/>
                        <a:pt x="215" y="493"/>
                        <a:pt x="216" y="479"/>
                      </a:cubicBezTo>
                      <a:cubicBezTo>
                        <a:pt x="225" y="412"/>
                        <a:pt x="204" y="344"/>
                        <a:pt x="183" y="279"/>
                      </a:cubicBezTo>
                      <a:cubicBezTo>
                        <a:pt x="202" y="304"/>
                        <a:pt x="217" y="329"/>
                        <a:pt x="236" y="354"/>
                      </a:cubicBezTo>
                      <a:cubicBezTo>
                        <a:pt x="250" y="373"/>
                        <a:pt x="266" y="392"/>
                        <a:pt x="287" y="403"/>
                      </a:cubicBezTo>
                      <a:cubicBezTo>
                        <a:pt x="308" y="413"/>
                        <a:pt x="338" y="411"/>
                        <a:pt x="352" y="392"/>
                      </a:cubicBezTo>
                      <a:cubicBezTo>
                        <a:pt x="361" y="381"/>
                        <a:pt x="362" y="365"/>
                        <a:pt x="359" y="351"/>
                      </a:cubicBezTo>
                      <a:cubicBezTo>
                        <a:pt x="356" y="337"/>
                        <a:pt x="348" y="325"/>
                        <a:pt x="340" y="313"/>
                      </a:cubicBezTo>
                      <a:cubicBezTo>
                        <a:pt x="315" y="275"/>
                        <a:pt x="282" y="243"/>
                        <a:pt x="243" y="218"/>
                      </a:cubicBezTo>
                      <a:cubicBezTo>
                        <a:pt x="285" y="243"/>
                        <a:pt x="334" y="255"/>
                        <a:pt x="382" y="253"/>
                      </a:cubicBezTo>
                      <a:cubicBezTo>
                        <a:pt x="398" y="253"/>
                        <a:pt x="414" y="251"/>
                        <a:pt x="428" y="243"/>
                      </a:cubicBezTo>
                      <a:cubicBezTo>
                        <a:pt x="442" y="235"/>
                        <a:pt x="454" y="221"/>
                        <a:pt x="454" y="205"/>
                      </a:cubicBezTo>
                      <a:cubicBezTo>
                        <a:pt x="454" y="192"/>
                        <a:pt x="447" y="180"/>
                        <a:pt x="438" y="172"/>
                      </a:cubicBezTo>
                      <a:cubicBezTo>
                        <a:pt x="429" y="163"/>
                        <a:pt x="418" y="157"/>
                        <a:pt x="406" y="153"/>
                      </a:cubicBezTo>
                      <a:cubicBezTo>
                        <a:pt x="369" y="137"/>
                        <a:pt x="328" y="130"/>
                        <a:pt x="288" y="133"/>
                      </a:cubicBezTo>
                      <a:cubicBezTo>
                        <a:pt x="331" y="123"/>
                        <a:pt x="373" y="113"/>
                        <a:pt x="407" y="85"/>
                      </a:cubicBezTo>
                      <a:cubicBezTo>
                        <a:pt x="417" y="77"/>
                        <a:pt x="425" y="68"/>
                        <a:pt x="430" y="57"/>
                      </a:cubicBezTo>
                      <a:cubicBezTo>
                        <a:pt x="435" y="46"/>
                        <a:pt x="436" y="33"/>
                        <a:pt x="430" y="22"/>
                      </a:cubicBezTo>
                      <a:cubicBezTo>
                        <a:pt x="424" y="12"/>
                        <a:pt x="413" y="6"/>
                        <a:pt x="402" y="3"/>
                      </a:cubicBezTo>
                      <a:cubicBezTo>
                        <a:pt x="390" y="0"/>
                        <a:pt x="380" y="1"/>
                        <a:pt x="368" y="3"/>
                      </a:cubicBezTo>
                      <a:cubicBezTo>
                        <a:pt x="309" y="10"/>
                        <a:pt x="252" y="22"/>
                        <a:pt x="205" y="58"/>
                      </a:cubicBezTo>
                      <a:cubicBezTo>
                        <a:pt x="149" y="101"/>
                        <a:pt x="84" y="158"/>
                        <a:pt x="53" y="221"/>
                      </a:cubicBezTo>
                      <a:lnTo>
                        <a:pt x="53" y="220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8" name="Google Shape;898;p24"/>
                <p:cNvSpPr/>
                <p:nvPr/>
              </p:nvSpPr>
              <p:spPr>
                <a:xfrm>
                  <a:off x="1993505" y="544689"/>
                  <a:ext cx="53919" cy="55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" h="177" extrusionOk="0">
                      <a:moveTo>
                        <a:pt x="91" y="19"/>
                      </a:moveTo>
                      <a:cubicBezTo>
                        <a:pt x="36" y="46"/>
                        <a:pt x="0" y="107"/>
                        <a:pt x="2" y="168"/>
                      </a:cubicBezTo>
                      <a:cubicBezTo>
                        <a:pt x="2" y="173"/>
                        <a:pt x="7" y="176"/>
                        <a:pt x="11" y="175"/>
                      </a:cubicBezTo>
                      <a:cubicBezTo>
                        <a:pt x="51" y="166"/>
                        <a:pt x="88" y="149"/>
                        <a:pt x="116" y="119"/>
                      </a:cubicBezTo>
                      <a:cubicBezTo>
                        <a:pt x="144" y="89"/>
                        <a:pt x="162" y="50"/>
                        <a:pt x="169" y="10"/>
                      </a:cubicBezTo>
                      <a:cubicBezTo>
                        <a:pt x="170" y="6"/>
                        <a:pt x="166" y="1"/>
                        <a:pt x="162" y="1"/>
                      </a:cubicBezTo>
                      <a:cubicBezTo>
                        <a:pt x="138" y="0"/>
                        <a:pt x="112" y="9"/>
                        <a:pt x="91" y="20"/>
                      </a:cubicBezTo>
                      <a:lnTo>
                        <a:pt x="91" y="19"/>
                      </a:ln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9" name="Google Shape;899;p24"/>
                <p:cNvSpPr/>
                <p:nvPr/>
              </p:nvSpPr>
              <p:spPr>
                <a:xfrm>
                  <a:off x="2021156" y="373253"/>
                  <a:ext cx="212913" cy="188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" h="599" extrusionOk="0">
                      <a:moveTo>
                        <a:pt x="650" y="277"/>
                      </a:moveTo>
                      <a:cubicBezTo>
                        <a:pt x="659" y="270"/>
                        <a:pt x="667" y="262"/>
                        <a:pt x="672" y="252"/>
                      </a:cubicBezTo>
                      <a:cubicBezTo>
                        <a:pt x="677" y="242"/>
                        <a:pt x="679" y="230"/>
                        <a:pt x="677" y="219"/>
                      </a:cubicBezTo>
                      <a:cubicBezTo>
                        <a:pt x="674" y="207"/>
                        <a:pt x="666" y="195"/>
                        <a:pt x="655" y="188"/>
                      </a:cubicBezTo>
                      <a:cubicBezTo>
                        <a:pt x="644" y="180"/>
                        <a:pt x="631" y="177"/>
                        <a:pt x="618" y="175"/>
                      </a:cubicBezTo>
                      <a:cubicBezTo>
                        <a:pt x="582" y="168"/>
                        <a:pt x="545" y="174"/>
                        <a:pt x="510" y="185"/>
                      </a:cubicBezTo>
                      <a:cubicBezTo>
                        <a:pt x="505" y="186"/>
                        <a:pt x="501" y="188"/>
                        <a:pt x="496" y="190"/>
                      </a:cubicBezTo>
                      <a:cubicBezTo>
                        <a:pt x="511" y="175"/>
                        <a:pt x="525" y="160"/>
                        <a:pt x="539" y="143"/>
                      </a:cubicBezTo>
                      <a:cubicBezTo>
                        <a:pt x="552" y="128"/>
                        <a:pt x="565" y="111"/>
                        <a:pt x="572" y="93"/>
                      </a:cubicBezTo>
                      <a:cubicBezTo>
                        <a:pt x="579" y="74"/>
                        <a:pt x="580" y="53"/>
                        <a:pt x="571" y="35"/>
                      </a:cubicBezTo>
                      <a:cubicBezTo>
                        <a:pt x="557" y="10"/>
                        <a:pt x="525" y="0"/>
                        <a:pt x="497" y="6"/>
                      </a:cubicBezTo>
                      <a:cubicBezTo>
                        <a:pt x="469" y="13"/>
                        <a:pt x="447" y="33"/>
                        <a:pt x="431" y="57"/>
                      </a:cubicBezTo>
                      <a:cubicBezTo>
                        <a:pt x="415" y="80"/>
                        <a:pt x="396" y="132"/>
                        <a:pt x="393" y="161"/>
                      </a:cubicBezTo>
                      <a:cubicBezTo>
                        <a:pt x="387" y="136"/>
                        <a:pt x="374" y="93"/>
                        <a:pt x="364" y="74"/>
                      </a:cubicBezTo>
                      <a:cubicBezTo>
                        <a:pt x="354" y="55"/>
                        <a:pt x="339" y="39"/>
                        <a:pt x="321" y="28"/>
                      </a:cubicBezTo>
                      <a:cubicBezTo>
                        <a:pt x="302" y="17"/>
                        <a:pt x="278" y="14"/>
                        <a:pt x="260" y="26"/>
                      </a:cubicBezTo>
                      <a:cubicBezTo>
                        <a:pt x="245" y="36"/>
                        <a:pt x="238" y="54"/>
                        <a:pt x="233" y="72"/>
                      </a:cubicBezTo>
                      <a:cubicBezTo>
                        <a:pt x="229" y="92"/>
                        <a:pt x="227" y="114"/>
                        <a:pt x="229" y="135"/>
                      </a:cubicBezTo>
                      <a:cubicBezTo>
                        <a:pt x="232" y="165"/>
                        <a:pt x="241" y="194"/>
                        <a:pt x="256" y="221"/>
                      </a:cubicBezTo>
                      <a:cubicBezTo>
                        <a:pt x="232" y="213"/>
                        <a:pt x="206" y="207"/>
                        <a:pt x="180" y="205"/>
                      </a:cubicBezTo>
                      <a:cubicBezTo>
                        <a:pt x="138" y="202"/>
                        <a:pt x="95" y="208"/>
                        <a:pt x="56" y="225"/>
                      </a:cubicBezTo>
                      <a:cubicBezTo>
                        <a:pt x="40" y="232"/>
                        <a:pt x="24" y="241"/>
                        <a:pt x="13" y="256"/>
                      </a:cubicBezTo>
                      <a:cubicBezTo>
                        <a:pt x="3" y="270"/>
                        <a:pt x="0" y="291"/>
                        <a:pt x="9" y="306"/>
                      </a:cubicBezTo>
                      <a:cubicBezTo>
                        <a:pt x="14" y="314"/>
                        <a:pt x="24" y="320"/>
                        <a:pt x="33" y="323"/>
                      </a:cubicBezTo>
                      <a:cubicBezTo>
                        <a:pt x="43" y="327"/>
                        <a:pt x="53" y="328"/>
                        <a:pt x="63" y="328"/>
                      </a:cubicBezTo>
                      <a:cubicBezTo>
                        <a:pt x="123" y="330"/>
                        <a:pt x="181" y="313"/>
                        <a:pt x="238" y="296"/>
                      </a:cubicBezTo>
                      <a:cubicBezTo>
                        <a:pt x="207" y="311"/>
                        <a:pt x="175" y="328"/>
                        <a:pt x="146" y="348"/>
                      </a:cubicBezTo>
                      <a:cubicBezTo>
                        <a:pt x="118" y="369"/>
                        <a:pt x="93" y="395"/>
                        <a:pt x="79" y="426"/>
                      </a:cubicBezTo>
                      <a:cubicBezTo>
                        <a:pt x="73" y="440"/>
                        <a:pt x="69" y="455"/>
                        <a:pt x="71" y="470"/>
                      </a:cubicBezTo>
                      <a:cubicBezTo>
                        <a:pt x="74" y="485"/>
                        <a:pt x="85" y="499"/>
                        <a:pt x="99" y="502"/>
                      </a:cubicBezTo>
                      <a:cubicBezTo>
                        <a:pt x="111" y="505"/>
                        <a:pt x="123" y="500"/>
                        <a:pt x="133" y="495"/>
                      </a:cubicBezTo>
                      <a:cubicBezTo>
                        <a:pt x="188" y="470"/>
                        <a:pt x="232" y="427"/>
                        <a:pt x="275" y="384"/>
                      </a:cubicBezTo>
                      <a:cubicBezTo>
                        <a:pt x="250" y="432"/>
                        <a:pt x="240" y="488"/>
                        <a:pt x="247" y="541"/>
                      </a:cubicBezTo>
                      <a:cubicBezTo>
                        <a:pt x="249" y="552"/>
                        <a:pt x="251" y="564"/>
                        <a:pt x="256" y="573"/>
                      </a:cubicBezTo>
                      <a:cubicBezTo>
                        <a:pt x="261" y="583"/>
                        <a:pt x="270" y="592"/>
                        <a:pt x="281" y="595"/>
                      </a:cubicBezTo>
                      <a:cubicBezTo>
                        <a:pt x="291" y="598"/>
                        <a:pt x="303" y="595"/>
                        <a:pt x="312" y="589"/>
                      </a:cubicBezTo>
                      <a:cubicBezTo>
                        <a:pt x="336" y="577"/>
                        <a:pt x="349" y="551"/>
                        <a:pt x="356" y="525"/>
                      </a:cubicBezTo>
                      <a:cubicBezTo>
                        <a:pt x="367" y="485"/>
                        <a:pt x="366" y="443"/>
                        <a:pt x="366" y="402"/>
                      </a:cubicBezTo>
                      <a:cubicBezTo>
                        <a:pt x="373" y="431"/>
                        <a:pt x="381" y="458"/>
                        <a:pt x="393" y="486"/>
                      </a:cubicBezTo>
                      <a:cubicBezTo>
                        <a:pt x="404" y="514"/>
                        <a:pt x="420" y="540"/>
                        <a:pt x="442" y="560"/>
                      </a:cubicBezTo>
                      <a:cubicBezTo>
                        <a:pt x="450" y="567"/>
                        <a:pt x="458" y="574"/>
                        <a:pt x="469" y="578"/>
                      </a:cubicBezTo>
                      <a:cubicBezTo>
                        <a:pt x="479" y="581"/>
                        <a:pt x="492" y="581"/>
                        <a:pt x="501" y="576"/>
                      </a:cubicBezTo>
                      <a:cubicBezTo>
                        <a:pt x="512" y="571"/>
                        <a:pt x="519" y="560"/>
                        <a:pt x="522" y="549"/>
                      </a:cubicBezTo>
                      <a:cubicBezTo>
                        <a:pt x="524" y="537"/>
                        <a:pt x="524" y="525"/>
                        <a:pt x="522" y="514"/>
                      </a:cubicBezTo>
                      <a:cubicBezTo>
                        <a:pt x="514" y="462"/>
                        <a:pt x="486" y="416"/>
                        <a:pt x="457" y="372"/>
                      </a:cubicBezTo>
                      <a:cubicBezTo>
                        <a:pt x="475" y="396"/>
                        <a:pt x="494" y="418"/>
                        <a:pt x="518" y="436"/>
                      </a:cubicBezTo>
                      <a:cubicBezTo>
                        <a:pt x="541" y="455"/>
                        <a:pt x="569" y="469"/>
                        <a:pt x="598" y="473"/>
                      </a:cubicBezTo>
                      <a:cubicBezTo>
                        <a:pt x="614" y="474"/>
                        <a:pt x="630" y="474"/>
                        <a:pt x="643" y="465"/>
                      </a:cubicBezTo>
                      <a:cubicBezTo>
                        <a:pt x="659" y="454"/>
                        <a:pt x="665" y="434"/>
                        <a:pt x="663" y="415"/>
                      </a:cubicBezTo>
                      <a:cubicBezTo>
                        <a:pt x="660" y="397"/>
                        <a:pt x="649" y="380"/>
                        <a:pt x="635" y="368"/>
                      </a:cubicBezTo>
                      <a:cubicBezTo>
                        <a:pt x="618" y="352"/>
                        <a:pt x="597" y="341"/>
                        <a:pt x="575" y="334"/>
                      </a:cubicBezTo>
                      <a:cubicBezTo>
                        <a:pt x="553" y="327"/>
                        <a:pt x="530" y="323"/>
                        <a:pt x="507" y="319"/>
                      </a:cubicBezTo>
                      <a:cubicBezTo>
                        <a:pt x="532" y="317"/>
                        <a:pt x="557" y="316"/>
                        <a:pt x="582" y="310"/>
                      </a:cubicBezTo>
                      <a:cubicBezTo>
                        <a:pt x="607" y="304"/>
                        <a:pt x="631" y="294"/>
                        <a:pt x="650" y="278"/>
                      </a:cubicBezTo>
                      <a:lnTo>
                        <a:pt x="650" y="277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0" name="Google Shape;900;p24"/>
                <p:cNvSpPr/>
                <p:nvPr/>
              </p:nvSpPr>
              <p:spPr>
                <a:xfrm>
                  <a:off x="2102727" y="432703"/>
                  <a:ext cx="74658" cy="58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" h="184" extrusionOk="0">
                      <a:moveTo>
                        <a:pt x="225" y="56"/>
                      </a:moveTo>
                      <a:cubicBezTo>
                        <a:pt x="238" y="96"/>
                        <a:pt x="202" y="144"/>
                        <a:pt x="143" y="164"/>
                      </a:cubicBezTo>
                      <a:cubicBezTo>
                        <a:pt x="85" y="183"/>
                        <a:pt x="26" y="167"/>
                        <a:pt x="13" y="127"/>
                      </a:cubicBezTo>
                      <a:cubicBezTo>
                        <a:pt x="0" y="87"/>
                        <a:pt x="36" y="39"/>
                        <a:pt x="95" y="20"/>
                      </a:cubicBezTo>
                      <a:cubicBezTo>
                        <a:pt x="153" y="0"/>
                        <a:pt x="212" y="17"/>
                        <a:pt x="225" y="56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1" name="Google Shape;901;p24"/>
                <p:cNvSpPr/>
                <p:nvPr/>
              </p:nvSpPr>
              <p:spPr>
                <a:xfrm>
                  <a:off x="2012861" y="398139"/>
                  <a:ext cx="200469" cy="239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" h="762" extrusionOk="0">
                      <a:moveTo>
                        <a:pt x="250" y="600"/>
                      </a:moveTo>
                      <a:lnTo>
                        <a:pt x="126" y="564"/>
                      </a:lnTo>
                      <a:cubicBezTo>
                        <a:pt x="124" y="563"/>
                        <a:pt x="121" y="565"/>
                        <a:pt x="121" y="567"/>
                      </a:cubicBezTo>
                      <a:cubicBezTo>
                        <a:pt x="120" y="569"/>
                        <a:pt x="121" y="572"/>
                        <a:pt x="124" y="573"/>
                      </a:cubicBezTo>
                      <a:lnTo>
                        <a:pt x="247" y="609"/>
                      </a:lnTo>
                      <a:cubicBezTo>
                        <a:pt x="247" y="609"/>
                        <a:pt x="248" y="609"/>
                        <a:pt x="249" y="609"/>
                      </a:cubicBezTo>
                      <a:cubicBezTo>
                        <a:pt x="251" y="609"/>
                        <a:pt x="252" y="607"/>
                        <a:pt x="253" y="606"/>
                      </a:cubicBezTo>
                      <a:cubicBezTo>
                        <a:pt x="254" y="603"/>
                        <a:pt x="252" y="601"/>
                        <a:pt x="250" y="600"/>
                      </a:cubicBezTo>
                      <a:close/>
                      <a:moveTo>
                        <a:pt x="78" y="620"/>
                      </a:moveTo>
                      <a:cubicBezTo>
                        <a:pt x="76" y="618"/>
                        <a:pt x="74" y="617"/>
                        <a:pt x="72" y="619"/>
                      </a:cubicBezTo>
                      <a:cubicBezTo>
                        <a:pt x="70" y="620"/>
                        <a:pt x="69" y="623"/>
                        <a:pt x="71" y="625"/>
                      </a:cubicBezTo>
                      <a:lnTo>
                        <a:pt x="137" y="722"/>
                      </a:lnTo>
                      <a:cubicBezTo>
                        <a:pt x="138" y="723"/>
                        <a:pt x="139" y="724"/>
                        <a:pt x="141" y="724"/>
                      </a:cubicBezTo>
                      <a:cubicBezTo>
                        <a:pt x="142" y="724"/>
                        <a:pt x="142" y="724"/>
                        <a:pt x="143" y="723"/>
                      </a:cubicBezTo>
                      <a:cubicBezTo>
                        <a:pt x="145" y="722"/>
                        <a:pt x="146" y="719"/>
                        <a:pt x="145" y="717"/>
                      </a:cubicBezTo>
                      <a:lnTo>
                        <a:pt x="78" y="620"/>
                      </a:lnTo>
                      <a:close/>
                      <a:moveTo>
                        <a:pt x="274" y="264"/>
                      </a:moveTo>
                      <a:lnTo>
                        <a:pt x="169" y="341"/>
                      </a:lnTo>
                      <a:cubicBezTo>
                        <a:pt x="167" y="343"/>
                        <a:pt x="166" y="346"/>
                        <a:pt x="168" y="348"/>
                      </a:cubicBezTo>
                      <a:cubicBezTo>
                        <a:pt x="169" y="349"/>
                        <a:pt x="170" y="350"/>
                        <a:pt x="171" y="350"/>
                      </a:cubicBezTo>
                      <a:cubicBezTo>
                        <a:pt x="172" y="350"/>
                        <a:pt x="173" y="349"/>
                        <a:pt x="174" y="349"/>
                      </a:cubicBezTo>
                      <a:lnTo>
                        <a:pt x="279" y="271"/>
                      </a:lnTo>
                      <a:cubicBezTo>
                        <a:pt x="281" y="270"/>
                        <a:pt x="282" y="267"/>
                        <a:pt x="280" y="265"/>
                      </a:cubicBezTo>
                      <a:cubicBezTo>
                        <a:pt x="279" y="263"/>
                        <a:pt x="276" y="263"/>
                        <a:pt x="274" y="264"/>
                      </a:cubicBezTo>
                      <a:close/>
                      <a:moveTo>
                        <a:pt x="4" y="652"/>
                      </a:moveTo>
                      <a:cubicBezTo>
                        <a:pt x="2" y="653"/>
                        <a:pt x="0" y="655"/>
                        <a:pt x="1" y="658"/>
                      </a:cubicBezTo>
                      <a:lnTo>
                        <a:pt x="27" y="757"/>
                      </a:lnTo>
                      <a:cubicBezTo>
                        <a:pt x="27" y="760"/>
                        <a:pt x="29" y="761"/>
                        <a:pt x="31" y="761"/>
                      </a:cubicBezTo>
                      <a:cubicBezTo>
                        <a:pt x="32" y="761"/>
                        <a:pt x="32" y="761"/>
                        <a:pt x="32" y="761"/>
                      </a:cubicBezTo>
                      <a:cubicBezTo>
                        <a:pt x="35" y="760"/>
                        <a:pt x="36" y="758"/>
                        <a:pt x="36" y="755"/>
                      </a:cubicBezTo>
                      <a:lnTo>
                        <a:pt x="10" y="656"/>
                      </a:lnTo>
                      <a:cubicBezTo>
                        <a:pt x="9" y="653"/>
                        <a:pt x="7" y="652"/>
                        <a:pt x="4" y="653"/>
                      </a:cubicBezTo>
                      <a:lnTo>
                        <a:pt x="4" y="652"/>
                      </a:lnTo>
                      <a:close/>
                      <a:moveTo>
                        <a:pt x="138" y="195"/>
                      </a:moveTo>
                      <a:lnTo>
                        <a:pt x="139" y="195"/>
                      </a:lnTo>
                      <a:lnTo>
                        <a:pt x="259" y="184"/>
                      </a:lnTo>
                      <a:cubicBezTo>
                        <a:pt x="261" y="184"/>
                        <a:pt x="263" y="181"/>
                        <a:pt x="263" y="179"/>
                      </a:cubicBezTo>
                      <a:cubicBezTo>
                        <a:pt x="263" y="176"/>
                        <a:pt x="260" y="175"/>
                        <a:pt x="258" y="175"/>
                      </a:cubicBezTo>
                      <a:lnTo>
                        <a:pt x="138" y="186"/>
                      </a:lnTo>
                      <a:cubicBezTo>
                        <a:pt x="135" y="186"/>
                        <a:pt x="134" y="188"/>
                        <a:pt x="134" y="190"/>
                      </a:cubicBezTo>
                      <a:cubicBezTo>
                        <a:pt x="134" y="193"/>
                        <a:pt x="136" y="195"/>
                        <a:pt x="138" y="195"/>
                      </a:cubicBezTo>
                      <a:close/>
                      <a:moveTo>
                        <a:pt x="168" y="494"/>
                      </a:moveTo>
                      <a:lnTo>
                        <a:pt x="169" y="494"/>
                      </a:lnTo>
                      <a:lnTo>
                        <a:pt x="235" y="472"/>
                      </a:lnTo>
                      <a:cubicBezTo>
                        <a:pt x="237" y="471"/>
                        <a:pt x="238" y="469"/>
                        <a:pt x="238" y="467"/>
                      </a:cubicBezTo>
                      <a:cubicBezTo>
                        <a:pt x="237" y="464"/>
                        <a:pt x="234" y="463"/>
                        <a:pt x="232" y="464"/>
                      </a:cubicBezTo>
                      <a:lnTo>
                        <a:pt x="167" y="486"/>
                      </a:lnTo>
                      <a:cubicBezTo>
                        <a:pt x="164" y="486"/>
                        <a:pt x="163" y="489"/>
                        <a:pt x="164" y="491"/>
                      </a:cubicBezTo>
                      <a:cubicBezTo>
                        <a:pt x="164" y="493"/>
                        <a:pt x="166" y="494"/>
                        <a:pt x="168" y="494"/>
                      </a:cubicBezTo>
                      <a:close/>
                      <a:moveTo>
                        <a:pt x="531" y="270"/>
                      </a:moveTo>
                      <a:cubicBezTo>
                        <a:pt x="529" y="268"/>
                        <a:pt x="526" y="269"/>
                        <a:pt x="524" y="271"/>
                      </a:cubicBezTo>
                      <a:cubicBezTo>
                        <a:pt x="523" y="273"/>
                        <a:pt x="524" y="276"/>
                        <a:pt x="526" y="277"/>
                      </a:cubicBezTo>
                      <a:lnTo>
                        <a:pt x="619" y="342"/>
                      </a:lnTo>
                      <a:cubicBezTo>
                        <a:pt x="619" y="342"/>
                        <a:pt x="620" y="343"/>
                        <a:pt x="621" y="343"/>
                      </a:cubicBezTo>
                      <a:cubicBezTo>
                        <a:pt x="623" y="343"/>
                        <a:pt x="624" y="342"/>
                        <a:pt x="625" y="341"/>
                      </a:cubicBezTo>
                      <a:cubicBezTo>
                        <a:pt x="627" y="339"/>
                        <a:pt x="626" y="336"/>
                        <a:pt x="624" y="335"/>
                      </a:cubicBezTo>
                      <a:lnTo>
                        <a:pt x="531" y="270"/>
                      </a:lnTo>
                      <a:close/>
                      <a:moveTo>
                        <a:pt x="632" y="154"/>
                      </a:moveTo>
                      <a:lnTo>
                        <a:pt x="538" y="172"/>
                      </a:lnTo>
                      <a:cubicBezTo>
                        <a:pt x="536" y="172"/>
                        <a:pt x="534" y="174"/>
                        <a:pt x="535" y="177"/>
                      </a:cubicBezTo>
                      <a:cubicBezTo>
                        <a:pt x="535" y="179"/>
                        <a:pt x="537" y="181"/>
                        <a:pt x="539" y="181"/>
                      </a:cubicBezTo>
                      <a:cubicBezTo>
                        <a:pt x="540" y="181"/>
                        <a:pt x="540" y="181"/>
                        <a:pt x="540" y="181"/>
                      </a:cubicBezTo>
                      <a:lnTo>
                        <a:pt x="634" y="163"/>
                      </a:lnTo>
                      <a:cubicBezTo>
                        <a:pt x="637" y="163"/>
                        <a:pt x="638" y="161"/>
                        <a:pt x="638" y="158"/>
                      </a:cubicBezTo>
                      <a:cubicBezTo>
                        <a:pt x="637" y="156"/>
                        <a:pt x="635" y="154"/>
                        <a:pt x="632" y="155"/>
                      </a:cubicBezTo>
                      <a:lnTo>
                        <a:pt x="632" y="154"/>
                      </a:lnTo>
                      <a:close/>
                      <a:moveTo>
                        <a:pt x="532" y="1"/>
                      </a:moveTo>
                      <a:cubicBezTo>
                        <a:pt x="530" y="0"/>
                        <a:pt x="527" y="1"/>
                        <a:pt x="526" y="3"/>
                      </a:cubicBezTo>
                      <a:lnTo>
                        <a:pt x="482" y="85"/>
                      </a:lnTo>
                      <a:cubicBezTo>
                        <a:pt x="480" y="88"/>
                        <a:pt x="481" y="90"/>
                        <a:pt x="483" y="92"/>
                      </a:cubicBezTo>
                      <a:cubicBezTo>
                        <a:pt x="484" y="92"/>
                        <a:pt x="485" y="92"/>
                        <a:pt x="485" y="92"/>
                      </a:cubicBezTo>
                      <a:cubicBezTo>
                        <a:pt x="487" y="92"/>
                        <a:pt x="489" y="91"/>
                        <a:pt x="489" y="90"/>
                      </a:cubicBezTo>
                      <a:lnTo>
                        <a:pt x="533" y="7"/>
                      </a:lnTo>
                      <a:cubicBezTo>
                        <a:pt x="535" y="5"/>
                        <a:pt x="534" y="2"/>
                        <a:pt x="532" y="1"/>
                      </a:cubicBezTo>
                      <a:close/>
                      <a:moveTo>
                        <a:pt x="436" y="318"/>
                      </a:moveTo>
                      <a:cubicBezTo>
                        <a:pt x="434" y="319"/>
                        <a:pt x="433" y="322"/>
                        <a:pt x="434" y="324"/>
                      </a:cubicBezTo>
                      <a:lnTo>
                        <a:pt x="479" y="434"/>
                      </a:lnTo>
                      <a:cubicBezTo>
                        <a:pt x="480" y="435"/>
                        <a:pt x="481" y="437"/>
                        <a:pt x="483" y="437"/>
                      </a:cubicBezTo>
                      <a:cubicBezTo>
                        <a:pt x="484" y="437"/>
                        <a:pt x="484" y="437"/>
                        <a:pt x="485" y="436"/>
                      </a:cubicBezTo>
                      <a:cubicBezTo>
                        <a:pt x="487" y="435"/>
                        <a:pt x="488" y="433"/>
                        <a:pt x="487" y="430"/>
                      </a:cubicBezTo>
                      <a:lnTo>
                        <a:pt x="442" y="321"/>
                      </a:lnTo>
                      <a:cubicBezTo>
                        <a:pt x="441" y="319"/>
                        <a:pt x="439" y="317"/>
                        <a:pt x="436" y="318"/>
                      </a:cubicBezTo>
                      <a:close/>
                      <a:moveTo>
                        <a:pt x="346" y="334"/>
                      </a:moveTo>
                      <a:cubicBezTo>
                        <a:pt x="344" y="334"/>
                        <a:pt x="341" y="335"/>
                        <a:pt x="341" y="338"/>
                      </a:cubicBezTo>
                      <a:lnTo>
                        <a:pt x="324" y="421"/>
                      </a:lnTo>
                      <a:cubicBezTo>
                        <a:pt x="323" y="423"/>
                        <a:pt x="325" y="426"/>
                        <a:pt x="327" y="426"/>
                      </a:cubicBezTo>
                      <a:cubicBezTo>
                        <a:pt x="328" y="426"/>
                        <a:pt x="328" y="426"/>
                        <a:pt x="328" y="426"/>
                      </a:cubicBezTo>
                      <a:cubicBezTo>
                        <a:pt x="330" y="426"/>
                        <a:pt x="332" y="424"/>
                        <a:pt x="332" y="422"/>
                      </a:cubicBezTo>
                      <a:lnTo>
                        <a:pt x="350" y="339"/>
                      </a:lnTo>
                      <a:cubicBezTo>
                        <a:pt x="350" y="337"/>
                        <a:pt x="349" y="335"/>
                        <a:pt x="346" y="334"/>
                      </a:cubicBezTo>
                      <a:close/>
                      <a:moveTo>
                        <a:pt x="331" y="2"/>
                      </a:moveTo>
                      <a:cubicBezTo>
                        <a:pt x="329" y="3"/>
                        <a:pt x="328" y="6"/>
                        <a:pt x="328" y="8"/>
                      </a:cubicBezTo>
                      <a:lnTo>
                        <a:pt x="360" y="102"/>
                      </a:lnTo>
                      <a:cubicBezTo>
                        <a:pt x="360" y="104"/>
                        <a:pt x="362" y="105"/>
                        <a:pt x="364" y="105"/>
                      </a:cubicBezTo>
                      <a:cubicBezTo>
                        <a:pt x="365" y="105"/>
                        <a:pt x="365" y="105"/>
                        <a:pt x="366" y="105"/>
                      </a:cubicBezTo>
                      <a:cubicBezTo>
                        <a:pt x="368" y="104"/>
                        <a:pt x="369" y="101"/>
                        <a:pt x="368" y="99"/>
                      </a:cubicBezTo>
                      <a:lnTo>
                        <a:pt x="337" y="5"/>
                      </a:lnTo>
                      <a:cubicBezTo>
                        <a:pt x="336" y="3"/>
                        <a:pt x="334" y="2"/>
                        <a:pt x="331" y="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02" name="Google Shape;902;p24"/>
              <p:cNvGrpSpPr/>
              <p:nvPr/>
            </p:nvGrpSpPr>
            <p:grpSpPr>
              <a:xfrm rot="863123">
                <a:off x="5552327" y="4615152"/>
                <a:ext cx="630157" cy="1243283"/>
                <a:chOff x="1978298" y="373253"/>
                <a:chExt cx="255772" cy="504631"/>
              </a:xfrm>
            </p:grpSpPr>
            <p:sp>
              <p:nvSpPr>
                <p:cNvPr id="903" name="Google Shape;903;p24"/>
                <p:cNvSpPr/>
                <p:nvPr/>
              </p:nvSpPr>
              <p:spPr>
                <a:xfrm>
                  <a:off x="2141438" y="472797"/>
                  <a:ext cx="76040" cy="402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1284" extrusionOk="0">
                      <a:moveTo>
                        <a:pt x="243" y="1283"/>
                      </a:moveTo>
                      <a:cubicBezTo>
                        <a:pt x="243" y="1283"/>
                        <a:pt x="6" y="718"/>
                        <a:pt x="0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4" name="Google Shape;904;p24"/>
                <p:cNvSpPr/>
                <p:nvPr/>
              </p:nvSpPr>
              <p:spPr>
                <a:xfrm>
                  <a:off x="2054337" y="597226"/>
                  <a:ext cx="153463" cy="280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" h="897" extrusionOk="0">
                      <a:moveTo>
                        <a:pt x="0" y="0"/>
                      </a:moveTo>
                      <a:cubicBezTo>
                        <a:pt x="0" y="0"/>
                        <a:pt x="193" y="152"/>
                        <a:pt x="490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5" name="Google Shape;905;p24"/>
                <p:cNvSpPr/>
                <p:nvPr/>
              </p:nvSpPr>
              <p:spPr>
                <a:xfrm>
                  <a:off x="1978298" y="528099"/>
                  <a:ext cx="142402" cy="161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518" extrusionOk="0">
                      <a:moveTo>
                        <a:pt x="53" y="220"/>
                      </a:moveTo>
                      <a:cubicBezTo>
                        <a:pt x="23" y="282"/>
                        <a:pt x="0" y="350"/>
                        <a:pt x="2" y="419"/>
                      </a:cubicBezTo>
                      <a:cubicBezTo>
                        <a:pt x="2" y="426"/>
                        <a:pt x="2" y="434"/>
                        <a:pt x="5" y="440"/>
                      </a:cubicBezTo>
                      <a:cubicBezTo>
                        <a:pt x="8" y="447"/>
                        <a:pt x="13" y="453"/>
                        <a:pt x="20" y="454"/>
                      </a:cubicBezTo>
                      <a:cubicBezTo>
                        <a:pt x="33" y="457"/>
                        <a:pt x="44" y="444"/>
                        <a:pt x="51" y="433"/>
                      </a:cubicBezTo>
                      <a:cubicBezTo>
                        <a:pt x="72" y="398"/>
                        <a:pt x="87" y="359"/>
                        <a:pt x="94" y="319"/>
                      </a:cubicBezTo>
                      <a:cubicBezTo>
                        <a:pt x="106" y="379"/>
                        <a:pt x="119" y="440"/>
                        <a:pt x="154" y="490"/>
                      </a:cubicBezTo>
                      <a:cubicBezTo>
                        <a:pt x="159" y="498"/>
                        <a:pt x="164" y="505"/>
                        <a:pt x="172" y="510"/>
                      </a:cubicBezTo>
                      <a:cubicBezTo>
                        <a:pt x="180" y="515"/>
                        <a:pt x="190" y="517"/>
                        <a:pt x="198" y="513"/>
                      </a:cubicBezTo>
                      <a:cubicBezTo>
                        <a:pt x="210" y="508"/>
                        <a:pt x="215" y="493"/>
                        <a:pt x="216" y="479"/>
                      </a:cubicBezTo>
                      <a:cubicBezTo>
                        <a:pt x="225" y="412"/>
                        <a:pt x="204" y="344"/>
                        <a:pt x="183" y="279"/>
                      </a:cubicBezTo>
                      <a:cubicBezTo>
                        <a:pt x="202" y="304"/>
                        <a:pt x="217" y="329"/>
                        <a:pt x="236" y="354"/>
                      </a:cubicBezTo>
                      <a:cubicBezTo>
                        <a:pt x="250" y="373"/>
                        <a:pt x="266" y="392"/>
                        <a:pt x="287" y="403"/>
                      </a:cubicBezTo>
                      <a:cubicBezTo>
                        <a:pt x="308" y="413"/>
                        <a:pt x="338" y="411"/>
                        <a:pt x="352" y="392"/>
                      </a:cubicBezTo>
                      <a:cubicBezTo>
                        <a:pt x="361" y="381"/>
                        <a:pt x="362" y="365"/>
                        <a:pt x="359" y="351"/>
                      </a:cubicBezTo>
                      <a:cubicBezTo>
                        <a:pt x="356" y="337"/>
                        <a:pt x="348" y="325"/>
                        <a:pt x="340" y="313"/>
                      </a:cubicBezTo>
                      <a:cubicBezTo>
                        <a:pt x="315" y="275"/>
                        <a:pt x="282" y="243"/>
                        <a:pt x="243" y="218"/>
                      </a:cubicBezTo>
                      <a:cubicBezTo>
                        <a:pt x="285" y="243"/>
                        <a:pt x="334" y="255"/>
                        <a:pt x="382" y="253"/>
                      </a:cubicBezTo>
                      <a:cubicBezTo>
                        <a:pt x="398" y="253"/>
                        <a:pt x="414" y="251"/>
                        <a:pt x="428" y="243"/>
                      </a:cubicBezTo>
                      <a:cubicBezTo>
                        <a:pt x="442" y="235"/>
                        <a:pt x="454" y="221"/>
                        <a:pt x="454" y="205"/>
                      </a:cubicBezTo>
                      <a:cubicBezTo>
                        <a:pt x="454" y="192"/>
                        <a:pt x="447" y="180"/>
                        <a:pt x="438" y="172"/>
                      </a:cubicBezTo>
                      <a:cubicBezTo>
                        <a:pt x="429" y="163"/>
                        <a:pt x="418" y="157"/>
                        <a:pt x="406" y="153"/>
                      </a:cubicBezTo>
                      <a:cubicBezTo>
                        <a:pt x="369" y="137"/>
                        <a:pt x="328" y="130"/>
                        <a:pt x="288" y="133"/>
                      </a:cubicBezTo>
                      <a:cubicBezTo>
                        <a:pt x="331" y="123"/>
                        <a:pt x="373" y="113"/>
                        <a:pt x="407" y="85"/>
                      </a:cubicBezTo>
                      <a:cubicBezTo>
                        <a:pt x="417" y="77"/>
                        <a:pt x="425" y="68"/>
                        <a:pt x="430" y="57"/>
                      </a:cubicBezTo>
                      <a:cubicBezTo>
                        <a:pt x="435" y="46"/>
                        <a:pt x="436" y="33"/>
                        <a:pt x="430" y="22"/>
                      </a:cubicBezTo>
                      <a:cubicBezTo>
                        <a:pt x="424" y="12"/>
                        <a:pt x="413" y="6"/>
                        <a:pt x="402" y="3"/>
                      </a:cubicBezTo>
                      <a:cubicBezTo>
                        <a:pt x="390" y="0"/>
                        <a:pt x="380" y="1"/>
                        <a:pt x="368" y="3"/>
                      </a:cubicBezTo>
                      <a:cubicBezTo>
                        <a:pt x="309" y="10"/>
                        <a:pt x="252" y="22"/>
                        <a:pt x="205" y="58"/>
                      </a:cubicBezTo>
                      <a:cubicBezTo>
                        <a:pt x="149" y="101"/>
                        <a:pt x="84" y="158"/>
                        <a:pt x="53" y="221"/>
                      </a:cubicBezTo>
                      <a:lnTo>
                        <a:pt x="53" y="22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6" name="Google Shape;906;p24"/>
                <p:cNvSpPr/>
                <p:nvPr/>
              </p:nvSpPr>
              <p:spPr>
                <a:xfrm>
                  <a:off x="1978298" y="528099"/>
                  <a:ext cx="142402" cy="161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518" extrusionOk="0">
                      <a:moveTo>
                        <a:pt x="53" y="220"/>
                      </a:moveTo>
                      <a:cubicBezTo>
                        <a:pt x="23" y="282"/>
                        <a:pt x="0" y="350"/>
                        <a:pt x="2" y="419"/>
                      </a:cubicBezTo>
                      <a:cubicBezTo>
                        <a:pt x="2" y="426"/>
                        <a:pt x="2" y="434"/>
                        <a:pt x="5" y="440"/>
                      </a:cubicBezTo>
                      <a:cubicBezTo>
                        <a:pt x="8" y="447"/>
                        <a:pt x="13" y="453"/>
                        <a:pt x="20" y="454"/>
                      </a:cubicBezTo>
                      <a:cubicBezTo>
                        <a:pt x="33" y="457"/>
                        <a:pt x="44" y="444"/>
                        <a:pt x="51" y="433"/>
                      </a:cubicBezTo>
                      <a:cubicBezTo>
                        <a:pt x="72" y="398"/>
                        <a:pt x="87" y="359"/>
                        <a:pt x="94" y="319"/>
                      </a:cubicBezTo>
                      <a:cubicBezTo>
                        <a:pt x="106" y="379"/>
                        <a:pt x="119" y="440"/>
                        <a:pt x="154" y="490"/>
                      </a:cubicBezTo>
                      <a:cubicBezTo>
                        <a:pt x="159" y="498"/>
                        <a:pt x="164" y="505"/>
                        <a:pt x="172" y="510"/>
                      </a:cubicBezTo>
                      <a:cubicBezTo>
                        <a:pt x="180" y="515"/>
                        <a:pt x="190" y="517"/>
                        <a:pt x="198" y="513"/>
                      </a:cubicBezTo>
                      <a:cubicBezTo>
                        <a:pt x="210" y="508"/>
                        <a:pt x="215" y="493"/>
                        <a:pt x="216" y="479"/>
                      </a:cubicBezTo>
                      <a:cubicBezTo>
                        <a:pt x="225" y="412"/>
                        <a:pt x="204" y="344"/>
                        <a:pt x="183" y="279"/>
                      </a:cubicBezTo>
                      <a:cubicBezTo>
                        <a:pt x="202" y="304"/>
                        <a:pt x="217" y="329"/>
                        <a:pt x="236" y="354"/>
                      </a:cubicBezTo>
                      <a:cubicBezTo>
                        <a:pt x="250" y="373"/>
                        <a:pt x="266" y="392"/>
                        <a:pt x="287" y="403"/>
                      </a:cubicBezTo>
                      <a:cubicBezTo>
                        <a:pt x="308" y="413"/>
                        <a:pt x="338" y="411"/>
                        <a:pt x="352" y="392"/>
                      </a:cubicBezTo>
                      <a:cubicBezTo>
                        <a:pt x="361" y="381"/>
                        <a:pt x="362" y="365"/>
                        <a:pt x="359" y="351"/>
                      </a:cubicBezTo>
                      <a:cubicBezTo>
                        <a:pt x="356" y="337"/>
                        <a:pt x="348" y="325"/>
                        <a:pt x="340" y="313"/>
                      </a:cubicBezTo>
                      <a:cubicBezTo>
                        <a:pt x="315" y="275"/>
                        <a:pt x="282" y="243"/>
                        <a:pt x="243" y="218"/>
                      </a:cubicBezTo>
                      <a:cubicBezTo>
                        <a:pt x="285" y="243"/>
                        <a:pt x="334" y="255"/>
                        <a:pt x="382" y="253"/>
                      </a:cubicBezTo>
                      <a:cubicBezTo>
                        <a:pt x="398" y="253"/>
                        <a:pt x="414" y="251"/>
                        <a:pt x="428" y="243"/>
                      </a:cubicBezTo>
                      <a:cubicBezTo>
                        <a:pt x="442" y="235"/>
                        <a:pt x="454" y="221"/>
                        <a:pt x="454" y="205"/>
                      </a:cubicBezTo>
                      <a:cubicBezTo>
                        <a:pt x="454" y="192"/>
                        <a:pt x="447" y="180"/>
                        <a:pt x="438" y="172"/>
                      </a:cubicBezTo>
                      <a:cubicBezTo>
                        <a:pt x="429" y="163"/>
                        <a:pt x="418" y="157"/>
                        <a:pt x="406" y="153"/>
                      </a:cubicBezTo>
                      <a:cubicBezTo>
                        <a:pt x="369" y="137"/>
                        <a:pt x="328" y="130"/>
                        <a:pt x="288" y="133"/>
                      </a:cubicBezTo>
                      <a:cubicBezTo>
                        <a:pt x="331" y="123"/>
                        <a:pt x="373" y="113"/>
                        <a:pt x="407" y="85"/>
                      </a:cubicBezTo>
                      <a:cubicBezTo>
                        <a:pt x="417" y="77"/>
                        <a:pt x="425" y="68"/>
                        <a:pt x="430" y="57"/>
                      </a:cubicBezTo>
                      <a:cubicBezTo>
                        <a:pt x="435" y="46"/>
                        <a:pt x="436" y="33"/>
                        <a:pt x="430" y="22"/>
                      </a:cubicBezTo>
                      <a:cubicBezTo>
                        <a:pt x="424" y="12"/>
                        <a:pt x="413" y="6"/>
                        <a:pt x="402" y="3"/>
                      </a:cubicBezTo>
                      <a:cubicBezTo>
                        <a:pt x="390" y="0"/>
                        <a:pt x="380" y="1"/>
                        <a:pt x="368" y="3"/>
                      </a:cubicBezTo>
                      <a:cubicBezTo>
                        <a:pt x="309" y="10"/>
                        <a:pt x="252" y="22"/>
                        <a:pt x="205" y="58"/>
                      </a:cubicBezTo>
                      <a:cubicBezTo>
                        <a:pt x="149" y="101"/>
                        <a:pt x="84" y="158"/>
                        <a:pt x="53" y="221"/>
                      </a:cubicBezTo>
                      <a:lnTo>
                        <a:pt x="53" y="220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7" name="Google Shape;907;p24"/>
                <p:cNvSpPr/>
                <p:nvPr/>
              </p:nvSpPr>
              <p:spPr>
                <a:xfrm>
                  <a:off x="1993505" y="544689"/>
                  <a:ext cx="53919" cy="55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" h="177" extrusionOk="0">
                      <a:moveTo>
                        <a:pt x="91" y="19"/>
                      </a:moveTo>
                      <a:cubicBezTo>
                        <a:pt x="36" y="46"/>
                        <a:pt x="0" y="107"/>
                        <a:pt x="2" y="168"/>
                      </a:cubicBezTo>
                      <a:cubicBezTo>
                        <a:pt x="2" y="173"/>
                        <a:pt x="7" y="176"/>
                        <a:pt x="11" y="175"/>
                      </a:cubicBezTo>
                      <a:cubicBezTo>
                        <a:pt x="51" y="166"/>
                        <a:pt x="88" y="149"/>
                        <a:pt x="116" y="119"/>
                      </a:cubicBezTo>
                      <a:cubicBezTo>
                        <a:pt x="144" y="89"/>
                        <a:pt x="162" y="50"/>
                        <a:pt x="169" y="10"/>
                      </a:cubicBezTo>
                      <a:cubicBezTo>
                        <a:pt x="170" y="6"/>
                        <a:pt x="166" y="1"/>
                        <a:pt x="162" y="1"/>
                      </a:cubicBezTo>
                      <a:cubicBezTo>
                        <a:pt x="138" y="0"/>
                        <a:pt x="112" y="9"/>
                        <a:pt x="91" y="20"/>
                      </a:cubicBezTo>
                      <a:lnTo>
                        <a:pt x="91" y="19"/>
                      </a:ln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8" name="Google Shape;908;p24"/>
                <p:cNvSpPr/>
                <p:nvPr/>
              </p:nvSpPr>
              <p:spPr>
                <a:xfrm>
                  <a:off x="2021156" y="373253"/>
                  <a:ext cx="212913" cy="188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" h="599" extrusionOk="0">
                      <a:moveTo>
                        <a:pt x="650" y="277"/>
                      </a:moveTo>
                      <a:cubicBezTo>
                        <a:pt x="659" y="270"/>
                        <a:pt x="667" y="262"/>
                        <a:pt x="672" y="252"/>
                      </a:cubicBezTo>
                      <a:cubicBezTo>
                        <a:pt x="677" y="242"/>
                        <a:pt x="679" y="230"/>
                        <a:pt x="677" y="219"/>
                      </a:cubicBezTo>
                      <a:cubicBezTo>
                        <a:pt x="674" y="207"/>
                        <a:pt x="666" y="195"/>
                        <a:pt x="655" y="188"/>
                      </a:cubicBezTo>
                      <a:cubicBezTo>
                        <a:pt x="644" y="180"/>
                        <a:pt x="631" y="177"/>
                        <a:pt x="618" y="175"/>
                      </a:cubicBezTo>
                      <a:cubicBezTo>
                        <a:pt x="582" y="168"/>
                        <a:pt x="545" y="174"/>
                        <a:pt x="510" y="185"/>
                      </a:cubicBezTo>
                      <a:cubicBezTo>
                        <a:pt x="505" y="186"/>
                        <a:pt x="501" y="188"/>
                        <a:pt x="496" y="190"/>
                      </a:cubicBezTo>
                      <a:cubicBezTo>
                        <a:pt x="511" y="175"/>
                        <a:pt x="525" y="160"/>
                        <a:pt x="539" y="143"/>
                      </a:cubicBezTo>
                      <a:cubicBezTo>
                        <a:pt x="552" y="128"/>
                        <a:pt x="565" y="111"/>
                        <a:pt x="572" y="93"/>
                      </a:cubicBezTo>
                      <a:cubicBezTo>
                        <a:pt x="579" y="74"/>
                        <a:pt x="580" y="53"/>
                        <a:pt x="571" y="35"/>
                      </a:cubicBezTo>
                      <a:cubicBezTo>
                        <a:pt x="557" y="10"/>
                        <a:pt x="525" y="0"/>
                        <a:pt x="497" y="6"/>
                      </a:cubicBezTo>
                      <a:cubicBezTo>
                        <a:pt x="469" y="13"/>
                        <a:pt x="447" y="33"/>
                        <a:pt x="431" y="57"/>
                      </a:cubicBezTo>
                      <a:cubicBezTo>
                        <a:pt x="415" y="80"/>
                        <a:pt x="396" y="132"/>
                        <a:pt x="393" y="161"/>
                      </a:cubicBezTo>
                      <a:cubicBezTo>
                        <a:pt x="387" y="136"/>
                        <a:pt x="374" y="93"/>
                        <a:pt x="364" y="74"/>
                      </a:cubicBezTo>
                      <a:cubicBezTo>
                        <a:pt x="354" y="55"/>
                        <a:pt x="339" y="39"/>
                        <a:pt x="321" y="28"/>
                      </a:cubicBezTo>
                      <a:cubicBezTo>
                        <a:pt x="302" y="17"/>
                        <a:pt x="278" y="14"/>
                        <a:pt x="260" y="26"/>
                      </a:cubicBezTo>
                      <a:cubicBezTo>
                        <a:pt x="245" y="36"/>
                        <a:pt x="238" y="54"/>
                        <a:pt x="233" y="72"/>
                      </a:cubicBezTo>
                      <a:cubicBezTo>
                        <a:pt x="229" y="92"/>
                        <a:pt x="227" y="114"/>
                        <a:pt x="229" y="135"/>
                      </a:cubicBezTo>
                      <a:cubicBezTo>
                        <a:pt x="232" y="165"/>
                        <a:pt x="241" y="194"/>
                        <a:pt x="256" y="221"/>
                      </a:cubicBezTo>
                      <a:cubicBezTo>
                        <a:pt x="232" y="213"/>
                        <a:pt x="206" y="207"/>
                        <a:pt x="180" y="205"/>
                      </a:cubicBezTo>
                      <a:cubicBezTo>
                        <a:pt x="138" y="202"/>
                        <a:pt x="95" y="208"/>
                        <a:pt x="56" y="225"/>
                      </a:cubicBezTo>
                      <a:cubicBezTo>
                        <a:pt x="40" y="232"/>
                        <a:pt x="24" y="241"/>
                        <a:pt x="13" y="256"/>
                      </a:cubicBezTo>
                      <a:cubicBezTo>
                        <a:pt x="3" y="270"/>
                        <a:pt x="0" y="291"/>
                        <a:pt x="9" y="306"/>
                      </a:cubicBezTo>
                      <a:cubicBezTo>
                        <a:pt x="14" y="314"/>
                        <a:pt x="24" y="320"/>
                        <a:pt x="33" y="323"/>
                      </a:cubicBezTo>
                      <a:cubicBezTo>
                        <a:pt x="43" y="327"/>
                        <a:pt x="53" y="328"/>
                        <a:pt x="63" y="328"/>
                      </a:cubicBezTo>
                      <a:cubicBezTo>
                        <a:pt x="123" y="330"/>
                        <a:pt x="181" y="313"/>
                        <a:pt x="238" y="296"/>
                      </a:cubicBezTo>
                      <a:cubicBezTo>
                        <a:pt x="207" y="311"/>
                        <a:pt x="175" y="328"/>
                        <a:pt x="146" y="348"/>
                      </a:cubicBezTo>
                      <a:cubicBezTo>
                        <a:pt x="118" y="369"/>
                        <a:pt x="93" y="395"/>
                        <a:pt x="79" y="426"/>
                      </a:cubicBezTo>
                      <a:cubicBezTo>
                        <a:pt x="73" y="440"/>
                        <a:pt x="69" y="455"/>
                        <a:pt x="71" y="470"/>
                      </a:cubicBezTo>
                      <a:cubicBezTo>
                        <a:pt x="74" y="485"/>
                        <a:pt x="85" y="499"/>
                        <a:pt x="99" y="502"/>
                      </a:cubicBezTo>
                      <a:cubicBezTo>
                        <a:pt x="111" y="505"/>
                        <a:pt x="123" y="500"/>
                        <a:pt x="133" y="495"/>
                      </a:cubicBezTo>
                      <a:cubicBezTo>
                        <a:pt x="188" y="470"/>
                        <a:pt x="232" y="427"/>
                        <a:pt x="275" y="384"/>
                      </a:cubicBezTo>
                      <a:cubicBezTo>
                        <a:pt x="250" y="432"/>
                        <a:pt x="240" y="488"/>
                        <a:pt x="247" y="541"/>
                      </a:cubicBezTo>
                      <a:cubicBezTo>
                        <a:pt x="249" y="552"/>
                        <a:pt x="251" y="564"/>
                        <a:pt x="256" y="573"/>
                      </a:cubicBezTo>
                      <a:cubicBezTo>
                        <a:pt x="261" y="583"/>
                        <a:pt x="270" y="592"/>
                        <a:pt x="281" y="595"/>
                      </a:cubicBezTo>
                      <a:cubicBezTo>
                        <a:pt x="291" y="598"/>
                        <a:pt x="303" y="595"/>
                        <a:pt x="312" y="589"/>
                      </a:cubicBezTo>
                      <a:cubicBezTo>
                        <a:pt x="336" y="577"/>
                        <a:pt x="349" y="551"/>
                        <a:pt x="356" y="525"/>
                      </a:cubicBezTo>
                      <a:cubicBezTo>
                        <a:pt x="367" y="485"/>
                        <a:pt x="366" y="443"/>
                        <a:pt x="366" y="402"/>
                      </a:cubicBezTo>
                      <a:cubicBezTo>
                        <a:pt x="373" y="431"/>
                        <a:pt x="381" y="458"/>
                        <a:pt x="393" y="486"/>
                      </a:cubicBezTo>
                      <a:cubicBezTo>
                        <a:pt x="404" y="514"/>
                        <a:pt x="420" y="540"/>
                        <a:pt x="442" y="560"/>
                      </a:cubicBezTo>
                      <a:cubicBezTo>
                        <a:pt x="450" y="567"/>
                        <a:pt x="458" y="574"/>
                        <a:pt x="469" y="578"/>
                      </a:cubicBezTo>
                      <a:cubicBezTo>
                        <a:pt x="479" y="581"/>
                        <a:pt x="492" y="581"/>
                        <a:pt x="501" y="576"/>
                      </a:cubicBezTo>
                      <a:cubicBezTo>
                        <a:pt x="512" y="571"/>
                        <a:pt x="519" y="560"/>
                        <a:pt x="522" y="549"/>
                      </a:cubicBezTo>
                      <a:cubicBezTo>
                        <a:pt x="524" y="537"/>
                        <a:pt x="524" y="525"/>
                        <a:pt x="522" y="514"/>
                      </a:cubicBezTo>
                      <a:cubicBezTo>
                        <a:pt x="514" y="462"/>
                        <a:pt x="486" y="416"/>
                        <a:pt x="457" y="372"/>
                      </a:cubicBezTo>
                      <a:cubicBezTo>
                        <a:pt x="475" y="396"/>
                        <a:pt x="494" y="418"/>
                        <a:pt x="518" y="436"/>
                      </a:cubicBezTo>
                      <a:cubicBezTo>
                        <a:pt x="541" y="455"/>
                        <a:pt x="569" y="469"/>
                        <a:pt x="598" y="473"/>
                      </a:cubicBezTo>
                      <a:cubicBezTo>
                        <a:pt x="614" y="474"/>
                        <a:pt x="630" y="474"/>
                        <a:pt x="643" y="465"/>
                      </a:cubicBezTo>
                      <a:cubicBezTo>
                        <a:pt x="659" y="454"/>
                        <a:pt x="665" y="434"/>
                        <a:pt x="663" y="415"/>
                      </a:cubicBezTo>
                      <a:cubicBezTo>
                        <a:pt x="660" y="397"/>
                        <a:pt x="649" y="380"/>
                        <a:pt x="635" y="368"/>
                      </a:cubicBezTo>
                      <a:cubicBezTo>
                        <a:pt x="618" y="352"/>
                        <a:pt x="597" y="341"/>
                        <a:pt x="575" y="334"/>
                      </a:cubicBezTo>
                      <a:cubicBezTo>
                        <a:pt x="553" y="327"/>
                        <a:pt x="530" y="323"/>
                        <a:pt x="507" y="319"/>
                      </a:cubicBezTo>
                      <a:cubicBezTo>
                        <a:pt x="532" y="317"/>
                        <a:pt x="557" y="316"/>
                        <a:pt x="582" y="310"/>
                      </a:cubicBezTo>
                      <a:cubicBezTo>
                        <a:pt x="607" y="304"/>
                        <a:pt x="631" y="294"/>
                        <a:pt x="650" y="278"/>
                      </a:cubicBezTo>
                      <a:lnTo>
                        <a:pt x="650" y="277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9" name="Google Shape;909;p24"/>
                <p:cNvSpPr/>
                <p:nvPr/>
              </p:nvSpPr>
              <p:spPr>
                <a:xfrm>
                  <a:off x="2102727" y="432703"/>
                  <a:ext cx="74658" cy="58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" h="184" extrusionOk="0">
                      <a:moveTo>
                        <a:pt x="225" y="56"/>
                      </a:moveTo>
                      <a:cubicBezTo>
                        <a:pt x="238" y="96"/>
                        <a:pt x="202" y="144"/>
                        <a:pt x="143" y="164"/>
                      </a:cubicBezTo>
                      <a:cubicBezTo>
                        <a:pt x="85" y="183"/>
                        <a:pt x="26" y="167"/>
                        <a:pt x="13" y="127"/>
                      </a:cubicBezTo>
                      <a:cubicBezTo>
                        <a:pt x="0" y="87"/>
                        <a:pt x="36" y="39"/>
                        <a:pt x="95" y="20"/>
                      </a:cubicBezTo>
                      <a:cubicBezTo>
                        <a:pt x="153" y="0"/>
                        <a:pt x="212" y="17"/>
                        <a:pt x="225" y="56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0" name="Google Shape;910;p24"/>
                <p:cNvSpPr/>
                <p:nvPr/>
              </p:nvSpPr>
              <p:spPr>
                <a:xfrm>
                  <a:off x="2012861" y="398139"/>
                  <a:ext cx="200469" cy="239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" h="762" extrusionOk="0">
                      <a:moveTo>
                        <a:pt x="250" y="600"/>
                      </a:moveTo>
                      <a:lnTo>
                        <a:pt x="126" y="564"/>
                      </a:lnTo>
                      <a:cubicBezTo>
                        <a:pt x="124" y="563"/>
                        <a:pt x="121" y="565"/>
                        <a:pt x="121" y="567"/>
                      </a:cubicBezTo>
                      <a:cubicBezTo>
                        <a:pt x="120" y="569"/>
                        <a:pt x="121" y="572"/>
                        <a:pt x="124" y="573"/>
                      </a:cubicBezTo>
                      <a:lnTo>
                        <a:pt x="247" y="609"/>
                      </a:lnTo>
                      <a:cubicBezTo>
                        <a:pt x="247" y="609"/>
                        <a:pt x="248" y="609"/>
                        <a:pt x="249" y="609"/>
                      </a:cubicBezTo>
                      <a:cubicBezTo>
                        <a:pt x="251" y="609"/>
                        <a:pt x="252" y="607"/>
                        <a:pt x="253" y="606"/>
                      </a:cubicBezTo>
                      <a:cubicBezTo>
                        <a:pt x="254" y="603"/>
                        <a:pt x="252" y="601"/>
                        <a:pt x="250" y="600"/>
                      </a:cubicBezTo>
                      <a:close/>
                      <a:moveTo>
                        <a:pt x="78" y="620"/>
                      </a:moveTo>
                      <a:cubicBezTo>
                        <a:pt x="76" y="618"/>
                        <a:pt x="74" y="617"/>
                        <a:pt x="72" y="619"/>
                      </a:cubicBezTo>
                      <a:cubicBezTo>
                        <a:pt x="70" y="620"/>
                        <a:pt x="69" y="623"/>
                        <a:pt x="71" y="625"/>
                      </a:cubicBezTo>
                      <a:lnTo>
                        <a:pt x="137" y="722"/>
                      </a:lnTo>
                      <a:cubicBezTo>
                        <a:pt x="138" y="723"/>
                        <a:pt x="139" y="724"/>
                        <a:pt x="141" y="724"/>
                      </a:cubicBezTo>
                      <a:cubicBezTo>
                        <a:pt x="142" y="724"/>
                        <a:pt x="142" y="724"/>
                        <a:pt x="143" y="723"/>
                      </a:cubicBezTo>
                      <a:cubicBezTo>
                        <a:pt x="145" y="722"/>
                        <a:pt x="146" y="719"/>
                        <a:pt x="145" y="717"/>
                      </a:cubicBezTo>
                      <a:lnTo>
                        <a:pt x="78" y="620"/>
                      </a:lnTo>
                      <a:close/>
                      <a:moveTo>
                        <a:pt x="274" y="264"/>
                      </a:moveTo>
                      <a:lnTo>
                        <a:pt x="169" y="341"/>
                      </a:lnTo>
                      <a:cubicBezTo>
                        <a:pt x="167" y="343"/>
                        <a:pt x="166" y="346"/>
                        <a:pt x="168" y="348"/>
                      </a:cubicBezTo>
                      <a:cubicBezTo>
                        <a:pt x="169" y="349"/>
                        <a:pt x="170" y="350"/>
                        <a:pt x="171" y="350"/>
                      </a:cubicBezTo>
                      <a:cubicBezTo>
                        <a:pt x="172" y="350"/>
                        <a:pt x="173" y="349"/>
                        <a:pt x="174" y="349"/>
                      </a:cubicBezTo>
                      <a:lnTo>
                        <a:pt x="279" y="271"/>
                      </a:lnTo>
                      <a:cubicBezTo>
                        <a:pt x="281" y="270"/>
                        <a:pt x="282" y="267"/>
                        <a:pt x="280" y="265"/>
                      </a:cubicBezTo>
                      <a:cubicBezTo>
                        <a:pt x="279" y="263"/>
                        <a:pt x="276" y="263"/>
                        <a:pt x="274" y="264"/>
                      </a:cubicBezTo>
                      <a:close/>
                      <a:moveTo>
                        <a:pt x="4" y="652"/>
                      </a:moveTo>
                      <a:cubicBezTo>
                        <a:pt x="2" y="653"/>
                        <a:pt x="0" y="655"/>
                        <a:pt x="1" y="658"/>
                      </a:cubicBezTo>
                      <a:lnTo>
                        <a:pt x="27" y="757"/>
                      </a:lnTo>
                      <a:cubicBezTo>
                        <a:pt x="27" y="760"/>
                        <a:pt x="29" y="761"/>
                        <a:pt x="31" y="761"/>
                      </a:cubicBezTo>
                      <a:cubicBezTo>
                        <a:pt x="32" y="761"/>
                        <a:pt x="32" y="761"/>
                        <a:pt x="32" y="761"/>
                      </a:cubicBezTo>
                      <a:cubicBezTo>
                        <a:pt x="35" y="760"/>
                        <a:pt x="36" y="758"/>
                        <a:pt x="36" y="755"/>
                      </a:cubicBezTo>
                      <a:lnTo>
                        <a:pt x="10" y="656"/>
                      </a:lnTo>
                      <a:cubicBezTo>
                        <a:pt x="9" y="653"/>
                        <a:pt x="7" y="652"/>
                        <a:pt x="4" y="653"/>
                      </a:cubicBezTo>
                      <a:lnTo>
                        <a:pt x="4" y="652"/>
                      </a:lnTo>
                      <a:close/>
                      <a:moveTo>
                        <a:pt x="138" y="195"/>
                      </a:moveTo>
                      <a:lnTo>
                        <a:pt x="139" y="195"/>
                      </a:lnTo>
                      <a:lnTo>
                        <a:pt x="259" y="184"/>
                      </a:lnTo>
                      <a:cubicBezTo>
                        <a:pt x="261" y="184"/>
                        <a:pt x="263" y="181"/>
                        <a:pt x="263" y="179"/>
                      </a:cubicBezTo>
                      <a:cubicBezTo>
                        <a:pt x="263" y="176"/>
                        <a:pt x="260" y="175"/>
                        <a:pt x="258" y="175"/>
                      </a:cubicBezTo>
                      <a:lnTo>
                        <a:pt x="138" y="186"/>
                      </a:lnTo>
                      <a:cubicBezTo>
                        <a:pt x="135" y="186"/>
                        <a:pt x="134" y="188"/>
                        <a:pt x="134" y="190"/>
                      </a:cubicBezTo>
                      <a:cubicBezTo>
                        <a:pt x="134" y="193"/>
                        <a:pt x="136" y="195"/>
                        <a:pt x="138" y="195"/>
                      </a:cubicBezTo>
                      <a:close/>
                      <a:moveTo>
                        <a:pt x="168" y="494"/>
                      </a:moveTo>
                      <a:lnTo>
                        <a:pt x="169" y="494"/>
                      </a:lnTo>
                      <a:lnTo>
                        <a:pt x="235" y="472"/>
                      </a:lnTo>
                      <a:cubicBezTo>
                        <a:pt x="237" y="471"/>
                        <a:pt x="238" y="469"/>
                        <a:pt x="238" y="467"/>
                      </a:cubicBezTo>
                      <a:cubicBezTo>
                        <a:pt x="237" y="464"/>
                        <a:pt x="234" y="463"/>
                        <a:pt x="232" y="464"/>
                      </a:cubicBezTo>
                      <a:lnTo>
                        <a:pt x="167" y="486"/>
                      </a:lnTo>
                      <a:cubicBezTo>
                        <a:pt x="164" y="486"/>
                        <a:pt x="163" y="489"/>
                        <a:pt x="164" y="491"/>
                      </a:cubicBezTo>
                      <a:cubicBezTo>
                        <a:pt x="164" y="493"/>
                        <a:pt x="166" y="494"/>
                        <a:pt x="168" y="494"/>
                      </a:cubicBezTo>
                      <a:close/>
                      <a:moveTo>
                        <a:pt x="531" y="270"/>
                      </a:moveTo>
                      <a:cubicBezTo>
                        <a:pt x="529" y="268"/>
                        <a:pt x="526" y="269"/>
                        <a:pt x="524" y="271"/>
                      </a:cubicBezTo>
                      <a:cubicBezTo>
                        <a:pt x="523" y="273"/>
                        <a:pt x="524" y="276"/>
                        <a:pt x="526" y="277"/>
                      </a:cubicBezTo>
                      <a:lnTo>
                        <a:pt x="619" y="342"/>
                      </a:lnTo>
                      <a:cubicBezTo>
                        <a:pt x="619" y="342"/>
                        <a:pt x="620" y="343"/>
                        <a:pt x="621" y="343"/>
                      </a:cubicBezTo>
                      <a:cubicBezTo>
                        <a:pt x="623" y="343"/>
                        <a:pt x="624" y="342"/>
                        <a:pt x="625" y="341"/>
                      </a:cubicBezTo>
                      <a:cubicBezTo>
                        <a:pt x="627" y="339"/>
                        <a:pt x="626" y="336"/>
                        <a:pt x="624" y="335"/>
                      </a:cubicBezTo>
                      <a:lnTo>
                        <a:pt x="531" y="270"/>
                      </a:lnTo>
                      <a:close/>
                      <a:moveTo>
                        <a:pt x="632" y="154"/>
                      </a:moveTo>
                      <a:lnTo>
                        <a:pt x="538" y="172"/>
                      </a:lnTo>
                      <a:cubicBezTo>
                        <a:pt x="536" y="172"/>
                        <a:pt x="534" y="174"/>
                        <a:pt x="535" y="177"/>
                      </a:cubicBezTo>
                      <a:cubicBezTo>
                        <a:pt x="535" y="179"/>
                        <a:pt x="537" y="181"/>
                        <a:pt x="539" y="181"/>
                      </a:cubicBezTo>
                      <a:cubicBezTo>
                        <a:pt x="540" y="181"/>
                        <a:pt x="540" y="181"/>
                        <a:pt x="540" y="181"/>
                      </a:cubicBezTo>
                      <a:lnTo>
                        <a:pt x="634" y="163"/>
                      </a:lnTo>
                      <a:cubicBezTo>
                        <a:pt x="637" y="163"/>
                        <a:pt x="638" y="161"/>
                        <a:pt x="638" y="158"/>
                      </a:cubicBezTo>
                      <a:cubicBezTo>
                        <a:pt x="637" y="156"/>
                        <a:pt x="635" y="154"/>
                        <a:pt x="632" y="155"/>
                      </a:cubicBezTo>
                      <a:lnTo>
                        <a:pt x="632" y="154"/>
                      </a:lnTo>
                      <a:close/>
                      <a:moveTo>
                        <a:pt x="532" y="1"/>
                      </a:moveTo>
                      <a:cubicBezTo>
                        <a:pt x="530" y="0"/>
                        <a:pt x="527" y="1"/>
                        <a:pt x="526" y="3"/>
                      </a:cubicBezTo>
                      <a:lnTo>
                        <a:pt x="482" y="85"/>
                      </a:lnTo>
                      <a:cubicBezTo>
                        <a:pt x="480" y="88"/>
                        <a:pt x="481" y="90"/>
                        <a:pt x="483" y="92"/>
                      </a:cubicBezTo>
                      <a:cubicBezTo>
                        <a:pt x="484" y="92"/>
                        <a:pt x="485" y="92"/>
                        <a:pt x="485" y="92"/>
                      </a:cubicBezTo>
                      <a:cubicBezTo>
                        <a:pt x="487" y="92"/>
                        <a:pt x="489" y="91"/>
                        <a:pt x="489" y="90"/>
                      </a:cubicBezTo>
                      <a:lnTo>
                        <a:pt x="533" y="7"/>
                      </a:lnTo>
                      <a:cubicBezTo>
                        <a:pt x="535" y="5"/>
                        <a:pt x="534" y="2"/>
                        <a:pt x="532" y="1"/>
                      </a:cubicBezTo>
                      <a:close/>
                      <a:moveTo>
                        <a:pt x="436" y="318"/>
                      </a:moveTo>
                      <a:cubicBezTo>
                        <a:pt x="434" y="319"/>
                        <a:pt x="433" y="322"/>
                        <a:pt x="434" y="324"/>
                      </a:cubicBezTo>
                      <a:lnTo>
                        <a:pt x="479" y="434"/>
                      </a:lnTo>
                      <a:cubicBezTo>
                        <a:pt x="480" y="435"/>
                        <a:pt x="481" y="437"/>
                        <a:pt x="483" y="437"/>
                      </a:cubicBezTo>
                      <a:cubicBezTo>
                        <a:pt x="484" y="437"/>
                        <a:pt x="484" y="437"/>
                        <a:pt x="485" y="436"/>
                      </a:cubicBezTo>
                      <a:cubicBezTo>
                        <a:pt x="487" y="435"/>
                        <a:pt x="488" y="433"/>
                        <a:pt x="487" y="430"/>
                      </a:cubicBezTo>
                      <a:lnTo>
                        <a:pt x="442" y="321"/>
                      </a:lnTo>
                      <a:cubicBezTo>
                        <a:pt x="441" y="319"/>
                        <a:pt x="439" y="317"/>
                        <a:pt x="436" y="318"/>
                      </a:cubicBezTo>
                      <a:close/>
                      <a:moveTo>
                        <a:pt x="346" y="334"/>
                      </a:moveTo>
                      <a:cubicBezTo>
                        <a:pt x="344" y="334"/>
                        <a:pt x="341" y="335"/>
                        <a:pt x="341" y="338"/>
                      </a:cubicBezTo>
                      <a:lnTo>
                        <a:pt x="324" y="421"/>
                      </a:lnTo>
                      <a:cubicBezTo>
                        <a:pt x="323" y="423"/>
                        <a:pt x="325" y="426"/>
                        <a:pt x="327" y="426"/>
                      </a:cubicBezTo>
                      <a:cubicBezTo>
                        <a:pt x="328" y="426"/>
                        <a:pt x="328" y="426"/>
                        <a:pt x="328" y="426"/>
                      </a:cubicBezTo>
                      <a:cubicBezTo>
                        <a:pt x="330" y="426"/>
                        <a:pt x="332" y="424"/>
                        <a:pt x="332" y="422"/>
                      </a:cubicBezTo>
                      <a:lnTo>
                        <a:pt x="350" y="339"/>
                      </a:lnTo>
                      <a:cubicBezTo>
                        <a:pt x="350" y="337"/>
                        <a:pt x="349" y="335"/>
                        <a:pt x="346" y="334"/>
                      </a:cubicBezTo>
                      <a:close/>
                      <a:moveTo>
                        <a:pt x="331" y="2"/>
                      </a:moveTo>
                      <a:cubicBezTo>
                        <a:pt x="329" y="3"/>
                        <a:pt x="328" y="6"/>
                        <a:pt x="328" y="8"/>
                      </a:cubicBezTo>
                      <a:lnTo>
                        <a:pt x="360" y="102"/>
                      </a:lnTo>
                      <a:cubicBezTo>
                        <a:pt x="360" y="104"/>
                        <a:pt x="362" y="105"/>
                        <a:pt x="364" y="105"/>
                      </a:cubicBezTo>
                      <a:cubicBezTo>
                        <a:pt x="365" y="105"/>
                        <a:pt x="365" y="105"/>
                        <a:pt x="366" y="105"/>
                      </a:cubicBezTo>
                      <a:cubicBezTo>
                        <a:pt x="368" y="104"/>
                        <a:pt x="369" y="101"/>
                        <a:pt x="368" y="99"/>
                      </a:cubicBezTo>
                      <a:lnTo>
                        <a:pt x="337" y="5"/>
                      </a:lnTo>
                      <a:cubicBezTo>
                        <a:pt x="336" y="3"/>
                        <a:pt x="334" y="2"/>
                        <a:pt x="331" y="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11" name="Google Shape;911;p24"/>
              <p:cNvGrpSpPr/>
              <p:nvPr/>
            </p:nvGrpSpPr>
            <p:grpSpPr>
              <a:xfrm rot="912559">
                <a:off x="6379426" y="4858215"/>
                <a:ext cx="201172" cy="576296"/>
                <a:chOff x="2265868" y="525334"/>
                <a:chExt cx="117517" cy="336649"/>
              </a:xfrm>
            </p:grpSpPr>
            <p:sp>
              <p:nvSpPr>
                <p:cNvPr id="912" name="Google Shape;912;p24"/>
                <p:cNvSpPr/>
                <p:nvPr/>
              </p:nvSpPr>
              <p:spPr>
                <a:xfrm>
                  <a:off x="2321170" y="582708"/>
                  <a:ext cx="23503" cy="27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" h="889" extrusionOk="0">
                      <a:moveTo>
                        <a:pt x="7" y="0"/>
                      </a:moveTo>
                      <a:cubicBezTo>
                        <a:pt x="7" y="0"/>
                        <a:pt x="0" y="527"/>
                        <a:pt x="76" y="888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3" name="Google Shape;913;p24"/>
                <p:cNvSpPr/>
                <p:nvPr/>
              </p:nvSpPr>
              <p:spPr>
                <a:xfrm>
                  <a:off x="2265868" y="605522"/>
                  <a:ext cx="117517" cy="63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202" extrusionOk="0">
                      <a:moveTo>
                        <a:pt x="181" y="44"/>
                      </a:moveTo>
                      <a:cubicBezTo>
                        <a:pt x="133" y="24"/>
                        <a:pt x="84" y="10"/>
                        <a:pt x="33" y="1"/>
                      </a:cubicBezTo>
                      <a:cubicBezTo>
                        <a:pt x="27" y="0"/>
                        <a:pt x="21" y="0"/>
                        <a:pt x="15" y="1"/>
                      </a:cubicBezTo>
                      <a:cubicBezTo>
                        <a:pt x="9" y="2"/>
                        <a:pt x="4" y="6"/>
                        <a:pt x="2" y="11"/>
                      </a:cubicBezTo>
                      <a:cubicBezTo>
                        <a:pt x="0" y="17"/>
                        <a:pt x="2" y="23"/>
                        <a:pt x="6" y="27"/>
                      </a:cubicBezTo>
                      <a:cubicBezTo>
                        <a:pt x="10" y="32"/>
                        <a:pt x="15" y="35"/>
                        <a:pt x="20" y="37"/>
                      </a:cubicBezTo>
                      <a:cubicBezTo>
                        <a:pt x="66" y="60"/>
                        <a:pt x="119" y="69"/>
                        <a:pt x="169" y="62"/>
                      </a:cubicBezTo>
                      <a:cubicBezTo>
                        <a:pt x="149" y="93"/>
                        <a:pt x="135" y="128"/>
                        <a:pt x="119" y="161"/>
                      </a:cubicBezTo>
                      <a:cubicBezTo>
                        <a:pt x="118" y="164"/>
                        <a:pt x="116" y="167"/>
                        <a:pt x="116" y="171"/>
                      </a:cubicBezTo>
                      <a:cubicBezTo>
                        <a:pt x="116" y="174"/>
                        <a:pt x="118" y="177"/>
                        <a:pt x="120" y="179"/>
                      </a:cubicBezTo>
                      <a:cubicBezTo>
                        <a:pt x="126" y="182"/>
                        <a:pt x="132" y="176"/>
                        <a:pt x="135" y="171"/>
                      </a:cubicBezTo>
                      <a:cubicBezTo>
                        <a:pt x="156" y="139"/>
                        <a:pt x="177" y="108"/>
                        <a:pt x="198" y="77"/>
                      </a:cubicBezTo>
                      <a:cubicBezTo>
                        <a:pt x="216" y="120"/>
                        <a:pt x="247" y="161"/>
                        <a:pt x="283" y="192"/>
                      </a:cubicBezTo>
                      <a:cubicBezTo>
                        <a:pt x="287" y="196"/>
                        <a:pt x="294" y="201"/>
                        <a:pt x="300" y="198"/>
                      </a:cubicBezTo>
                      <a:cubicBezTo>
                        <a:pt x="303" y="196"/>
                        <a:pt x="304" y="190"/>
                        <a:pt x="304" y="186"/>
                      </a:cubicBezTo>
                      <a:cubicBezTo>
                        <a:pt x="303" y="181"/>
                        <a:pt x="301" y="178"/>
                        <a:pt x="299" y="174"/>
                      </a:cubicBezTo>
                      <a:cubicBezTo>
                        <a:pt x="277" y="141"/>
                        <a:pt x="255" y="108"/>
                        <a:pt x="234" y="76"/>
                      </a:cubicBezTo>
                      <a:cubicBezTo>
                        <a:pt x="270" y="97"/>
                        <a:pt x="312" y="109"/>
                        <a:pt x="355" y="111"/>
                      </a:cubicBezTo>
                      <a:cubicBezTo>
                        <a:pt x="361" y="111"/>
                        <a:pt x="369" y="110"/>
                        <a:pt x="372" y="104"/>
                      </a:cubicBezTo>
                      <a:cubicBezTo>
                        <a:pt x="374" y="97"/>
                        <a:pt x="367" y="91"/>
                        <a:pt x="360" y="88"/>
                      </a:cubicBezTo>
                      <a:cubicBezTo>
                        <a:pt x="325" y="70"/>
                        <a:pt x="287" y="60"/>
                        <a:pt x="248" y="59"/>
                      </a:cubicBezTo>
                      <a:cubicBezTo>
                        <a:pt x="270" y="52"/>
                        <a:pt x="290" y="43"/>
                        <a:pt x="309" y="28"/>
                      </a:cubicBezTo>
                      <a:cubicBezTo>
                        <a:pt x="316" y="23"/>
                        <a:pt x="323" y="15"/>
                        <a:pt x="319" y="7"/>
                      </a:cubicBezTo>
                      <a:cubicBezTo>
                        <a:pt x="317" y="3"/>
                        <a:pt x="312" y="0"/>
                        <a:pt x="306" y="0"/>
                      </a:cubicBezTo>
                      <a:cubicBezTo>
                        <a:pt x="301" y="0"/>
                        <a:pt x="296" y="2"/>
                        <a:pt x="292" y="4"/>
                      </a:cubicBezTo>
                      <a:cubicBezTo>
                        <a:pt x="256" y="18"/>
                        <a:pt x="216" y="30"/>
                        <a:pt x="181" y="44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4" name="Google Shape;914;p24"/>
                <p:cNvSpPr/>
                <p:nvPr/>
              </p:nvSpPr>
              <p:spPr>
                <a:xfrm>
                  <a:off x="2272780" y="526717"/>
                  <a:ext cx="100925" cy="10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324" extrusionOk="0">
                      <a:moveTo>
                        <a:pt x="245" y="47"/>
                      </a:moveTo>
                      <a:cubicBezTo>
                        <a:pt x="308" y="93"/>
                        <a:pt x="322" y="182"/>
                        <a:pt x="276" y="246"/>
                      </a:cubicBezTo>
                      <a:cubicBezTo>
                        <a:pt x="229" y="309"/>
                        <a:pt x="140" y="323"/>
                        <a:pt x="77" y="276"/>
                      </a:cubicBezTo>
                      <a:cubicBezTo>
                        <a:pt x="13" y="230"/>
                        <a:pt x="0" y="141"/>
                        <a:pt x="46" y="77"/>
                      </a:cubicBezTo>
                      <a:cubicBezTo>
                        <a:pt x="93" y="14"/>
                        <a:pt x="182" y="0"/>
                        <a:pt x="245" y="47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5" name="Google Shape;915;p24"/>
                <p:cNvSpPr/>
                <p:nvPr/>
              </p:nvSpPr>
              <p:spPr>
                <a:xfrm>
                  <a:off x="2267250" y="525334"/>
                  <a:ext cx="110604" cy="63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" h="202" extrusionOk="0">
                      <a:moveTo>
                        <a:pt x="70" y="173"/>
                      </a:moveTo>
                      <a:cubicBezTo>
                        <a:pt x="48" y="169"/>
                        <a:pt x="26" y="162"/>
                        <a:pt x="6" y="154"/>
                      </a:cubicBezTo>
                      <a:cubicBezTo>
                        <a:pt x="4" y="153"/>
                        <a:pt x="1" y="154"/>
                        <a:pt x="1" y="156"/>
                      </a:cubicBezTo>
                      <a:cubicBezTo>
                        <a:pt x="0" y="158"/>
                        <a:pt x="1" y="160"/>
                        <a:pt x="3" y="161"/>
                      </a:cubicBezTo>
                      <a:cubicBezTo>
                        <a:pt x="24" y="170"/>
                        <a:pt x="46" y="176"/>
                        <a:pt x="68" y="181"/>
                      </a:cubicBezTo>
                      <a:cubicBezTo>
                        <a:pt x="70" y="181"/>
                        <a:pt x="71" y="180"/>
                        <a:pt x="72" y="179"/>
                      </a:cubicBezTo>
                      <a:cubicBezTo>
                        <a:pt x="72" y="179"/>
                        <a:pt x="73" y="178"/>
                        <a:pt x="73" y="177"/>
                      </a:cubicBezTo>
                      <a:cubicBezTo>
                        <a:pt x="73" y="175"/>
                        <a:pt x="72" y="173"/>
                        <a:pt x="70" y="173"/>
                      </a:cubicBezTo>
                      <a:close/>
                      <a:moveTo>
                        <a:pt x="74" y="150"/>
                      </a:moveTo>
                      <a:cubicBezTo>
                        <a:pt x="54" y="144"/>
                        <a:pt x="35" y="136"/>
                        <a:pt x="17" y="125"/>
                      </a:cubicBezTo>
                      <a:cubicBezTo>
                        <a:pt x="15" y="124"/>
                        <a:pt x="12" y="125"/>
                        <a:pt x="11" y="127"/>
                      </a:cubicBezTo>
                      <a:cubicBezTo>
                        <a:pt x="10" y="129"/>
                        <a:pt x="11" y="131"/>
                        <a:pt x="13" y="132"/>
                      </a:cubicBezTo>
                      <a:cubicBezTo>
                        <a:pt x="31" y="143"/>
                        <a:pt x="51" y="151"/>
                        <a:pt x="71" y="158"/>
                      </a:cubicBezTo>
                      <a:cubicBezTo>
                        <a:pt x="73" y="158"/>
                        <a:pt x="75" y="158"/>
                        <a:pt x="76" y="157"/>
                      </a:cubicBezTo>
                      <a:cubicBezTo>
                        <a:pt x="76" y="156"/>
                        <a:pt x="76" y="156"/>
                        <a:pt x="76" y="155"/>
                      </a:cubicBezTo>
                      <a:cubicBezTo>
                        <a:pt x="77" y="153"/>
                        <a:pt x="76" y="151"/>
                        <a:pt x="74" y="150"/>
                      </a:cubicBezTo>
                      <a:close/>
                      <a:moveTo>
                        <a:pt x="217" y="5"/>
                      </a:moveTo>
                      <a:cubicBezTo>
                        <a:pt x="215" y="4"/>
                        <a:pt x="213" y="5"/>
                        <a:pt x="212" y="7"/>
                      </a:cubicBezTo>
                      <a:cubicBezTo>
                        <a:pt x="206" y="28"/>
                        <a:pt x="201" y="49"/>
                        <a:pt x="200" y="70"/>
                      </a:cubicBezTo>
                      <a:cubicBezTo>
                        <a:pt x="200" y="72"/>
                        <a:pt x="201" y="74"/>
                        <a:pt x="203" y="74"/>
                      </a:cubicBezTo>
                      <a:cubicBezTo>
                        <a:pt x="205" y="74"/>
                        <a:pt x="206" y="74"/>
                        <a:pt x="207" y="73"/>
                      </a:cubicBezTo>
                      <a:cubicBezTo>
                        <a:pt x="207" y="72"/>
                        <a:pt x="208" y="72"/>
                        <a:pt x="208" y="71"/>
                      </a:cubicBezTo>
                      <a:cubicBezTo>
                        <a:pt x="209" y="50"/>
                        <a:pt x="213" y="30"/>
                        <a:pt x="220" y="10"/>
                      </a:cubicBezTo>
                      <a:cubicBezTo>
                        <a:pt x="220" y="8"/>
                        <a:pt x="219" y="5"/>
                        <a:pt x="217" y="5"/>
                      </a:cubicBezTo>
                      <a:close/>
                      <a:moveTo>
                        <a:pt x="186" y="0"/>
                      </a:moveTo>
                      <a:cubicBezTo>
                        <a:pt x="184" y="0"/>
                        <a:pt x="182" y="1"/>
                        <a:pt x="182" y="3"/>
                      </a:cubicBezTo>
                      <a:cubicBezTo>
                        <a:pt x="178" y="26"/>
                        <a:pt x="176" y="49"/>
                        <a:pt x="177" y="72"/>
                      </a:cubicBezTo>
                      <a:cubicBezTo>
                        <a:pt x="177" y="74"/>
                        <a:pt x="179" y="76"/>
                        <a:pt x="181" y="76"/>
                      </a:cubicBezTo>
                      <a:cubicBezTo>
                        <a:pt x="182" y="76"/>
                        <a:pt x="183" y="75"/>
                        <a:pt x="184" y="74"/>
                      </a:cubicBezTo>
                      <a:cubicBezTo>
                        <a:pt x="184" y="74"/>
                        <a:pt x="185" y="73"/>
                        <a:pt x="185" y="72"/>
                      </a:cubicBezTo>
                      <a:cubicBezTo>
                        <a:pt x="184" y="49"/>
                        <a:pt x="186" y="27"/>
                        <a:pt x="189" y="5"/>
                      </a:cubicBezTo>
                      <a:cubicBezTo>
                        <a:pt x="190" y="3"/>
                        <a:pt x="188" y="1"/>
                        <a:pt x="186" y="0"/>
                      </a:cubicBezTo>
                      <a:close/>
                      <a:moveTo>
                        <a:pt x="346" y="162"/>
                      </a:moveTo>
                      <a:cubicBezTo>
                        <a:pt x="324" y="161"/>
                        <a:pt x="301" y="161"/>
                        <a:pt x="278" y="164"/>
                      </a:cubicBezTo>
                      <a:cubicBezTo>
                        <a:pt x="276" y="164"/>
                        <a:pt x="274" y="167"/>
                        <a:pt x="275" y="169"/>
                      </a:cubicBezTo>
                      <a:cubicBezTo>
                        <a:pt x="275" y="171"/>
                        <a:pt x="277" y="172"/>
                        <a:pt x="279" y="172"/>
                      </a:cubicBezTo>
                      <a:cubicBezTo>
                        <a:pt x="301" y="169"/>
                        <a:pt x="324" y="168"/>
                        <a:pt x="346" y="170"/>
                      </a:cubicBezTo>
                      <a:cubicBezTo>
                        <a:pt x="347" y="170"/>
                        <a:pt x="348" y="170"/>
                        <a:pt x="349" y="169"/>
                      </a:cubicBezTo>
                      <a:cubicBezTo>
                        <a:pt x="350" y="168"/>
                        <a:pt x="350" y="167"/>
                        <a:pt x="350" y="167"/>
                      </a:cubicBezTo>
                      <a:cubicBezTo>
                        <a:pt x="350" y="164"/>
                        <a:pt x="349" y="162"/>
                        <a:pt x="347" y="162"/>
                      </a:cubicBezTo>
                      <a:lnTo>
                        <a:pt x="346" y="162"/>
                      </a:lnTo>
                      <a:close/>
                      <a:moveTo>
                        <a:pt x="346" y="193"/>
                      </a:moveTo>
                      <a:cubicBezTo>
                        <a:pt x="325" y="189"/>
                        <a:pt x="304" y="187"/>
                        <a:pt x="282" y="187"/>
                      </a:cubicBezTo>
                      <a:cubicBezTo>
                        <a:pt x="280" y="187"/>
                        <a:pt x="278" y="189"/>
                        <a:pt x="278" y="191"/>
                      </a:cubicBezTo>
                      <a:cubicBezTo>
                        <a:pt x="278" y="193"/>
                        <a:pt x="280" y="195"/>
                        <a:pt x="282" y="195"/>
                      </a:cubicBezTo>
                      <a:cubicBezTo>
                        <a:pt x="303" y="194"/>
                        <a:pt x="324" y="196"/>
                        <a:pt x="344" y="201"/>
                      </a:cubicBezTo>
                      <a:cubicBezTo>
                        <a:pt x="346" y="201"/>
                        <a:pt x="347" y="201"/>
                        <a:pt x="348" y="199"/>
                      </a:cubicBezTo>
                      <a:lnTo>
                        <a:pt x="349" y="198"/>
                      </a:lnTo>
                      <a:cubicBezTo>
                        <a:pt x="349" y="196"/>
                        <a:pt x="348" y="194"/>
                        <a:pt x="346" y="193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16" name="Google Shape;916;p24"/>
              <p:cNvGrpSpPr/>
              <p:nvPr/>
            </p:nvGrpSpPr>
            <p:grpSpPr>
              <a:xfrm flipH="1">
                <a:off x="1344770" y="4690833"/>
                <a:ext cx="461796" cy="911061"/>
                <a:chOff x="1978298" y="373253"/>
                <a:chExt cx="255772" cy="504631"/>
              </a:xfrm>
            </p:grpSpPr>
            <p:sp>
              <p:nvSpPr>
                <p:cNvPr id="917" name="Google Shape;917;p24"/>
                <p:cNvSpPr/>
                <p:nvPr/>
              </p:nvSpPr>
              <p:spPr>
                <a:xfrm>
                  <a:off x="2141438" y="472797"/>
                  <a:ext cx="76040" cy="402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1284" extrusionOk="0">
                      <a:moveTo>
                        <a:pt x="243" y="1283"/>
                      </a:moveTo>
                      <a:cubicBezTo>
                        <a:pt x="243" y="1283"/>
                        <a:pt x="6" y="718"/>
                        <a:pt x="0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8" name="Google Shape;918;p24"/>
                <p:cNvSpPr/>
                <p:nvPr/>
              </p:nvSpPr>
              <p:spPr>
                <a:xfrm>
                  <a:off x="2054337" y="597226"/>
                  <a:ext cx="153463" cy="280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" h="897" extrusionOk="0">
                      <a:moveTo>
                        <a:pt x="0" y="0"/>
                      </a:moveTo>
                      <a:cubicBezTo>
                        <a:pt x="0" y="0"/>
                        <a:pt x="193" y="152"/>
                        <a:pt x="490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9" name="Google Shape;919;p24"/>
                <p:cNvSpPr/>
                <p:nvPr/>
              </p:nvSpPr>
              <p:spPr>
                <a:xfrm>
                  <a:off x="1978298" y="528099"/>
                  <a:ext cx="142402" cy="161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518" extrusionOk="0">
                      <a:moveTo>
                        <a:pt x="53" y="220"/>
                      </a:moveTo>
                      <a:cubicBezTo>
                        <a:pt x="23" y="282"/>
                        <a:pt x="0" y="350"/>
                        <a:pt x="2" y="419"/>
                      </a:cubicBezTo>
                      <a:cubicBezTo>
                        <a:pt x="2" y="426"/>
                        <a:pt x="2" y="434"/>
                        <a:pt x="5" y="440"/>
                      </a:cubicBezTo>
                      <a:cubicBezTo>
                        <a:pt x="8" y="447"/>
                        <a:pt x="13" y="453"/>
                        <a:pt x="20" y="454"/>
                      </a:cubicBezTo>
                      <a:cubicBezTo>
                        <a:pt x="33" y="457"/>
                        <a:pt x="44" y="444"/>
                        <a:pt x="51" y="433"/>
                      </a:cubicBezTo>
                      <a:cubicBezTo>
                        <a:pt x="72" y="398"/>
                        <a:pt x="87" y="359"/>
                        <a:pt x="94" y="319"/>
                      </a:cubicBezTo>
                      <a:cubicBezTo>
                        <a:pt x="106" y="379"/>
                        <a:pt x="119" y="440"/>
                        <a:pt x="154" y="490"/>
                      </a:cubicBezTo>
                      <a:cubicBezTo>
                        <a:pt x="159" y="498"/>
                        <a:pt x="164" y="505"/>
                        <a:pt x="172" y="510"/>
                      </a:cubicBezTo>
                      <a:cubicBezTo>
                        <a:pt x="180" y="515"/>
                        <a:pt x="190" y="517"/>
                        <a:pt x="198" y="513"/>
                      </a:cubicBezTo>
                      <a:cubicBezTo>
                        <a:pt x="210" y="508"/>
                        <a:pt x="215" y="493"/>
                        <a:pt x="216" y="479"/>
                      </a:cubicBezTo>
                      <a:cubicBezTo>
                        <a:pt x="225" y="412"/>
                        <a:pt x="204" y="344"/>
                        <a:pt x="183" y="279"/>
                      </a:cubicBezTo>
                      <a:cubicBezTo>
                        <a:pt x="202" y="304"/>
                        <a:pt x="217" y="329"/>
                        <a:pt x="236" y="354"/>
                      </a:cubicBezTo>
                      <a:cubicBezTo>
                        <a:pt x="250" y="373"/>
                        <a:pt x="266" y="392"/>
                        <a:pt x="287" y="403"/>
                      </a:cubicBezTo>
                      <a:cubicBezTo>
                        <a:pt x="308" y="413"/>
                        <a:pt x="338" y="411"/>
                        <a:pt x="352" y="392"/>
                      </a:cubicBezTo>
                      <a:cubicBezTo>
                        <a:pt x="361" y="381"/>
                        <a:pt x="362" y="365"/>
                        <a:pt x="359" y="351"/>
                      </a:cubicBezTo>
                      <a:cubicBezTo>
                        <a:pt x="356" y="337"/>
                        <a:pt x="348" y="325"/>
                        <a:pt x="340" y="313"/>
                      </a:cubicBezTo>
                      <a:cubicBezTo>
                        <a:pt x="315" y="275"/>
                        <a:pt x="282" y="243"/>
                        <a:pt x="243" y="218"/>
                      </a:cubicBezTo>
                      <a:cubicBezTo>
                        <a:pt x="285" y="243"/>
                        <a:pt x="334" y="255"/>
                        <a:pt x="382" y="253"/>
                      </a:cubicBezTo>
                      <a:cubicBezTo>
                        <a:pt x="398" y="253"/>
                        <a:pt x="414" y="251"/>
                        <a:pt x="428" y="243"/>
                      </a:cubicBezTo>
                      <a:cubicBezTo>
                        <a:pt x="442" y="235"/>
                        <a:pt x="454" y="221"/>
                        <a:pt x="454" y="205"/>
                      </a:cubicBezTo>
                      <a:cubicBezTo>
                        <a:pt x="454" y="192"/>
                        <a:pt x="447" y="180"/>
                        <a:pt x="438" y="172"/>
                      </a:cubicBezTo>
                      <a:cubicBezTo>
                        <a:pt x="429" y="163"/>
                        <a:pt x="418" y="157"/>
                        <a:pt x="406" y="153"/>
                      </a:cubicBezTo>
                      <a:cubicBezTo>
                        <a:pt x="369" y="137"/>
                        <a:pt x="328" y="130"/>
                        <a:pt x="288" y="133"/>
                      </a:cubicBezTo>
                      <a:cubicBezTo>
                        <a:pt x="331" y="123"/>
                        <a:pt x="373" y="113"/>
                        <a:pt x="407" y="85"/>
                      </a:cubicBezTo>
                      <a:cubicBezTo>
                        <a:pt x="417" y="77"/>
                        <a:pt x="425" y="68"/>
                        <a:pt x="430" y="57"/>
                      </a:cubicBezTo>
                      <a:cubicBezTo>
                        <a:pt x="435" y="46"/>
                        <a:pt x="436" y="33"/>
                        <a:pt x="430" y="22"/>
                      </a:cubicBezTo>
                      <a:cubicBezTo>
                        <a:pt x="424" y="12"/>
                        <a:pt x="413" y="6"/>
                        <a:pt x="402" y="3"/>
                      </a:cubicBezTo>
                      <a:cubicBezTo>
                        <a:pt x="390" y="0"/>
                        <a:pt x="380" y="1"/>
                        <a:pt x="368" y="3"/>
                      </a:cubicBezTo>
                      <a:cubicBezTo>
                        <a:pt x="309" y="10"/>
                        <a:pt x="252" y="22"/>
                        <a:pt x="205" y="58"/>
                      </a:cubicBezTo>
                      <a:cubicBezTo>
                        <a:pt x="149" y="101"/>
                        <a:pt x="84" y="158"/>
                        <a:pt x="53" y="221"/>
                      </a:cubicBezTo>
                      <a:lnTo>
                        <a:pt x="53" y="22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0" name="Google Shape;920;p24"/>
                <p:cNvSpPr/>
                <p:nvPr/>
              </p:nvSpPr>
              <p:spPr>
                <a:xfrm>
                  <a:off x="1978298" y="528099"/>
                  <a:ext cx="142402" cy="161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518" extrusionOk="0">
                      <a:moveTo>
                        <a:pt x="53" y="220"/>
                      </a:moveTo>
                      <a:cubicBezTo>
                        <a:pt x="23" y="282"/>
                        <a:pt x="0" y="350"/>
                        <a:pt x="2" y="419"/>
                      </a:cubicBezTo>
                      <a:cubicBezTo>
                        <a:pt x="2" y="426"/>
                        <a:pt x="2" y="434"/>
                        <a:pt x="5" y="440"/>
                      </a:cubicBezTo>
                      <a:cubicBezTo>
                        <a:pt x="8" y="447"/>
                        <a:pt x="13" y="453"/>
                        <a:pt x="20" y="454"/>
                      </a:cubicBezTo>
                      <a:cubicBezTo>
                        <a:pt x="33" y="457"/>
                        <a:pt x="44" y="444"/>
                        <a:pt x="51" y="433"/>
                      </a:cubicBezTo>
                      <a:cubicBezTo>
                        <a:pt x="72" y="398"/>
                        <a:pt x="87" y="359"/>
                        <a:pt x="94" y="319"/>
                      </a:cubicBezTo>
                      <a:cubicBezTo>
                        <a:pt x="106" y="379"/>
                        <a:pt x="119" y="440"/>
                        <a:pt x="154" y="490"/>
                      </a:cubicBezTo>
                      <a:cubicBezTo>
                        <a:pt x="159" y="498"/>
                        <a:pt x="164" y="505"/>
                        <a:pt x="172" y="510"/>
                      </a:cubicBezTo>
                      <a:cubicBezTo>
                        <a:pt x="180" y="515"/>
                        <a:pt x="190" y="517"/>
                        <a:pt x="198" y="513"/>
                      </a:cubicBezTo>
                      <a:cubicBezTo>
                        <a:pt x="210" y="508"/>
                        <a:pt x="215" y="493"/>
                        <a:pt x="216" y="479"/>
                      </a:cubicBezTo>
                      <a:cubicBezTo>
                        <a:pt x="225" y="412"/>
                        <a:pt x="204" y="344"/>
                        <a:pt x="183" y="279"/>
                      </a:cubicBezTo>
                      <a:cubicBezTo>
                        <a:pt x="202" y="304"/>
                        <a:pt x="217" y="329"/>
                        <a:pt x="236" y="354"/>
                      </a:cubicBezTo>
                      <a:cubicBezTo>
                        <a:pt x="250" y="373"/>
                        <a:pt x="266" y="392"/>
                        <a:pt x="287" y="403"/>
                      </a:cubicBezTo>
                      <a:cubicBezTo>
                        <a:pt x="308" y="413"/>
                        <a:pt x="338" y="411"/>
                        <a:pt x="352" y="392"/>
                      </a:cubicBezTo>
                      <a:cubicBezTo>
                        <a:pt x="361" y="381"/>
                        <a:pt x="362" y="365"/>
                        <a:pt x="359" y="351"/>
                      </a:cubicBezTo>
                      <a:cubicBezTo>
                        <a:pt x="356" y="337"/>
                        <a:pt x="348" y="325"/>
                        <a:pt x="340" y="313"/>
                      </a:cubicBezTo>
                      <a:cubicBezTo>
                        <a:pt x="315" y="275"/>
                        <a:pt x="282" y="243"/>
                        <a:pt x="243" y="218"/>
                      </a:cubicBezTo>
                      <a:cubicBezTo>
                        <a:pt x="285" y="243"/>
                        <a:pt x="334" y="255"/>
                        <a:pt x="382" y="253"/>
                      </a:cubicBezTo>
                      <a:cubicBezTo>
                        <a:pt x="398" y="253"/>
                        <a:pt x="414" y="251"/>
                        <a:pt x="428" y="243"/>
                      </a:cubicBezTo>
                      <a:cubicBezTo>
                        <a:pt x="442" y="235"/>
                        <a:pt x="454" y="221"/>
                        <a:pt x="454" y="205"/>
                      </a:cubicBezTo>
                      <a:cubicBezTo>
                        <a:pt x="454" y="192"/>
                        <a:pt x="447" y="180"/>
                        <a:pt x="438" y="172"/>
                      </a:cubicBezTo>
                      <a:cubicBezTo>
                        <a:pt x="429" y="163"/>
                        <a:pt x="418" y="157"/>
                        <a:pt x="406" y="153"/>
                      </a:cubicBezTo>
                      <a:cubicBezTo>
                        <a:pt x="369" y="137"/>
                        <a:pt x="328" y="130"/>
                        <a:pt x="288" y="133"/>
                      </a:cubicBezTo>
                      <a:cubicBezTo>
                        <a:pt x="331" y="123"/>
                        <a:pt x="373" y="113"/>
                        <a:pt x="407" y="85"/>
                      </a:cubicBezTo>
                      <a:cubicBezTo>
                        <a:pt x="417" y="77"/>
                        <a:pt x="425" y="68"/>
                        <a:pt x="430" y="57"/>
                      </a:cubicBezTo>
                      <a:cubicBezTo>
                        <a:pt x="435" y="46"/>
                        <a:pt x="436" y="33"/>
                        <a:pt x="430" y="22"/>
                      </a:cubicBezTo>
                      <a:cubicBezTo>
                        <a:pt x="424" y="12"/>
                        <a:pt x="413" y="6"/>
                        <a:pt x="402" y="3"/>
                      </a:cubicBezTo>
                      <a:cubicBezTo>
                        <a:pt x="390" y="0"/>
                        <a:pt x="380" y="1"/>
                        <a:pt x="368" y="3"/>
                      </a:cubicBezTo>
                      <a:cubicBezTo>
                        <a:pt x="309" y="10"/>
                        <a:pt x="252" y="22"/>
                        <a:pt x="205" y="58"/>
                      </a:cubicBezTo>
                      <a:cubicBezTo>
                        <a:pt x="149" y="101"/>
                        <a:pt x="84" y="158"/>
                        <a:pt x="53" y="221"/>
                      </a:cubicBezTo>
                      <a:lnTo>
                        <a:pt x="53" y="220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1" name="Google Shape;921;p24"/>
                <p:cNvSpPr/>
                <p:nvPr/>
              </p:nvSpPr>
              <p:spPr>
                <a:xfrm>
                  <a:off x="1993505" y="544689"/>
                  <a:ext cx="53919" cy="55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" h="177" extrusionOk="0">
                      <a:moveTo>
                        <a:pt x="91" y="19"/>
                      </a:moveTo>
                      <a:cubicBezTo>
                        <a:pt x="36" y="46"/>
                        <a:pt x="0" y="107"/>
                        <a:pt x="2" y="168"/>
                      </a:cubicBezTo>
                      <a:cubicBezTo>
                        <a:pt x="2" y="173"/>
                        <a:pt x="7" y="176"/>
                        <a:pt x="11" y="175"/>
                      </a:cubicBezTo>
                      <a:cubicBezTo>
                        <a:pt x="51" y="166"/>
                        <a:pt x="88" y="149"/>
                        <a:pt x="116" y="119"/>
                      </a:cubicBezTo>
                      <a:cubicBezTo>
                        <a:pt x="144" y="89"/>
                        <a:pt x="162" y="50"/>
                        <a:pt x="169" y="10"/>
                      </a:cubicBezTo>
                      <a:cubicBezTo>
                        <a:pt x="170" y="6"/>
                        <a:pt x="166" y="1"/>
                        <a:pt x="162" y="1"/>
                      </a:cubicBezTo>
                      <a:cubicBezTo>
                        <a:pt x="138" y="0"/>
                        <a:pt x="112" y="9"/>
                        <a:pt x="91" y="20"/>
                      </a:cubicBezTo>
                      <a:lnTo>
                        <a:pt x="91" y="19"/>
                      </a:ln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2" name="Google Shape;922;p24"/>
                <p:cNvSpPr/>
                <p:nvPr/>
              </p:nvSpPr>
              <p:spPr>
                <a:xfrm>
                  <a:off x="2021156" y="373253"/>
                  <a:ext cx="212913" cy="188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" h="599" extrusionOk="0">
                      <a:moveTo>
                        <a:pt x="650" y="277"/>
                      </a:moveTo>
                      <a:cubicBezTo>
                        <a:pt x="659" y="270"/>
                        <a:pt x="667" y="262"/>
                        <a:pt x="672" y="252"/>
                      </a:cubicBezTo>
                      <a:cubicBezTo>
                        <a:pt x="677" y="242"/>
                        <a:pt x="679" y="230"/>
                        <a:pt x="677" y="219"/>
                      </a:cubicBezTo>
                      <a:cubicBezTo>
                        <a:pt x="674" y="207"/>
                        <a:pt x="666" y="195"/>
                        <a:pt x="655" y="188"/>
                      </a:cubicBezTo>
                      <a:cubicBezTo>
                        <a:pt x="644" y="180"/>
                        <a:pt x="631" y="177"/>
                        <a:pt x="618" y="175"/>
                      </a:cubicBezTo>
                      <a:cubicBezTo>
                        <a:pt x="582" y="168"/>
                        <a:pt x="545" y="174"/>
                        <a:pt x="510" y="185"/>
                      </a:cubicBezTo>
                      <a:cubicBezTo>
                        <a:pt x="505" y="186"/>
                        <a:pt x="501" y="188"/>
                        <a:pt x="496" y="190"/>
                      </a:cubicBezTo>
                      <a:cubicBezTo>
                        <a:pt x="511" y="175"/>
                        <a:pt x="525" y="160"/>
                        <a:pt x="539" y="143"/>
                      </a:cubicBezTo>
                      <a:cubicBezTo>
                        <a:pt x="552" y="128"/>
                        <a:pt x="565" y="111"/>
                        <a:pt x="572" y="93"/>
                      </a:cubicBezTo>
                      <a:cubicBezTo>
                        <a:pt x="579" y="74"/>
                        <a:pt x="580" y="53"/>
                        <a:pt x="571" y="35"/>
                      </a:cubicBezTo>
                      <a:cubicBezTo>
                        <a:pt x="557" y="10"/>
                        <a:pt x="525" y="0"/>
                        <a:pt x="497" y="6"/>
                      </a:cubicBezTo>
                      <a:cubicBezTo>
                        <a:pt x="469" y="13"/>
                        <a:pt x="447" y="33"/>
                        <a:pt x="431" y="57"/>
                      </a:cubicBezTo>
                      <a:cubicBezTo>
                        <a:pt x="415" y="80"/>
                        <a:pt x="396" y="132"/>
                        <a:pt x="393" y="161"/>
                      </a:cubicBezTo>
                      <a:cubicBezTo>
                        <a:pt x="387" y="136"/>
                        <a:pt x="374" y="93"/>
                        <a:pt x="364" y="74"/>
                      </a:cubicBezTo>
                      <a:cubicBezTo>
                        <a:pt x="354" y="55"/>
                        <a:pt x="339" y="39"/>
                        <a:pt x="321" y="28"/>
                      </a:cubicBezTo>
                      <a:cubicBezTo>
                        <a:pt x="302" y="17"/>
                        <a:pt x="278" y="14"/>
                        <a:pt x="260" y="26"/>
                      </a:cubicBezTo>
                      <a:cubicBezTo>
                        <a:pt x="245" y="36"/>
                        <a:pt x="238" y="54"/>
                        <a:pt x="233" y="72"/>
                      </a:cubicBezTo>
                      <a:cubicBezTo>
                        <a:pt x="229" y="92"/>
                        <a:pt x="227" y="114"/>
                        <a:pt x="229" y="135"/>
                      </a:cubicBezTo>
                      <a:cubicBezTo>
                        <a:pt x="232" y="165"/>
                        <a:pt x="241" y="194"/>
                        <a:pt x="256" y="221"/>
                      </a:cubicBezTo>
                      <a:cubicBezTo>
                        <a:pt x="232" y="213"/>
                        <a:pt x="206" y="207"/>
                        <a:pt x="180" y="205"/>
                      </a:cubicBezTo>
                      <a:cubicBezTo>
                        <a:pt x="138" y="202"/>
                        <a:pt x="95" y="208"/>
                        <a:pt x="56" y="225"/>
                      </a:cubicBezTo>
                      <a:cubicBezTo>
                        <a:pt x="40" y="232"/>
                        <a:pt x="24" y="241"/>
                        <a:pt x="13" y="256"/>
                      </a:cubicBezTo>
                      <a:cubicBezTo>
                        <a:pt x="3" y="270"/>
                        <a:pt x="0" y="291"/>
                        <a:pt x="9" y="306"/>
                      </a:cubicBezTo>
                      <a:cubicBezTo>
                        <a:pt x="14" y="314"/>
                        <a:pt x="24" y="320"/>
                        <a:pt x="33" y="323"/>
                      </a:cubicBezTo>
                      <a:cubicBezTo>
                        <a:pt x="43" y="327"/>
                        <a:pt x="53" y="328"/>
                        <a:pt x="63" y="328"/>
                      </a:cubicBezTo>
                      <a:cubicBezTo>
                        <a:pt x="123" y="330"/>
                        <a:pt x="181" y="313"/>
                        <a:pt x="238" y="296"/>
                      </a:cubicBezTo>
                      <a:cubicBezTo>
                        <a:pt x="207" y="311"/>
                        <a:pt x="175" y="328"/>
                        <a:pt x="146" y="348"/>
                      </a:cubicBezTo>
                      <a:cubicBezTo>
                        <a:pt x="118" y="369"/>
                        <a:pt x="93" y="395"/>
                        <a:pt x="79" y="426"/>
                      </a:cubicBezTo>
                      <a:cubicBezTo>
                        <a:pt x="73" y="440"/>
                        <a:pt x="69" y="455"/>
                        <a:pt x="71" y="470"/>
                      </a:cubicBezTo>
                      <a:cubicBezTo>
                        <a:pt x="74" y="485"/>
                        <a:pt x="85" y="499"/>
                        <a:pt x="99" y="502"/>
                      </a:cubicBezTo>
                      <a:cubicBezTo>
                        <a:pt x="111" y="505"/>
                        <a:pt x="123" y="500"/>
                        <a:pt x="133" y="495"/>
                      </a:cubicBezTo>
                      <a:cubicBezTo>
                        <a:pt x="188" y="470"/>
                        <a:pt x="232" y="427"/>
                        <a:pt x="275" y="384"/>
                      </a:cubicBezTo>
                      <a:cubicBezTo>
                        <a:pt x="250" y="432"/>
                        <a:pt x="240" y="488"/>
                        <a:pt x="247" y="541"/>
                      </a:cubicBezTo>
                      <a:cubicBezTo>
                        <a:pt x="249" y="552"/>
                        <a:pt x="251" y="564"/>
                        <a:pt x="256" y="573"/>
                      </a:cubicBezTo>
                      <a:cubicBezTo>
                        <a:pt x="261" y="583"/>
                        <a:pt x="270" y="592"/>
                        <a:pt x="281" y="595"/>
                      </a:cubicBezTo>
                      <a:cubicBezTo>
                        <a:pt x="291" y="598"/>
                        <a:pt x="303" y="595"/>
                        <a:pt x="312" y="589"/>
                      </a:cubicBezTo>
                      <a:cubicBezTo>
                        <a:pt x="336" y="577"/>
                        <a:pt x="349" y="551"/>
                        <a:pt x="356" y="525"/>
                      </a:cubicBezTo>
                      <a:cubicBezTo>
                        <a:pt x="367" y="485"/>
                        <a:pt x="366" y="443"/>
                        <a:pt x="366" y="402"/>
                      </a:cubicBezTo>
                      <a:cubicBezTo>
                        <a:pt x="373" y="431"/>
                        <a:pt x="381" y="458"/>
                        <a:pt x="393" y="486"/>
                      </a:cubicBezTo>
                      <a:cubicBezTo>
                        <a:pt x="404" y="514"/>
                        <a:pt x="420" y="540"/>
                        <a:pt x="442" y="560"/>
                      </a:cubicBezTo>
                      <a:cubicBezTo>
                        <a:pt x="450" y="567"/>
                        <a:pt x="458" y="574"/>
                        <a:pt x="469" y="578"/>
                      </a:cubicBezTo>
                      <a:cubicBezTo>
                        <a:pt x="479" y="581"/>
                        <a:pt x="492" y="581"/>
                        <a:pt x="501" y="576"/>
                      </a:cubicBezTo>
                      <a:cubicBezTo>
                        <a:pt x="512" y="571"/>
                        <a:pt x="519" y="560"/>
                        <a:pt x="522" y="549"/>
                      </a:cubicBezTo>
                      <a:cubicBezTo>
                        <a:pt x="524" y="537"/>
                        <a:pt x="524" y="525"/>
                        <a:pt x="522" y="514"/>
                      </a:cubicBezTo>
                      <a:cubicBezTo>
                        <a:pt x="514" y="462"/>
                        <a:pt x="486" y="416"/>
                        <a:pt x="457" y="372"/>
                      </a:cubicBezTo>
                      <a:cubicBezTo>
                        <a:pt x="475" y="396"/>
                        <a:pt x="494" y="418"/>
                        <a:pt x="518" y="436"/>
                      </a:cubicBezTo>
                      <a:cubicBezTo>
                        <a:pt x="541" y="455"/>
                        <a:pt x="569" y="469"/>
                        <a:pt x="598" y="473"/>
                      </a:cubicBezTo>
                      <a:cubicBezTo>
                        <a:pt x="614" y="474"/>
                        <a:pt x="630" y="474"/>
                        <a:pt x="643" y="465"/>
                      </a:cubicBezTo>
                      <a:cubicBezTo>
                        <a:pt x="659" y="454"/>
                        <a:pt x="665" y="434"/>
                        <a:pt x="663" y="415"/>
                      </a:cubicBezTo>
                      <a:cubicBezTo>
                        <a:pt x="660" y="397"/>
                        <a:pt x="649" y="380"/>
                        <a:pt x="635" y="368"/>
                      </a:cubicBezTo>
                      <a:cubicBezTo>
                        <a:pt x="618" y="352"/>
                        <a:pt x="597" y="341"/>
                        <a:pt x="575" y="334"/>
                      </a:cubicBezTo>
                      <a:cubicBezTo>
                        <a:pt x="553" y="327"/>
                        <a:pt x="530" y="323"/>
                        <a:pt x="507" y="319"/>
                      </a:cubicBezTo>
                      <a:cubicBezTo>
                        <a:pt x="532" y="317"/>
                        <a:pt x="557" y="316"/>
                        <a:pt x="582" y="310"/>
                      </a:cubicBezTo>
                      <a:cubicBezTo>
                        <a:pt x="607" y="304"/>
                        <a:pt x="631" y="294"/>
                        <a:pt x="650" y="278"/>
                      </a:cubicBezTo>
                      <a:lnTo>
                        <a:pt x="650" y="277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3" name="Google Shape;923;p24"/>
                <p:cNvSpPr/>
                <p:nvPr/>
              </p:nvSpPr>
              <p:spPr>
                <a:xfrm>
                  <a:off x="2102727" y="432703"/>
                  <a:ext cx="74658" cy="58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" h="184" extrusionOk="0">
                      <a:moveTo>
                        <a:pt x="225" y="56"/>
                      </a:moveTo>
                      <a:cubicBezTo>
                        <a:pt x="238" y="96"/>
                        <a:pt x="202" y="144"/>
                        <a:pt x="143" y="164"/>
                      </a:cubicBezTo>
                      <a:cubicBezTo>
                        <a:pt x="85" y="183"/>
                        <a:pt x="26" y="167"/>
                        <a:pt x="13" y="127"/>
                      </a:cubicBezTo>
                      <a:cubicBezTo>
                        <a:pt x="0" y="87"/>
                        <a:pt x="36" y="39"/>
                        <a:pt x="95" y="20"/>
                      </a:cubicBezTo>
                      <a:cubicBezTo>
                        <a:pt x="153" y="0"/>
                        <a:pt x="212" y="17"/>
                        <a:pt x="225" y="56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4" name="Google Shape;924;p24"/>
                <p:cNvSpPr/>
                <p:nvPr/>
              </p:nvSpPr>
              <p:spPr>
                <a:xfrm>
                  <a:off x="2012861" y="398139"/>
                  <a:ext cx="200469" cy="239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" h="762" extrusionOk="0">
                      <a:moveTo>
                        <a:pt x="250" y="600"/>
                      </a:moveTo>
                      <a:lnTo>
                        <a:pt x="126" y="564"/>
                      </a:lnTo>
                      <a:cubicBezTo>
                        <a:pt x="124" y="563"/>
                        <a:pt x="121" y="565"/>
                        <a:pt x="121" y="567"/>
                      </a:cubicBezTo>
                      <a:cubicBezTo>
                        <a:pt x="120" y="569"/>
                        <a:pt x="121" y="572"/>
                        <a:pt x="124" y="573"/>
                      </a:cubicBezTo>
                      <a:lnTo>
                        <a:pt x="247" y="609"/>
                      </a:lnTo>
                      <a:cubicBezTo>
                        <a:pt x="247" y="609"/>
                        <a:pt x="248" y="609"/>
                        <a:pt x="249" y="609"/>
                      </a:cubicBezTo>
                      <a:cubicBezTo>
                        <a:pt x="251" y="609"/>
                        <a:pt x="252" y="607"/>
                        <a:pt x="253" y="606"/>
                      </a:cubicBezTo>
                      <a:cubicBezTo>
                        <a:pt x="254" y="603"/>
                        <a:pt x="252" y="601"/>
                        <a:pt x="250" y="600"/>
                      </a:cubicBezTo>
                      <a:close/>
                      <a:moveTo>
                        <a:pt x="78" y="620"/>
                      </a:moveTo>
                      <a:cubicBezTo>
                        <a:pt x="76" y="618"/>
                        <a:pt x="74" y="617"/>
                        <a:pt x="72" y="619"/>
                      </a:cubicBezTo>
                      <a:cubicBezTo>
                        <a:pt x="70" y="620"/>
                        <a:pt x="69" y="623"/>
                        <a:pt x="71" y="625"/>
                      </a:cubicBezTo>
                      <a:lnTo>
                        <a:pt x="137" y="722"/>
                      </a:lnTo>
                      <a:cubicBezTo>
                        <a:pt x="138" y="723"/>
                        <a:pt x="139" y="724"/>
                        <a:pt x="141" y="724"/>
                      </a:cubicBezTo>
                      <a:cubicBezTo>
                        <a:pt x="142" y="724"/>
                        <a:pt x="142" y="724"/>
                        <a:pt x="143" y="723"/>
                      </a:cubicBezTo>
                      <a:cubicBezTo>
                        <a:pt x="145" y="722"/>
                        <a:pt x="146" y="719"/>
                        <a:pt x="145" y="717"/>
                      </a:cubicBezTo>
                      <a:lnTo>
                        <a:pt x="78" y="620"/>
                      </a:lnTo>
                      <a:close/>
                      <a:moveTo>
                        <a:pt x="274" y="264"/>
                      </a:moveTo>
                      <a:lnTo>
                        <a:pt x="169" y="341"/>
                      </a:lnTo>
                      <a:cubicBezTo>
                        <a:pt x="167" y="343"/>
                        <a:pt x="166" y="346"/>
                        <a:pt x="168" y="348"/>
                      </a:cubicBezTo>
                      <a:cubicBezTo>
                        <a:pt x="169" y="349"/>
                        <a:pt x="170" y="350"/>
                        <a:pt x="171" y="350"/>
                      </a:cubicBezTo>
                      <a:cubicBezTo>
                        <a:pt x="172" y="350"/>
                        <a:pt x="173" y="349"/>
                        <a:pt x="174" y="349"/>
                      </a:cubicBezTo>
                      <a:lnTo>
                        <a:pt x="279" y="271"/>
                      </a:lnTo>
                      <a:cubicBezTo>
                        <a:pt x="281" y="270"/>
                        <a:pt x="282" y="267"/>
                        <a:pt x="280" y="265"/>
                      </a:cubicBezTo>
                      <a:cubicBezTo>
                        <a:pt x="279" y="263"/>
                        <a:pt x="276" y="263"/>
                        <a:pt x="274" y="264"/>
                      </a:cubicBezTo>
                      <a:close/>
                      <a:moveTo>
                        <a:pt x="4" y="652"/>
                      </a:moveTo>
                      <a:cubicBezTo>
                        <a:pt x="2" y="653"/>
                        <a:pt x="0" y="655"/>
                        <a:pt x="1" y="658"/>
                      </a:cubicBezTo>
                      <a:lnTo>
                        <a:pt x="27" y="757"/>
                      </a:lnTo>
                      <a:cubicBezTo>
                        <a:pt x="27" y="760"/>
                        <a:pt x="29" y="761"/>
                        <a:pt x="31" y="761"/>
                      </a:cubicBezTo>
                      <a:cubicBezTo>
                        <a:pt x="32" y="761"/>
                        <a:pt x="32" y="761"/>
                        <a:pt x="32" y="761"/>
                      </a:cubicBezTo>
                      <a:cubicBezTo>
                        <a:pt x="35" y="760"/>
                        <a:pt x="36" y="758"/>
                        <a:pt x="36" y="755"/>
                      </a:cubicBezTo>
                      <a:lnTo>
                        <a:pt x="10" y="656"/>
                      </a:lnTo>
                      <a:cubicBezTo>
                        <a:pt x="9" y="653"/>
                        <a:pt x="7" y="652"/>
                        <a:pt x="4" y="653"/>
                      </a:cubicBezTo>
                      <a:lnTo>
                        <a:pt x="4" y="652"/>
                      </a:lnTo>
                      <a:close/>
                      <a:moveTo>
                        <a:pt x="138" y="195"/>
                      </a:moveTo>
                      <a:lnTo>
                        <a:pt x="139" y="195"/>
                      </a:lnTo>
                      <a:lnTo>
                        <a:pt x="259" y="184"/>
                      </a:lnTo>
                      <a:cubicBezTo>
                        <a:pt x="261" y="184"/>
                        <a:pt x="263" y="181"/>
                        <a:pt x="263" y="179"/>
                      </a:cubicBezTo>
                      <a:cubicBezTo>
                        <a:pt x="263" y="176"/>
                        <a:pt x="260" y="175"/>
                        <a:pt x="258" y="175"/>
                      </a:cubicBezTo>
                      <a:lnTo>
                        <a:pt x="138" y="186"/>
                      </a:lnTo>
                      <a:cubicBezTo>
                        <a:pt x="135" y="186"/>
                        <a:pt x="134" y="188"/>
                        <a:pt x="134" y="190"/>
                      </a:cubicBezTo>
                      <a:cubicBezTo>
                        <a:pt x="134" y="193"/>
                        <a:pt x="136" y="195"/>
                        <a:pt x="138" y="195"/>
                      </a:cubicBezTo>
                      <a:close/>
                      <a:moveTo>
                        <a:pt x="168" y="494"/>
                      </a:moveTo>
                      <a:lnTo>
                        <a:pt x="169" y="494"/>
                      </a:lnTo>
                      <a:lnTo>
                        <a:pt x="235" y="472"/>
                      </a:lnTo>
                      <a:cubicBezTo>
                        <a:pt x="237" y="471"/>
                        <a:pt x="238" y="469"/>
                        <a:pt x="238" y="467"/>
                      </a:cubicBezTo>
                      <a:cubicBezTo>
                        <a:pt x="237" y="464"/>
                        <a:pt x="234" y="463"/>
                        <a:pt x="232" y="464"/>
                      </a:cubicBezTo>
                      <a:lnTo>
                        <a:pt x="167" y="486"/>
                      </a:lnTo>
                      <a:cubicBezTo>
                        <a:pt x="164" y="486"/>
                        <a:pt x="163" y="489"/>
                        <a:pt x="164" y="491"/>
                      </a:cubicBezTo>
                      <a:cubicBezTo>
                        <a:pt x="164" y="493"/>
                        <a:pt x="166" y="494"/>
                        <a:pt x="168" y="494"/>
                      </a:cubicBezTo>
                      <a:close/>
                      <a:moveTo>
                        <a:pt x="531" y="270"/>
                      </a:moveTo>
                      <a:cubicBezTo>
                        <a:pt x="529" y="268"/>
                        <a:pt x="526" y="269"/>
                        <a:pt x="524" y="271"/>
                      </a:cubicBezTo>
                      <a:cubicBezTo>
                        <a:pt x="523" y="273"/>
                        <a:pt x="524" y="276"/>
                        <a:pt x="526" y="277"/>
                      </a:cubicBezTo>
                      <a:lnTo>
                        <a:pt x="619" y="342"/>
                      </a:lnTo>
                      <a:cubicBezTo>
                        <a:pt x="619" y="342"/>
                        <a:pt x="620" y="343"/>
                        <a:pt x="621" y="343"/>
                      </a:cubicBezTo>
                      <a:cubicBezTo>
                        <a:pt x="623" y="343"/>
                        <a:pt x="624" y="342"/>
                        <a:pt x="625" y="341"/>
                      </a:cubicBezTo>
                      <a:cubicBezTo>
                        <a:pt x="627" y="339"/>
                        <a:pt x="626" y="336"/>
                        <a:pt x="624" y="335"/>
                      </a:cubicBezTo>
                      <a:lnTo>
                        <a:pt x="531" y="270"/>
                      </a:lnTo>
                      <a:close/>
                      <a:moveTo>
                        <a:pt x="632" y="154"/>
                      </a:moveTo>
                      <a:lnTo>
                        <a:pt x="538" y="172"/>
                      </a:lnTo>
                      <a:cubicBezTo>
                        <a:pt x="536" y="172"/>
                        <a:pt x="534" y="174"/>
                        <a:pt x="535" y="177"/>
                      </a:cubicBezTo>
                      <a:cubicBezTo>
                        <a:pt x="535" y="179"/>
                        <a:pt x="537" y="181"/>
                        <a:pt x="539" y="181"/>
                      </a:cubicBezTo>
                      <a:cubicBezTo>
                        <a:pt x="540" y="181"/>
                        <a:pt x="540" y="181"/>
                        <a:pt x="540" y="181"/>
                      </a:cubicBezTo>
                      <a:lnTo>
                        <a:pt x="634" y="163"/>
                      </a:lnTo>
                      <a:cubicBezTo>
                        <a:pt x="637" y="163"/>
                        <a:pt x="638" y="161"/>
                        <a:pt x="638" y="158"/>
                      </a:cubicBezTo>
                      <a:cubicBezTo>
                        <a:pt x="637" y="156"/>
                        <a:pt x="635" y="154"/>
                        <a:pt x="632" y="155"/>
                      </a:cubicBezTo>
                      <a:lnTo>
                        <a:pt x="632" y="154"/>
                      </a:lnTo>
                      <a:close/>
                      <a:moveTo>
                        <a:pt x="532" y="1"/>
                      </a:moveTo>
                      <a:cubicBezTo>
                        <a:pt x="530" y="0"/>
                        <a:pt x="527" y="1"/>
                        <a:pt x="526" y="3"/>
                      </a:cubicBezTo>
                      <a:lnTo>
                        <a:pt x="482" y="85"/>
                      </a:lnTo>
                      <a:cubicBezTo>
                        <a:pt x="480" y="88"/>
                        <a:pt x="481" y="90"/>
                        <a:pt x="483" y="92"/>
                      </a:cubicBezTo>
                      <a:cubicBezTo>
                        <a:pt x="484" y="92"/>
                        <a:pt x="485" y="92"/>
                        <a:pt x="485" y="92"/>
                      </a:cubicBezTo>
                      <a:cubicBezTo>
                        <a:pt x="487" y="92"/>
                        <a:pt x="489" y="91"/>
                        <a:pt x="489" y="90"/>
                      </a:cubicBezTo>
                      <a:lnTo>
                        <a:pt x="533" y="7"/>
                      </a:lnTo>
                      <a:cubicBezTo>
                        <a:pt x="535" y="5"/>
                        <a:pt x="534" y="2"/>
                        <a:pt x="532" y="1"/>
                      </a:cubicBezTo>
                      <a:close/>
                      <a:moveTo>
                        <a:pt x="436" y="318"/>
                      </a:moveTo>
                      <a:cubicBezTo>
                        <a:pt x="434" y="319"/>
                        <a:pt x="433" y="322"/>
                        <a:pt x="434" y="324"/>
                      </a:cubicBezTo>
                      <a:lnTo>
                        <a:pt x="479" y="434"/>
                      </a:lnTo>
                      <a:cubicBezTo>
                        <a:pt x="480" y="435"/>
                        <a:pt x="481" y="437"/>
                        <a:pt x="483" y="437"/>
                      </a:cubicBezTo>
                      <a:cubicBezTo>
                        <a:pt x="484" y="437"/>
                        <a:pt x="484" y="437"/>
                        <a:pt x="485" y="436"/>
                      </a:cubicBezTo>
                      <a:cubicBezTo>
                        <a:pt x="487" y="435"/>
                        <a:pt x="488" y="433"/>
                        <a:pt x="487" y="430"/>
                      </a:cubicBezTo>
                      <a:lnTo>
                        <a:pt x="442" y="321"/>
                      </a:lnTo>
                      <a:cubicBezTo>
                        <a:pt x="441" y="319"/>
                        <a:pt x="439" y="317"/>
                        <a:pt x="436" y="318"/>
                      </a:cubicBezTo>
                      <a:close/>
                      <a:moveTo>
                        <a:pt x="346" y="334"/>
                      </a:moveTo>
                      <a:cubicBezTo>
                        <a:pt x="344" y="334"/>
                        <a:pt x="341" y="335"/>
                        <a:pt x="341" y="338"/>
                      </a:cubicBezTo>
                      <a:lnTo>
                        <a:pt x="324" y="421"/>
                      </a:lnTo>
                      <a:cubicBezTo>
                        <a:pt x="323" y="423"/>
                        <a:pt x="325" y="426"/>
                        <a:pt x="327" y="426"/>
                      </a:cubicBezTo>
                      <a:cubicBezTo>
                        <a:pt x="328" y="426"/>
                        <a:pt x="328" y="426"/>
                        <a:pt x="328" y="426"/>
                      </a:cubicBezTo>
                      <a:cubicBezTo>
                        <a:pt x="330" y="426"/>
                        <a:pt x="332" y="424"/>
                        <a:pt x="332" y="422"/>
                      </a:cubicBezTo>
                      <a:lnTo>
                        <a:pt x="350" y="339"/>
                      </a:lnTo>
                      <a:cubicBezTo>
                        <a:pt x="350" y="337"/>
                        <a:pt x="349" y="335"/>
                        <a:pt x="346" y="334"/>
                      </a:cubicBezTo>
                      <a:close/>
                      <a:moveTo>
                        <a:pt x="331" y="2"/>
                      </a:moveTo>
                      <a:cubicBezTo>
                        <a:pt x="329" y="3"/>
                        <a:pt x="328" y="6"/>
                        <a:pt x="328" y="8"/>
                      </a:cubicBezTo>
                      <a:lnTo>
                        <a:pt x="360" y="102"/>
                      </a:lnTo>
                      <a:cubicBezTo>
                        <a:pt x="360" y="104"/>
                        <a:pt x="362" y="105"/>
                        <a:pt x="364" y="105"/>
                      </a:cubicBezTo>
                      <a:cubicBezTo>
                        <a:pt x="365" y="105"/>
                        <a:pt x="365" y="105"/>
                        <a:pt x="366" y="105"/>
                      </a:cubicBezTo>
                      <a:cubicBezTo>
                        <a:pt x="368" y="104"/>
                        <a:pt x="369" y="101"/>
                        <a:pt x="368" y="99"/>
                      </a:cubicBezTo>
                      <a:lnTo>
                        <a:pt x="337" y="5"/>
                      </a:lnTo>
                      <a:cubicBezTo>
                        <a:pt x="336" y="3"/>
                        <a:pt x="334" y="2"/>
                        <a:pt x="331" y="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25" name="Google Shape;925;p24"/>
              <p:cNvGrpSpPr/>
              <p:nvPr/>
            </p:nvGrpSpPr>
            <p:grpSpPr>
              <a:xfrm flipH="1">
                <a:off x="-297123" y="4301021"/>
                <a:ext cx="760256" cy="1499864"/>
                <a:chOff x="1978298" y="373253"/>
                <a:chExt cx="255772" cy="504631"/>
              </a:xfrm>
            </p:grpSpPr>
            <p:sp>
              <p:nvSpPr>
                <p:cNvPr id="926" name="Google Shape;926;p24"/>
                <p:cNvSpPr/>
                <p:nvPr/>
              </p:nvSpPr>
              <p:spPr>
                <a:xfrm>
                  <a:off x="2141438" y="472797"/>
                  <a:ext cx="76040" cy="402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1284" extrusionOk="0">
                      <a:moveTo>
                        <a:pt x="243" y="1283"/>
                      </a:moveTo>
                      <a:cubicBezTo>
                        <a:pt x="243" y="1283"/>
                        <a:pt x="6" y="718"/>
                        <a:pt x="0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7" name="Google Shape;927;p24"/>
                <p:cNvSpPr/>
                <p:nvPr/>
              </p:nvSpPr>
              <p:spPr>
                <a:xfrm>
                  <a:off x="2054337" y="597226"/>
                  <a:ext cx="153463" cy="280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" h="897" extrusionOk="0">
                      <a:moveTo>
                        <a:pt x="0" y="0"/>
                      </a:moveTo>
                      <a:cubicBezTo>
                        <a:pt x="0" y="0"/>
                        <a:pt x="193" y="152"/>
                        <a:pt x="490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8" name="Google Shape;928;p24"/>
                <p:cNvSpPr/>
                <p:nvPr/>
              </p:nvSpPr>
              <p:spPr>
                <a:xfrm>
                  <a:off x="1978298" y="528099"/>
                  <a:ext cx="142402" cy="161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518" extrusionOk="0">
                      <a:moveTo>
                        <a:pt x="53" y="220"/>
                      </a:moveTo>
                      <a:cubicBezTo>
                        <a:pt x="23" y="282"/>
                        <a:pt x="0" y="350"/>
                        <a:pt x="2" y="419"/>
                      </a:cubicBezTo>
                      <a:cubicBezTo>
                        <a:pt x="2" y="426"/>
                        <a:pt x="2" y="434"/>
                        <a:pt x="5" y="440"/>
                      </a:cubicBezTo>
                      <a:cubicBezTo>
                        <a:pt x="8" y="447"/>
                        <a:pt x="13" y="453"/>
                        <a:pt x="20" y="454"/>
                      </a:cubicBezTo>
                      <a:cubicBezTo>
                        <a:pt x="33" y="457"/>
                        <a:pt x="44" y="444"/>
                        <a:pt x="51" y="433"/>
                      </a:cubicBezTo>
                      <a:cubicBezTo>
                        <a:pt x="72" y="398"/>
                        <a:pt x="87" y="359"/>
                        <a:pt x="94" y="319"/>
                      </a:cubicBezTo>
                      <a:cubicBezTo>
                        <a:pt x="106" y="379"/>
                        <a:pt x="119" y="440"/>
                        <a:pt x="154" y="490"/>
                      </a:cubicBezTo>
                      <a:cubicBezTo>
                        <a:pt x="159" y="498"/>
                        <a:pt x="164" y="505"/>
                        <a:pt x="172" y="510"/>
                      </a:cubicBezTo>
                      <a:cubicBezTo>
                        <a:pt x="180" y="515"/>
                        <a:pt x="190" y="517"/>
                        <a:pt x="198" y="513"/>
                      </a:cubicBezTo>
                      <a:cubicBezTo>
                        <a:pt x="210" y="508"/>
                        <a:pt x="215" y="493"/>
                        <a:pt x="216" y="479"/>
                      </a:cubicBezTo>
                      <a:cubicBezTo>
                        <a:pt x="225" y="412"/>
                        <a:pt x="204" y="344"/>
                        <a:pt x="183" y="279"/>
                      </a:cubicBezTo>
                      <a:cubicBezTo>
                        <a:pt x="202" y="304"/>
                        <a:pt x="217" y="329"/>
                        <a:pt x="236" y="354"/>
                      </a:cubicBezTo>
                      <a:cubicBezTo>
                        <a:pt x="250" y="373"/>
                        <a:pt x="266" y="392"/>
                        <a:pt x="287" y="403"/>
                      </a:cubicBezTo>
                      <a:cubicBezTo>
                        <a:pt x="308" y="413"/>
                        <a:pt x="338" y="411"/>
                        <a:pt x="352" y="392"/>
                      </a:cubicBezTo>
                      <a:cubicBezTo>
                        <a:pt x="361" y="381"/>
                        <a:pt x="362" y="365"/>
                        <a:pt x="359" y="351"/>
                      </a:cubicBezTo>
                      <a:cubicBezTo>
                        <a:pt x="356" y="337"/>
                        <a:pt x="348" y="325"/>
                        <a:pt x="340" y="313"/>
                      </a:cubicBezTo>
                      <a:cubicBezTo>
                        <a:pt x="315" y="275"/>
                        <a:pt x="282" y="243"/>
                        <a:pt x="243" y="218"/>
                      </a:cubicBezTo>
                      <a:cubicBezTo>
                        <a:pt x="285" y="243"/>
                        <a:pt x="334" y="255"/>
                        <a:pt x="382" y="253"/>
                      </a:cubicBezTo>
                      <a:cubicBezTo>
                        <a:pt x="398" y="253"/>
                        <a:pt x="414" y="251"/>
                        <a:pt x="428" y="243"/>
                      </a:cubicBezTo>
                      <a:cubicBezTo>
                        <a:pt x="442" y="235"/>
                        <a:pt x="454" y="221"/>
                        <a:pt x="454" y="205"/>
                      </a:cubicBezTo>
                      <a:cubicBezTo>
                        <a:pt x="454" y="192"/>
                        <a:pt x="447" y="180"/>
                        <a:pt x="438" y="172"/>
                      </a:cubicBezTo>
                      <a:cubicBezTo>
                        <a:pt x="429" y="163"/>
                        <a:pt x="418" y="157"/>
                        <a:pt x="406" y="153"/>
                      </a:cubicBezTo>
                      <a:cubicBezTo>
                        <a:pt x="369" y="137"/>
                        <a:pt x="328" y="130"/>
                        <a:pt x="288" y="133"/>
                      </a:cubicBezTo>
                      <a:cubicBezTo>
                        <a:pt x="331" y="123"/>
                        <a:pt x="373" y="113"/>
                        <a:pt x="407" y="85"/>
                      </a:cubicBezTo>
                      <a:cubicBezTo>
                        <a:pt x="417" y="77"/>
                        <a:pt x="425" y="68"/>
                        <a:pt x="430" y="57"/>
                      </a:cubicBezTo>
                      <a:cubicBezTo>
                        <a:pt x="435" y="46"/>
                        <a:pt x="436" y="33"/>
                        <a:pt x="430" y="22"/>
                      </a:cubicBezTo>
                      <a:cubicBezTo>
                        <a:pt x="424" y="12"/>
                        <a:pt x="413" y="6"/>
                        <a:pt x="402" y="3"/>
                      </a:cubicBezTo>
                      <a:cubicBezTo>
                        <a:pt x="390" y="0"/>
                        <a:pt x="380" y="1"/>
                        <a:pt x="368" y="3"/>
                      </a:cubicBezTo>
                      <a:cubicBezTo>
                        <a:pt x="309" y="10"/>
                        <a:pt x="252" y="22"/>
                        <a:pt x="205" y="58"/>
                      </a:cubicBezTo>
                      <a:cubicBezTo>
                        <a:pt x="149" y="101"/>
                        <a:pt x="84" y="158"/>
                        <a:pt x="53" y="221"/>
                      </a:cubicBezTo>
                      <a:lnTo>
                        <a:pt x="53" y="22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9" name="Google Shape;929;p24"/>
                <p:cNvSpPr/>
                <p:nvPr/>
              </p:nvSpPr>
              <p:spPr>
                <a:xfrm>
                  <a:off x="1978298" y="528099"/>
                  <a:ext cx="142402" cy="161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518" extrusionOk="0">
                      <a:moveTo>
                        <a:pt x="53" y="220"/>
                      </a:moveTo>
                      <a:cubicBezTo>
                        <a:pt x="23" y="282"/>
                        <a:pt x="0" y="350"/>
                        <a:pt x="2" y="419"/>
                      </a:cubicBezTo>
                      <a:cubicBezTo>
                        <a:pt x="2" y="426"/>
                        <a:pt x="2" y="434"/>
                        <a:pt x="5" y="440"/>
                      </a:cubicBezTo>
                      <a:cubicBezTo>
                        <a:pt x="8" y="447"/>
                        <a:pt x="13" y="453"/>
                        <a:pt x="20" y="454"/>
                      </a:cubicBezTo>
                      <a:cubicBezTo>
                        <a:pt x="33" y="457"/>
                        <a:pt x="44" y="444"/>
                        <a:pt x="51" y="433"/>
                      </a:cubicBezTo>
                      <a:cubicBezTo>
                        <a:pt x="72" y="398"/>
                        <a:pt x="87" y="359"/>
                        <a:pt x="94" y="319"/>
                      </a:cubicBezTo>
                      <a:cubicBezTo>
                        <a:pt x="106" y="379"/>
                        <a:pt x="119" y="440"/>
                        <a:pt x="154" y="490"/>
                      </a:cubicBezTo>
                      <a:cubicBezTo>
                        <a:pt x="159" y="498"/>
                        <a:pt x="164" y="505"/>
                        <a:pt x="172" y="510"/>
                      </a:cubicBezTo>
                      <a:cubicBezTo>
                        <a:pt x="180" y="515"/>
                        <a:pt x="190" y="517"/>
                        <a:pt x="198" y="513"/>
                      </a:cubicBezTo>
                      <a:cubicBezTo>
                        <a:pt x="210" y="508"/>
                        <a:pt x="215" y="493"/>
                        <a:pt x="216" y="479"/>
                      </a:cubicBezTo>
                      <a:cubicBezTo>
                        <a:pt x="225" y="412"/>
                        <a:pt x="204" y="344"/>
                        <a:pt x="183" y="279"/>
                      </a:cubicBezTo>
                      <a:cubicBezTo>
                        <a:pt x="202" y="304"/>
                        <a:pt x="217" y="329"/>
                        <a:pt x="236" y="354"/>
                      </a:cubicBezTo>
                      <a:cubicBezTo>
                        <a:pt x="250" y="373"/>
                        <a:pt x="266" y="392"/>
                        <a:pt x="287" y="403"/>
                      </a:cubicBezTo>
                      <a:cubicBezTo>
                        <a:pt x="308" y="413"/>
                        <a:pt x="338" y="411"/>
                        <a:pt x="352" y="392"/>
                      </a:cubicBezTo>
                      <a:cubicBezTo>
                        <a:pt x="361" y="381"/>
                        <a:pt x="362" y="365"/>
                        <a:pt x="359" y="351"/>
                      </a:cubicBezTo>
                      <a:cubicBezTo>
                        <a:pt x="356" y="337"/>
                        <a:pt x="348" y="325"/>
                        <a:pt x="340" y="313"/>
                      </a:cubicBezTo>
                      <a:cubicBezTo>
                        <a:pt x="315" y="275"/>
                        <a:pt x="282" y="243"/>
                        <a:pt x="243" y="218"/>
                      </a:cubicBezTo>
                      <a:cubicBezTo>
                        <a:pt x="285" y="243"/>
                        <a:pt x="334" y="255"/>
                        <a:pt x="382" y="253"/>
                      </a:cubicBezTo>
                      <a:cubicBezTo>
                        <a:pt x="398" y="253"/>
                        <a:pt x="414" y="251"/>
                        <a:pt x="428" y="243"/>
                      </a:cubicBezTo>
                      <a:cubicBezTo>
                        <a:pt x="442" y="235"/>
                        <a:pt x="454" y="221"/>
                        <a:pt x="454" y="205"/>
                      </a:cubicBezTo>
                      <a:cubicBezTo>
                        <a:pt x="454" y="192"/>
                        <a:pt x="447" y="180"/>
                        <a:pt x="438" y="172"/>
                      </a:cubicBezTo>
                      <a:cubicBezTo>
                        <a:pt x="429" y="163"/>
                        <a:pt x="418" y="157"/>
                        <a:pt x="406" y="153"/>
                      </a:cubicBezTo>
                      <a:cubicBezTo>
                        <a:pt x="369" y="137"/>
                        <a:pt x="328" y="130"/>
                        <a:pt x="288" y="133"/>
                      </a:cubicBezTo>
                      <a:cubicBezTo>
                        <a:pt x="331" y="123"/>
                        <a:pt x="373" y="113"/>
                        <a:pt x="407" y="85"/>
                      </a:cubicBezTo>
                      <a:cubicBezTo>
                        <a:pt x="417" y="77"/>
                        <a:pt x="425" y="68"/>
                        <a:pt x="430" y="57"/>
                      </a:cubicBezTo>
                      <a:cubicBezTo>
                        <a:pt x="435" y="46"/>
                        <a:pt x="436" y="33"/>
                        <a:pt x="430" y="22"/>
                      </a:cubicBezTo>
                      <a:cubicBezTo>
                        <a:pt x="424" y="12"/>
                        <a:pt x="413" y="6"/>
                        <a:pt x="402" y="3"/>
                      </a:cubicBezTo>
                      <a:cubicBezTo>
                        <a:pt x="390" y="0"/>
                        <a:pt x="380" y="1"/>
                        <a:pt x="368" y="3"/>
                      </a:cubicBezTo>
                      <a:cubicBezTo>
                        <a:pt x="309" y="10"/>
                        <a:pt x="252" y="22"/>
                        <a:pt x="205" y="58"/>
                      </a:cubicBezTo>
                      <a:cubicBezTo>
                        <a:pt x="149" y="101"/>
                        <a:pt x="84" y="158"/>
                        <a:pt x="53" y="221"/>
                      </a:cubicBezTo>
                      <a:lnTo>
                        <a:pt x="53" y="220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0" name="Google Shape;930;p24"/>
                <p:cNvSpPr/>
                <p:nvPr/>
              </p:nvSpPr>
              <p:spPr>
                <a:xfrm>
                  <a:off x="1993505" y="544689"/>
                  <a:ext cx="53919" cy="55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" h="177" extrusionOk="0">
                      <a:moveTo>
                        <a:pt x="91" y="19"/>
                      </a:moveTo>
                      <a:cubicBezTo>
                        <a:pt x="36" y="46"/>
                        <a:pt x="0" y="107"/>
                        <a:pt x="2" y="168"/>
                      </a:cubicBezTo>
                      <a:cubicBezTo>
                        <a:pt x="2" y="173"/>
                        <a:pt x="7" y="176"/>
                        <a:pt x="11" y="175"/>
                      </a:cubicBezTo>
                      <a:cubicBezTo>
                        <a:pt x="51" y="166"/>
                        <a:pt x="88" y="149"/>
                        <a:pt x="116" y="119"/>
                      </a:cubicBezTo>
                      <a:cubicBezTo>
                        <a:pt x="144" y="89"/>
                        <a:pt x="162" y="50"/>
                        <a:pt x="169" y="10"/>
                      </a:cubicBezTo>
                      <a:cubicBezTo>
                        <a:pt x="170" y="6"/>
                        <a:pt x="166" y="1"/>
                        <a:pt x="162" y="1"/>
                      </a:cubicBezTo>
                      <a:cubicBezTo>
                        <a:pt x="138" y="0"/>
                        <a:pt x="112" y="9"/>
                        <a:pt x="91" y="20"/>
                      </a:cubicBezTo>
                      <a:lnTo>
                        <a:pt x="91" y="19"/>
                      </a:ln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1" name="Google Shape;931;p24"/>
                <p:cNvSpPr/>
                <p:nvPr/>
              </p:nvSpPr>
              <p:spPr>
                <a:xfrm>
                  <a:off x="2021156" y="373253"/>
                  <a:ext cx="212913" cy="188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" h="599" extrusionOk="0">
                      <a:moveTo>
                        <a:pt x="650" y="277"/>
                      </a:moveTo>
                      <a:cubicBezTo>
                        <a:pt x="659" y="270"/>
                        <a:pt x="667" y="262"/>
                        <a:pt x="672" y="252"/>
                      </a:cubicBezTo>
                      <a:cubicBezTo>
                        <a:pt x="677" y="242"/>
                        <a:pt x="679" y="230"/>
                        <a:pt x="677" y="219"/>
                      </a:cubicBezTo>
                      <a:cubicBezTo>
                        <a:pt x="674" y="207"/>
                        <a:pt x="666" y="195"/>
                        <a:pt x="655" y="188"/>
                      </a:cubicBezTo>
                      <a:cubicBezTo>
                        <a:pt x="644" y="180"/>
                        <a:pt x="631" y="177"/>
                        <a:pt x="618" y="175"/>
                      </a:cubicBezTo>
                      <a:cubicBezTo>
                        <a:pt x="582" y="168"/>
                        <a:pt x="545" y="174"/>
                        <a:pt x="510" y="185"/>
                      </a:cubicBezTo>
                      <a:cubicBezTo>
                        <a:pt x="505" y="186"/>
                        <a:pt x="501" y="188"/>
                        <a:pt x="496" y="190"/>
                      </a:cubicBezTo>
                      <a:cubicBezTo>
                        <a:pt x="511" y="175"/>
                        <a:pt x="525" y="160"/>
                        <a:pt x="539" y="143"/>
                      </a:cubicBezTo>
                      <a:cubicBezTo>
                        <a:pt x="552" y="128"/>
                        <a:pt x="565" y="111"/>
                        <a:pt x="572" y="93"/>
                      </a:cubicBezTo>
                      <a:cubicBezTo>
                        <a:pt x="579" y="74"/>
                        <a:pt x="580" y="53"/>
                        <a:pt x="571" y="35"/>
                      </a:cubicBezTo>
                      <a:cubicBezTo>
                        <a:pt x="557" y="10"/>
                        <a:pt x="525" y="0"/>
                        <a:pt x="497" y="6"/>
                      </a:cubicBezTo>
                      <a:cubicBezTo>
                        <a:pt x="469" y="13"/>
                        <a:pt x="447" y="33"/>
                        <a:pt x="431" y="57"/>
                      </a:cubicBezTo>
                      <a:cubicBezTo>
                        <a:pt x="415" y="80"/>
                        <a:pt x="396" y="132"/>
                        <a:pt x="393" y="161"/>
                      </a:cubicBezTo>
                      <a:cubicBezTo>
                        <a:pt x="387" y="136"/>
                        <a:pt x="374" y="93"/>
                        <a:pt x="364" y="74"/>
                      </a:cubicBezTo>
                      <a:cubicBezTo>
                        <a:pt x="354" y="55"/>
                        <a:pt x="339" y="39"/>
                        <a:pt x="321" y="28"/>
                      </a:cubicBezTo>
                      <a:cubicBezTo>
                        <a:pt x="302" y="17"/>
                        <a:pt x="278" y="14"/>
                        <a:pt x="260" y="26"/>
                      </a:cubicBezTo>
                      <a:cubicBezTo>
                        <a:pt x="245" y="36"/>
                        <a:pt x="238" y="54"/>
                        <a:pt x="233" y="72"/>
                      </a:cubicBezTo>
                      <a:cubicBezTo>
                        <a:pt x="229" y="92"/>
                        <a:pt x="227" y="114"/>
                        <a:pt x="229" y="135"/>
                      </a:cubicBezTo>
                      <a:cubicBezTo>
                        <a:pt x="232" y="165"/>
                        <a:pt x="241" y="194"/>
                        <a:pt x="256" y="221"/>
                      </a:cubicBezTo>
                      <a:cubicBezTo>
                        <a:pt x="232" y="213"/>
                        <a:pt x="206" y="207"/>
                        <a:pt x="180" y="205"/>
                      </a:cubicBezTo>
                      <a:cubicBezTo>
                        <a:pt x="138" y="202"/>
                        <a:pt x="95" y="208"/>
                        <a:pt x="56" y="225"/>
                      </a:cubicBezTo>
                      <a:cubicBezTo>
                        <a:pt x="40" y="232"/>
                        <a:pt x="24" y="241"/>
                        <a:pt x="13" y="256"/>
                      </a:cubicBezTo>
                      <a:cubicBezTo>
                        <a:pt x="3" y="270"/>
                        <a:pt x="0" y="291"/>
                        <a:pt x="9" y="306"/>
                      </a:cubicBezTo>
                      <a:cubicBezTo>
                        <a:pt x="14" y="314"/>
                        <a:pt x="24" y="320"/>
                        <a:pt x="33" y="323"/>
                      </a:cubicBezTo>
                      <a:cubicBezTo>
                        <a:pt x="43" y="327"/>
                        <a:pt x="53" y="328"/>
                        <a:pt x="63" y="328"/>
                      </a:cubicBezTo>
                      <a:cubicBezTo>
                        <a:pt x="123" y="330"/>
                        <a:pt x="181" y="313"/>
                        <a:pt x="238" y="296"/>
                      </a:cubicBezTo>
                      <a:cubicBezTo>
                        <a:pt x="207" y="311"/>
                        <a:pt x="175" y="328"/>
                        <a:pt x="146" y="348"/>
                      </a:cubicBezTo>
                      <a:cubicBezTo>
                        <a:pt x="118" y="369"/>
                        <a:pt x="93" y="395"/>
                        <a:pt x="79" y="426"/>
                      </a:cubicBezTo>
                      <a:cubicBezTo>
                        <a:pt x="73" y="440"/>
                        <a:pt x="69" y="455"/>
                        <a:pt x="71" y="470"/>
                      </a:cubicBezTo>
                      <a:cubicBezTo>
                        <a:pt x="74" y="485"/>
                        <a:pt x="85" y="499"/>
                        <a:pt x="99" y="502"/>
                      </a:cubicBezTo>
                      <a:cubicBezTo>
                        <a:pt x="111" y="505"/>
                        <a:pt x="123" y="500"/>
                        <a:pt x="133" y="495"/>
                      </a:cubicBezTo>
                      <a:cubicBezTo>
                        <a:pt x="188" y="470"/>
                        <a:pt x="232" y="427"/>
                        <a:pt x="275" y="384"/>
                      </a:cubicBezTo>
                      <a:cubicBezTo>
                        <a:pt x="250" y="432"/>
                        <a:pt x="240" y="488"/>
                        <a:pt x="247" y="541"/>
                      </a:cubicBezTo>
                      <a:cubicBezTo>
                        <a:pt x="249" y="552"/>
                        <a:pt x="251" y="564"/>
                        <a:pt x="256" y="573"/>
                      </a:cubicBezTo>
                      <a:cubicBezTo>
                        <a:pt x="261" y="583"/>
                        <a:pt x="270" y="592"/>
                        <a:pt x="281" y="595"/>
                      </a:cubicBezTo>
                      <a:cubicBezTo>
                        <a:pt x="291" y="598"/>
                        <a:pt x="303" y="595"/>
                        <a:pt x="312" y="589"/>
                      </a:cubicBezTo>
                      <a:cubicBezTo>
                        <a:pt x="336" y="577"/>
                        <a:pt x="349" y="551"/>
                        <a:pt x="356" y="525"/>
                      </a:cubicBezTo>
                      <a:cubicBezTo>
                        <a:pt x="367" y="485"/>
                        <a:pt x="366" y="443"/>
                        <a:pt x="366" y="402"/>
                      </a:cubicBezTo>
                      <a:cubicBezTo>
                        <a:pt x="373" y="431"/>
                        <a:pt x="381" y="458"/>
                        <a:pt x="393" y="486"/>
                      </a:cubicBezTo>
                      <a:cubicBezTo>
                        <a:pt x="404" y="514"/>
                        <a:pt x="420" y="540"/>
                        <a:pt x="442" y="560"/>
                      </a:cubicBezTo>
                      <a:cubicBezTo>
                        <a:pt x="450" y="567"/>
                        <a:pt x="458" y="574"/>
                        <a:pt x="469" y="578"/>
                      </a:cubicBezTo>
                      <a:cubicBezTo>
                        <a:pt x="479" y="581"/>
                        <a:pt x="492" y="581"/>
                        <a:pt x="501" y="576"/>
                      </a:cubicBezTo>
                      <a:cubicBezTo>
                        <a:pt x="512" y="571"/>
                        <a:pt x="519" y="560"/>
                        <a:pt x="522" y="549"/>
                      </a:cubicBezTo>
                      <a:cubicBezTo>
                        <a:pt x="524" y="537"/>
                        <a:pt x="524" y="525"/>
                        <a:pt x="522" y="514"/>
                      </a:cubicBezTo>
                      <a:cubicBezTo>
                        <a:pt x="514" y="462"/>
                        <a:pt x="486" y="416"/>
                        <a:pt x="457" y="372"/>
                      </a:cubicBezTo>
                      <a:cubicBezTo>
                        <a:pt x="475" y="396"/>
                        <a:pt x="494" y="418"/>
                        <a:pt x="518" y="436"/>
                      </a:cubicBezTo>
                      <a:cubicBezTo>
                        <a:pt x="541" y="455"/>
                        <a:pt x="569" y="469"/>
                        <a:pt x="598" y="473"/>
                      </a:cubicBezTo>
                      <a:cubicBezTo>
                        <a:pt x="614" y="474"/>
                        <a:pt x="630" y="474"/>
                        <a:pt x="643" y="465"/>
                      </a:cubicBezTo>
                      <a:cubicBezTo>
                        <a:pt x="659" y="454"/>
                        <a:pt x="665" y="434"/>
                        <a:pt x="663" y="415"/>
                      </a:cubicBezTo>
                      <a:cubicBezTo>
                        <a:pt x="660" y="397"/>
                        <a:pt x="649" y="380"/>
                        <a:pt x="635" y="368"/>
                      </a:cubicBezTo>
                      <a:cubicBezTo>
                        <a:pt x="618" y="352"/>
                        <a:pt x="597" y="341"/>
                        <a:pt x="575" y="334"/>
                      </a:cubicBezTo>
                      <a:cubicBezTo>
                        <a:pt x="553" y="327"/>
                        <a:pt x="530" y="323"/>
                        <a:pt x="507" y="319"/>
                      </a:cubicBezTo>
                      <a:cubicBezTo>
                        <a:pt x="532" y="317"/>
                        <a:pt x="557" y="316"/>
                        <a:pt x="582" y="310"/>
                      </a:cubicBezTo>
                      <a:cubicBezTo>
                        <a:pt x="607" y="304"/>
                        <a:pt x="631" y="294"/>
                        <a:pt x="650" y="278"/>
                      </a:cubicBezTo>
                      <a:lnTo>
                        <a:pt x="650" y="277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2" name="Google Shape;932;p24"/>
                <p:cNvSpPr/>
                <p:nvPr/>
              </p:nvSpPr>
              <p:spPr>
                <a:xfrm>
                  <a:off x="2102727" y="432703"/>
                  <a:ext cx="74658" cy="58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" h="184" extrusionOk="0">
                      <a:moveTo>
                        <a:pt x="225" y="56"/>
                      </a:moveTo>
                      <a:cubicBezTo>
                        <a:pt x="238" y="96"/>
                        <a:pt x="202" y="144"/>
                        <a:pt x="143" y="164"/>
                      </a:cubicBezTo>
                      <a:cubicBezTo>
                        <a:pt x="85" y="183"/>
                        <a:pt x="26" y="167"/>
                        <a:pt x="13" y="127"/>
                      </a:cubicBezTo>
                      <a:cubicBezTo>
                        <a:pt x="0" y="87"/>
                        <a:pt x="36" y="39"/>
                        <a:pt x="95" y="20"/>
                      </a:cubicBezTo>
                      <a:cubicBezTo>
                        <a:pt x="153" y="0"/>
                        <a:pt x="212" y="17"/>
                        <a:pt x="225" y="56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3" name="Google Shape;933;p24"/>
                <p:cNvSpPr/>
                <p:nvPr/>
              </p:nvSpPr>
              <p:spPr>
                <a:xfrm>
                  <a:off x="2012861" y="398139"/>
                  <a:ext cx="200469" cy="239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" h="762" extrusionOk="0">
                      <a:moveTo>
                        <a:pt x="250" y="600"/>
                      </a:moveTo>
                      <a:lnTo>
                        <a:pt x="126" y="564"/>
                      </a:lnTo>
                      <a:cubicBezTo>
                        <a:pt x="124" y="563"/>
                        <a:pt x="121" y="565"/>
                        <a:pt x="121" y="567"/>
                      </a:cubicBezTo>
                      <a:cubicBezTo>
                        <a:pt x="120" y="569"/>
                        <a:pt x="121" y="572"/>
                        <a:pt x="124" y="573"/>
                      </a:cubicBezTo>
                      <a:lnTo>
                        <a:pt x="247" y="609"/>
                      </a:lnTo>
                      <a:cubicBezTo>
                        <a:pt x="247" y="609"/>
                        <a:pt x="248" y="609"/>
                        <a:pt x="249" y="609"/>
                      </a:cubicBezTo>
                      <a:cubicBezTo>
                        <a:pt x="251" y="609"/>
                        <a:pt x="252" y="607"/>
                        <a:pt x="253" y="606"/>
                      </a:cubicBezTo>
                      <a:cubicBezTo>
                        <a:pt x="254" y="603"/>
                        <a:pt x="252" y="601"/>
                        <a:pt x="250" y="600"/>
                      </a:cubicBezTo>
                      <a:close/>
                      <a:moveTo>
                        <a:pt x="78" y="620"/>
                      </a:moveTo>
                      <a:cubicBezTo>
                        <a:pt x="76" y="618"/>
                        <a:pt x="74" y="617"/>
                        <a:pt x="72" y="619"/>
                      </a:cubicBezTo>
                      <a:cubicBezTo>
                        <a:pt x="70" y="620"/>
                        <a:pt x="69" y="623"/>
                        <a:pt x="71" y="625"/>
                      </a:cubicBezTo>
                      <a:lnTo>
                        <a:pt x="137" y="722"/>
                      </a:lnTo>
                      <a:cubicBezTo>
                        <a:pt x="138" y="723"/>
                        <a:pt x="139" y="724"/>
                        <a:pt x="141" y="724"/>
                      </a:cubicBezTo>
                      <a:cubicBezTo>
                        <a:pt x="142" y="724"/>
                        <a:pt x="142" y="724"/>
                        <a:pt x="143" y="723"/>
                      </a:cubicBezTo>
                      <a:cubicBezTo>
                        <a:pt x="145" y="722"/>
                        <a:pt x="146" y="719"/>
                        <a:pt x="145" y="717"/>
                      </a:cubicBezTo>
                      <a:lnTo>
                        <a:pt x="78" y="620"/>
                      </a:lnTo>
                      <a:close/>
                      <a:moveTo>
                        <a:pt x="274" y="264"/>
                      </a:moveTo>
                      <a:lnTo>
                        <a:pt x="169" y="341"/>
                      </a:lnTo>
                      <a:cubicBezTo>
                        <a:pt x="167" y="343"/>
                        <a:pt x="166" y="346"/>
                        <a:pt x="168" y="348"/>
                      </a:cubicBezTo>
                      <a:cubicBezTo>
                        <a:pt x="169" y="349"/>
                        <a:pt x="170" y="350"/>
                        <a:pt x="171" y="350"/>
                      </a:cubicBezTo>
                      <a:cubicBezTo>
                        <a:pt x="172" y="350"/>
                        <a:pt x="173" y="349"/>
                        <a:pt x="174" y="349"/>
                      </a:cubicBezTo>
                      <a:lnTo>
                        <a:pt x="279" y="271"/>
                      </a:lnTo>
                      <a:cubicBezTo>
                        <a:pt x="281" y="270"/>
                        <a:pt x="282" y="267"/>
                        <a:pt x="280" y="265"/>
                      </a:cubicBezTo>
                      <a:cubicBezTo>
                        <a:pt x="279" y="263"/>
                        <a:pt x="276" y="263"/>
                        <a:pt x="274" y="264"/>
                      </a:cubicBezTo>
                      <a:close/>
                      <a:moveTo>
                        <a:pt x="4" y="652"/>
                      </a:moveTo>
                      <a:cubicBezTo>
                        <a:pt x="2" y="653"/>
                        <a:pt x="0" y="655"/>
                        <a:pt x="1" y="658"/>
                      </a:cubicBezTo>
                      <a:lnTo>
                        <a:pt x="27" y="757"/>
                      </a:lnTo>
                      <a:cubicBezTo>
                        <a:pt x="27" y="760"/>
                        <a:pt x="29" y="761"/>
                        <a:pt x="31" y="761"/>
                      </a:cubicBezTo>
                      <a:cubicBezTo>
                        <a:pt x="32" y="761"/>
                        <a:pt x="32" y="761"/>
                        <a:pt x="32" y="761"/>
                      </a:cubicBezTo>
                      <a:cubicBezTo>
                        <a:pt x="35" y="760"/>
                        <a:pt x="36" y="758"/>
                        <a:pt x="36" y="755"/>
                      </a:cubicBezTo>
                      <a:lnTo>
                        <a:pt x="10" y="656"/>
                      </a:lnTo>
                      <a:cubicBezTo>
                        <a:pt x="9" y="653"/>
                        <a:pt x="7" y="652"/>
                        <a:pt x="4" y="653"/>
                      </a:cubicBezTo>
                      <a:lnTo>
                        <a:pt x="4" y="652"/>
                      </a:lnTo>
                      <a:close/>
                      <a:moveTo>
                        <a:pt x="138" y="195"/>
                      </a:moveTo>
                      <a:lnTo>
                        <a:pt x="139" y="195"/>
                      </a:lnTo>
                      <a:lnTo>
                        <a:pt x="259" y="184"/>
                      </a:lnTo>
                      <a:cubicBezTo>
                        <a:pt x="261" y="184"/>
                        <a:pt x="263" y="181"/>
                        <a:pt x="263" y="179"/>
                      </a:cubicBezTo>
                      <a:cubicBezTo>
                        <a:pt x="263" y="176"/>
                        <a:pt x="260" y="175"/>
                        <a:pt x="258" y="175"/>
                      </a:cubicBezTo>
                      <a:lnTo>
                        <a:pt x="138" y="186"/>
                      </a:lnTo>
                      <a:cubicBezTo>
                        <a:pt x="135" y="186"/>
                        <a:pt x="134" y="188"/>
                        <a:pt x="134" y="190"/>
                      </a:cubicBezTo>
                      <a:cubicBezTo>
                        <a:pt x="134" y="193"/>
                        <a:pt x="136" y="195"/>
                        <a:pt x="138" y="195"/>
                      </a:cubicBezTo>
                      <a:close/>
                      <a:moveTo>
                        <a:pt x="168" y="494"/>
                      </a:moveTo>
                      <a:lnTo>
                        <a:pt x="169" y="494"/>
                      </a:lnTo>
                      <a:lnTo>
                        <a:pt x="235" y="472"/>
                      </a:lnTo>
                      <a:cubicBezTo>
                        <a:pt x="237" y="471"/>
                        <a:pt x="238" y="469"/>
                        <a:pt x="238" y="467"/>
                      </a:cubicBezTo>
                      <a:cubicBezTo>
                        <a:pt x="237" y="464"/>
                        <a:pt x="234" y="463"/>
                        <a:pt x="232" y="464"/>
                      </a:cubicBezTo>
                      <a:lnTo>
                        <a:pt x="167" y="486"/>
                      </a:lnTo>
                      <a:cubicBezTo>
                        <a:pt x="164" y="486"/>
                        <a:pt x="163" y="489"/>
                        <a:pt x="164" y="491"/>
                      </a:cubicBezTo>
                      <a:cubicBezTo>
                        <a:pt x="164" y="493"/>
                        <a:pt x="166" y="494"/>
                        <a:pt x="168" y="494"/>
                      </a:cubicBezTo>
                      <a:close/>
                      <a:moveTo>
                        <a:pt x="531" y="270"/>
                      </a:moveTo>
                      <a:cubicBezTo>
                        <a:pt x="529" y="268"/>
                        <a:pt x="526" y="269"/>
                        <a:pt x="524" y="271"/>
                      </a:cubicBezTo>
                      <a:cubicBezTo>
                        <a:pt x="523" y="273"/>
                        <a:pt x="524" y="276"/>
                        <a:pt x="526" y="277"/>
                      </a:cubicBezTo>
                      <a:lnTo>
                        <a:pt x="619" y="342"/>
                      </a:lnTo>
                      <a:cubicBezTo>
                        <a:pt x="619" y="342"/>
                        <a:pt x="620" y="343"/>
                        <a:pt x="621" y="343"/>
                      </a:cubicBezTo>
                      <a:cubicBezTo>
                        <a:pt x="623" y="343"/>
                        <a:pt x="624" y="342"/>
                        <a:pt x="625" y="341"/>
                      </a:cubicBezTo>
                      <a:cubicBezTo>
                        <a:pt x="627" y="339"/>
                        <a:pt x="626" y="336"/>
                        <a:pt x="624" y="335"/>
                      </a:cubicBezTo>
                      <a:lnTo>
                        <a:pt x="531" y="270"/>
                      </a:lnTo>
                      <a:close/>
                      <a:moveTo>
                        <a:pt x="632" y="154"/>
                      </a:moveTo>
                      <a:lnTo>
                        <a:pt x="538" y="172"/>
                      </a:lnTo>
                      <a:cubicBezTo>
                        <a:pt x="536" y="172"/>
                        <a:pt x="534" y="174"/>
                        <a:pt x="535" y="177"/>
                      </a:cubicBezTo>
                      <a:cubicBezTo>
                        <a:pt x="535" y="179"/>
                        <a:pt x="537" y="181"/>
                        <a:pt x="539" y="181"/>
                      </a:cubicBezTo>
                      <a:cubicBezTo>
                        <a:pt x="540" y="181"/>
                        <a:pt x="540" y="181"/>
                        <a:pt x="540" y="181"/>
                      </a:cubicBezTo>
                      <a:lnTo>
                        <a:pt x="634" y="163"/>
                      </a:lnTo>
                      <a:cubicBezTo>
                        <a:pt x="637" y="163"/>
                        <a:pt x="638" y="161"/>
                        <a:pt x="638" y="158"/>
                      </a:cubicBezTo>
                      <a:cubicBezTo>
                        <a:pt x="637" y="156"/>
                        <a:pt x="635" y="154"/>
                        <a:pt x="632" y="155"/>
                      </a:cubicBezTo>
                      <a:lnTo>
                        <a:pt x="632" y="154"/>
                      </a:lnTo>
                      <a:close/>
                      <a:moveTo>
                        <a:pt x="532" y="1"/>
                      </a:moveTo>
                      <a:cubicBezTo>
                        <a:pt x="530" y="0"/>
                        <a:pt x="527" y="1"/>
                        <a:pt x="526" y="3"/>
                      </a:cubicBezTo>
                      <a:lnTo>
                        <a:pt x="482" y="85"/>
                      </a:lnTo>
                      <a:cubicBezTo>
                        <a:pt x="480" y="88"/>
                        <a:pt x="481" y="90"/>
                        <a:pt x="483" y="92"/>
                      </a:cubicBezTo>
                      <a:cubicBezTo>
                        <a:pt x="484" y="92"/>
                        <a:pt x="485" y="92"/>
                        <a:pt x="485" y="92"/>
                      </a:cubicBezTo>
                      <a:cubicBezTo>
                        <a:pt x="487" y="92"/>
                        <a:pt x="489" y="91"/>
                        <a:pt x="489" y="90"/>
                      </a:cubicBezTo>
                      <a:lnTo>
                        <a:pt x="533" y="7"/>
                      </a:lnTo>
                      <a:cubicBezTo>
                        <a:pt x="535" y="5"/>
                        <a:pt x="534" y="2"/>
                        <a:pt x="532" y="1"/>
                      </a:cubicBezTo>
                      <a:close/>
                      <a:moveTo>
                        <a:pt x="436" y="318"/>
                      </a:moveTo>
                      <a:cubicBezTo>
                        <a:pt x="434" y="319"/>
                        <a:pt x="433" y="322"/>
                        <a:pt x="434" y="324"/>
                      </a:cubicBezTo>
                      <a:lnTo>
                        <a:pt x="479" y="434"/>
                      </a:lnTo>
                      <a:cubicBezTo>
                        <a:pt x="480" y="435"/>
                        <a:pt x="481" y="437"/>
                        <a:pt x="483" y="437"/>
                      </a:cubicBezTo>
                      <a:cubicBezTo>
                        <a:pt x="484" y="437"/>
                        <a:pt x="484" y="437"/>
                        <a:pt x="485" y="436"/>
                      </a:cubicBezTo>
                      <a:cubicBezTo>
                        <a:pt x="487" y="435"/>
                        <a:pt x="488" y="433"/>
                        <a:pt x="487" y="430"/>
                      </a:cubicBezTo>
                      <a:lnTo>
                        <a:pt x="442" y="321"/>
                      </a:lnTo>
                      <a:cubicBezTo>
                        <a:pt x="441" y="319"/>
                        <a:pt x="439" y="317"/>
                        <a:pt x="436" y="318"/>
                      </a:cubicBezTo>
                      <a:close/>
                      <a:moveTo>
                        <a:pt x="346" y="334"/>
                      </a:moveTo>
                      <a:cubicBezTo>
                        <a:pt x="344" y="334"/>
                        <a:pt x="341" y="335"/>
                        <a:pt x="341" y="338"/>
                      </a:cubicBezTo>
                      <a:lnTo>
                        <a:pt x="324" y="421"/>
                      </a:lnTo>
                      <a:cubicBezTo>
                        <a:pt x="323" y="423"/>
                        <a:pt x="325" y="426"/>
                        <a:pt x="327" y="426"/>
                      </a:cubicBezTo>
                      <a:cubicBezTo>
                        <a:pt x="328" y="426"/>
                        <a:pt x="328" y="426"/>
                        <a:pt x="328" y="426"/>
                      </a:cubicBezTo>
                      <a:cubicBezTo>
                        <a:pt x="330" y="426"/>
                        <a:pt x="332" y="424"/>
                        <a:pt x="332" y="422"/>
                      </a:cubicBezTo>
                      <a:lnTo>
                        <a:pt x="350" y="339"/>
                      </a:lnTo>
                      <a:cubicBezTo>
                        <a:pt x="350" y="337"/>
                        <a:pt x="349" y="335"/>
                        <a:pt x="346" y="334"/>
                      </a:cubicBezTo>
                      <a:close/>
                      <a:moveTo>
                        <a:pt x="331" y="2"/>
                      </a:moveTo>
                      <a:cubicBezTo>
                        <a:pt x="329" y="3"/>
                        <a:pt x="328" y="6"/>
                        <a:pt x="328" y="8"/>
                      </a:cubicBezTo>
                      <a:lnTo>
                        <a:pt x="360" y="102"/>
                      </a:lnTo>
                      <a:cubicBezTo>
                        <a:pt x="360" y="104"/>
                        <a:pt x="362" y="105"/>
                        <a:pt x="364" y="105"/>
                      </a:cubicBezTo>
                      <a:cubicBezTo>
                        <a:pt x="365" y="105"/>
                        <a:pt x="365" y="105"/>
                        <a:pt x="366" y="105"/>
                      </a:cubicBezTo>
                      <a:cubicBezTo>
                        <a:pt x="368" y="104"/>
                        <a:pt x="369" y="101"/>
                        <a:pt x="368" y="99"/>
                      </a:cubicBezTo>
                      <a:lnTo>
                        <a:pt x="337" y="5"/>
                      </a:lnTo>
                      <a:cubicBezTo>
                        <a:pt x="336" y="3"/>
                        <a:pt x="334" y="2"/>
                        <a:pt x="331" y="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934" name="Google Shape;934;p24"/>
            <p:cNvGrpSpPr/>
            <p:nvPr/>
          </p:nvGrpSpPr>
          <p:grpSpPr>
            <a:xfrm>
              <a:off x="51569" y="158707"/>
              <a:ext cx="8887683" cy="3682484"/>
              <a:chOff x="51569" y="158707"/>
              <a:chExt cx="8887683" cy="3682484"/>
            </a:xfrm>
          </p:grpSpPr>
          <p:grpSp>
            <p:nvGrpSpPr>
              <p:cNvPr id="935" name="Google Shape;935;p24"/>
              <p:cNvGrpSpPr/>
              <p:nvPr/>
            </p:nvGrpSpPr>
            <p:grpSpPr>
              <a:xfrm rot="-549977">
                <a:off x="7845078" y="180149"/>
                <a:ext cx="284006" cy="184605"/>
                <a:chOff x="2458042" y="716126"/>
                <a:chExt cx="165905" cy="107839"/>
              </a:xfrm>
            </p:grpSpPr>
            <p:sp>
              <p:nvSpPr>
                <p:cNvPr id="936" name="Google Shape;936;p24"/>
                <p:cNvSpPr/>
                <p:nvPr/>
              </p:nvSpPr>
              <p:spPr>
                <a:xfrm>
                  <a:off x="2458042" y="716126"/>
                  <a:ext cx="165905" cy="100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320" extrusionOk="0">
                      <a:moveTo>
                        <a:pt x="333" y="319"/>
                      </a:moveTo>
                      <a:cubicBezTo>
                        <a:pt x="291" y="290"/>
                        <a:pt x="236" y="284"/>
                        <a:pt x="185" y="281"/>
                      </a:cubicBezTo>
                      <a:cubicBezTo>
                        <a:pt x="133" y="277"/>
                        <a:pt x="80" y="276"/>
                        <a:pt x="34" y="252"/>
                      </a:cubicBezTo>
                      <a:cubicBezTo>
                        <a:pt x="20" y="245"/>
                        <a:pt x="6" y="234"/>
                        <a:pt x="3" y="219"/>
                      </a:cubicBezTo>
                      <a:cubicBezTo>
                        <a:pt x="0" y="207"/>
                        <a:pt x="6" y="194"/>
                        <a:pt x="15" y="187"/>
                      </a:cubicBezTo>
                      <a:cubicBezTo>
                        <a:pt x="25" y="180"/>
                        <a:pt x="39" y="180"/>
                        <a:pt x="49" y="186"/>
                      </a:cubicBezTo>
                      <a:cubicBezTo>
                        <a:pt x="42" y="166"/>
                        <a:pt x="37" y="144"/>
                        <a:pt x="42" y="124"/>
                      </a:cubicBezTo>
                      <a:cubicBezTo>
                        <a:pt x="47" y="109"/>
                        <a:pt x="59" y="96"/>
                        <a:pt x="75" y="91"/>
                      </a:cubicBezTo>
                      <a:cubicBezTo>
                        <a:pt x="90" y="86"/>
                        <a:pt x="108" y="89"/>
                        <a:pt x="120" y="99"/>
                      </a:cubicBezTo>
                      <a:cubicBezTo>
                        <a:pt x="119" y="76"/>
                        <a:pt x="139" y="52"/>
                        <a:pt x="161" y="46"/>
                      </a:cubicBezTo>
                      <a:cubicBezTo>
                        <a:pt x="183" y="41"/>
                        <a:pt x="209" y="53"/>
                        <a:pt x="219" y="73"/>
                      </a:cubicBezTo>
                      <a:cubicBezTo>
                        <a:pt x="221" y="37"/>
                        <a:pt x="252" y="5"/>
                        <a:pt x="288" y="3"/>
                      </a:cubicBezTo>
                      <a:cubicBezTo>
                        <a:pt x="324" y="0"/>
                        <a:pt x="360" y="28"/>
                        <a:pt x="367" y="63"/>
                      </a:cubicBezTo>
                      <a:cubicBezTo>
                        <a:pt x="373" y="53"/>
                        <a:pt x="378" y="47"/>
                        <a:pt x="388" y="41"/>
                      </a:cubicBezTo>
                      <a:cubicBezTo>
                        <a:pt x="397" y="34"/>
                        <a:pt x="409" y="32"/>
                        <a:pt x="420" y="36"/>
                      </a:cubicBezTo>
                      <a:cubicBezTo>
                        <a:pt x="433" y="40"/>
                        <a:pt x="440" y="54"/>
                        <a:pt x="442" y="68"/>
                      </a:cubicBezTo>
                      <a:cubicBezTo>
                        <a:pt x="443" y="82"/>
                        <a:pt x="439" y="96"/>
                        <a:pt x="435" y="109"/>
                      </a:cubicBezTo>
                      <a:cubicBezTo>
                        <a:pt x="442" y="92"/>
                        <a:pt x="463" y="81"/>
                        <a:pt x="482" y="83"/>
                      </a:cubicBezTo>
                      <a:cubicBezTo>
                        <a:pt x="500" y="84"/>
                        <a:pt x="518" y="98"/>
                        <a:pt x="523" y="117"/>
                      </a:cubicBezTo>
                      <a:cubicBezTo>
                        <a:pt x="528" y="136"/>
                        <a:pt x="520" y="156"/>
                        <a:pt x="507" y="172"/>
                      </a:cubicBezTo>
                      <a:cubicBezTo>
                        <a:pt x="495" y="187"/>
                        <a:pt x="478" y="198"/>
                        <a:pt x="462" y="209"/>
                      </a:cubicBezTo>
                      <a:cubicBezTo>
                        <a:pt x="415" y="241"/>
                        <a:pt x="373" y="280"/>
                        <a:pt x="333" y="319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7" name="Google Shape;937;p24"/>
                <p:cNvSpPr/>
                <p:nvPr/>
              </p:nvSpPr>
              <p:spPr>
                <a:xfrm>
                  <a:off x="2492606" y="731334"/>
                  <a:ext cx="84335" cy="92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96" extrusionOk="0">
                      <a:moveTo>
                        <a:pt x="265" y="212"/>
                      </a:moveTo>
                      <a:cubicBezTo>
                        <a:pt x="263" y="209"/>
                        <a:pt x="260" y="207"/>
                        <a:pt x="257" y="208"/>
                      </a:cubicBezTo>
                      <a:cubicBezTo>
                        <a:pt x="253" y="208"/>
                        <a:pt x="251" y="210"/>
                        <a:pt x="248" y="212"/>
                      </a:cubicBezTo>
                      <a:cubicBezTo>
                        <a:pt x="242" y="216"/>
                        <a:pt x="236" y="220"/>
                        <a:pt x="232" y="226"/>
                      </a:cubicBezTo>
                      <a:cubicBezTo>
                        <a:pt x="237" y="155"/>
                        <a:pt x="244" y="81"/>
                        <a:pt x="261" y="4"/>
                      </a:cubicBezTo>
                      <a:cubicBezTo>
                        <a:pt x="262" y="2"/>
                        <a:pt x="261" y="0"/>
                        <a:pt x="259" y="0"/>
                      </a:cubicBezTo>
                      <a:cubicBezTo>
                        <a:pt x="257" y="0"/>
                        <a:pt x="255" y="1"/>
                        <a:pt x="255" y="2"/>
                      </a:cubicBezTo>
                      <a:cubicBezTo>
                        <a:pt x="238" y="77"/>
                        <a:pt x="231" y="148"/>
                        <a:pt x="226" y="217"/>
                      </a:cubicBezTo>
                      <a:cubicBezTo>
                        <a:pt x="225" y="212"/>
                        <a:pt x="222" y="207"/>
                        <a:pt x="218" y="205"/>
                      </a:cubicBezTo>
                      <a:cubicBezTo>
                        <a:pt x="213" y="202"/>
                        <a:pt x="207" y="201"/>
                        <a:pt x="203" y="205"/>
                      </a:cubicBezTo>
                      <a:cubicBezTo>
                        <a:pt x="199" y="208"/>
                        <a:pt x="198" y="213"/>
                        <a:pt x="198" y="217"/>
                      </a:cubicBezTo>
                      <a:cubicBezTo>
                        <a:pt x="198" y="222"/>
                        <a:pt x="198" y="227"/>
                        <a:pt x="198" y="232"/>
                      </a:cubicBezTo>
                      <a:cubicBezTo>
                        <a:pt x="142" y="161"/>
                        <a:pt x="77" y="97"/>
                        <a:pt x="5" y="42"/>
                      </a:cubicBezTo>
                      <a:cubicBezTo>
                        <a:pt x="4" y="41"/>
                        <a:pt x="2" y="42"/>
                        <a:pt x="1" y="43"/>
                      </a:cubicBezTo>
                      <a:cubicBezTo>
                        <a:pt x="0" y="44"/>
                        <a:pt x="0" y="46"/>
                        <a:pt x="1" y="48"/>
                      </a:cubicBezTo>
                      <a:cubicBezTo>
                        <a:pt x="75" y="104"/>
                        <a:pt x="141" y="170"/>
                        <a:pt x="199" y="244"/>
                      </a:cubicBezTo>
                      <a:cubicBezTo>
                        <a:pt x="191" y="239"/>
                        <a:pt x="182" y="235"/>
                        <a:pt x="173" y="232"/>
                      </a:cubicBezTo>
                      <a:cubicBezTo>
                        <a:pt x="169" y="231"/>
                        <a:pt x="165" y="231"/>
                        <a:pt x="162" y="234"/>
                      </a:cubicBezTo>
                      <a:cubicBezTo>
                        <a:pt x="158" y="236"/>
                        <a:pt x="159" y="242"/>
                        <a:pt x="162" y="245"/>
                      </a:cubicBezTo>
                      <a:cubicBezTo>
                        <a:pt x="164" y="249"/>
                        <a:pt x="168" y="250"/>
                        <a:pt x="172" y="252"/>
                      </a:cubicBezTo>
                      <a:cubicBezTo>
                        <a:pt x="194" y="263"/>
                        <a:pt x="214" y="278"/>
                        <a:pt x="230" y="295"/>
                      </a:cubicBezTo>
                      <a:cubicBezTo>
                        <a:pt x="241" y="273"/>
                        <a:pt x="253" y="247"/>
                        <a:pt x="263" y="225"/>
                      </a:cubicBezTo>
                      <a:cubicBezTo>
                        <a:pt x="265" y="221"/>
                        <a:pt x="267" y="215"/>
                        <a:pt x="265" y="212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38" name="Google Shape;938;p24"/>
              <p:cNvGrpSpPr/>
              <p:nvPr/>
            </p:nvGrpSpPr>
            <p:grpSpPr>
              <a:xfrm rot="2147688">
                <a:off x="88646" y="3499646"/>
                <a:ext cx="387642" cy="251977"/>
                <a:chOff x="2458042" y="716126"/>
                <a:chExt cx="165905" cy="107839"/>
              </a:xfrm>
            </p:grpSpPr>
            <p:sp>
              <p:nvSpPr>
                <p:cNvPr id="939" name="Google Shape;939;p24"/>
                <p:cNvSpPr/>
                <p:nvPr/>
              </p:nvSpPr>
              <p:spPr>
                <a:xfrm>
                  <a:off x="2458042" y="716126"/>
                  <a:ext cx="165905" cy="100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320" extrusionOk="0">
                      <a:moveTo>
                        <a:pt x="333" y="319"/>
                      </a:moveTo>
                      <a:cubicBezTo>
                        <a:pt x="291" y="290"/>
                        <a:pt x="236" y="284"/>
                        <a:pt x="185" y="281"/>
                      </a:cubicBezTo>
                      <a:cubicBezTo>
                        <a:pt x="133" y="277"/>
                        <a:pt x="80" y="276"/>
                        <a:pt x="34" y="252"/>
                      </a:cubicBezTo>
                      <a:cubicBezTo>
                        <a:pt x="20" y="245"/>
                        <a:pt x="6" y="234"/>
                        <a:pt x="3" y="219"/>
                      </a:cubicBezTo>
                      <a:cubicBezTo>
                        <a:pt x="0" y="207"/>
                        <a:pt x="6" y="194"/>
                        <a:pt x="15" y="187"/>
                      </a:cubicBezTo>
                      <a:cubicBezTo>
                        <a:pt x="25" y="180"/>
                        <a:pt x="39" y="180"/>
                        <a:pt x="49" y="186"/>
                      </a:cubicBezTo>
                      <a:cubicBezTo>
                        <a:pt x="42" y="166"/>
                        <a:pt x="37" y="144"/>
                        <a:pt x="42" y="124"/>
                      </a:cubicBezTo>
                      <a:cubicBezTo>
                        <a:pt x="47" y="109"/>
                        <a:pt x="59" y="96"/>
                        <a:pt x="75" y="91"/>
                      </a:cubicBezTo>
                      <a:cubicBezTo>
                        <a:pt x="90" y="86"/>
                        <a:pt x="108" y="89"/>
                        <a:pt x="120" y="99"/>
                      </a:cubicBezTo>
                      <a:cubicBezTo>
                        <a:pt x="119" y="76"/>
                        <a:pt x="139" y="52"/>
                        <a:pt x="161" y="46"/>
                      </a:cubicBezTo>
                      <a:cubicBezTo>
                        <a:pt x="183" y="41"/>
                        <a:pt x="209" y="53"/>
                        <a:pt x="219" y="73"/>
                      </a:cubicBezTo>
                      <a:cubicBezTo>
                        <a:pt x="221" y="37"/>
                        <a:pt x="252" y="5"/>
                        <a:pt x="288" y="3"/>
                      </a:cubicBezTo>
                      <a:cubicBezTo>
                        <a:pt x="324" y="0"/>
                        <a:pt x="360" y="28"/>
                        <a:pt x="367" y="63"/>
                      </a:cubicBezTo>
                      <a:cubicBezTo>
                        <a:pt x="373" y="53"/>
                        <a:pt x="378" y="47"/>
                        <a:pt x="388" y="41"/>
                      </a:cubicBezTo>
                      <a:cubicBezTo>
                        <a:pt x="397" y="34"/>
                        <a:pt x="409" y="32"/>
                        <a:pt x="420" y="36"/>
                      </a:cubicBezTo>
                      <a:cubicBezTo>
                        <a:pt x="433" y="40"/>
                        <a:pt x="440" y="54"/>
                        <a:pt x="442" y="68"/>
                      </a:cubicBezTo>
                      <a:cubicBezTo>
                        <a:pt x="443" y="82"/>
                        <a:pt x="439" y="96"/>
                        <a:pt x="435" y="109"/>
                      </a:cubicBezTo>
                      <a:cubicBezTo>
                        <a:pt x="442" y="92"/>
                        <a:pt x="463" y="81"/>
                        <a:pt x="482" y="83"/>
                      </a:cubicBezTo>
                      <a:cubicBezTo>
                        <a:pt x="500" y="84"/>
                        <a:pt x="518" y="98"/>
                        <a:pt x="523" y="117"/>
                      </a:cubicBezTo>
                      <a:cubicBezTo>
                        <a:pt x="528" y="136"/>
                        <a:pt x="520" y="156"/>
                        <a:pt x="507" y="172"/>
                      </a:cubicBezTo>
                      <a:cubicBezTo>
                        <a:pt x="495" y="187"/>
                        <a:pt x="478" y="198"/>
                        <a:pt x="462" y="209"/>
                      </a:cubicBezTo>
                      <a:cubicBezTo>
                        <a:pt x="415" y="241"/>
                        <a:pt x="373" y="280"/>
                        <a:pt x="333" y="319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0" name="Google Shape;940;p24"/>
                <p:cNvSpPr/>
                <p:nvPr/>
              </p:nvSpPr>
              <p:spPr>
                <a:xfrm>
                  <a:off x="2492606" y="731334"/>
                  <a:ext cx="84335" cy="92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96" extrusionOk="0">
                      <a:moveTo>
                        <a:pt x="265" y="212"/>
                      </a:moveTo>
                      <a:cubicBezTo>
                        <a:pt x="263" y="209"/>
                        <a:pt x="260" y="207"/>
                        <a:pt x="257" y="208"/>
                      </a:cubicBezTo>
                      <a:cubicBezTo>
                        <a:pt x="253" y="208"/>
                        <a:pt x="251" y="210"/>
                        <a:pt x="248" y="212"/>
                      </a:cubicBezTo>
                      <a:cubicBezTo>
                        <a:pt x="242" y="216"/>
                        <a:pt x="236" y="220"/>
                        <a:pt x="232" y="226"/>
                      </a:cubicBezTo>
                      <a:cubicBezTo>
                        <a:pt x="237" y="155"/>
                        <a:pt x="244" y="81"/>
                        <a:pt x="261" y="4"/>
                      </a:cubicBezTo>
                      <a:cubicBezTo>
                        <a:pt x="262" y="2"/>
                        <a:pt x="261" y="0"/>
                        <a:pt x="259" y="0"/>
                      </a:cubicBezTo>
                      <a:cubicBezTo>
                        <a:pt x="257" y="0"/>
                        <a:pt x="255" y="1"/>
                        <a:pt x="255" y="2"/>
                      </a:cubicBezTo>
                      <a:cubicBezTo>
                        <a:pt x="238" y="77"/>
                        <a:pt x="231" y="148"/>
                        <a:pt x="226" y="217"/>
                      </a:cubicBezTo>
                      <a:cubicBezTo>
                        <a:pt x="225" y="212"/>
                        <a:pt x="222" y="207"/>
                        <a:pt x="218" y="205"/>
                      </a:cubicBezTo>
                      <a:cubicBezTo>
                        <a:pt x="213" y="202"/>
                        <a:pt x="207" y="201"/>
                        <a:pt x="203" y="205"/>
                      </a:cubicBezTo>
                      <a:cubicBezTo>
                        <a:pt x="199" y="208"/>
                        <a:pt x="198" y="213"/>
                        <a:pt x="198" y="217"/>
                      </a:cubicBezTo>
                      <a:cubicBezTo>
                        <a:pt x="198" y="222"/>
                        <a:pt x="198" y="227"/>
                        <a:pt x="198" y="232"/>
                      </a:cubicBezTo>
                      <a:cubicBezTo>
                        <a:pt x="142" y="161"/>
                        <a:pt x="77" y="97"/>
                        <a:pt x="5" y="42"/>
                      </a:cubicBezTo>
                      <a:cubicBezTo>
                        <a:pt x="4" y="41"/>
                        <a:pt x="2" y="42"/>
                        <a:pt x="1" y="43"/>
                      </a:cubicBezTo>
                      <a:cubicBezTo>
                        <a:pt x="0" y="44"/>
                        <a:pt x="0" y="46"/>
                        <a:pt x="1" y="48"/>
                      </a:cubicBezTo>
                      <a:cubicBezTo>
                        <a:pt x="75" y="104"/>
                        <a:pt x="141" y="170"/>
                        <a:pt x="199" y="244"/>
                      </a:cubicBezTo>
                      <a:cubicBezTo>
                        <a:pt x="191" y="239"/>
                        <a:pt x="182" y="235"/>
                        <a:pt x="173" y="232"/>
                      </a:cubicBezTo>
                      <a:cubicBezTo>
                        <a:pt x="169" y="231"/>
                        <a:pt x="165" y="231"/>
                        <a:pt x="162" y="234"/>
                      </a:cubicBezTo>
                      <a:cubicBezTo>
                        <a:pt x="158" y="236"/>
                        <a:pt x="159" y="242"/>
                        <a:pt x="162" y="245"/>
                      </a:cubicBezTo>
                      <a:cubicBezTo>
                        <a:pt x="164" y="249"/>
                        <a:pt x="168" y="250"/>
                        <a:pt x="172" y="252"/>
                      </a:cubicBezTo>
                      <a:cubicBezTo>
                        <a:pt x="194" y="263"/>
                        <a:pt x="214" y="278"/>
                        <a:pt x="230" y="295"/>
                      </a:cubicBezTo>
                      <a:cubicBezTo>
                        <a:pt x="241" y="273"/>
                        <a:pt x="253" y="247"/>
                        <a:pt x="263" y="225"/>
                      </a:cubicBezTo>
                      <a:cubicBezTo>
                        <a:pt x="265" y="221"/>
                        <a:pt x="267" y="215"/>
                        <a:pt x="265" y="212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41" name="Google Shape;941;p24"/>
              <p:cNvGrpSpPr/>
              <p:nvPr/>
            </p:nvGrpSpPr>
            <p:grpSpPr>
              <a:xfrm rot="-4745585">
                <a:off x="8585048" y="2987950"/>
                <a:ext cx="387638" cy="251974"/>
                <a:chOff x="2458042" y="716126"/>
                <a:chExt cx="165905" cy="107839"/>
              </a:xfrm>
            </p:grpSpPr>
            <p:sp>
              <p:nvSpPr>
                <p:cNvPr id="942" name="Google Shape;942;p24"/>
                <p:cNvSpPr/>
                <p:nvPr/>
              </p:nvSpPr>
              <p:spPr>
                <a:xfrm>
                  <a:off x="2458042" y="716126"/>
                  <a:ext cx="165905" cy="100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320" extrusionOk="0">
                      <a:moveTo>
                        <a:pt x="333" y="319"/>
                      </a:moveTo>
                      <a:cubicBezTo>
                        <a:pt x="291" y="290"/>
                        <a:pt x="236" y="284"/>
                        <a:pt x="185" y="281"/>
                      </a:cubicBezTo>
                      <a:cubicBezTo>
                        <a:pt x="133" y="277"/>
                        <a:pt x="80" y="276"/>
                        <a:pt x="34" y="252"/>
                      </a:cubicBezTo>
                      <a:cubicBezTo>
                        <a:pt x="20" y="245"/>
                        <a:pt x="6" y="234"/>
                        <a:pt x="3" y="219"/>
                      </a:cubicBezTo>
                      <a:cubicBezTo>
                        <a:pt x="0" y="207"/>
                        <a:pt x="6" y="194"/>
                        <a:pt x="15" y="187"/>
                      </a:cubicBezTo>
                      <a:cubicBezTo>
                        <a:pt x="25" y="180"/>
                        <a:pt x="39" y="180"/>
                        <a:pt x="49" y="186"/>
                      </a:cubicBezTo>
                      <a:cubicBezTo>
                        <a:pt x="42" y="166"/>
                        <a:pt x="37" y="144"/>
                        <a:pt x="42" y="124"/>
                      </a:cubicBezTo>
                      <a:cubicBezTo>
                        <a:pt x="47" y="109"/>
                        <a:pt x="59" y="96"/>
                        <a:pt x="75" y="91"/>
                      </a:cubicBezTo>
                      <a:cubicBezTo>
                        <a:pt x="90" y="86"/>
                        <a:pt x="108" y="89"/>
                        <a:pt x="120" y="99"/>
                      </a:cubicBezTo>
                      <a:cubicBezTo>
                        <a:pt x="119" y="76"/>
                        <a:pt x="139" y="52"/>
                        <a:pt x="161" y="46"/>
                      </a:cubicBezTo>
                      <a:cubicBezTo>
                        <a:pt x="183" y="41"/>
                        <a:pt x="209" y="53"/>
                        <a:pt x="219" y="73"/>
                      </a:cubicBezTo>
                      <a:cubicBezTo>
                        <a:pt x="221" y="37"/>
                        <a:pt x="252" y="5"/>
                        <a:pt x="288" y="3"/>
                      </a:cubicBezTo>
                      <a:cubicBezTo>
                        <a:pt x="324" y="0"/>
                        <a:pt x="360" y="28"/>
                        <a:pt x="367" y="63"/>
                      </a:cubicBezTo>
                      <a:cubicBezTo>
                        <a:pt x="373" y="53"/>
                        <a:pt x="378" y="47"/>
                        <a:pt x="388" y="41"/>
                      </a:cubicBezTo>
                      <a:cubicBezTo>
                        <a:pt x="397" y="34"/>
                        <a:pt x="409" y="32"/>
                        <a:pt x="420" y="36"/>
                      </a:cubicBezTo>
                      <a:cubicBezTo>
                        <a:pt x="433" y="40"/>
                        <a:pt x="440" y="54"/>
                        <a:pt x="442" y="68"/>
                      </a:cubicBezTo>
                      <a:cubicBezTo>
                        <a:pt x="443" y="82"/>
                        <a:pt x="439" y="96"/>
                        <a:pt x="435" y="109"/>
                      </a:cubicBezTo>
                      <a:cubicBezTo>
                        <a:pt x="442" y="92"/>
                        <a:pt x="463" y="81"/>
                        <a:pt x="482" y="83"/>
                      </a:cubicBezTo>
                      <a:cubicBezTo>
                        <a:pt x="500" y="84"/>
                        <a:pt x="518" y="98"/>
                        <a:pt x="523" y="117"/>
                      </a:cubicBezTo>
                      <a:cubicBezTo>
                        <a:pt x="528" y="136"/>
                        <a:pt x="520" y="156"/>
                        <a:pt x="507" y="172"/>
                      </a:cubicBezTo>
                      <a:cubicBezTo>
                        <a:pt x="495" y="187"/>
                        <a:pt x="478" y="198"/>
                        <a:pt x="462" y="209"/>
                      </a:cubicBezTo>
                      <a:cubicBezTo>
                        <a:pt x="415" y="241"/>
                        <a:pt x="373" y="280"/>
                        <a:pt x="333" y="319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3" name="Google Shape;943;p24"/>
                <p:cNvSpPr/>
                <p:nvPr/>
              </p:nvSpPr>
              <p:spPr>
                <a:xfrm>
                  <a:off x="2492606" y="731334"/>
                  <a:ext cx="84335" cy="92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96" extrusionOk="0">
                      <a:moveTo>
                        <a:pt x="265" y="212"/>
                      </a:moveTo>
                      <a:cubicBezTo>
                        <a:pt x="263" y="209"/>
                        <a:pt x="260" y="207"/>
                        <a:pt x="257" y="208"/>
                      </a:cubicBezTo>
                      <a:cubicBezTo>
                        <a:pt x="253" y="208"/>
                        <a:pt x="251" y="210"/>
                        <a:pt x="248" y="212"/>
                      </a:cubicBezTo>
                      <a:cubicBezTo>
                        <a:pt x="242" y="216"/>
                        <a:pt x="236" y="220"/>
                        <a:pt x="232" y="226"/>
                      </a:cubicBezTo>
                      <a:cubicBezTo>
                        <a:pt x="237" y="155"/>
                        <a:pt x="244" y="81"/>
                        <a:pt x="261" y="4"/>
                      </a:cubicBezTo>
                      <a:cubicBezTo>
                        <a:pt x="262" y="2"/>
                        <a:pt x="261" y="0"/>
                        <a:pt x="259" y="0"/>
                      </a:cubicBezTo>
                      <a:cubicBezTo>
                        <a:pt x="257" y="0"/>
                        <a:pt x="255" y="1"/>
                        <a:pt x="255" y="2"/>
                      </a:cubicBezTo>
                      <a:cubicBezTo>
                        <a:pt x="238" y="77"/>
                        <a:pt x="231" y="148"/>
                        <a:pt x="226" y="217"/>
                      </a:cubicBezTo>
                      <a:cubicBezTo>
                        <a:pt x="225" y="212"/>
                        <a:pt x="222" y="207"/>
                        <a:pt x="218" y="205"/>
                      </a:cubicBezTo>
                      <a:cubicBezTo>
                        <a:pt x="213" y="202"/>
                        <a:pt x="207" y="201"/>
                        <a:pt x="203" y="205"/>
                      </a:cubicBezTo>
                      <a:cubicBezTo>
                        <a:pt x="199" y="208"/>
                        <a:pt x="198" y="213"/>
                        <a:pt x="198" y="217"/>
                      </a:cubicBezTo>
                      <a:cubicBezTo>
                        <a:pt x="198" y="222"/>
                        <a:pt x="198" y="227"/>
                        <a:pt x="198" y="232"/>
                      </a:cubicBezTo>
                      <a:cubicBezTo>
                        <a:pt x="142" y="161"/>
                        <a:pt x="77" y="97"/>
                        <a:pt x="5" y="42"/>
                      </a:cubicBezTo>
                      <a:cubicBezTo>
                        <a:pt x="4" y="41"/>
                        <a:pt x="2" y="42"/>
                        <a:pt x="1" y="43"/>
                      </a:cubicBezTo>
                      <a:cubicBezTo>
                        <a:pt x="0" y="44"/>
                        <a:pt x="0" y="46"/>
                        <a:pt x="1" y="48"/>
                      </a:cubicBezTo>
                      <a:cubicBezTo>
                        <a:pt x="75" y="104"/>
                        <a:pt x="141" y="170"/>
                        <a:pt x="199" y="244"/>
                      </a:cubicBezTo>
                      <a:cubicBezTo>
                        <a:pt x="191" y="239"/>
                        <a:pt x="182" y="235"/>
                        <a:pt x="173" y="232"/>
                      </a:cubicBezTo>
                      <a:cubicBezTo>
                        <a:pt x="169" y="231"/>
                        <a:pt x="165" y="231"/>
                        <a:pt x="162" y="234"/>
                      </a:cubicBezTo>
                      <a:cubicBezTo>
                        <a:pt x="158" y="236"/>
                        <a:pt x="159" y="242"/>
                        <a:pt x="162" y="245"/>
                      </a:cubicBezTo>
                      <a:cubicBezTo>
                        <a:pt x="164" y="249"/>
                        <a:pt x="168" y="250"/>
                        <a:pt x="172" y="252"/>
                      </a:cubicBezTo>
                      <a:cubicBezTo>
                        <a:pt x="194" y="263"/>
                        <a:pt x="214" y="278"/>
                        <a:pt x="230" y="295"/>
                      </a:cubicBezTo>
                      <a:cubicBezTo>
                        <a:pt x="241" y="273"/>
                        <a:pt x="253" y="247"/>
                        <a:pt x="263" y="225"/>
                      </a:cubicBezTo>
                      <a:cubicBezTo>
                        <a:pt x="265" y="221"/>
                        <a:pt x="267" y="215"/>
                        <a:pt x="265" y="212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805379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oogle Shape;1039;p28"/>
          <p:cNvGrpSpPr/>
          <p:nvPr/>
        </p:nvGrpSpPr>
        <p:grpSpPr>
          <a:xfrm>
            <a:off x="-190128" y="-59266"/>
            <a:ext cx="12537774" cy="6927535"/>
            <a:chOff x="-149300" y="-44450"/>
            <a:chExt cx="9426651" cy="5195651"/>
          </a:xfrm>
        </p:grpSpPr>
        <p:sp>
          <p:nvSpPr>
            <p:cNvPr id="1040" name="Google Shape;1040;p28"/>
            <p:cNvSpPr/>
            <p:nvPr/>
          </p:nvSpPr>
          <p:spPr>
            <a:xfrm>
              <a:off x="-54050" y="4604000"/>
              <a:ext cx="9331401" cy="547201"/>
            </a:xfrm>
            <a:custGeom>
              <a:avLst/>
              <a:gdLst/>
              <a:ahLst/>
              <a:cxnLst/>
              <a:rect l="l" t="t" r="r" b="b"/>
              <a:pathLst>
                <a:path w="4487" h="743" extrusionOk="0">
                  <a:moveTo>
                    <a:pt x="4486" y="319"/>
                  </a:moveTo>
                  <a:cubicBezTo>
                    <a:pt x="4337" y="177"/>
                    <a:pt x="4123" y="120"/>
                    <a:pt x="3917" y="118"/>
                  </a:cubicBezTo>
                  <a:cubicBezTo>
                    <a:pt x="3711" y="117"/>
                    <a:pt x="3509" y="166"/>
                    <a:pt x="3308" y="211"/>
                  </a:cubicBezTo>
                  <a:cubicBezTo>
                    <a:pt x="2904" y="301"/>
                    <a:pt x="2494" y="376"/>
                    <a:pt x="2080" y="388"/>
                  </a:cubicBezTo>
                  <a:cubicBezTo>
                    <a:pt x="1666" y="401"/>
                    <a:pt x="1246" y="349"/>
                    <a:pt x="863" y="193"/>
                  </a:cubicBezTo>
                  <a:cubicBezTo>
                    <a:pt x="721" y="135"/>
                    <a:pt x="584" y="64"/>
                    <a:pt x="435" y="32"/>
                  </a:cubicBezTo>
                  <a:cubicBezTo>
                    <a:pt x="285" y="0"/>
                    <a:pt x="116" y="14"/>
                    <a:pt x="0" y="114"/>
                  </a:cubicBezTo>
                  <a:lnTo>
                    <a:pt x="0" y="742"/>
                  </a:lnTo>
                  <a:lnTo>
                    <a:pt x="4482" y="742"/>
                  </a:lnTo>
                  <a:lnTo>
                    <a:pt x="4486" y="319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28"/>
            <p:cNvSpPr/>
            <p:nvPr/>
          </p:nvSpPr>
          <p:spPr>
            <a:xfrm rot="10800000">
              <a:off x="-149300" y="-44450"/>
              <a:ext cx="9331401" cy="547201"/>
            </a:xfrm>
            <a:custGeom>
              <a:avLst/>
              <a:gdLst/>
              <a:ahLst/>
              <a:cxnLst/>
              <a:rect l="l" t="t" r="r" b="b"/>
              <a:pathLst>
                <a:path w="4487" h="743" extrusionOk="0">
                  <a:moveTo>
                    <a:pt x="4486" y="319"/>
                  </a:moveTo>
                  <a:cubicBezTo>
                    <a:pt x="4337" y="177"/>
                    <a:pt x="4123" y="120"/>
                    <a:pt x="3917" y="118"/>
                  </a:cubicBezTo>
                  <a:cubicBezTo>
                    <a:pt x="3711" y="117"/>
                    <a:pt x="3509" y="166"/>
                    <a:pt x="3308" y="211"/>
                  </a:cubicBezTo>
                  <a:cubicBezTo>
                    <a:pt x="2904" y="301"/>
                    <a:pt x="2494" y="376"/>
                    <a:pt x="2080" y="388"/>
                  </a:cubicBezTo>
                  <a:cubicBezTo>
                    <a:pt x="1666" y="401"/>
                    <a:pt x="1246" y="349"/>
                    <a:pt x="863" y="193"/>
                  </a:cubicBezTo>
                  <a:cubicBezTo>
                    <a:pt x="721" y="135"/>
                    <a:pt x="584" y="64"/>
                    <a:pt x="435" y="32"/>
                  </a:cubicBezTo>
                  <a:cubicBezTo>
                    <a:pt x="285" y="0"/>
                    <a:pt x="116" y="14"/>
                    <a:pt x="0" y="114"/>
                  </a:cubicBezTo>
                  <a:lnTo>
                    <a:pt x="0" y="742"/>
                  </a:lnTo>
                  <a:lnTo>
                    <a:pt x="4482" y="742"/>
                  </a:lnTo>
                  <a:lnTo>
                    <a:pt x="4486" y="319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854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4"/>
        </a:solidFill>
        <a:effectLst/>
      </p:bgPr>
    </p:bg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29"/>
          <p:cNvSpPr/>
          <p:nvPr/>
        </p:nvSpPr>
        <p:spPr>
          <a:xfrm>
            <a:off x="223812" y="203200"/>
            <a:ext cx="11714148" cy="6451600"/>
          </a:xfrm>
          <a:prstGeom prst="roundRect">
            <a:avLst>
              <a:gd name="adj" fmla="val 6104"/>
            </a:avLst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79">
              <a:latin typeface="Archivo"/>
              <a:ea typeface="Archivo"/>
              <a:cs typeface="Archivo"/>
              <a:sym typeface="Archivo"/>
            </a:endParaRPr>
          </a:p>
        </p:txBody>
      </p:sp>
    </p:spTree>
    <p:extLst>
      <p:ext uri="{BB962C8B-B14F-4D97-AF65-F5344CB8AC3E}">
        <p14:creationId xmlns:p14="http://schemas.microsoft.com/office/powerpoint/2010/main" val="1466135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"/>
          <p:cNvSpPr txBox="1">
            <a:spLocks noGrp="1"/>
          </p:cNvSpPr>
          <p:nvPr>
            <p:ph type="title"/>
          </p:nvPr>
        </p:nvSpPr>
        <p:spPr>
          <a:xfrm>
            <a:off x="3082954" y="1742800"/>
            <a:ext cx="599593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  <p:grpSp>
        <p:nvGrpSpPr>
          <p:cNvPr id="180" name="Google Shape;180;p8"/>
          <p:cNvGrpSpPr/>
          <p:nvPr/>
        </p:nvGrpSpPr>
        <p:grpSpPr>
          <a:xfrm flipH="1">
            <a:off x="-172306" y="5165094"/>
            <a:ext cx="12397823" cy="1859005"/>
            <a:chOff x="-129550" y="3873820"/>
            <a:chExt cx="9321428" cy="1394254"/>
          </a:xfrm>
        </p:grpSpPr>
        <p:sp>
          <p:nvSpPr>
            <p:cNvPr id="181" name="Google Shape;181;p8"/>
            <p:cNvSpPr/>
            <p:nvPr/>
          </p:nvSpPr>
          <p:spPr>
            <a:xfrm>
              <a:off x="0" y="4630600"/>
              <a:ext cx="9191878" cy="512900"/>
            </a:xfrm>
            <a:custGeom>
              <a:avLst/>
              <a:gdLst/>
              <a:ahLst/>
              <a:cxnLst/>
              <a:rect l="l" t="t" r="r" b="b"/>
              <a:pathLst>
                <a:path w="4487" h="743" extrusionOk="0">
                  <a:moveTo>
                    <a:pt x="4486" y="319"/>
                  </a:moveTo>
                  <a:cubicBezTo>
                    <a:pt x="4337" y="177"/>
                    <a:pt x="4123" y="120"/>
                    <a:pt x="3917" y="118"/>
                  </a:cubicBezTo>
                  <a:cubicBezTo>
                    <a:pt x="3711" y="117"/>
                    <a:pt x="3509" y="166"/>
                    <a:pt x="3308" y="211"/>
                  </a:cubicBezTo>
                  <a:cubicBezTo>
                    <a:pt x="2904" y="301"/>
                    <a:pt x="2494" y="376"/>
                    <a:pt x="2080" y="388"/>
                  </a:cubicBezTo>
                  <a:cubicBezTo>
                    <a:pt x="1666" y="401"/>
                    <a:pt x="1246" y="349"/>
                    <a:pt x="863" y="193"/>
                  </a:cubicBezTo>
                  <a:cubicBezTo>
                    <a:pt x="721" y="135"/>
                    <a:pt x="584" y="64"/>
                    <a:pt x="435" y="32"/>
                  </a:cubicBezTo>
                  <a:cubicBezTo>
                    <a:pt x="285" y="0"/>
                    <a:pt x="116" y="14"/>
                    <a:pt x="0" y="114"/>
                  </a:cubicBezTo>
                  <a:lnTo>
                    <a:pt x="0" y="742"/>
                  </a:lnTo>
                  <a:lnTo>
                    <a:pt x="4482" y="742"/>
                  </a:lnTo>
                  <a:lnTo>
                    <a:pt x="4486" y="319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8"/>
            <p:cNvSpPr/>
            <p:nvPr/>
          </p:nvSpPr>
          <p:spPr>
            <a:xfrm rot="-6290317">
              <a:off x="161348" y="3963302"/>
              <a:ext cx="502102" cy="676076"/>
            </a:xfrm>
            <a:custGeom>
              <a:avLst/>
              <a:gdLst/>
              <a:ahLst/>
              <a:cxnLst/>
              <a:rect l="l" t="t" r="r" b="b"/>
              <a:pathLst>
                <a:path w="1006" h="1352" extrusionOk="0">
                  <a:moveTo>
                    <a:pt x="994" y="1262"/>
                  </a:moveTo>
                  <a:cubicBezTo>
                    <a:pt x="976" y="1212"/>
                    <a:pt x="952" y="1165"/>
                    <a:pt x="923" y="1120"/>
                  </a:cubicBezTo>
                  <a:cubicBezTo>
                    <a:pt x="909" y="1098"/>
                    <a:pt x="893" y="1076"/>
                    <a:pt x="876" y="1056"/>
                  </a:cubicBezTo>
                  <a:cubicBezTo>
                    <a:pt x="863" y="1040"/>
                    <a:pt x="847" y="1024"/>
                    <a:pt x="828" y="1006"/>
                  </a:cubicBezTo>
                  <a:lnTo>
                    <a:pt x="828" y="1006"/>
                  </a:lnTo>
                  <a:cubicBezTo>
                    <a:pt x="821" y="970"/>
                    <a:pt x="807" y="931"/>
                    <a:pt x="787" y="891"/>
                  </a:cubicBezTo>
                  <a:cubicBezTo>
                    <a:pt x="745" y="808"/>
                    <a:pt x="687" y="735"/>
                    <a:pt x="622" y="670"/>
                  </a:cubicBezTo>
                  <a:lnTo>
                    <a:pt x="622" y="670"/>
                  </a:lnTo>
                  <a:cubicBezTo>
                    <a:pt x="655" y="697"/>
                    <a:pt x="689" y="722"/>
                    <a:pt x="724" y="746"/>
                  </a:cubicBezTo>
                  <a:cubicBezTo>
                    <a:pt x="756" y="769"/>
                    <a:pt x="788" y="792"/>
                    <a:pt x="820" y="815"/>
                  </a:cubicBezTo>
                  <a:cubicBezTo>
                    <a:pt x="836" y="826"/>
                    <a:pt x="853" y="842"/>
                    <a:pt x="873" y="843"/>
                  </a:cubicBezTo>
                  <a:cubicBezTo>
                    <a:pt x="890" y="845"/>
                    <a:pt x="909" y="834"/>
                    <a:pt x="907" y="815"/>
                  </a:cubicBezTo>
                  <a:cubicBezTo>
                    <a:pt x="906" y="807"/>
                    <a:pt x="902" y="800"/>
                    <a:pt x="897" y="794"/>
                  </a:cubicBezTo>
                  <a:cubicBezTo>
                    <a:pt x="890" y="785"/>
                    <a:pt x="881" y="777"/>
                    <a:pt x="871" y="770"/>
                  </a:cubicBezTo>
                  <a:cubicBezTo>
                    <a:pt x="860" y="763"/>
                    <a:pt x="849" y="757"/>
                    <a:pt x="838" y="751"/>
                  </a:cubicBezTo>
                  <a:cubicBezTo>
                    <a:pt x="814" y="737"/>
                    <a:pt x="789" y="724"/>
                    <a:pt x="764" y="712"/>
                  </a:cubicBezTo>
                  <a:cubicBezTo>
                    <a:pt x="713" y="688"/>
                    <a:pt x="660" y="669"/>
                    <a:pt x="606" y="654"/>
                  </a:cubicBezTo>
                  <a:lnTo>
                    <a:pt x="606" y="654"/>
                  </a:lnTo>
                  <a:cubicBezTo>
                    <a:pt x="566" y="614"/>
                    <a:pt x="524" y="578"/>
                    <a:pt x="482" y="542"/>
                  </a:cubicBezTo>
                  <a:cubicBezTo>
                    <a:pt x="458" y="522"/>
                    <a:pt x="434" y="503"/>
                    <a:pt x="411" y="484"/>
                  </a:cubicBezTo>
                  <a:cubicBezTo>
                    <a:pt x="362" y="444"/>
                    <a:pt x="313" y="404"/>
                    <a:pt x="266" y="361"/>
                  </a:cubicBezTo>
                  <a:lnTo>
                    <a:pt x="266" y="361"/>
                  </a:lnTo>
                  <a:cubicBezTo>
                    <a:pt x="347" y="414"/>
                    <a:pt x="432" y="452"/>
                    <a:pt x="529" y="468"/>
                  </a:cubicBezTo>
                  <a:cubicBezTo>
                    <a:pt x="543" y="470"/>
                    <a:pt x="557" y="472"/>
                    <a:pt x="570" y="469"/>
                  </a:cubicBezTo>
                  <a:cubicBezTo>
                    <a:pt x="583" y="465"/>
                    <a:pt x="595" y="455"/>
                    <a:pt x="598" y="442"/>
                  </a:cubicBezTo>
                  <a:cubicBezTo>
                    <a:pt x="601" y="425"/>
                    <a:pt x="588" y="409"/>
                    <a:pt x="572" y="403"/>
                  </a:cubicBezTo>
                  <a:cubicBezTo>
                    <a:pt x="556" y="396"/>
                    <a:pt x="539" y="397"/>
                    <a:pt x="522" y="397"/>
                  </a:cubicBezTo>
                  <a:cubicBezTo>
                    <a:pt x="473" y="398"/>
                    <a:pt x="423" y="394"/>
                    <a:pt x="375" y="384"/>
                  </a:cubicBezTo>
                  <a:cubicBezTo>
                    <a:pt x="336" y="377"/>
                    <a:pt x="292" y="368"/>
                    <a:pt x="255" y="351"/>
                  </a:cubicBezTo>
                  <a:lnTo>
                    <a:pt x="255" y="351"/>
                  </a:lnTo>
                  <a:cubicBezTo>
                    <a:pt x="213" y="313"/>
                    <a:pt x="174" y="273"/>
                    <a:pt x="138" y="231"/>
                  </a:cubicBezTo>
                  <a:cubicBezTo>
                    <a:pt x="92" y="176"/>
                    <a:pt x="55" y="118"/>
                    <a:pt x="28" y="60"/>
                  </a:cubicBezTo>
                  <a:cubicBezTo>
                    <a:pt x="26" y="54"/>
                    <a:pt x="23" y="48"/>
                    <a:pt x="20" y="42"/>
                  </a:cubicBezTo>
                  <a:cubicBezTo>
                    <a:pt x="14" y="28"/>
                    <a:pt x="9" y="14"/>
                    <a:pt x="4" y="0"/>
                  </a:cubicBezTo>
                  <a:lnTo>
                    <a:pt x="0" y="14"/>
                  </a:lnTo>
                  <a:cubicBezTo>
                    <a:pt x="22" y="75"/>
                    <a:pt x="56" y="137"/>
                    <a:pt x="100" y="197"/>
                  </a:cubicBezTo>
                  <a:lnTo>
                    <a:pt x="100" y="197"/>
                  </a:lnTo>
                  <a:cubicBezTo>
                    <a:pt x="99" y="218"/>
                    <a:pt x="101" y="246"/>
                    <a:pt x="103" y="267"/>
                  </a:cubicBezTo>
                  <a:cubicBezTo>
                    <a:pt x="106" y="294"/>
                    <a:pt x="109" y="321"/>
                    <a:pt x="114" y="348"/>
                  </a:cubicBezTo>
                  <a:cubicBezTo>
                    <a:pt x="124" y="400"/>
                    <a:pt x="139" y="452"/>
                    <a:pt x="159" y="502"/>
                  </a:cubicBezTo>
                  <a:cubicBezTo>
                    <a:pt x="164" y="514"/>
                    <a:pt x="169" y="527"/>
                    <a:pt x="179" y="537"/>
                  </a:cubicBezTo>
                  <a:cubicBezTo>
                    <a:pt x="188" y="547"/>
                    <a:pt x="202" y="553"/>
                    <a:pt x="215" y="550"/>
                  </a:cubicBezTo>
                  <a:cubicBezTo>
                    <a:pt x="236" y="544"/>
                    <a:pt x="243" y="517"/>
                    <a:pt x="243" y="496"/>
                  </a:cubicBezTo>
                  <a:cubicBezTo>
                    <a:pt x="241" y="443"/>
                    <a:pt x="216" y="395"/>
                    <a:pt x="190" y="348"/>
                  </a:cubicBezTo>
                  <a:cubicBezTo>
                    <a:pt x="175" y="320"/>
                    <a:pt x="160" y="290"/>
                    <a:pt x="141" y="260"/>
                  </a:cubicBezTo>
                  <a:cubicBezTo>
                    <a:pt x="136" y="251"/>
                    <a:pt x="127" y="235"/>
                    <a:pt x="119" y="220"/>
                  </a:cubicBezTo>
                  <a:cubicBezTo>
                    <a:pt x="123" y="226"/>
                    <a:pt x="127" y="231"/>
                    <a:pt x="131" y="236"/>
                  </a:cubicBezTo>
                  <a:cubicBezTo>
                    <a:pt x="194" y="311"/>
                    <a:pt x="267" y="376"/>
                    <a:pt x="342" y="438"/>
                  </a:cubicBezTo>
                  <a:cubicBezTo>
                    <a:pt x="348" y="453"/>
                    <a:pt x="352" y="468"/>
                    <a:pt x="356" y="485"/>
                  </a:cubicBezTo>
                  <a:cubicBezTo>
                    <a:pt x="374" y="561"/>
                    <a:pt x="372" y="643"/>
                    <a:pt x="398" y="717"/>
                  </a:cubicBezTo>
                  <a:cubicBezTo>
                    <a:pt x="403" y="732"/>
                    <a:pt x="410" y="747"/>
                    <a:pt x="422" y="758"/>
                  </a:cubicBezTo>
                  <a:cubicBezTo>
                    <a:pt x="435" y="768"/>
                    <a:pt x="454" y="771"/>
                    <a:pt x="467" y="761"/>
                  </a:cubicBezTo>
                  <a:cubicBezTo>
                    <a:pt x="474" y="755"/>
                    <a:pt x="478" y="746"/>
                    <a:pt x="479" y="737"/>
                  </a:cubicBezTo>
                  <a:cubicBezTo>
                    <a:pt x="480" y="728"/>
                    <a:pt x="479" y="719"/>
                    <a:pt x="477" y="710"/>
                  </a:cubicBezTo>
                  <a:cubicBezTo>
                    <a:pt x="473" y="686"/>
                    <a:pt x="467" y="663"/>
                    <a:pt x="460" y="640"/>
                  </a:cubicBezTo>
                  <a:cubicBezTo>
                    <a:pt x="447" y="600"/>
                    <a:pt x="430" y="561"/>
                    <a:pt x="409" y="524"/>
                  </a:cubicBezTo>
                  <a:cubicBezTo>
                    <a:pt x="399" y="506"/>
                    <a:pt x="387" y="489"/>
                    <a:pt x="375" y="472"/>
                  </a:cubicBezTo>
                  <a:cubicBezTo>
                    <a:pt x="370" y="466"/>
                    <a:pt x="366" y="461"/>
                    <a:pt x="361" y="455"/>
                  </a:cubicBezTo>
                  <a:lnTo>
                    <a:pt x="361" y="455"/>
                  </a:lnTo>
                  <a:cubicBezTo>
                    <a:pt x="376" y="467"/>
                    <a:pt x="390" y="479"/>
                    <a:pt x="405" y="491"/>
                  </a:cubicBezTo>
                  <a:cubicBezTo>
                    <a:pt x="429" y="510"/>
                    <a:pt x="453" y="530"/>
                    <a:pt x="476" y="549"/>
                  </a:cubicBezTo>
                  <a:cubicBezTo>
                    <a:pt x="500" y="569"/>
                    <a:pt x="524" y="590"/>
                    <a:pt x="547" y="611"/>
                  </a:cubicBezTo>
                  <a:lnTo>
                    <a:pt x="547" y="611"/>
                  </a:lnTo>
                  <a:cubicBezTo>
                    <a:pt x="550" y="618"/>
                    <a:pt x="557" y="634"/>
                    <a:pt x="561" y="648"/>
                  </a:cubicBezTo>
                  <a:cubicBezTo>
                    <a:pt x="575" y="698"/>
                    <a:pt x="574" y="728"/>
                    <a:pt x="575" y="766"/>
                  </a:cubicBezTo>
                  <a:cubicBezTo>
                    <a:pt x="576" y="826"/>
                    <a:pt x="571" y="886"/>
                    <a:pt x="580" y="945"/>
                  </a:cubicBezTo>
                  <a:cubicBezTo>
                    <a:pt x="582" y="960"/>
                    <a:pt x="585" y="974"/>
                    <a:pt x="593" y="986"/>
                  </a:cubicBezTo>
                  <a:cubicBezTo>
                    <a:pt x="601" y="998"/>
                    <a:pt x="616" y="1007"/>
                    <a:pt x="630" y="1005"/>
                  </a:cubicBezTo>
                  <a:cubicBezTo>
                    <a:pt x="642" y="1003"/>
                    <a:pt x="652" y="994"/>
                    <a:pt x="657" y="983"/>
                  </a:cubicBezTo>
                  <a:cubicBezTo>
                    <a:pt x="663" y="973"/>
                    <a:pt x="665" y="960"/>
                    <a:pt x="666" y="949"/>
                  </a:cubicBezTo>
                  <a:cubicBezTo>
                    <a:pt x="671" y="909"/>
                    <a:pt x="669" y="869"/>
                    <a:pt x="662" y="830"/>
                  </a:cubicBezTo>
                  <a:cubicBezTo>
                    <a:pt x="650" y="762"/>
                    <a:pt x="622" y="697"/>
                    <a:pt x="581" y="642"/>
                  </a:cubicBezTo>
                  <a:cubicBezTo>
                    <a:pt x="659" y="715"/>
                    <a:pt x="730" y="798"/>
                    <a:pt x="779" y="895"/>
                  </a:cubicBezTo>
                  <a:cubicBezTo>
                    <a:pt x="782" y="900"/>
                    <a:pt x="784" y="905"/>
                    <a:pt x="786" y="910"/>
                  </a:cubicBezTo>
                  <a:lnTo>
                    <a:pt x="786" y="910"/>
                  </a:lnTo>
                  <a:cubicBezTo>
                    <a:pt x="786" y="956"/>
                    <a:pt x="780" y="998"/>
                    <a:pt x="755" y="1038"/>
                  </a:cubicBezTo>
                  <a:cubicBezTo>
                    <a:pt x="730" y="1080"/>
                    <a:pt x="690" y="1112"/>
                    <a:pt x="644" y="1129"/>
                  </a:cubicBezTo>
                  <a:cubicBezTo>
                    <a:pt x="632" y="1133"/>
                    <a:pt x="618" y="1136"/>
                    <a:pt x="607" y="1143"/>
                  </a:cubicBezTo>
                  <a:cubicBezTo>
                    <a:pt x="595" y="1149"/>
                    <a:pt x="585" y="1161"/>
                    <a:pt x="583" y="1174"/>
                  </a:cubicBezTo>
                  <a:cubicBezTo>
                    <a:pt x="580" y="1195"/>
                    <a:pt x="601" y="1214"/>
                    <a:pt x="622" y="1217"/>
                  </a:cubicBezTo>
                  <a:cubicBezTo>
                    <a:pt x="644" y="1219"/>
                    <a:pt x="665" y="1209"/>
                    <a:pt x="682" y="1197"/>
                  </a:cubicBezTo>
                  <a:cubicBezTo>
                    <a:pt x="729" y="1166"/>
                    <a:pt x="766" y="1119"/>
                    <a:pt x="784" y="1066"/>
                  </a:cubicBezTo>
                  <a:cubicBezTo>
                    <a:pt x="799" y="1023"/>
                    <a:pt x="804" y="972"/>
                    <a:pt x="794" y="927"/>
                  </a:cubicBezTo>
                  <a:cubicBezTo>
                    <a:pt x="818" y="983"/>
                    <a:pt x="829" y="1037"/>
                    <a:pt x="827" y="1086"/>
                  </a:cubicBezTo>
                  <a:cubicBezTo>
                    <a:pt x="824" y="1153"/>
                    <a:pt x="793" y="1216"/>
                    <a:pt x="745" y="1250"/>
                  </a:cubicBezTo>
                  <a:cubicBezTo>
                    <a:pt x="679" y="1274"/>
                    <a:pt x="607" y="1259"/>
                    <a:pt x="543" y="1285"/>
                  </a:cubicBezTo>
                  <a:cubicBezTo>
                    <a:pt x="533" y="1289"/>
                    <a:pt x="523" y="1294"/>
                    <a:pt x="517" y="1303"/>
                  </a:cubicBezTo>
                  <a:cubicBezTo>
                    <a:pt x="510" y="1311"/>
                    <a:pt x="507" y="1323"/>
                    <a:pt x="511" y="1333"/>
                  </a:cubicBezTo>
                  <a:cubicBezTo>
                    <a:pt x="519" y="1350"/>
                    <a:pt x="543" y="1351"/>
                    <a:pt x="561" y="1348"/>
                  </a:cubicBezTo>
                  <a:cubicBezTo>
                    <a:pt x="598" y="1343"/>
                    <a:pt x="634" y="1330"/>
                    <a:pt x="667" y="1313"/>
                  </a:cubicBezTo>
                  <a:cubicBezTo>
                    <a:pt x="689" y="1302"/>
                    <a:pt x="724" y="1283"/>
                    <a:pt x="743" y="1262"/>
                  </a:cubicBezTo>
                  <a:cubicBezTo>
                    <a:pt x="744" y="1262"/>
                    <a:pt x="744" y="1262"/>
                    <a:pt x="744" y="1261"/>
                  </a:cubicBezTo>
                  <a:cubicBezTo>
                    <a:pt x="798" y="1226"/>
                    <a:pt x="832" y="1160"/>
                    <a:pt x="836" y="1086"/>
                  </a:cubicBezTo>
                  <a:cubicBezTo>
                    <a:pt x="836" y="1072"/>
                    <a:pt x="836" y="1058"/>
                    <a:pt x="834" y="1044"/>
                  </a:cubicBezTo>
                  <a:cubicBezTo>
                    <a:pt x="837" y="1053"/>
                    <a:pt x="840" y="1063"/>
                    <a:pt x="842" y="1069"/>
                  </a:cubicBezTo>
                  <a:cubicBezTo>
                    <a:pt x="850" y="1094"/>
                    <a:pt x="859" y="1119"/>
                    <a:pt x="867" y="1144"/>
                  </a:cubicBezTo>
                  <a:cubicBezTo>
                    <a:pt x="884" y="1193"/>
                    <a:pt x="901" y="1242"/>
                    <a:pt x="919" y="1290"/>
                  </a:cubicBezTo>
                  <a:cubicBezTo>
                    <a:pt x="924" y="1303"/>
                    <a:pt x="930" y="1317"/>
                    <a:pt x="939" y="1328"/>
                  </a:cubicBezTo>
                  <a:cubicBezTo>
                    <a:pt x="949" y="1339"/>
                    <a:pt x="964" y="1346"/>
                    <a:pt x="978" y="1342"/>
                  </a:cubicBezTo>
                  <a:cubicBezTo>
                    <a:pt x="992" y="1338"/>
                    <a:pt x="1002" y="1322"/>
                    <a:pt x="1003" y="1307"/>
                  </a:cubicBezTo>
                  <a:cubicBezTo>
                    <a:pt x="1005" y="1292"/>
                    <a:pt x="1000" y="1277"/>
                    <a:pt x="995" y="1263"/>
                  </a:cubicBezTo>
                  <a:lnTo>
                    <a:pt x="994" y="1262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8"/>
            <p:cNvSpPr/>
            <p:nvPr/>
          </p:nvSpPr>
          <p:spPr>
            <a:xfrm rot="-3213371">
              <a:off x="-35287" y="4049504"/>
              <a:ext cx="594596" cy="312710"/>
            </a:xfrm>
            <a:custGeom>
              <a:avLst/>
              <a:gdLst/>
              <a:ahLst/>
              <a:cxnLst/>
              <a:rect l="l" t="t" r="r" b="b"/>
              <a:pathLst>
                <a:path w="1192" h="625" extrusionOk="0">
                  <a:moveTo>
                    <a:pt x="1173" y="11"/>
                  </a:moveTo>
                  <a:cubicBezTo>
                    <a:pt x="948" y="32"/>
                    <a:pt x="738" y="102"/>
                    <a:pt x="551" y="229"/>
                  </a:cubicBezTo>
                  <a:cubicBezTo>
                    <a:pt x="467" y="269"/>
                    <a:pt x="385" y="316"/>
                    <a:pt x="306" y="367"/>
                  </a:cubicBezTo>
                  <a:lnTo>
                    <a:pt x="305" y="367"/>
                  </a:lnTo>
                  <a:cubicBezTo>
                    <a:pt x="417" y="268"/>
                    <a:pt x="511" y="151"/>
                    <a:pt x="582" y="20"/>
                  </a:cubicBezTo>
                  <a:cubicBezTo>
                    <a:pt x="588" y="11"/>
                    <a:pt x="579" y="0"/>
                    <a:pt x="568" y="3"/>
                  </a:cubicBezTo>
                  <a:cubicBezTo>
                    <a:pt x="466" y="34"/>
                    <a:pt x="371" y="86"/>
                    <a:pt x="302" y="166"/>
                  </a:cubicBezTo>
                  <a:cubicBezTo>
                    <a:pt x="228" y="251"/>
                    <a:pt x="173" y="360"/>
                    <a:pt x="158" y="472"/>
                  </a:cubicBezTo>
                  <a:lnTo>
                    <a:pt x="158" y="472"/>
                  </a:lnTo>
                  <a:cubicBezTo>
                    <a:pt x="103" y="514"/>
                    <a:pt x="51" y="559"/>
                    <a:pt x="1" y="606"/>
                  </a:cubicBezTo>
                  <a:lnTo>
                    <a:pt x="0" y="624"/>
                  </a:lnTo>
                  <a:cubicBezTo>
                    <a:pt x="156" y="476"/>
                    <a:pt x="334" y="351"/>
                    <a:pt x="526" y="254"/>
                  </a:cubicBezTo>
                  <a:lnTo>
                    <a:pt x="526" y="254"/>
                  </a:lnTo>
                  <a:cubicBezTo>
                    <a:pt x="762" y="260"/>
                    <a:pt x="998" y="179"/>
                    <a:pt x="1182" y="32"/>
                  </a:cubicBezTo>
                  <a:cubicBezTo>
                    <a:pt x="1191" y="25"/>
                    <a:pt x="1185" y="10"/>
                    <a:pt x="1173" y="11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-129550" y="4373750"/>
              <a:ext cx="1338400" cy="894324"/>
            </a:xfrm>
            <a:custGeom>
              <a:avLst/>
              <a:gdLst/>
              <a:ahLst/>
              <a:cxnLst/>
              <a:rect l="l" t="t" r="r" b="b"/>
              <a:pathLst>
                <a:path w="1120" h="1048" extrusionOk="0">
                  <a:moveTo>
                    <a:pt x="169" y="965"/>
                  </a:moveTo>
                  <a:cubicBezTo>
                    <a:pt x="303" y="986"/>
                    <a:pt x="434" y="1024"/>
                    <a:pt x="568" y="1029"/>
                  </a:cubicBezTo>
                  <a:cubicBezTo>
                    <a:pt x="647" y="1032"/>
                    <a:pt x="725" y="1047"/>
                    <a:pt x="804" y="1040"/>
                  </a:cubicBezTo>
                  <a:cubicBezTo>
                    <a:pt x="918" y="1030"/>
                    <a:pt x="1119" y="585"/>
                    <a:pt x="1115" y="423"/>
                  </a:cubicBezTo>
                  <a:cubicBezTo>
                    <a:pt x="1112" y="317"/>
                    <a:pt x="1095" y="212"/>
                    <a:pt x="1063" y="112"/>
                  </a:cubicBezTo>
                  <a:cubicBezTo>
                    <a:pt x="1052" y="77"/>
                    <a:pt x="1037" y="39"/>
                    <a:pt x="1008" y="23"/>
                  </a:cubicBezTo>
                  <a:cubicBezTo>
                    <a:pt x="987" y="12"/>
                    <a:pt x="963" y="13"/>
                    <a:pt x="941" y="19"/>
                  </a:cubicBezTo>
                  <a:cubicBezTo>
                    <a:pt x="856" y="42"/>
                    <a:pt x="793" y="145"/>
                    <a:pt x="803" y="244"/>
                  </a:cubicBezTo>
                  <a:cubicBezTo>
                    <a:pt x="782" y="187"/>
                    <a:pt x="780" y="119"/>
                    <a:pt x="747" y="69"/>
                  </a:cubicBezTo>
                  <a:cubicBezTo>
                    <a:pt x="745" y="66"/>
                    <a:pt x="743" y="62"/>
                    <a:pt x="741" y="59"/>
                  </a:cubicBezTo>
                  <a:cubicBezTo>
                    <a:pt x="713" y="24"/>
                    <a:pt x="671" y="4"/>
                    <a:pt x="630" y="8"/>
                  </a:cubicBezTo>
                  <a:cubicBezTo>
                    <a:pt x="571" y="13"/>
                    <a:pt x="474" y="104"/>
                    <a:pt x="494" y="182"/>
                  </a:cubicBezTo>
                  <a:cubicBezTo>
                    <a:pt x="477" y="115"/>
                    <a:pt x="448" y="35"/>
                    <a:pt x="387" y="26"/>
                  </a:cubicBezTo>
                  <a:cubicBezTo>
                    <a:pt x="353" y="21"/>
                    <a:pt x="320" y="40"/>
                    <a:pt x="299" y="70"/>
                  </a:cubicBezTo>
                  <a:cubicBezTo>
                    <a:pt x="277" y="99"/>
                    <a:pt x="265" y="137"/>
                    <a:pt x="257" y="173"/>
                  </a:cubicBezTo>
                  <a:cubicBezTo>
                    <a:pt x="249" y="134"/>
                    <a:pt x="241" y="95"/>
                    <a:pt x="222" y="61"/>
                  </a:cubicBezTo>
                  <a:cubicBezTo>
                    <a:pt x="203" y="28"/>
                    <a:pt x="171" y="1"/>
                    <a:pt x="137" y="0"/>
                  </a:cubicBezTo>
                  <a:cubicBezTo>
                    <a:pt x="99" y="0"/>
                    <a:pt x="65" y="29"/>
                    <a:pt x="46" y="67"/>
                  </a:cubicBezTo>
                  <a:cubicBezTo>
                    <a:pt x="27" y="104"/>
                    <a:pt x="21" y="149"/>
                    <a:pt x="16" y="191"/>
                  </a:cubicBezTo>
                  <a:cubicBezTo>
                    <a:pt x="7" y="260"/>
                    <a:pt x="0" y="693"/>
                    <a:pt x="10" y="762"/>
                  </a:cubicBezTo>
                  <a:cubicBezTo>
                    <a:pt x="25" y="860"/>
                    <a:pt x="78" y="951"/>
                    <a:pt x="169" y="96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444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"/>
          <p:cNvSpPr txBox="1">
            <a:spLocks noGrp="1"/>
          </p:cNvSpPr>
          <p:nvPr>
            <p:ph type="title"/>
          </p:nvPr>
        </p:nvSpPr>
        <p:spPr>
          <a:xfrm>
            <a:off x="2840356" y="1585467"/>
            <a:ext cx="6481126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9"/>
          <p:cNvSpPr txBox="1">
            <a:spLocks noGrp="1"/>
          </p:cNvSpPr>
          <p:nvPr>
            <p:ph type="subTitle" idx="1"/>
          </p:nvPr>
        </p:nvSpPr>
        <p:spPr>
          <a:xfrm>
            <a:off x="2840356" y="4204667"/>
            <a:ext cx="6481126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8" name="Google Shape;188;p9"/>
          <p:cNvGrpSpPr/>
          <p:nvPr/>
        </p:nvGrpSpPr>
        <p:grpSpPr>
          <a:xfrm>
            <a:off x="-1019738" y="5816582"/>
            <a:ext cx="13181499" cy="1227919"/>
            <a:chOff x="-766700" y="4362436"/>
            <a:chExt cx="9910642" cy="920939"/>
          </a:xfrm>
        </p:grpSpPr>
        <p:sp>
          <p:nvSpPr>
            <p:cNvPr id="189" name="Google Shape;189;p9"/>
            <p:cNvSpPr/>
            <p:nvPr/>
          </p:nvSpPr>
          <p:spPr>
            <a:xfrm>
              <a:off x="-36381" y="4635405"/>
              <a:ext cx="9180323" cy="508101"/>
            </a:xfrm>
            <a:custGeom>
              <a:avLst/>
              <a:gdLst/>
              <a:ahLst/>
              <a:cxnLst/>
              <a:rect l="l" t="t" r="r" b="b"/>
              <a:pathLst>
                <a:path w="4487" h="743" extrusionOk="0">
                  <a:moveTo>
                    <a:pt x="4486" y="319"/>
                  </a:moveTo>
                  <a:cubicBezTo>
                    <a:pt x="4337" y="177"/>
                    <a:pt x="4123" y="120"/>
                    <a:pt x="3917" y="118"/>
                  </a:cubicBezTo>
                  <a:cubicBezTo>
                    <a:pt x="3711" y="117"/>
                    <a:pt x="3509" y="166"/>
                    <a:pt x="3308" y="211"/>
                  </a:cubicBezTo>
                  <a:cubicBezTo>
                    <a:pt x="2904" y="301"/>
                    <a:pt x="2494" y="376"/>
                    <a:pt x="2080" y="388"/>
                  </a:cubicBezTo>
                  <a:cubicBezTo>
                    <a:pt x="1666" y="401"/>
                    <a:pt x="1246" y="349"/>
                    <a:pt x="863" y="193"/>
                  </a:cubicBezTo>
                  <a:cubicBezTo>
                    <a:pt x="721" y="135"/>
                    <a:pt x="584" y="64"/>
                    <a:pt x="435" y="32"/>
                  </a:cubicBezTo>
                  <a:cubicBezTo>
                    <a:pt x="285" y="0"/>
                    <a:pt x="116" y="14"/>
                    <a:pt x="0" y="114"/>
                  </a:cubicBezTo>
                  <a:lnTo>
                    <a:pt x="0" y="742"/>
                  </a:lnTo>
                  <a:lnTo>
                    <a:pt x="4482" y="742"/>
                  </a:lnTo>
                  <a:lnTo>
                    <a:pt x="4486" y="319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9"/>
            <p:cNvSpPr/>
            <p:nvPr/>
          </p:nvSpPr>
          <p:spPr>
            <a:xfrm>
              <a:off x="-766700" y="4438825"/>
              <a:ext cx="1930625" cy="844549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" name="Google Shape;191;p9"/>
            <p:cNvGrpSpPr/>
            <p:nvPr/>
          </p:nvGrpSpPr>
          <p:grpSpPr>
            <a:xfrm>
              <a:off x="68582" y="4362436"/>
              <a:ext cx="437856" cy="863878"/>
              <a:chOff x="1978298" y="373253"/>
              <a:chExt cx="255772" cy="504631"/>
            </a:xfrm>
          </p:grpSpPr>
          <p:sp>
            <p:nvSpPr>
              <p:cNvPr id="192" name="Google Shape;192;p9"/>
              <p:cNvSpPr/>
              <p:nvPr/>
            </p:nvSpPr>
            <p:spPr>
              <a:xfrm>
                <a:off x="2141438" y="472797"/>
                <a:ext cx="76040" cy="402322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284" extrusionOk="0">
                    <a:moveTo>
                      <a:pt x="243" y="1283"/>
                    </a:moveTo>
                    <a:cubicBezTo>
                      <a:pt x="243" y="1283"/>
                      <a:pt x="6" y="718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9"/>
              <p:cNvSpPr/>
              <p:nvPr/>
            </p:nvSpPr>
            <p:spPr>
              <a:xfrm>
                <a:off x="2054337" y="597226"/>
                <a:ext cx="153463" cy="280658"/>
              </a:xfrm>
              <a:custGeom>
                <a:avLst/>
                <a:gdLst/>
                <a:ahLst/>
                <a:cxnLst/>
                <a:rect l="l" t="t" r="r" b="b"/>
                <a:pathLst>
                  <a:path w="491" h="897" extrusionOk="0">
                    <a:moveTo>
                      <a:pt x="0" y="0"/>
                    </a:moveTo>
                    <a:cubicBezTo>
                      <a:pt x="0" y="0"/>
                      <a:pt x="193" y="152"/>
                      <a:pt x="490" y="89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9"/>
              <p:cNvSpPr/>
              <p:nvPr/>
            </p:nvSpPr>
            <p:spPr>
              <a:xfrm>
                <a:off x="1978298" y="528099"/>
                <a:ext cx="142402" cy="161757"/>
              </a:xfrm>
              <a:custGeom>
                <a:avLst/>
                <a:gdLst/>
                <a:ahLst/>
                <a:cxnLst/>
                <a:rect l="l" t="t" r="r" b="b"/>
                <a:pathLst>
                  <a:path w="455" h="518" extrusionOk="0">
                    <a:moveTo>
                      <a:pt x="53" y="220"/>
                    </a:moveTo>
                    <a:cubicBezTo>
                      <a:pt x="23" y="282"/>
                      <a:pt x="0" y="350"/>
                      <a:pt x="2" y="419"/>
                    </a:cubicBezTo>
                    <a:cubicBezTo>
                      <a:pt x="2" y="426"/>
                      <a:pt x="2" y="434"/>
                      <a:pt x="5" y="440"/>
                    </a:cubicBezTo>
                    <a:cubicBezTo>
                      <a:pt x="8" y="447"/>
                      <a:pt x="13" y="453"/>
                      <a:pt x="20" y="454"/>
                    </a:cubicBezTo>
                    <a:cubicBezTo>
                      <a:pt x="33" y="457"/>
                      <a:pt x="44" y="444"/>
                      <a:pt x="51" y="433"/>
                    </a:cubicBezTo>
                    <a:cubicBezTo>
                      <a:pt x="72" y="398"/>
                      <a:pt x="87" y="359"/>
                      <a:pt x="94" y="319"/>
                    </a:cubicBezTo>
                    <a:cubicBezTo>
                      <a:pt x="106" y="379"/>
                      <a:pt x="119" y="440"/>
                      <a:pt x="154" y="490"/>
                    </a:cubicBezTo>
                    <a:cubicBezTo>
                      <a:pt x="159" y="498"/>
                      <a:pt x="164" y="505"/>
                      <a:pt x="172" y="510"/>
                    </a:cubicBezTo>
                    <a:cubicBezTo>
                      <a:pt x="180" y="515"/>
                      <a:pt x="190" y="517"/>
                      <a:pt x="198" y="513"/>
                    </a:cubicBezTo>
                    <a:cubicBezTo>
                      <a:pt x="210" y="508"/>
                      <a:pt x="215" y="493"/>
                      <a:pt x="216" y="479"/>
                    </a:cubicBezTo>
                    <a:cubicBezTo>
                      <a:pt x="225" y="412"/>
                      <a:pt x="204" y="344"/>
                      <a:pt x="183" y="279"/>
                    </a:cubicBezTo>
                    <a:cubicBezTo>
                      <a:pt x="202" y="304"/>
                      <a:pt x="217" y="329"/>
                      <a:pt x="236" y="354"/>
                    </a:cubicBezTo>
                    <a:cubicBezTo>
                      <a:pt x="250" y="373"/>
                      <a:pt x="266" y="392"/>
                      <a:pt x="287" y="403"/>
                    </a:cubicBezTo>
                    <a:cubicBezTo>
                      <a:pt x="308" y="413"/>
                      <a:pt x="338" y="411"/>
                      <a:pt x="352" y="392"/>
                    </a:cubicBezTo>
                    <a:cubicBezTo>
                      <a:pt x="361" y="381"/>
                      <a:pt x="362" y="365"/>
                      <a:pt x="359" y="351"/>
                    </a:cubicBezTo>
                    <a:cubicBezTo>
                      <a:pt x="356" y="337"/>
                      <a:pt x="348" y="325"/>
                      <a:pt x="340" y="313"/>
                    </a:cubicBezTo>
                    <a:cubicBezTo>
                      <a:pt x="315" y="275"/>
                      <a:pt x="282" y="243"/>
                      <a:pt x="243" y="218"/>
                    </a:cubicBezTo>
                    <a:cubicBezTo>
                      <a:pt x="285" y="243"/>
                      <a:pt x="334" y="255"/>
                      <a:pt x="382" y="253"/>
                    </a:cubicBezTo>
                    <a:cubicBezTo>
                      <a:pt x="398" y="253"/>
                      <a:pt x="414" y="251"/>
                      <a:pt x="428" y="243"/>
                    </a:cubicBezTo>
                    <a:cubicBezTo>
                      <a:pt x="442" y="235"/>
                      <a:pt x="454" y="221"/>
                      <a:pt x="454" y="205"/>
                    </a:cubicBezTo>
                    <a:cubicBezTo>
                      <a:pt x="454" y="192"/>
                      <a:pt x="447" y="180"/>
                      <a:pt x="438" y="172"/>
                    </a:cubicBezTo>
                    <a:cubicBezTo>
                      <a:pt x="429" y="163"/>
                      <a:pt x="418" y="157"/>
                      <a:pt x="406" y="153"/>
                    </a:cubicBezTo>
                    <a:cubicBezTo>
                      <a:pt x="369" y="137"/>
                      <a:pt x="328" y="130"/>
                      <a:pt x="288" y="133"/>
                    </a:cubicBezTo>
                    <a:cubicBezTo>
                      <a:pt x="331" y="123"/>
                      <a:pt x="373" y="113"/>
                      <a:pt x="407" y="85"/>
                    </a:cubicBezTo>
                    <a:cubicBezTo>
                      <a:pt x="417" y="77"/>
                      <a:pt x="425" y="68"/>
                      <a:pt x="430" y="57"/>
                    </a:cubicBezTo>
                    <a:cubicBezTo>
                      <a:pt x="435" y="46"/>
                      <a:pt x="436" y="33"/>
                      <a:pt x="430" y="22"/>
                    </a:cubicBezTo>
                    <a:cubicBezTo>
                      <a:pt x="424" y="12"/>
                      <a:pt x="413" y="6"/>
                      <a:pt x="402" y="3"/>
                    </a:cubicBezTo>
                    <a:cubicBezTo>
                      <a:pt x="390" y="0"/>
                      <a:pt x="380" y="1"/>
                      <a:pt x="368" y="3"/>
                    </a:cubicBezTo>
                    <a:cubicBezTo>
                      <a:pt x="309" y="10"/>
                      <a:pt x="252" y="22"/>
                      <a:pt x="205" y="58"/>
                    </a:cubicBezTo>
                    <a:cubicBezTo>
                      <a:pt x="149" y="101"/>
                      <a:pt x="84" y="158"/>
                      <a:pt x="53" y="221"/>
                    </a:cubicBezTo>
                    <a:lnTo>
                      <a:pt x="53" y="22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9"/>
              <p:cNvSpPr/>
              <p:nvPr/>
            </p:nvSpPr>
            <p:spPr>
              <a:xfrm>
                <a:off x="1978298" y="528099"/>
                <a:ext cx="142402" cy="161757"/>
              </a:xfrm>
              <a:custGeom>
                <a:avLst/>
                <a:gdLst/>
                <a:ahLst/>
                <a:cxnLst/>
                <a:rect l="l" t="t" r="r" b="b"/>
                <a:pathLst>
                  <a:path w="455" h="518" extrusionOk="0">
                    <a:moveTo>
                      <a:pt x="53" y="220"/>
                    </a:moveTo>
                    <a:cubicBezTo>
                      <a:pt x="23" y="282"/>
                      <a:pt x="0" y="350"/>
                      <a:pt x="2" y="419"/>
                    </a:cubicBezTo>
                    <a:cubicBezTo>
                      <a:pt x="2" y="426"/>
                      <a:pt x="2" y="434"/>
                      <a:pt x="5" y="440"/>
                    </a:cubicBezTo>
                    <a:cubicBezTo>
                      <a:pt x="8" y="447"/>
                      <a:pt x="13" y="453"/>
                      <a:pt x="20" y="454"/>
                    </a:cubicBezTo>
                    <a:cubicBezTo>
                      <a:pt x="33" y="457"/>
                      <a:pt x="44" y="444"/>
                      <a:pt x="51" y="433"/>
                    </a:cubicBezTo>
                    <a:cubicBezTo>
                      <a:pt x="72" y="398"/>
                      <a:pt x="87" y="359"/>
                      <a:pt x="94" y="319"/>
                    </a:cubicBezTo>
                    <a:cubicBezTo>
                      <a:pt x="106" y="379"/>
                      <a:pt x="119" y="440"/>
                      <a:pt x="154" y="490"/>
                    </a:cubicBezTo>
                    <a:cubicBezTo>
                      <a:pt x="159" y="498"/>
                      <a:pt x="164" y="505"/>
                      <a:pt x="172" y="510"/>
                    </a:cubicBezTo>
                    <a:cubicBezTo>
                      <a:pt x="180" y="515"/>
                      <a:pt x="190" y="517"/>
                      <a:pt x="198" y="513"/>
                    </a:cubicBezTo>
                    <a:cubicBezTo>
                      <a:pt x="210" y="508"/>
                      <a:pt x="215" y="493"/>
                      <a:pt x="216" y="479"/>
                    </a:cubicBezTo>
                    <a:cubicBezTo>
                      <a:pt x="225" y="412"/>
                      <a:pt x="204" y="344"/>
                      <a:pt x="183" y="279"/>
                    </a:cubicBezTo>
                    <a:cubicBezTo>
                      <a:pt x="202" y="304"/>
                      <a:pt x="217" y="329"/>
                      <a:pt x="236" y="354"/>
                    </a:cubicBezTo>
                    <a:cubicBezTo>
                      <a:pt x="250" y="373"/>
                      <a:pt x="266" y="392"/>
                      <a:pt x="287" y="403"/>
                    </a:cubicBezTo>
                    <a:cubicBezTo>
                      <a:pt x="308" y="413"/>
                      <a:pt x="338" y="411"/>
                      <a:pt x="352" y="392"/>
                    </a:cubicBezTo>
                    <a:cubicBezTo>
                      <a:pt x="361" y="381"/>
                      <a:pt x="362" y="365"/>
                      <a:pt x="359" y="351"/>
                    </a:cubicBezTo>
                    <a:cubicBezTo>
                      <a:pt x="356" y="337"/>
                      <a:pt x="348" y="325"/>
                      <a:pt x="340" y="313"/>
                    </a:cubicBezTo>
                    <a:cubicBezTo>
                      <a:pt x="315" y="275"/>
                      <a:pt x="282" y="243"/>
                      <a:pt x="243" y="218"/>
                    </a:cubicBezTo>
                    <a:cubicBezTo>
                      <a:pt x="285" y="243"/>
                      <a:pt x="334" y="255"/>
                      <a:pt x="382" y="253"/>
                    </a:cubicBezTo>
                    <a:cubicBezTo>
                      <a:pt x="398" y="253"/>
                      <a:pt x="414" y="251"/>
                      <a:pt x="428" y="243"/>
                    </a:cubicBezTo>
                    <a:cubicBezTo>
                      <a:pt x="442" y="235"/>
                      <a:pt x="454" y="221"/>
                      <a:pt x="454" y="205"/>
                    </a:cubicBezTo>
                    <a:cubicBezTo>
                      <a:pt x="454" y="192"/>
                      <a:pt x="447" y="180"/>
                      <a:pt x="438" y="172"/>
                    </a:cubicBezTo>
                    <a:cubicBezTo>
                      <a:pt x="429" y="163"/>
                      <a:pt x="418" y="157"/>
                      <a:pt x="406" y="153"/>
                    </a:cubicBezTo>
                    <a:cubicBezTo>
                      <a:pt x="369" y="137"/>
                      <a:pt x="328" y="130"/>
                      <a:pt x="288" y="133"/>
                    </a:cubicBezTo>
                    <a:cubicBezTo>
                      <a:pt x="331" y="123"/>
                      <a:pt x="373" y="113"/>
                      <a:pt x="407" y="85"/>
                    </a:cubicBezTo>
                    <a:cubicBezTo>
                      <a:pt x="417" y="77"/>
                      <a:pt x="425" y="68"/>
                      <a:pt x="430" y="57"/>
                    </a:cubicBezTo>
                    <a:cubicBezTo>
                      <a:pt x="435" y="46"/>
                      <a:pt x="436" y="33"/>
                      <a:pt x="430" y="22"/>
                    </a:cubicBezTo>
                    <a:cubicBezTo>
                      <a:pt x="424" y="12"/>
                      <a:pt x="413" y="6"/>
                      <a:pt x="402" y="3"/>
                    </a:cubicBezTo>
                    <a:cubicBezTo>
                      <a:pt x="390" y="0"/>
                      <a:pt x="380" y="1"/>
                      <a:pt x="368" y="3"/>
                    </a:cubicBezTo>
                    <a:cubicBezTo>
                      <a:pt x="309" y="10"/>
                      <a:pt x="252" y="22"/>
                      <a:pt x="205" y="58"/>
                    </a:cubicBezTo>
                    <a:cubicBezTo>
                      <a:pt x="149" y="101"/>
                      <a:pt x="84" y="158"/>
                      <a:pt x="53" y="221"/>
                    </a:cubicBezTo>
                    <a:lnTo>
                      <a:pt x="53" y="22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9"/>
              <p:cNvSpPr/>
              <p:nvPr/>
            </p:nvSpPr>
            <p:spPr>
              <a:xfrm>
                <a:off x="1993505" y="544689"/>
                <a:ext cx="53919" cy="5530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177" extrusionOk="0">
                    <a:moveTo>
                      <a:pt x="91" y="19"/>
                    </a:moveTo>
                    <a:cubicBezTo>
                      <a:pt x="36" y="46"/>
                      <a:pt x="0" y="107"/>
                      <a:pt x="2" y="168"/>
                    </a:cubicBezTo>
                    <a:cubicBezTo>
                      <a:pt x="2" y="173"/>
                      <a:pt x="7" y="176"/>
                      <a:pt x="11" y="175"/>
                    </a:cubicBezTo>
                    <a:cubicBezTo>
                      <a:pt x="51" y="166"/>
                      <a:pt x="88" y="149"/>
                      <a:pt x="116" y="119"/>
                    </a:cubicBezTo>
                    <a:cubicBezTo>
                      <a:pt x="144" y="89"/>
                      <a:pt x="162" y="50"/>
                      <a:pt x="169" y="10"/>
                    </a:cubicBezTo>
                    <a:cubicBezTo>
                      <a:pt x="170" y="6"/>
                      <a:pt x="166" y="1"/>
                      <a:pt x="162" y="1"/>
                    </a:cubicBezTo>
                    <a:cubicBezTo>
                      <a:pt x="138" y="0"/>
                      <a:pt x="112" y="9"/>
                      <a:pt x="91" y="20"/>
                    </a:cubicBezTo>
                    <a:lnTo>
                      <a:pt x="91" y="19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9"/>
              <p:cNvSpPr/>
              <p:nvPr/>
            </p:nvSpPr>
            <p:spPr>
              <a:xfrm>
                <a:off x="2021156" y="373253"/>
                <a:ext cx="212913" cy="188028"/>
              </a:xfrm>
              <a:custGeom>
                <a:avLst/>
                <a:gdLst/>
                <a:ahLst/>
                <a:cxnLst/>
                <a:rect l="l" t="t" r="r" b="b"/>
                <a:pathLst>
                  <a:path w="680" h="599" extrusionOk="0">
                    <a:moveTo>
                      <a:pt x="650" y="277"/>
                    </a:moveTo>
                    <a:cubicBezTo>
                      <a:pt x="659" y="270"/>
                      <a:pt x="667" y="262"/>
                      <a:pt x="672" y="252"/>
                    </a:cubicBezTo>
                    <a:cubicBezTo>
                      <a:pt x="677" y="242"/>
                      <a:pt x="679" y="230"/>
                      <a:pt x="677" y="219"/>
                    </a:cubicBezTo>
                    <a:cubicBezTo>
                      <a:pt x="674" y="207"/>
                      <a:pt x="666" y="195"/>
                      <a:pt x="655" y="188"/>
                    </a:cubicBezTo>
                    <a:cubicBezTo>
                      <a:pt x="644" y="180"/>
                      <a:pt x="631" y="177"/>
                      <a:pt x="618" y="175"/>
                    </a:cubicBezTo>
                    <a:cubicBezTo>
                      <a:pt x="582" y="168"/>
                      <a:pt x="545" y="174"/>
                      <a:pt x="510" y="185"/>
                    </a:cubicBezTo>
                    <a:cubicBezTo>
                      <a:pt x="505" y="186"/>
                      <a:pt x="501" y="188"/>
                      <a:pt x="496" y="190"/>
                    </a:cubicBezTo>
                    <a:cubicBezTo>
                      <a:pt x="511" y="175"/>
                      <a:pt x="525" y="160"/>
                      <a:pt x="539" y="143"/>
                    </a:cubicBezTo>
                    <a:cubicBezTo>
                      <a:pt x="552" y="128"/>
                      <a:pt x="565" y="111"/>
                      <a:pt x="572" y="93"/>
                    </a:cubicBezTo>
                    <a:cubicBezTo>
                      <a:pt x="579" y="74"/>
                      <a:pt x="580" y="53"/>
                      <a:pt x="571" y="35"/>
                    </a:cubicBezTo>
                    <a:cubicBezTo>
                      <a:pt x="557" y="10"/>
                      <a:pt x="525" y="0"/>
                      <a:pt x="497" y="6"/>
                    </a:cubicBezTo>
                    <a:cubicBezTo>
                      <a:pt x="469" y="13"/>
                      <a:pt x="447" y="33"/>
                      <a:pt x="431" y="57"/>
                    </a:cubicBezTo>
                    <a:cubicBezTo>
                      <a:pt x="415" y="80"/>
                      <a:pt x="396" y="132"/>
                      <a:pt x="393" y="161"/>
                    </a:cubicBezTo>
                    <a:cubicBezTo>
                      <a:pt x="387" y="136"/>
                      <a:pt x="374" y="93"/>
                      <a:pt x="364" y="74"/>
                    </a:cubicBezTo>
                    <a:cubicBezTo>
                      <a:pt x="354" y="55"/>
                      <a:pt x="339" y="39"/>
                      <a:pt x="321" y="28"/>
                    </a:cubicBezTo>
                    <a:cubicBezTo>
                      <a:pt x="302" y="17"/>
                      <a:pt x="278" y="14"/>
                      <a:pt x="260" y="26"/>
                    </a:cubicBezTo>
                    <a:cubicBezTo>
                      <a:pt x="245" y="36"/>
                      <a:pt x="238" y="54"/>
                      <a:pt x="233" y="72"/>
                    </a:cubicBezTo>
                    <a:cubicBezTo>
                      <a:pt x="229" y="92"/>
                      <a:pt x="227" y="114"/>
                      <a:pt x="229" y="135"/>
                    </a:cubicBezTo>
                    <a:cubicBezTo>
                      <a:pt x="232" y="165"/>
                      <a:pt x="241" y="194"/>
                      <a:pt x="256" y="221"/>
                    </a:cubicBezTo>
                    <a:cubicBezTo>
                      <a:pt x="232" y="213"/>
                      <a:pt x="206" y="207"/>
                      <a:pt x="180" y="205"/>
                    </a:cubicBezTo>
                    <a:cubicBezTo>
                      <a:pt x="138" y="202"/>
                      <a:pt x="95" y="208"/>
                      <a:pt x="56" y="225"/>
                    </a:cubicBezTo>
                    <a:cubicBezTo>
                      <a:pt x="40" y="232"/>
                      <a:pt x="24" y="241"/>
                      <a:pt x="13" y="256"/>
                    </a:cubicBezTo>
                    <a:cubicBezTo>
                      <a:pt x="3" y="270"/>
                      <a:pt x="0" y="291"/>
                      <a:pt x="9" y="306"/>
                    </a:cubicBezTo>
                    <a:cubicBezTo>
                      <a:pt x="14" y="314"/>
                      <a:pt x="24" y="320"/>
                      <a:pt x="33" y="323"/>
                    </a:cubicBezTo>
                    <a:cubicBezTo>
                      <a:pt x="43" y="327"/>
                      <a:pt x="53" y="328"/>
                      <a:pt x="63" y="328"/>
                    </a:cubicBezTo>
                    <a:cubicBezTo>
                      <a:pt x="123" y="330"/>
                      <a:pt x="181" y="313"/>
                      <a:pt x="238" y="296"/>
                    </a:cubicBezTo>
                    <a:cubicBezTo>
                      <a:pt x="207" y="311"/>
                      <a:pt x="175" y="328"/>
                      <a:pt x="146" y="348"/>
                    </a:cubicBezTo>
                    <a:cubicBezTo>
                      <a:pt x="118" y="369"/>
                      <a:pt x="93" y="395"/>
                      <a:pt x="79" y="426"/>
                    </a:cubicBezTo>
                    <a:cubicBezTo>
                      <a:pt x="73" y="440"/>
                      <a:pt x="69" y="455"/>
                      <a:pt x="71" y="470"/>
                    </a:cubicBezTo>
                    <a:cubicBezTo>
                      <a:pt x="74" y="485"/>
                      <a:pt x="85" y="499"/>
                      <a:pt x="99" y="502"/>
                    </a:cubicBezTo>
                    <a:cubicBezTo>
                      <a:pt x="111" y="505"/>
                      <a:pt x="123" y="500"/>
                      <a:pt x="133" y="495"/>
                    </a:cubicBezTo>
                    <a:cubicBezTo>
                      <a:pt x="188" y="470"/>
                      <a:pt x="232" y="427"/>
                      <a:pt x="275" y="384"/>
                    </a:cubicBezTo>
                    <a:cubicBezTo>
                      <a:pt x="250" y="432"/>
                      <a:pt x="240" y="488"/>
                      <a:pt x="247" y="541"/>
                    </a:cubicBezTo>
                    <a:cubicBezTo>
                      <a:pt x="249" y="552"/>
                      <a:pt x="251" y="564"/>
                      <a:pt x="256" y="573"/>
                    </a:cubicBezTo>
                    <a:cubicBezTo>
                      <a:pt x="261" y="583"/>
                      <a:pt x="270" y="592"/>
                      <a:pt x="281" y="595"/>
                    </a:cubicBezTo>
                    <a:cubicBezTo>
                      <a:pt x="291" y="598"/>
                      <a:pt x="303" y="595"/>
                      <a:pt x="312" y="589"/>
                    </a:cubicBezTo>
                    <a:cubicBezTo>
                      <a:pt x="336" y="577"/>
                      <a:pt x="349" y="551"/>
                      <a:pt x="356" y="525"/>
                    </a:cubicBezTo>
                    <a:cubicBezTo>
                      <a:pt x="367" y="485"/>
                      <a:pt x="366" y="443"/>
                      <a:pt x="366" y="402"/>
                    </a:cubicBezTo>
                    <a:cubicBezTo>
                      <a:pt x="373" y="431"/>
                      <a:pt x="381" y="458"/>
                      <a:pt x="393" y="486"/>
                    </a:cubicBezTo>
                    <a:cubicBezTo>
                      <a:pt x="404" y="514"/>
                      <a:pt x="420" y="540"/>
                      <a:pt x="442" y="560"/>
                    </a:cubicBezTo>
                    <a:cubicBezTo>
                      <a:pt x="450" y="567"/>
                      <a:pt x="458" y="574"/>
                      <a:pt x="469" y="578"/>
                    </a:cubicBezTo>
                    <a:cubicBezTo>
                      <a:pt x="479" y="581"/>
                      <a:pt x="492" y="581"/>
                      <a:pt x="501" y="576"/>
                    </a:cubicBezTo>
                    <a:cubicBezTo>
                      <a:pt x="512" y="571"/>
                      <a:pt x="519" y="560"/>
                      <a:pt x="522" y="549"/>
                    </a:cubicBezTo>
                    <a:cubicBezTo>
                      <a:pt x="524" y="537"/>
                      <a:pt x="524" y="525"/>
                      <a:pt x="522" y="514"/>
                    </a:cubicBezTo>
                    <a:cubicBezTo>
                      <a:pt x="514" y="462"/>
                      <a:pt x="486" y="416"/>
                      <a:pt x="457" y="372"/>
                    </a:cubicBezTo>
                    <a:cubicBezTo>
                      <a:pt x="475" y="396"/>
                      <a:pt x="494" y="418"/>
                      <a:pt x="518" y="436"/>
                    </a:cubicBezTo>
                    <a:cubicBezTo>
                      <a:pt x="541" y="455"/>
                      <a:pt x="569" y="469"/>
                      <a:pt x="598" y="473"/>
                    </a:cubicBezTo>
                    <a:cubicBezTo>
                      <a:pt x="614" y="474"/>
                      <a:pt x="630" y="474"/>
                      <a:pt x="643" y="465"/>
                    </a:cubicBezTo>
                    <a:cubicBezTo>
                      <a:pt x="659" y="454"/>
                      <a:pt x="665" y="434"/>
                      <a:pt x="663" y="415"/>
                    </a:cubicBezTo>
                    <a:cubicBezTo>
                      <a:pt x="660" y="397"/>
                      <a:pt x="649" y="380"/>
                      <a:pt x="635" y="368"/>
                    </a:cubicBezTo>
                    <a:cubicBezTo>
                      <a:pt x="618" y="352"/>
                      <a:pt x="597" y="341"/>
                      <a:pt x="575" y="334"/>
                    </a:cubicBezTo>
                    <a:cubicBezTo>
                      <a:pt x="553" y="327"/>
                      <a:pt x="530" y="323"/>
                      <a:pt x="507" y="319"/>
                    </a:cubicBezTo>
                    <a:cubicBezTo>
                      <a:pt x="532" y="317"/>
                      <a:pt x="557" y="316"/>
                      <a:pt x="582" y="310"/>
                    </a:cubicBezTo>
                    <a:cubicBezTo>
                      <a:pt x="607" y="304"/>
                      <a:pt x="631" y="294"/>
                      <a:pt x="650" y="278"/>
                    </a:cubicBezTo>
                    <a:lnTo>
                      <a:pt x="650" y="27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9"/>
              <p:cNvSpPr/>
              <p:nvPr/>
            </p:nvSpPr>
            <p:spPr>
              <a:xfrm>
                <a:off x="2102727" y="432703"/>
                <a:ext cx="74658" cy="58067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4" extrusionOk="0">
                    <a:moveTo>
                      <a:pt x="225" y="56"/>
                    </a:moveTo>
                    <a:cubicBezTo>
                      <a:pt x="238" y="96"/>
                      <a:pt x="202" y="144"/>
                      <a:pt x="143" y="164"/>
                    </a:cubicBezTo>
                    <a:cubicBezTo>
                      <a:pt x="85" y="183"/>
                      <a:pt x="26" y="167"/>
                      <a:pt x="13" y="127"/>
                    </a:cubicBezTo>
                    <a:cubicBezTo>
                      <a:pt x="0" y="87"/>
                      <a:pt x="36" y="39"/>
                      <a:pt x="95" y="20"/>
                    </a:cubicBezTo>
                    <a:cubicBezTo>
                      <a:pt x="153" y="0"/>
                      <a:pt x="212" y="17"/>
                      <a:pt x="225" y="5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9"/>
              <p:cNvSpPr/>
              <p:nvPr/>
            </p:nvSpPr>
            <p:spPr>
              <a:xfrm>
                <a:off x="2012861" y="398139"/>
                <a:ext cx="200469" cy="23918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762" extrusionOk="0">
                    <a:moveTo>
                      <a:pt x="250" y="600"/>
                    </a:moveTo>
                    <a:lnTo>
                      <a:pt x="126" y="564"/>
                    </a:lnTo>
                    <a:cubicBezTo>
                      <a:pt x="124" y="563"/>
                      <a:pt x="121" y="565"/>
                      <a:pt x="121" y="567"/>
                    </a:cubicBezTo>
                    <a:cubicBezTo>
                      <a:pt x="120" y="569"/>
                      <a:pt x="121" y="572"/>
                      <a:pt x="124" y="573"/>
                    </a:cubicBezTo>
                    <a:lnTo>
                      <a:pt x="247" y="609"/>
                    </a:lnTo>
                    <a:cubicBezTo>
                      <a:pt x="247" y="609"/>
                      <a:pt x="248" y="609"/>
                      <a:pt x="249" y="609"/>
                    </a:cubicBezTo>
                    <a:cubicBezTo>
                      <a:pt x="251" y="609"/>
                      <a:pt x="252" y="607"/>
                      <a:pt x="253" y="606"/>
                    </a:cubicBezTo>
                    <a:cubicBezTo>
                      <a:pt x="254" y="603"/>
                      <a:pt x="252" y="601"/>
                      <a:pt x="250" y="600"/>
                    </a:cubicBezTo>
                    <a:close/>
                    <a:moveTo>
                      <a:pt x="78" y="620"/>
                    </a:moveTo>
                    <a:cubicBezTo>
                      <a:pt x="76" y="618"/>
                      <a:pt x="74" y="617"/>
                      <a:pt x="72" y="619"/>
                    </a:cubicBezTo>
                    <a:cubicBezTo>
                      <a:pt x="70" y="620"/>
                      <a:pt x="69" y="623"/>
                      <a:pt x="71" y="625"/>
                    </a:cubicBezTo>
                    <a:lnTo>
                      <a:pt x="137" y="722"/>
                    </a:lnTo>
                    <a:cubicBezTo>
                      <a:pt x="138" y="723"/>
                      <a:pt x="139" y="724"/>
                      <a:pt x="141" y="724"/>
                    </a:cubicBezTo>
                    <a:cubicBezTo>
                      <a:pt x="142" y="724"/>
                      <a:pt x="142" y="724"/>
                      <a:pt x="143" y="723"/>
                    </a:cubicBezTo>
                    <a:cubicBezTo>
                      <a:pt x="145" y="722"/>
                      <a:pt x="146" y="719"/>
                      <a:pt x="145" y="717"/>
                    </a:cubicBezTo>
                    <a:lnTo>
                      <a:pt x="78" y="620"/>
                    </a:lnTo>
                    <a:close/>
                    <a:moveTo>
                      <a:pt x="274" y="264"/>
                    </a:moveTo>
                    <a:lnTo>
                      <a:pt x="169" y="341"/>
                    </a:lnTo>
                    <a:cubicBezTo>
                      <a:pt x="167" y="343"/>
                      <a:pt x="166" y="346"/>
                      <a:pt x="168" y="348"/>
                    </a:cubicBezTo>
                    <a:cubicBezTo>
                      <a:pt x="169" y="349"/>
                      <a:pt x="170" y="350"/>
                      <a:pt x="171" y="350"/>
                    </a:cubicBezTo>
                    <a:cubicBezTo>
                      <a:pt x="172" y="350"/>
                      <a:pt x="173" y="349"/>
                      <a:pt x="174" y="349"/>
                    </a:cubicBezTo>
                    <a:lnTo>
                      <a:pt x="279" y="271"/>
                    </a:lnTo>
                    <a:cubicBezTo>
                      <a:pt x="281" y="270"/>
                      <a:pt x="282" y="267"/>
                      <a:pt x="280" y="265"/>
                    </a:cubicBezTo>
                    <a:cubicBezTo>
                      <a:pt x="279" y="263"/>
                      <a:pt x="276" y="263"/>
                      <a:pt x="274" y="264"/>
                    </a:cubicBezTo>
                    <a:close/>
                    <a:moveTo>
                      <a:pt x="4" y="652"/>
                    </a:moveTo>
                    <a:cubicBezTo>
                      <a:pt x="2" y="653"/>
                      <a:pt x="0" y="655"/>
                      <a:pt x="1" y="658"/>
                    </a:cubicBezTo>
                    <a:lnTo>
                      <a:pt x="27" y="757"/>
                    </a:lnTo>
                    <a:cubicBezTo>
                      <a:pt x="27" y="760"/>
                      <a:pt x="29" y="761"/>
                      <a:pt x="31" y="761"/>
                    </a:cubicBezTo>
                    <a:cubicBezTo>
                      <a:pt x="32" y="761"/>
                      <a:pt x="32" y="761"/>
                      <a:pt x="32" y="761"/>
                    </a:cubicBezTo>
                    <a:cubicBezTo>
                      <a:pt x="35" y="760"/>
                      <a:pt x="36" y="758"/>
                      <a:pt x="36" y="755"/>
                    </a:cubicBezTo>
                    <a:lnTo>
                      <a:pt x="10" y="656"/>
                    </a:lnTo>
                    <a:cubicBezTo>
                      <a:pt x="9" y="653"/>
                      <a:pt x="7" y="652"/>
                      <a:pt x="4" y="653"/>
                    </a:cubicBezTo>
                    <a:lnTo>
                      <a:pt x="4" y="652"/>
                    </a:lnTo>
                    <a:close/>
                    <a:moveTo>
                      <a:pt x="138" y="195"/>
                    </a:moveTo>
                    <a:lnTo>
                      <a:pt x="139" y="195"/>
                    </a:lnTo>
                    <a:lnTo>
                      <a:pt x="259" y="184"/>
                    </a:lnTo>
                    <a:cubicBezTo>
                      <a:pt x="261" y="184"/>
                      <a:pt x="263" y="181"/>
                      <a:pt x="263" y="179"/>
                    </a:cubicBezTo>
                    <a:cubicBezTo>
                      <a:pt x="263" y="176"/>
                      <a:pt x="260" y="175"/>
                      <a:pt x="258" y="175"/>
                    </a:cubicBezTo>
                    <a:lnTo>
                      <a:pt x="138" y="186"/>
                    </a:lnTo>
                    <a:cubicBezTo>
                      <a:pt x="135" y="186"/>
                      <a:pt x="134" y="188"/>
                      <a:pt x="134" y="190"/>
                    </a:cubicBezTo>
                    <a:cubicBezTo>
                      <a:pt x="134" y="193"/>
                      <a:pt x="136" y="195"/>
                      <a:pt x="138" y="195"/>
                    </a:cubicBezTo>
                    <a:close/>
                    <a:moveTo>
                      <a:pt x="168" y="494"/>
                    </a:moveTo>
                    <a:lnTo>
                      <a:pt x="169" y="494"/>
                    </a:lnTo>
                    <a:lnTo>
                      <a:pt x="235" y="472"/>
                    </a:lnTo>
                    <a:cubicBezTo>
                      <a:pt x="237" y="471"/>
                      <a:pt x="238" y="469"/>
                      <a:pt x="238" y="467"/>
                    </a:cubicBezTo>
                    <a:cubicBezTo>
                      <a:pt x="237" y="464"/>
                      <a:pt x="234" y="463"/>
                      <a:pt x="232" y="464"/>
                    </a:cubicBezTo>
                    <a:lnTo>
                      <a:pt x="167" y="486"/>
                    </a:lnTo>
                    <a:cubicBezTo>
                      <a:pt x="164" y="486"/>
                      <a:pt x="163" y="489"/>
                      <a:pt x="164" y="491"/>
                    </a:cubicBezTo>
                    <a:cubicBezTo>
                      <a:pt x="164" y="493"/>
                      <a:pt x="166" y="494"/>
                      <a:pt x="168" y="494"/>
                    </a:cubicBezTo>
                    <a:close/>
                    <a:moveTo>
                      <a:pt x="531" y="270"/>
                    </a:moveTo>
                    <a:cubicBezTo>
                      <a:pt x="529" y="268"/>
                      <a:pt x="526" y="269"/>
                      <a:pt x="524" y="271"/>
                    </a:cubicBezTo>
                    <a:cubicBezTo>
                      <a:pt x="523" y="273"/>
                      <a:pt x="524" y="276"/>
                      <a:pt x="526" y="277"/>
                    </a:cubicBezTo>
                    <a:lnTo>
                      <a:pt x="619" y="342"/>
                    </a:lnTo>
                    <a:cubicBezTo>
                      <a:pt x="619" y="342"/>
                      <a:pt x="620" y="343"/>
                      <a:pt x="621" y="343"/>
                    </a:cubicBezTo>
                    <a:cubicBezTo>
                      <a:pt x="623" y="343"/>
                      <a:pt x="624" y="342"/>
                      <a:pt x="625" y="341"/>
                    </a:cubicBezTo>
                    <a:cubicBezTo>
                      <a:pt x="627" y="339"/>
                      <a:pt x="626" y="336"/>
                      <a:pt x="624" y="335"/>
                    </a:cubicBezTo>
                    <a:lnTo>
                      <a:pt x="531" y="270"/>
                    </a:lnTo>
                    <a:close/>
                    <a:moveTo>
                      <a:pt x="632" y="154"/>
                    </a:moveTo>
                    <a:lnTo>
                      <a:pt x="538" y="172"/>
                    </a:lnTo>
                    <a:cubicBezTo>
                      <a:pt x="536" y="172"/>
                      <a:pt x="534" y="174"/>
                      <a:pt x="535" y="177"/>
                    </a:cubicBezTo>
                    <a:cubicBezTo>
                      <a:pt x="535" y="179"/>
                      <a:pt x="537" y="181"/>
                      <a:pt x="539" y="181"/>
                    </a:cubicBezTo>
                    <a:cubicBezTo>
                      <a:pt x="540" y="181"/>
                      <a:pt x="540" y="181"/>
                      <a:pt x="540" y="181"/>
                    </a:cubicBezTo>
                    <a:lnTo>
                      <a:pt x="634" y="163"/>
                    </a:lnTo>
                    <a:cubicBezTo>
                      <a:pt x="637" y="163"/>
                      <a:pt x="638" y="161"/>
                      <a:pt x="638" y="158"/>
                    </a:cubicBezTo>
                    <a:cubicBezTo>
                      <a:pt x="637" y="156"/>
                      <a:pt x="635" y="154"/>
                      <a:pt x="632" y="155"/>
                    </a:cubicBezTo>
                    <a:lnTo>
                      <a:pt x="632" y="154"/>
                    </a:lnTo>
                    <a:close/>
                    <a:moveTo>
                      <a:pt x="532" y="1"/>
                    </a:moveTo>
                    <a:cubicBezTo>
                      <a:pt x="530" y="0"/>
                      <a:pt x="527" y="1"/>
                      <a:pt x="526" y="3"/>
                    </a:cubicBezTo>
                    <a:lnTo>
                      <a:pt x="482" y="85"/>
                    </a:lnTo>
                    <a:cubicBezTo>
                      <a:pt x="480" y="88"/>
                      <a:pt x="481" y="90"/>
                      <a:pt x="483" y="92"/>
                    </a:cubicBezTo>
                    <a:cubicBezTo>
                      <a:pt x="484" y="92"/>
                      <a:pt x="485" y="92"/>
                      <a:pt x="485" y="92"/>
                    </a:cubicBezTo>
                    <a:cubicBezTo>
                      <a:pt x="487" y="92"/>
                      <a:pt x="489" y="91"/>
                      <a:pt x="489" y="90"/>
                    </a:cubicBezTo>
                    <a:lnTo>
                      <a:pt x="533" y="7"/>
                    </a:lnTo>
                    <a:cubicBezTo>
                      <a:pt x="535" y="5"/>
                      <a:pt x="534" y="2"/>
                      <a:pt x="532" y="1"/>
                    </a:cubicBezTo>
                    <a:close/>
                    <a:moveTo>
                      <a:pt x="436" y="318"/>
                    </a:moveTo>
                    <a:cubicBezTo>
                      <a:pt x="434" y="319"/>
                      <a:pt x="433" y="322"/>
                      <a:pt x="434" y="324"/>
                    </a:cubicBezTo>
                    <a:lnTo>
                      <a:pt x="479" y="434"/>
                    </a:lnTo>
                    <a:cubicBezTo>
                      <a:pt x="480" y="435"/>
                      <a:pt x="481" y="437"/>
                      <a:pt x="483" y="437"/>
                    </a:cubicBezTo>
                    <a:cubicBezTo>
                      <a:pt x="484" y="437"/>
                      <a:pt x="484" y="437"/>
                      <a:pt x="485" y="436"/>
                    </a:cubicBezTo>
                    <a:cubicBezTo>
                      <a:pt x="487" y="435"/>
                      <a:pt x="488" y="433"/>
                      <a:pt x="487" y="430"/>
                    </a:cubicBezTo>
                    <a:lnTo>
                      <a:pt x="442" y="321"/>
                    </a:lnTo>
                    <a:cubicBezTo>
                      <a:pt x="441" y="319"/>
                      <a:pt x="439" y="317"/>
                      <a:pt x="436" y="318"/>
                    </a:cubicBezTo>
                    <a:close/>
                    <a:moveTo>
                      <a:pt x="346" y="334"/>
                    </a:moveTo>
                    <a:cubicBezTo>
                      <a:pt x="344" y="334"/>
                      <a:pt x="341" y="335"/>
                      <a:pt x="341" y="338"/>
                    </a:cubicBezTo>
                    <a:lnTo>
                      <a:pt x="324" y="421"/>
                    </a:lnTo>
                    <a:cubicBezTo>
                      <a:pt x="323" y="423"/>
                      <a:pt x="325" y="426"/>
                      <a:pt x="327" y="426"/>
                    </a:cubicBezTo>
                    <a:cubicBezTo>
                      <a:pt x="328" y="426"/>
                      <a:pt x="328" y="426"/>
                      <a:pt x="328" y="426"/>
                    </a:cubicBezTo>
                    <a:cubicBezTo>
                      <a:pt x="330" y="426"/>
                      <a:pt x="332" y="424"/>
                      <a:pt x="332" y="422"/>
                    </a:cubicBezTo>
                    <a:lnTo>
                      <a:pt x="350" y="339"/>
                    </a:lnTo>
                    <a:cubicBezTo>
                      <a:pt x="350" y="337"/>
                      <a:pt x="349" y="335"/>
                      <a:pt x="346" y="334"/>
                    </a:cubicBezTo>
                    <a:close/>
                    <a:moveTo>
                      <a:pt x="331" y="2"/>
                    </a:moveTo>
                    <a:cubicBezTo>
                      <a:pt x="329" y="3"/>
                      <a:pt x="328" y="6"/>
                      <a:pt x="328" y="8"/>
                    </a:cubicBezTo>
                    <a:lnTo>
                      <a:pt x="360" y="102"/>
                    </a:lnTo>
                    <a:cubicBezTo>
                      <a:pt x="360" y="104"/>
                      <a:pt x="362" y="105"/>
                      <a:pt x="364" y="105"/>
                    </a:cubicBezTo>
                    <a:cubicBezTo>
                      <a:pt x="365" y="105"/>
                      <a:pt x="365" y="105"/>
                      <a:pt x="366" y="105"/>
                    </a:cubicBezTo>
                    <a:cubicBezTo>
                      <a:pt x="368" y="104"/>
                      <a:pt x="369" y="101"/>
                      <a:pt x="368" y="99"/>
                    </a:cubicBezTo>
                    <a:lnTo>
                      <a:pt x="337" y="5"/>
                    </a:lnTo>
                    <a:cubicBezTo>
                      <a:pt x="336" y="3"/>
                      <a:pt x="334" y="2"/>
                      <a:pt x="331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0" name="Google Shape;200;p9"/>
            <p:cNvGrpSpPr/>
            <p:nvPr/>
          </p:nvGrpSpPr>
          <p:grpSpPr>
            <a:xfrm rot="1574684">
              <a:off x="403639" y="4635243"/>
              <a:ext cx="201173" cy="576300"/>
              <a:chOff x="2265868" y="525334"/>
              <a:chExt cx="117517" cy="336649"/>
            </a:xfrm>
          </p:grpSpPr>
          <p:sp>
            <p:nvSpPr>
              <p:cNvPr id="201" name="Google Shape;201;p9"/>
              <p:cNvSpPr/>
              <p:nvPr/>
            </p:nvSpPr>
            <p:spPr>
              <a:xfrm>
                <a:off x="2321170" y="582708"/>
                <a:ext cx="23503" cy="279275"/>
              </a:xfrm>
              <a:custGeom>
                <a:avLst/>
                <a:gdLst/>
                <a:ahLst/>
                <a:cxnLst/>
                <a:rect l="l" t="t" r="r" b="b"/>
                <a:pathLst>
                  <a:path w="77" h="889" extrusionOk="0">
                    <a:moveTo>
                      <a:pt x="7" y="0"/>
                    </a:moveTo>
                    <a:cubicBezTo>
                      <a:pt x="7" y="0"/>
                      <a:pt x="0" y="527"/>
                      <a:pt x="76" y="88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9"/>
              <p:cNvSpPr/>
              <p:nvPr/>
            </p:nvSpPr>
            <p:spPr>
              <a:xfrm>
                <a:off x="2265868" y="605522"/>
                <a:ext cx="117517" cy="63597"/>
              </a:xfrm>
              <a:custGeom>
                <a:avLst/>
                <a:gdLst/>
                <a:ahLst/>
                <a:cxnLst/>
                <a:rect l="l" t="t" r="r" b="b"/>
                <a:pathLst>
                  <a:path w="375" h="202" extrusionOk="0">
                    <a:moveTo>
                      <a:pt x="181" y="44"/>
                    </a:moveTo>
                    <a:cubicBezTo>
                      <a:pt x="133" y="24"/>
                      <a:pt x="84" y="10"/>
                      <a:pt x="33" y="1"/>
                    </a:cubicBezTo>
                    <a:cubicBezTo>
                      <a:pt x="27" y="0"/>
                      <a:pt x="21" y="0"/>
                      <a:pt x="15" y="1"/>
                    </a:cubicBezTo>
                    <a:cubicBezTo>
                      <a:pt x="9" y="2"/>
                      <a:pt x="4" y="6"/>
                      <a:pt x="2" y="11"/>
                    </a:cubicBezTo>
                    <a:cubicBezTo>
                      <a:pt x="0" y="17"/>
                      <a:pt x="2" y="23"/>
                      <a:pt x="6" y="27"/>
                    </a:cubicBezTo>
                    <a:cubicBezTo>
                      <a:pt x="10" y="32"/>
                      <a:pt x="15" y="35"/>
                      <a:pt x="20" y="37"/>
                    </a:cubicBezTo>
                    <a:cubicBezTo>
                      <a:pt x="66" y="60"/>
                      <a:pt x="119" y="69"/>
                      <a:pt x="169" y="62"/>
                    </a:cubicBezTo>
                    <a:cubicBezTo>
                      <a:pt x="149" y="93"/>
                      <a:pt x="135" y="128"/>
                      <a:pt x="119" y="161"/>
                    </a:cubicBezTo>
                    <a:cubicBezTo>
                      <a:pt x="118" y="164"/>
                      <a:pt x="116" y="167"/>
                      <a:pt x="116" y="171"/>
                    </a:cubicBezTo>
                    <a:cubicBezTo>
                      <a:pt x="116" y="174"/>
                      <a:pt x="118" y="177"/>
                      <a:pt x="120" y="179"/>
                    </a:cubicBezTo>
                    <a:cubicBezTo>
                      <a:pt x="126" y="182"/>
                      <a:pt x="132" y="176"/>
                      <a:pt x="135" y="171"/>
                    </a:cubicBezTo>
                    <a:cubicBezTo>
                      <a:pt x="156" y="139"/>
                      <a:pt x="177" y="108"/>
                      <a:pt x="198" y="77"/>
                    </a:cubicBezTo>
                    <a:cubicBezTo>
                      <a:pt x="216" y="120"/>
                      <a:pt x="247" y="161"/>
                      <a:pt x="283" y="192"/>
                    </a:cubicBezTo>
                    <a:cubicBezTo>
                      <a:pt x="287" y="196"/>
                      <a:pt x="294" y="201"/>
                      <a:pt x="300" y="198"/>
                    </a:cubicBezTo>
                    <a:cubicBezTo>
                      <a:pt x="303" y="196"/>
                      <a:pt x="304" y="190"/>
                      <a:pt x="304" y="186"/>
                    </a:cubicBezTo>
                    <a:cubicBezTo>
                      <a:pt x="303" y="181"/>
                      <a:pt x="301" y="178"/>
                      <a:pt x="299" y="174"/>
                    </a:cubicBezTo>
                    <a:cubicBezTo>
                      <a:pt x="277" y="141"/>
                      <a:pt x="255" y="108"/>
                      <a:pt x="234" y="76"/>
                    </a:cubicBezTo>
                    <a:cubicBezTo>
                      <a:pt x="270" y="97"/>
                      <a:pt x="312" y="109"/>
                      <a:pt x="355" y="111"/>
                    </a:cubicBezTo>
                    <a:cubicBezTo>
                      <a:pt x="361" y="111"/>
                      <a:pt x="369" y="110"/>
                      <a:pt x="372" y="104"/>
                    </a:cubicBezTo>
                    <a:cubicBezTo>
                      <a:pt x="374" y="97"/>
                      <a:pt x="367" y="91"/>
                      <a:pt x="360" y="88"/>
                    </a:cubicBezTo>
                    <a:cubicBezTo>
                      <a:pt x="325" y="70"/>
                      <a:pt x="287" y="60"/>
                      <a:pt x="248" y="59"/>
                    </a:cubicBezTo>
                    <a:cubicBezTo>
                      <a:pt x="270" y="52"/>
                      <a:pt x="290" y="43"/>
                      <a:pt x="309" y="28"/>
                    </a:cubicBezTo>
                    <a:cubicBezTo>
                      <a:pt x="316" y="23"/>
                      <a:pt x="323" y="15"/>
                      <a:pt x="319" y="7"/>
                    </a:cubicBezTo>
                    <a:cubicBezTo>
                      <a:pt x="317" y="3"/>
                      <a:pt x="312" y="0"/>
                      <a:pt x="306" y="0"/>
                    </a:cubicBezTo>
                    <a:cubicBezTo>
                      <a:pt x="301" y="0"/>
                      <a:pt x="296" y="2"/>
                      <a:pt x="292" y="4"/>
                    </a:cubicBezTo>
                    <a:cubicBezTo>
                      <a:pt x="256" y="18"/>
                      <a:pt x="216" y="30"/>
                      <a:pt x="181" y="4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9"/>
              <p:cNvSpPr/>
              <p:nvPr/>
            </p:nvSpPr>
            <p:spPr>
              <a:xfrm>
                <a:off x="2272780" y="526717"/>
                <a:ext cx="10092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324" extrusionOk="0">
                    <a:moveTo>
                      <a:pt x="245" y="47"/>
                    </a:moveTo>
                    <a:cubicBezTo>
                      <a:pt x="308" y="93"/>
                      <a:pt x="322" y="182"/>
                      <a:pt x="276" y="246"/>
                    </a:cubicBezTo>
                    <a:cubicBezTo>
                      <a:pt x="229" y="309"/>
                      <a:pt x="140" y="323"/>
                      <a:pt x="77" y="276"/>
                    </a:cubicBezTo>
                    <a:cubicBezTo>
                      <a:pt x="13" y="230"/>
                      <a:pt x="0" y="141"/>
                      <a:pt x="46" y="77"/>
                    </a:cubicBezTo>
                    <a:cubicBezTo>
                      <a:pt x="93" y="14"/>
                      <a:pt x="182" y="0"/>
                      <a:pt x="245" y="4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9"/>
              <p:cNvSpPr/>
              <p:nvPr/>
            </p:nvSpPr>
            <p:spPr>
              <a:xfrm>
                <a:off x="2267250" y="525334"/>
                <a:ext cx="110604" cy="63597"/>
              </a:xfrm>
              <a:custGeom>
                <a:avLst/>
                <a:gdLst/>
                <a:ahLst/>
                <a:cxnLst/>
                <a:rect l="l" t="t" r="r" b="b"/>
                <a:pathLst>
                  <a:path w="351" h="202" extrusionOk="0">
                    <a:moveTo>
                      <a:pt x="70" y="173"/>
                    </a:moveTo>
                    <a:cubicBezTo>
                      <a:pt x="48" y="169"/>
                      <a:pt x="26" y="162"/>
                      <a:pt x="6" y="154"/>
                    </a:cubicBezTo>
                    <a:cubicBezTo>
                      <a:pt x="4" y="153"/>
                      <a:pt x="1" y="154"/>
                      <a:pt x="1" y="156"/>
                    </a:cubicBezTo>
                    <a:cubicBezTo>
                      <a:pt x="0" y="158"/>
                      <a:pt x="1" y="160"/>
                      <a:pt x="3" y="161"/>
                    </a:cubicBezTo>
                    <a:cubicBezTo>
                      <a:pt x="24" y="170"/>
                      <a:pt x="46" y="176"/>
                      <a:pt x="68" y="181"/>
                    </a:cubicBezTo>
                    <a:cubicBezTo>
                      <a:pt x="70" y="181"/>
                      <a:pt x="71" y="180"/>
                      <a:pt x="72" y="179"/>
                    </a:cubicBezTo>
                    <a:cubicBezTo>
                      <a:pt x="72" y="179"/>
                      <a:pt x="73" y="178"/>
                      <a:pt x="73" y="177"/>
                    </a:cubicBezTo>
                    <a:cubicBezTo>
                      <a:pt x="73" y="175"/>
                      <a:pt x="72" y="173"/>
                      <a:pt x="70" y="173"/>
                    </a:cubicBezTo>
                    <a:close/>
                    <a:moveTo>
                      <a:pt x="74" y="150"/>
                    </a:moveTo>
                    <a:cubicBezTo>
                      <a:pt x="54" y="144"/>
                      <a:pt x="35" y="136"/>
                      <a:pt x="17" y="125"/>
                    </a:cubicBezTo>
                    <a:cubicBezTo>
                      <a:pt x="15" y="124"/>
                      <a:pt x="12" y="125"/>
                      <a:pt x="11" y="127"/>
                    </a:cubicBezTo>
                    <a:cubicBezTo>
                      <a:pt x="10" y="129"/>
                      <a:pt x="11" y="131"/>
                      <a:pt x="13" y="132"/>
                    </a:cubicBezTo>
                    <a:cubicBezTo>
                      <a:pt x="31" y="143"/>
                      <a:pt x="51" y="151"/>
                      <a:pt x="71" y="158"/>
                    </a:cubicBezTo>
                    <a:cubicBezTo>
                      <a:pt x="73" y="158"/>
                      <a:pt x="75" y="158"/>
                      <a:pt x="76" y="157"/>
                    </a:cubicBezTo>
                    <a:cubicBezTo>
                      <a:pt x="76" y="156"/>
                      <a:pt x="76" y="156"/>
                      <a:pt x="76" y="155"/>
                    </a:cubicBezTo>
                    <a:cubicBezTo>
                      <a:pt x="77" y="153"/>
                      <a:pt x="76" y="151"/>
                      <a:pt x="74" y="150"/>
                    </a:cubicBezTo>
                    <a:close/>
                    <a:moveTo>
                      <a:pt x="217" y="5"/>
                    </a:moveTo>
                    <a:cubicBezTo>
                      <a:pt x="215" y="4"/>
                      <a:pt x="213" y="5"/>
                      <a:pt x="212" y="7"/>
                    </a:cubicBezTo>
                    <a:cubicBezTo>
                      <a:pt x="206" y="28"/>
                      <a:pt x="201" y="49"/>
                      <a:pt x="200" y="70"/>
                    </a:cubicBezTo>
                    <a:cubicBezTo>
                      <a:pt x="200" y="72"/>
                      <a:pt x="201" y="74"/>
                      <a:pt x="203" y="74"/>
                    </a:cubicBezTo>
                    <a:cubicBezTo>
                      <a:pt x="205" y="74"/>
                      <a:pt x="206" y="74"/>
                      <a:pt x="207" y="73"/>
                    </a:cubicBezTo>
                    <a:cubicBezTo>
                      <a:pt x="207" y="72"/>
                      <a:pt x="208" y="72"/>
                      <a:pt x="208" y="71"/>
                    </a:cubicBezTo>
                    <a:cubicBezTo>
                      <a:pt x="209" y="50"/>
                      <a:pt x="213" y="30"/>
                      <a:pt x="220" y="10"/>
                    </a:cubicBezTo>
                    <a:cubicBezTo>
                      <a:pt x="220" y="8"/>
                      <a:pt x="219" y="5"/>
                      <a:pt x="217" y="5"/>
                    </a:cubicBezTo>
                    <a:close/>
                    <a:moveTo>
                      <a:pt x="186" y="0"/>
                    </a:moveTo>
                    <a:cubicBezTo>
                      <a:pt x="184" y="0"/>
                      <a:pt x="182" y="1"/>
                      <a:pt x="182" y="3"/>
                    </a:cubicBezTo>
                    <a:cubicBezTo>
                      <a:pt x="178" y="26"/>
                      <a:pt x="176" y="49"/>
                      <a:pt x="177" y="72"/>
                    </a:cubicBezTo>
                    <a:cubicBezTo>
                      <a:pt x="177" y="74"/>
                      <a:pt x="179" y="76"/>
                      <a:pt x="181" y="76"/>
                    </a:cubicBezTo>
                    <a:cubicBezTo>
                      <a:pt x="182" y="76"/>
                      <a:pt x="183" y="75"/>
                      <a:pt x="184" y="74"/>
                    </a:cubicBezTo>
                    <a:cubicBezTo>
                      <a:pt x="184" y="74"/>
                      <a:pt x="185" y="73"/>
                      <a:pt x="185" y="72"/>
                    </a:cubicBezTo>
                    <a:cubicBezTo>
                      <a:pt x="184" y="49"/>
                      <a:pt x="186" y="27"/>
                      <a:pt x="189" y="5"/>
                    </a:cubicBezTo>
                    <a:cubicBezTo>
                      <a:pt x="190" y="3"/>
                      <a:pt x="188" y="1"/>
                      <a:pt x="186" y="0"/>
                    </a:cubicBezTo>
                    <a:close/>
                    <a:moveTo>
                      <a:pt x="346" y="162"/>
                    </a:moveTo>
                    <a:cubicBezTo>
                      <a:pt x="324" y="161"/>
                      <a:pt x="301" y="161"/>
                      <a:pt x="278" y="164"/>
                    </a:cubicBezTo>
                    <a:cubicBezTo>
                      <a:pt x="276" y="164"/>
                      <a:pt x="274" y="167"/>
                      <a:pt x="275" y="169"/>
                    </a:cubicBezTo>
                    <a:cubicBezTo>
                      <a:pt x="275" y="171"/>
                      <a:pt x="277" y="172"/>
                      <a:pt x="279" y="172"/>
                    </a:cubicBezTo>
                    <a:cubicBezTo>
                      <a:pt x="301" y="169"/>
                      <a:pt x="324" y="168"/>
                      <a:pt x="346" y="170"/>
                    </a:cubicBezTo>
                    <a:cubicBezTo>
                      <a:pt x="347" y="170"/>
                      <a:pt x="348" y="170"/>
                      <a:pt x="349" y="169"/>
                    </a:cubicBezTo>
                    <a:cubicBezTo>
                      <a:pt x="350" y="168"/>
                      <a:pt x="350" y="167"/>
                      <a:pt x="350" y="167"/>
                    </a:cubicBezTo>
                    <a:cubicBezTo>
                      <a:pt x="350" y="164"/>
                      <a:pt x="349" y="162"/>
                      <a:pt x="347" y="162"/>
                    </a:cubicBezTo>
                    <a:lnTo>
                      <a:pt x="346" y="162"/>
                    </a:lnTo>
                    <a:close/>
                    <a:moveTo>
                      <a:pt x="346" y="193"/>
                    </a:moveTo>
                    <a:cubicBezTo>
                      <a:pt x="325" y="189"/>
                      <a:pt x="304" y="187"/>
                      <a:pt x="282" y="187"/>
                    </a:cubicBezTo>
                    <a:cubicBezTo>
                      <a:pt x="280" y="187"/>
                      <a:pt x="278" y="189"/>
                      <a:pt x="278" y="191"/>
                    </a:cubicBezTo>
                    <a:cubicBezTo>
                      <a:pt x="278" y="193"/>
                      <a:pt x="280" y="195"/>
                      <a:pt x="282" y="195"/>
                    </a:cubicBezTo>
                    <a:cubicBezTo>
                      <a:pt x="303" y="194"/>
                      <a:pt x="324" y="196"/>
                      <a:pt x="344" y="201"/>
                    </a:cubicBezTo>
                    <a:cubicBezTo>
                      <a:pt x="346" y="201"/>
                      <a:pt x="347" y="201"/>
                      <a:pt x="348" y="199"/>
                    </a:cubicBezTo>
                    <a:lnTo>
                      <a:pt x="349" y="198"/>
                    </a:lnTo>
                    <a:cubicBezTo>
                      <a:pt x="349" y="196"/>
                      <a:pt x="348" y="194"/>
                      <a:pt x="346" y="19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50251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"/>
          <p:cNvSpPr>
            <a:spLocks noGrp="1"/>
          </p:cNvSpPr>
          <p:nvPr>
            <p:ph type="pic" idx="2"/>
          </p:nvPr>
        </p:nvSpPr>
        <p:spPr>
          <a:xfrm>
            <a:off x="-100" y="-67"/>
            <a:ext cx="12161838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07" name="Google Shape;207;p10"/>
          <p:cNvSpPr txBox="1">
            <a:spLocks noGrp="1"/>
          </p:cNvSpPr>
          <p:nvPr>
            <p:ph type="title"/>
          </p:nvPr>
        </p:nvSpPr>
        <p:spPr>
          <a:xfrm>
            <a:off x="2329523" y="5439467"/>
            <a:ext cx="7502593" cy="69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59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6815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"/>
          <p:cNvSpPr txBox="1">
            <a:spLocks noGrp="1"/>
          </p:cNvSpPr>
          <p:nvPr>
            <p:ph type="title" hasCustomPrompt="1"/>
          </p:nvPr>
        </p:nvSpPr>
        <p:spPr>
          <a:xfrm>
            <a:off x="1707765" y="1717667"/>
            <a:ext cx="8746309" cy="26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9pPr>
          </a:lstStyle>
          <a:p>
            <a:r>
              <a:t>xx%</a:t>
            </a:r>
          </a:p>
        </p:txBody>
      </p:sp>
      <p:sp>
        <p:nvSpPr>
          <p:cNvPr id="210" name="Google Shape;210;p11"/>
          <p:cNvSpPr txBox="1">
            <a:spLocks noGrp="1"/>
          </p:cNvSpPr>
          <p:nvPr>
            <p:ph type="subTitle" idx="1"/>
          </p:nvPr>
        </p:nvSpPr>
        <p:spPr>
          <a:xfrm>
            <a:off x="1707765" y="4345433"/>
            <a:ext cx="8746309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8078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3152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4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04" name="Google Shape;304;p14"/>
          <p:cNvGrpSpPr/>
          <p:nvPr/>
        </p:nvGrpSpPr>
        <p:grpSpPr>
          <a:xfrm>
            <a:off x="-126685" y="5860801"/>
            <a:ext cx="12339128" cy="1311835"/>
            <a:chOff x="-95250" y="4395601"/>
            <a:chExt cx="9277297" cy="983876"/>
          </a:xfrm>
        </p:grpSpPr>
        <p:sp>
          <p:nvSpPr>
            <p:cNvPr id="305" name="Google Shape;305;p14"/>
            <p:cNvSpPr/>
            <p:nvPr/>
          </p:nvSpPr>
          <p:spPr>
            <a:xfrm rot="-4414104">
              <a:off x="7128440" y="4495586"/>
              <a:ext cx="794580" cy="783905"/>
            </a:xfrm>
            <a:custGeom>
              <a:avLst/>
              <a:gdLst/>
              <a:ahLst/>
              <a:cxnLst/>
              <a:rect l="l" t="t" r="r" b="b"/>
              <a:pathLst>
                <a:path w="1034" h="962" extrusionOk="0">
                  <a:moveTo>
                    <a:pt x="811" y="392"/>
                  </a:moveTo>
                  <a:cubicBezTo>
                    <a:pt x="812" y="291"/>
                    <a:pt x="543" y="385"/>
                    <a:pt x="501" y="402"/>
                  </a:cubicBezTo>
                  <a:cubicBezTo>
                    <a:pt x="406" y="439"/>
                    <a:pt x="313" y="484"/>
                    <a:pt x="224" y="534"/>
                  </a:cubicBezTo>
                  <a:cubicBezTo>
                    <a:pt x="296" y="484"/>
                    <a:pt x="682" y="242"/>
                    <a:pt x="633" y="118"/>
                  </a:cubicBezTo>
                  <a:cubicBezTo>
                    <a:pt x="632" y="114"/>
                    <a:pt x="630" y="111"/>
                    <a:pt x="628" y="108"/>
                  </a:cubicBezTo>
                  <a:cubicBezTo>
                    <a:pt x="560" y="0"/>
                    <a:pt x="282" y="291"/>
                    <a:pt x="234" y="337"/>
                  </a:cubicBezTo>
                  <a:cubicBezTo>
                    <a:pt x="161" y="406"/>
                    <a:pt x="48" y="484"/>
                    <a:pt x="37" y="593"/>
                  </a:cubicBezTo>
                  <a:cubicBezTo>
                    <a:pt x="0" y="961"/>
                    <a:pt x="699" y="803"/>
                    <a:pt x="881" y="720"/>
                  </a:cubicBezTo>
                  <a:cubicBezTo>
                    <a:pt x="1033" y="650"/>
                    <a:pt x="736" y="620"/>
                    <a:pt x="691" y="619"/>
                  </a:cubicBezTo>
                  <a:cubicBezTo>
                    <a:pt x="582" y="618"/>
                    <a:pt x="448" y="632"/>
                    <a:pt x="350" y="684"/>
                  </a:cubicBezTo>
                  <a:cubicBezTo>
                    <a:pt x="448" y="632"/>
                    <a:pt x="536" y="572"/>
                    <a:pt x="629" y="512"/>
                  </a:cubicBezTo>
                  <a:cubicBezTo>
                    <a:pt x="665" y="489"/>
                    <a:pt x="810" y="440"/>
                    <a:pt x="811" y="39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-31750" y="4772400"/>
              <a:ext cx="9213796" cy="371101"/>
            </a:xfrm>
            <a:custGeom>
              <a:avLst/>
              <a:gdLst/>
              <a:ahLst/>
              <a:cxnLst/>
              <a:rect l="l" t="t" r="r" b="b"/>
              <a:pathLst>
                <a:path w="4487" h="743" extrusionOk="0">
                  <a:moveTo>
                    <a:pt x="4486" y="319"/>
                  </a:moveTo>
                  <a:cubicBezTo>
                    <a:pt x="4337" y="177"/>
                    <a:pt x="4123" y="120"/>
                    <a:pt x="3917" y="118"/>
                  </a:cubicBezTo>
                  <a:cubicBezTo>
                    <a:pt x="3711" y="117"/>
                    <a:pt x="3509" y="166"/>
                    <a:pt x="3308" y="211"/>
                  </a:cubicBezTo>
                  <a:cubicBezTo>
                    <a:pt x="2904" y="301"/>
                    <a:pt x="2494" y="376"/>
                    <a:pt x="2080" y="388"/>
                  </a:cubicBezTo>
                  <a:cubicBezTo>
                    <a:pt x="1666" y="401"/>
                    <a:pt x="1246" y="349"/>
                    <a:pt x="863" y="193"/>
                  </a:cubicBezTo>
                  <a:cubicBezTo>
                    <a:pt x="721" y="135"/>
                    <a:pt x="584" y="64"/>
                    <a:pt x="435" y="32"/>
                  </a:cubicBezTo>
                  <a:cubicBezTo>
                    <a:pt x="285" y="0"/>
                    <a:pt x="116" y="14"/>
                    <a:pt x="0" y="114"/>
                  </a:cubicBezTo>
                  <a:lnTo>
                    <a:pt x="0" y="742"/>
                  </a:lnTo>
                  <a:lnTo>
                    <a:pt x="4482" y="742"/>
                  </a:lnTo>
                  <a:lnTo>
                    <a:pt x="4486" y="319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4"/>
            <p:cNvSpPr/>
            <p:nvPr/>
          </p:nvSpPr>
          <p:spPr>
            <a:xfrm rot="-4414097">
              <a:off x="-47173" y="4605273"/>
              <a:ext cx="646322" cy="583479"/>
            </a:xfrm>
            <a:custGeom>
              <a:avLst/>
              <a:gdLst/>
              <a:ahLst/>
              <a:cxnLst/>
              <a:rect l="l" t="t" r="r" b="b"/>
              <a:pathLst>
                <a:path w="1034" h="962" extrusionOk="0">
                  <a:moveTo>
                    <a:pt x="811" y="392"/>
                  </a:moveTo>
                  <a:cubicBezTo>
                    <a:pt x="812" y="291"/>
                    <a:pt x="543" y="385"/>
                    <a:pt x="501" y="402"/>
                  </a:cubicBezTo>
                  <a:cubicBezTo>
                    <a:pt x="406" y="439"/>
                    <a:pt x="313" y="484"/>
                    <a:pt x="224" y="534"/>
                  </a:cubicBezTo>
                  <a:cubicBezTo>
                    <a:pt x="296" y="484"/>
                    <a:pt x="682" y="242"/>
                    <a:pt x="633" y="118"/>
                  </a:cubicBezTo>
                  <a:cubicBezTo>
                    <a:pt x="632" y="114"/>
                    <a:pt x="630" y="111"/>
                    <a:pt x="628" y="108"/>
                  </a:cubicBezTo>
                  <a:cubicBezTo>
                    <a:pt x="560" y="0"/>
                    <a:pt x="282" y="291"/>
                    <a:pt x="234" y="337"/>
                  </a:cubicBezTo>
                  <a:cubicBezTo>
                    <a:pt x="161" y="406"/>
                    <a:pt x="48" y="484"/>
                    <a:pt x="37" y="593"/>
                  </a:cubicBezTo>
                  <a:cubicBezTo>
                    <a:pt x="0" y="961"/>
                    <a:pt x="699" y="803"/>
                    <a:pt x="881" y="720"/>
                  </a:cubicBezTo>
                  <a:cubicBezTo>
                    <a:pt x="1033" y="650"/>
                    <a:pt x="736" y="620"/>
                    <a:pt x="691" y="619"/>
                  </a:cubicBezTo>
                  <a:cubicBezTo>
                    <a:pt x="582" y="618"/>
                    <a:pt x="448" y="632"/>
                    <a:pt x="350" y="684"/>
                  </a:cubicBezTo>
                  <a:cubicBezTo>
                    <a:pt x="448" y="632"/>
                    <a:pt x="536" y="572"/>
                    <a:pt x="629" y="512"/>
                  </a:cubicBezTo>
                  <a:cubicBezTo>
                    <a:pt x="665" y="489"/>
                    <a:pt x="810" y="440"/>
                    <a:pt x="811" y="39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4"/>
            <p:cNvSpPr/>
            <p:nvPr/>
          </p:nvSpPr>
          <p:spPr>
            <a:xfrm rot="-4414097">
              <a:off x="7934777" y="4605273"/>
              <a:ext cx="646322" cy="583479"/>
            </a:xfrm>
            <a:custGeom>
              <a:avLst/>
              <a:gdLst/>
              <a:ahLst/>
              <a:cxnLst/>
              <a:rect l="l" t="t" r="r" b="b"/>
              <a:pathLst>
                <a:path w="1034" h="962" extrusionOk="0">
                  <a:moveTo>
                    <a:pt x="811" y="392"/>
                  </a:moveTo>
                  <a:cubicBezTo>
                    <a:pt x="812" y="291"/>
                    <a:pt x="543" y="385"/>
                    <a:pt x="501" y="402"/>
                  </a:cubicBezTo>
                  <a:cubicBezTo>
                    <a:pt x="406" y="439"/>
                    <a:pt x="313" y="484"/>
                    <a:pt x="224" y="534"/>
                  </a:cubicBezTo>
                  <a:cubicBezTo>
                    <a:pt x="296" y="484"/>
                    <a:pt x="682" y="242"/>
                    <a:pt x="633" y="118"/>
                  </a:cubicBezTo>
                  <a:cubicBezTo>
                    <a:pt x="632" y="114"/>
                    <a:pt x="630" y="111"/>
                    <a:pt x="628" y="108"/>
                  </a:cubicBezTo>
                  <a:cubicBezTo>
                    <a:pt x="560" y="0"/>
                    <a:pt x="282" y="291"/>
                    <a:pt x="234" y="337"/>
                  </a:cubicBezTo>
                  <a:cubicBezTo>
                    <a:pt x="161" y="406"/>
                    <a:pt x="48" y="484"/>
                    <a:pt x="37" y="593"/>
                  </a:cubicBezTo>
                  <a:cubicBezTo>
                    <a:pt x="0" y="961"/>
                    <a:pt x="699" y="803"/>
                    <a:pt x="881" y="720"/>
                  </a:cubicBezTo>
                  <a:cubicBezTo>
                    <a:pt x="1033" y="650"/>
                    <a:pt x="736" y="620"/>
                    <a:pt x="691" y="619"/>
                  </a:cubicBezTo>
                  <a:cubicBezTo>
                    <a:pt x="582" y="618"/>
                    <a:pt x="448" y="632"/>
                    <a:pt x="350" y="684"/>
                  </a:cubicBezTo>
                  <a:cubicBezTo>
                    <a:pt x="448" y="632"/>
                    <a:pt x="536" y="572"/>
                    <a:pt x="629" y="512"/>
                  </a:cubicBezTo>
                  <a:cubicBezTo>
                    <a:pt x="665" y="489"/>
                    <a:pt x="810" y="440"/>
                    <a:pt x="811" y="39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9" name="Google Shape;309;p14"/>
          <p:cNvGrpSpPr/>
          <p:nvPr/>
        </p:nvGrpSpPr>
        <p:grpSpPr>
          <a:xfrm>
            <a:off x="318293" y="5989721"/>
            <a:ext cx="939729" cy="1182903"/>
            <a:chOff x="239311" y="4492290"/>
            <a:chExt cx="706545" cy="887177"/>
          </a:xfrm>
        </p:grpSpPr>
        <p:grpSp>
          <p:nvGrpSpPr>
            <p:cNvPr id="310" name="Google Shape;310;p14"/>
            <p:cNvGrpSpPr/>
            <p:nvPr/>
          </p:nvGrpSpPr>
          <p:grpSpPr>
            <a:xfrm>
              <a:off x="675133" y="4603995"/>
              <a:ext cx="270723" cy="775472"/>
              <a:chOff x="2265868" y="525334"/>
              <a:chExt cx="117517" cy="336649"/>
            </a:xfrm>
          </p:grpSpPr>
          <p:sp>
            <p:nvSpPr>
              <p:cNvPr id="311" name="Google Shape;311;p14"/>
              <p:cNvSpPr/>
              <p:nvPr/>
            </p:nvSpPr>
            <p:spPr>
              <a:xfrm>
                <a:off x="2321170" y="582708"/>
                <a:ext cx="23503" cy="279275"/>
              </a:xfrm>
              <a:custGeom>
                <a:avLst/>
                <a:gdLst/>
                <a:ahLst/>
                <a:cxnLst/>
                <a:rect l="l" t="t" r="r" b="b"/>
                <a:pathLst>
                  <a:path w="77" h="889" extrusionOk="0">
                    <a:moveTo>
                      <a:pt x="7" y="0"/>
                    </a:moveTo>
                    <a:cubicBezTo>
                      <a:pt x="7" y="0"/>
                      <a:pt x="0" y="527"/>
                      <a:pt x="76" y="88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14"/>
              <p:cNvSpPr/>
              <p:nvPr/>
            </p:nvSpPr>
            <p:spPr>
              <a:xfrm>
                <a:off x="2265868" y="605522"/>
                <a:ext cx="117517" cy="63597"/>
              </a:xfrm>
              <a:custGeom>
                <a:avLst/>
                <a:gdLst/>
                <a:ahLst/>
                <a:cxnLst/>
                <a:rect l="l" t="t" r="r" b="b"/>
                <a:pathLst>
                  <a:path w="375" h="202" extrusionOk="0">
                    <a:moveTo>
                      <a:pt x="181" y="44"/>
                    </a:moveTo>
                    <a:cubicBezTo>
                      <a:pt x="133" y="24"/>
                      <a:pt x="84" y="10"/>
                      <a:pt x="33" y="1"/>
                    </a:cubicBezTo>
                    <a:cubicBezTo>
                      <a:pt x="27" y="0"/>
                      <a:pt x="21" y="0"/>
                      <a:pt x="15" y="1"/>
                    </a:cubicBezTo>
                    <a:cubicBezTo>
                      <a:pt x="9" y="2"/>
                      <a:pt x="4" y="6"/>
                      <a:pt x="2" y="11"/>
                    </a:cubicBezTo>
                    <a:cubicBezTo>
                      <a:pt x="0" y="17"/>
                      <a:pt x="2" y="23"/>
                      <a:pt x="6" y="27"/>
                    </a:cubicBezTo>
                    <a:cubicBezTo>
                      <a:pt x="10" y="32"/>
                      <a:pt x="15" y="35"/>
                      <a:pt x="20" y="37"/>
                    </a:cubicBezTo>
                    <a:cubicBezTo>
                      <a:pt x="66" y="60"/>
                      <a:pt x="119" y="69"/>
                      <a:pt x="169" y="62"/>
                    </a:cubicBezTo>
                    <a:cubicBezTo>
                      <a:pt x="149" y="93"/>
                      <a:pt x="135" y="128"/>
                      <a:pt x="119" y="161"/>
                    </a:cubicBezTo>
                    <a:cubicBezTo>
                      <a:pt x="118" y="164"/>
                      <a:pt x="116" y="167"/>
                      <a:pt x="116" y="171"/>
                    </a:cubicBezTo>
                    <a:cubicBezTo>
                      <a:pt x="116" y="174"/>
                      <a:pt x="118" y="177"/>
                      <a:pt x="120" y="179"/>
                    </a:cubicBezTo>
                    <a:cubicBezTo>
                      <a:pt x="126" y="182"/>
                      <a:pt x="132" y="176"/>
                      <a:pt x="135" y="171"/>
                    </a:cubicBezTo>
                    <a:cubicBezTo>
                      <a:pt x="156" y="139"/>
                      <a:pt x="177" y="108"/>
                      <a:pt x="198" y="77"/>
                    </a:cubicBezTo>
                    <a:cubicBezTo>
                      <a:pt x="216" y="120"/>
                      <a:pt x="247" y="161"/>
                      <a:pt x="283" y="192"/>
                    </a:cubicBezTo>
                    <a:cubicBezTo>
                      <a:pt x="287" y="196"/>
                      <a:pt x="294" y="201"/>
                      <a:pt x="300" y="198"/>
                    </a:cubicBezTo>
                    <a:cubicBezTo>
                      <a:pt x="303" y="196"/>
                      <a:pt x="304" y="190"/>
                      <a:pt x="304" y="186"/>
                    </a:cubicBezTo>
                    <a:cubicBezTo>
                      <a:pt x="303" y="181"/>
                      <a:pt x="301" y="178"/>
                      <a:pt x="299" y="174"/>
                    </a:cubicBezTo>
                    <a:cubicBezTo>
                      <a:pt x="277" y="141"/>
                      <a:pt x="255" y="108"/>
                      <a:pt x="234" y="76"/>
                    </a:cubicBezTo>
                    <a:cubicBezTo>
                      <a:pt x="270" y="97"/>
                      <a:pt x="312" y="109"/>
                      <a:pt x="355" y="111"/>
                    </a:cubicBezTo>
                    <a:cubicBezTo>
                      <a:pt x="361" y="111"/>
                      <a:pt x="369" y="110"/>
                      <a:pt x="372" y="104"/>
                    </a:cubicBezTo>
                    <a:cubicBezTo>
                      <a:pt x="374" y="97"/>
                      <a:pt x="367" y="91"/>
                      <a:pt x="360" y="88"/>
                    </a:cubicBezTo>
                    <a:cubicBezTo>
                      <a:pt x="325" y="70"/>
                      <a:pt x="287" y="60"/>
                      <a:pt x="248" y="59"/>
                    </a:cubicBezTo>
                    <a:cubicBezTo>
                      <a:pt x="270" y="52"/>
                      <a:pt x="290" y="43"/>
                      <a:pt x="309" y="28"/>
                    </a:cubicBezTo>
                    <a:cubicBezTo>
                      <a:pt x="316" y="23"/>
                      <a:pt x="323" y="15"/>
                      <a:pt x="319" y="7"/>
                    </a:cubicBezTo>
                    <a:cubicBezTo>
                      <a:pt x="317" y="3"/>
                      <a:pt x="312" y="0"/>
                      <a:pt x="306" y="0"/>
                    </a:cubicBezTo>
                    <a:cubicBezTo>
                      <a:pt x="301" y="0"/>
                      <a:pt x="296" y="2"/>
                      <a:pt x="292" y="4"/>
                    </a:cubicBezTo>
                    <a:cubicBezTo>
                      <a:pt x="256" y="18"/>
                      <a:pt x="216" y="30"/>
                      <a:pt x="181" y="4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14"/>
              <p:cNvSpPr/>
              <p:nvPr/>
            </p:nvSpPr>
            <p:spPr>
              <a:xfrm>
                <a:off x="2272780" y="526717"/>
                <a:ext cx="10092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324" extrusionOk="0">
                    <a:moveTo>
                      <a:pt x="245" y="47"/>
                    </a:moveTo>
                    <a:cubicBezTo>
                      <a:pt x="308" y="93"/>
                      <a:pt x="322" y="182"/>
                      <a:pt x="276" y="246"/>
                    </a:cubicBezTo>
                    <a:cubicBezTo>
                      <a:pt x="229" y="309"/>
                      <a:pt x="140" y="323"/>
                      <a:pt x="77" y="276"/>
                    </a:cubicBezTo>
                    <a:cubicBezTo>
                      <a:pt x="13" y="230"/>
                      <a:pt x="0" y="141"/>
                      <a:pt x="46" y="77"/>
                    </a:cubicBezTo>
                    <a:cubicBezTo>
                      <a:pt x="93" y="14"/>
                      <a:pt x="182" y="0"/>
                      <a:pt x="245" y="4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14"/>
              <p:cNvSpPr/>
              <p:nvPr/>
            </p:nvSpPr>
            <p:spPr>
              <a:xfrm>
                <a:off x="2267250" y="525334"/>
                <a:ext cx="110604" cy="63597"/>
              </a:xfrm>
              <a:custGeom>
                <a:avLst/>
                <a:gdLst/>
                <a:ahLst/>
                <a:cxnLst/>
                <a:rect l="l" t="t" r="r" b="b"/>
                <a:pathLst>
                  <a:path w="351" h="202" extrusionOk="0">
                    <a:moveTo>
                      <a:pt x="70" y="173"/>
                    </a:moveTo>
                    <a:cubicBezTo>
                      <a:pt x="48" y="169"/>
                      <a:pt x="26" y="162"/>
                      <a:pt x="6" y="154"/>
                    </a:cubicBezTo>
                    <a:cubicBezTo>
                      <a:pt x="4" y="153"/>
                      <a:pt x="1" y="154"/>
                      <a:pt x="1" y="156"/>
                    </a:cubicBezTo>
                    <a:cubicBezTo>
                      <a:pt x="0" y="158"/>
                      <a:pt x="1" y="160"/>
                      <a:pt x="3" y="161"/>
                    </a:cubicBezTo>
                    <a:cubicBezTo>
                      <a:pt x="24" y="170"/>
                      <a:pt x="46" y="176"/>
                      <a:pt x="68" y="181"/>
                    </a:cubicBezTo>
                    <a:cubicBezTo>
                      <a:pt x="70" y="181"/>
                      <a:pt x="71" y="180"/>
                      <a:pt x="72" y="179"/>
                    </a:cubicBezTo>
                    <a:cubicBezTo>
                      <a:pt x="72" y="179"/>
                      <a:pt x="73" y="178"/>
                      <a:pt x="73" y="177"/>
                    </a:cubicBezTo>
                    <a:cubicBezTo>
                      <a:pt x="73" y="175"/>
                      <a:pt x="72" y="173"/>
                      <a:pt x="70" y="173"/>
                    </a:cubicBezTo>
                    <a:close/>
                    <a:moveTo>
                      <a:pt x="74" y="150"/>
                    </a:moveTo>
                    <a:cubicBezTo>
                      <a:pt x="54" y="144"/>
                      <a:pt x="35" y="136"/>
                      <a:pt x="17" y="125"/>
                    </a:cubicBezTo>
                    <a:cubicBezTo>
                      <a:pt x="15" y="124"/>
                      <a:pt x="12" y="125"/>
                      <a:pt x="11" y="127"/>
                    </a:cubicBezTo>
                    <a:cubicBezTo>
                      <a:pt x="10" y="129"/>
                      <a:pt x="11" y="131"/>
                      <a:pt x="13" y="132"/>
                    </a:cubicBezTo>
                    <a:cubicBezTo>
                      <a:pt x="31" y="143"/>
                      <a:pt x="51" y="151"/>
                      <a:pt x="71" y="158"/>
                    </a:cubicBezTo>
                    <a:cubicBezTo>
                      <a:pt x="73" y="158"/>
                      <a:pt x="75" y="158"/>
                      <a:pt x="76" y="157"/>
                    </a:cubicBezTo>
                    <a:cubicBezTo>
                      <a:pt x="76" y="156"/>
                      <a:pt x="76" y="156"/>
                      <a:pt x="76" y="155"/>
                    </a:cubicBezTo>
                    <a:cubicBezTo>
                      <a:pt x="77" y="153"/>
                      <a:pt x="76" y="151"/>
                      <a:pt x="74" y="150"/>
                    </a:cubicBezTo>
                    <a:close/>
                    <a:moveTo>
                      <a:pt x="217" y="5"/>
                    </a:moveTo>
                    <a:cubicBezTo>
                      <a:pt x="215" y="4"/>
                      <a:pt x="213" y="5"/>
                      <a:pt x="212" y="7"/>
                    </a:cubicBezTo>
                    <a:cubicBezTo>
                      <a:pt x="206" y="28"/>
                      <a:pt x="201" y="49"/>
                      <a:pt x="200" y="70"/>
                    </a:cubicBezTo>
                    <a:cubicBezTo>
                      <a:pt x="200" y="72"/>
                      <a:pt x="201" y="74"/>
                      <a:pt x="203" y="74"/>
                    </a:cubicBezTo>
                    <a:cubicBezTo>
                      <a:pt x="205" y="74"/>
                      <a:pt x="206" y="74"/>
                      <a:pt x="207" y="73"/>
                    </a:cubicBezTo>
                    <a:cubicBezTo>
                      <a:pt x="207" y="72"/>
                      <a:pt x="208" y="72"/>
                      <a:pt x="208" y="71"/>
                    </a:cubicBezTo>
                    <a:cubicBezTo>
                      <a:pt x="209" y="50"/>
                      <a:pt x="213" y="30"/>
                      <a:pt x="220" y="10"/>
                    </a:cubicBezTo>
                    <a:cubicBezTo>
                      <a:pt x="220" y="8"/>
                      <a:pt x="219" y="5"/>
                      <a:pt x="217" y="5"/>
                    </a:cubicBezTo>
                    <a:close/>
                    <a:moveTo>
                      <a:pt x="186" y="0"/>
                    </a:moveTo>
                    <a:cubicBezTo>
                      <a:pt x="184" y="0"/>
                      <a:pt x="182" y="1"/>
                      <a:pt x="182" y="3"/>
                    </a:cubicBezTo>
                    <a:cubicBezTo>
                      <a:pt x="178" y="26"/>
                      <a:pt x="176" y="49"/>
                      <a:pt x="177" y="72"/>
                    </a:cubicBezTo>
                    <a:cubicBezTo>
                      <a:pt x="177" y="74"/>
                      <a:pt x="179" y="76"/>
                      <a:pt x="181" y="76"/>
                    </a:cubicBezTo>
                    <a:cubicBezTo>
                      <a:pt x="182" y="76"/>
                      <a:pt x="183" y="75"/>
                      <a:pt x="184" y="74"/>
                    </a:cubicBezTo>
                    <a:cubicBezTo>
                      <a:pt x="184" y="74"/>
                      <a:pt x="185" y="73"/>
                      <a:pt x="185" y="72"/>
                    </a:cubicBezTo>
                    <a:cubicBezTo>
                      <a:pt x="184" y="49"/>
                      <a:pt x="186" y="27"/>
                      <a:pt x="189" y="5"/>
                    </a:cubicBezTo>
                    <a:cubicBezTo>
                      <a:pt x="190" y="3"/>
                      <a:pt x="188" y="1"/>
                      <a:pt x="186" y="0"/>
                    </a:cubicBezTo>
                    <a:close/>
                    <a:moveTo>
                      <a:pt x="346" y="162"/>
                    </a:moveTo>
                    <a:cubicBezTo>
                      <a:pt x="324" y="161"/>
                      <a:pt x="301" y="161"/>
                      <a:pt x="278" y="164"/>
                    </a:cubicBezTo>
                    <a:cubicBezTo>
                      <a:pt x="276" y="164"/>
                      <a:pt x="274" y="167"/>
                      <a:pt x="275" y="169"/>
                    </a:cubicBezTo>
                    <a:cubicBezTo>
                      <a:pt x="275" y="171"/>
                      <a:pt x="277" y="172"/>
                      <a:pt x="279" y="172"/>
                    </a:cubicBezTo>
                    <a:cubicBezTo>
                      <a:pt x="301" y="169"/>
                      <a:pt x="324" y="168"/>
                      <a:pt x="346" y="170"/>
                    </a:cubicBezTo>
                    <a:cubicBezTo>
                      <a:pt x="347" y="170"/>
                      <a:pt x="348" y="170"/>
                      <a:pt x="349" y="169"/>
                    </a:cubicBezTo>
                    <a:cubicBezTo>
                      <a:pt x="350" y="168"/>
                      <a:pt x="350" y="167"/>
                      <a:pt x="350" y="167"/>
                    </a:cubicBezTo>
                    <a:cubicBezTo>
                      <a:pt x="350" y="164"/>
                      <a:pt x="349" y="162"/>
                      <a:pt x="347" y="162"/>
                    </a:cubicBezTo>
                    <a:lnTo>
                      <a:pt x="346" y="162"/>
                    </a:lnTo>
                    <a:close/>
                    <a:moveTo>
                      <a:pt x="346" y="193"/>
                    </a:moveTo>
                    <a:cubicBezTo>
                      <a:pt x="325" y="189"/>
                      <a:pt x="304" y="187"/>
                      <a:pt x="282" y="187"/>
                    </a:cubicBezTo>
                    <a:cubicBezTo>
                      <a:pt x="280" y="187"/>
                      <a:pt x="278" y="189"/>
                      <a:pt x="278" y="191"/>
                    </a:cubicBezTo>
                    <a:cubicBezTo>
                      <a:pt x="278" y="193"/>
                      <a:pt x="280" y="195"/>
                      <a:pt x="282" y="195"/>
                    </a:cubicBezTo>
                    <a:cubicBezTo>
                      <a:pt x="303" y="194"/>
                      <a:pt x="324" y="196"/>
                      <a:pt x="344" y="201"/>
                    </a:cubicBezTo>
                    <a:cubicBezTo>
                      <a:pt x="346" y="201"/>
                      <a:pt x="347" y="201"/>
                      <a:pt x="348" y="199"/>
                    </a:cubicBezTo>
                    <a:lnTo>
                      <a:pt x="349" y="198"/>
                    </a:lnTo>
                    <a:cubicBezTo>
                      <a:pt x="349" y="196"/>
                      <a:pt x="348" y="194"/>
                      <a:pt x="346" y="19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5" name="Google Shape;315;p14"/>
            <p:cNvGrpSpPr/>
            <p:nvPr/>
          </p:nvGrpSpPr>
          <p:grpSpPr>
            <a:xfrm rot="-909031">
              <a:off x="543659" y="4511425"/>
              <a:ext cx="236557" cy="677631"/>
              <a:chOff x="2265868" y="525334"/>
              <a:chExt cx="117517" cy="336649"/>
            </a:xfrm>
          </p:grpSpPr>
          <p:sp>
            <p:nvSpPr>
              <p:cNvPr id="316" name="Google Shape;316;p14"/>
              <p:cNvSpPr/>
              <p:nvPr/>
            </p:nvSpPr>
            <p:spPr>
              <a:xfrm>
                <a:off x="2321170" y="582708"/>
                <a:ext cx="23503" cy="279275"/>
              </a:xfrm>
              <a:custGeom>
                <a:avLst/>
                <a:gdLst/>
                <a:ahLst/>
                <a:cxnLst/>
                <a:rect l="l" t="t" r="r" b="b"/>
                <a:pathLst>
                  <a:path w="77" h="889" extrusionOk="0">
                    <a:moveTo>
                      <a:pt x="7" y="0"/>
                    </a:moveTo>
                    <a:cubicBezTo>
                      <a:pt x="7" y="0"/>
                      <a:pt x="0" y="527"/>
                      <a:pt x="76" y="88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14"/>
              <p:cNvSpPr/>
              <p:nvPr/>
            </p:nvSpPr>
            <p:spPr>
              <a:xfrm>
                <a:off x="2265868" y="605522"/>
                <a:ext cx="117517" cy="63597"/>
              </a:xfrm>
              <a:custGeom>
                <a:avLst/>
                <a:gdLst/>
                <a:ahLst/>
                <a:cxnLst/>
                <a:rect l="l" t="t" r="r" b="b"/>
                <a:pathLst>
                  <a:path w="375" h="202" extrusionOk="0">
                    <a:moveTo>
                      <a:pt x="181" y="44"/>
                    </a:moveTo>
                    <a:cubicBezTo>
                      <a:pt x="133" y="24"/>
                      <a:pt x="84" y="10"/>
                      <a:pt x="33" y="1"/>
                    </a:cubicBezTo>
                    <a:cubicBezTo>
                      <a:pt x="27" y="0"/>
                      <a:pt x="21" y="0"/>
                      <a:pt x="15" y="1"/>
                    </a:cubicBezTo>
                    <a:cubicBezTo>
                      <a:pt x="9" y="2"/>
                      <a:pt x="4" y="6"/>
                      <a:pt x="2" y="11"/>
                    </a:cubicBezTo>
                    <a:cubicBezTo>
                      <a:pt x="0" y="17"/>
                      <a:pt x="2" y="23"/>
                      <a:pt x="6" y="27"/>
                    </a:cubicBezTo>
                    <a:cubicBezTo>
                      <a:pt x="10" y="32"/>
                      <a:pt x="15" y="35"/>
                      <a:pt x="20" y="37"/>
                    </a:cubicBezTo>
                    <a:cubicBezTo>
                      <a:pt x="66" y="60"/>
                      <a:pt x="119" y="69"/>
                      <a:pt x="169" y="62"/>
                    </a:cubicBezTo>
                    <a:cubicBezTo>
                      <a:pt x="149" y="93"/>
                      <a:pt x="135" y="128"/>
                      <a:pt x="119" y="161"/>
                    </a:cubicBezTo>
                    <a:cubicBezTo>
                      <a:pt x="118" y="164"/>
                      <a:pt x="116" y="167"/>
                      <a:pt x="116" y="171"/>
                    </a:cubicBezTo>
                    <a:cubicBezTo>
                      <a:pt x="116" y="174"/>
                      <a:pt x="118" y="177"/>
                      <a:pt x="120" y="179"/>
                    </a:cubicBezTo>
                    <a:cubicBezTo>
                      <a:pt x="126" y="182"/>
                      <a:pt x="132" y="176"/>
                      <a:pt x="135" y="171"/>
                    </a:cubicBezTo>
                    <a:cubicBezTo>
                      <a:pt x="156" y="139"/>
                      <a:pt x="177" y="108"/>
                      <a:pt x="198" y="77"/>
                    </a:cubicBezTo>
                    <a:cubicBezTo>
                      <a:pt x="216" y="120"/>
                      <a:pt x="247" y="161"/>
                      <a:pt x="283" y="192"/>
                    </a:cubicBezTo>
                    <a:cubicBezTo>
                      <a:pt x="287" y="196"/>
                      <a:pt x="294" y="201"/>
                      <a:pt x="300" y="198"/>
                    </a:cubicBezTo>
                    <a:cubicBezTo>
                      <a:pt x="303" y="196"/>
                      <a:pt x="304" y="190"/>
                      <a:pt x="304" y="186"/>
                    </a:cubicBezTo>
                    <a:cubicBezTo>
                      <a:pt x="303" y="181"/>
                      <a:pt x="301" y="178"/>
                      <a:pt x="299" y="174"/>
                    </a:cubicBezTo>
                    <a:cubicBezTo>
                      <a:pt x="277" y="141"/>
                      <a:pt x="255" y="108"/>
                      <a:pt x="234" y="76"/>
                    </a:cubicBezTo>
                    <a:cubicBezTo>
                      <a:pt x="270" y="97"/>
                      <a:pt x="312" y="109"/>
                      <a:pt x="355" y="111"/>
                    </a:cubicBezTo>
                    <a:cubicBezTo>
                      <a:pt x="361" y="111"/>
                      <a:pt x="369" y="110"/>
                      <a:pt x="372" y="104"/>
                    </a:cubicBezTo>
                    <a:cubicBezTo>
                      <a:pt x="374" y="97"/>
                      <a:pt x="367" y="91"/>
                      <a:pt x="360" y="88"/>
                    </a:cubicBezTo>
                    <a:cubicBezTo>
                      <a:pt x="325" y="70"/>
                      <a:pt x="287" y="60"/>
                      <a:pt x="248" y="59"/>
                    </a:cubicBezTo>
                    <a:cubicBezTo>
                      <a:pt x="270" y="52"/>
                      <a:pt x="290" y="43"/>
                      <a:pt x="309" y="28"/>
                    </a:cubicBezTo>
                    <a:cubicBezTo>
                      <a:pt x="316" y="23"/>
                      <a:pt x="323" y="15"/>
                      <a:pt x="319" y="7"/>
                    </a:cubicBezTo>
                    <a:cubicBezTo>
                      <a:pt x="317" y="3"/>
                      <a:pt x="312" y="0"/>
                      <a:pt x="306" y="0"/>
                    </a:cubicBezTo>
                    <a:cubicBezTo>
                      <a:pt x="301" y="0"/>
                      <a:pt x="296" y="2"/>
                      <a:pt x="292" y="4"/>
                    </a:cubicBezTo>
                    <a:cubicBezTo>
                      <a:pt x="256" y="18"/>
                      <a:pt x="216" y="30"/>
                      <a:pt x="181" y="4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14"/>
              <p:cNvSpPr/>
              <p:nvPr/>
            </p:nvSpPr>
            <p:spPr>
              <a:xfrm>
                <a:off x="2272780" y="526717"/>
                <a:ext cx="10092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324" extrusionOk="0">
                    <a:moveTo>
                      <a:pt x="245" y="47"/>
                    </a:moveTo>
                    <a:cubicBezTo>
                      <a:pt x="308" y="93"/>
                      <a:pt x="322" y="182"/>
                      <a:pt x="276" y="246"/>
                    </a:cubicBezTo>
                    <a:cubicBezTo>
                      <a:pt x="229" y="309"/>
                      <a:pt x="140" y="323"/>
                      <a:pt x="77" y="276"/>
                    </a:cubicBezTo>
                    <a:cubicBezTo>
                      <a:pt x="13" y="230"/>
                      <a:pt x="0" y="141"/>
                      <a:pt x="46" y="77"/>
                    </a:cubicBezTo>
                    <a:cubicBezTo>
                      <a:pt x="93" y="14"/>
                      <a:pt x="182" y="0"/>
                      <a:pt x="245" y="4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14"/>
              <p:cNvSpPr/>
              <p:nvPr/>
            </p:nvSpPr>
            <p:spPr>
              <a:xfrm>
                <a:off x="2267250" y="525334"/>
                <a:ext cx="110604" cy="63597"/>
              </a:xfrm>
              <a:custGeom>
                <a:avLst/>
                <a:gdLst/>
                <a:ahLst/>
                <a:cxnLst/>
                <a:rect l="l" t="t" r="r" b="b"/>
                <a:pathLst>
                  <a:path w="351" h="202" extrusionOk="0">
                    <a:moveTo>
                      <a:pt x="70" y="173"/>
                    </a:moveTo>
                    <a:cubicBezTo>
                      <a:pt x="48" y="169"/>
                      <a:pt x="26" y="162"/>
                      <a:pt x="6" y="154"/>
                    </a:cubicBezTo>
                    <a:cubicBezTo>
                      <a:pt x="4" y="153"/>
                      <a:pt x="1" y="154"/>
                      <a:pt x="1" y="156"/>
                    </a:cubicBezTo>
                    <a:cubicBezTo>
                      <a:pt x="0" y="158"/>
                      <a:pt x="1" y="160"/>
                      <a:pt x="3" y="161"/>
                    </a:cubicBezTo>
                    <a:cubicBezTo>
                      <a:pt x="24" y="170"/>
                      <a:pt x="46" y="176"/>
                      <a:pt x="68" y="181"/>
                    </a:cubicBezTo>
                    <a:cubicBezTo>
                      <a:pt x="70" y="181"/>
                      <a:pt x="71" y="180"/>
                      <a:pt x="72" y="179"/>
                    </a:cubicBezTo>
                    <a:cubicBezTo>
                      <a:pt x="72" y="179"/>
                      <a:pt x="73" y="178"/>
                      <a:pt x="73" y="177"/>
                    </a:cubicBezTo>
                    <a:cubicBezTo>
                      <a:pt x="73" y="175"/>
                      <a:pt x="72" y="173"/>
                      <a:pt x="70" y="173"/>
                    </a:cubicBezTo>
                    <a:close/>
                    <a:moveTo>
                      <a:pt x="74" y="150"/>
                    </a:moveTo>
                    <a:cubicBezTo>
                      <a:pt x="54" y="144"/>
                      <a:pt x="35" y="136"/>
                      <a:pt x="17" y="125"/>
                    </a:cubicBezTo>
                    <a:cubicBezTo>
                      <a:pt x="15" y="124"/>
                      <a:pt x="12" y="125"/>
                      <a:pt x="11" y="127"/>
                    </a:cubicBezTo>
                    <a:cubicBezTo>
                      <a:pt x="10" y="129"/>
                      <a:pt x="11" y="131"/>
                      <a:pt x="13" y="132"/>
                    </a:cubicBezTo>
                    <a:cubicBezTo>
                      <a:pt x="31" y="143"/>
                      <a:pt x="51" y="151"/>
                      <a:pt x="71" y="158"/>
                    </a:cubicBezTo>
                    <a:cubicBezTo>
                      <a:pt x="73" y="158"/>
                      <a:pt x="75" y="158"/>
                      <a:pt x="76" y="157"/>
                    </a:cubicBezTo>
                    <a:cubicBezTo>
                      <a:pt x="76" y="156"/>
                      <a:pt x="76" y="156"/>
                      <a:pt x="76" y="155"/>
                    </a:cubicBezTo>
                    <a:cubicBezTo>
                      <a:pt x="77" y="153"/>
                      <a:pt x="76" y="151"/>
                      <a:pt x="74" y="150"/>
                    </a:cubicBezTo>
                    <a:close/>
                    <a:moveTo>
                      <a:pt x="217" y="5"/>
                    </a:moveTo>
                    <a:cubicBezTo>
                      <a:pt x="215" y="4"/>
                      <a:pt x="213" y="5"/>
                      <a:pt x="212" y="7"/>
                    </a:cubicBezTo>
                    <a:cubicBezTo>
                      <a:pt x="206" y="28"/>
                      <a:pt x="201" y="49"/>
                      <a:pt x="200" y="70"/>
                    </a:cubicBezTo>
                    <a:cubicBezTo>
                      <a:pt x="200" y="72"/>
                      <a:pt x="201" y="74"/>
                      <a:pt x="203" y="74"/>
                    </a:cubicBezTo>
                    <a:cubicBezTo>
                      <a:pt x="205" y="74"/>
                      <a:pt x="206" y="74"/>
                      <a:pt x="207" y="73"/>
                    </a:cubicBezTo>
                    <a:cubicBezTo>
                      <a:pt x="207" y="72"/>
                      <a:pt x="208" y="72"/>
                      <a:pt x="208" y="71"/>
                    </a:cubicBezTo>
                    <a:cubicBezTo>
                      <a:pt x="209" y="50"/>
                      <a:pt x="213" y="30"/>
                      <a:pt x="220" y="10"/>
                    </a:cubicBezTo>
                    <a:cubicBezTo>
                      <a:pt x="220" y="8"/>
                      <a:pt x="219" y="5"/>
                      <a:pt x="217" y="5"/>
                    </a:cubicBezTo>
                    <a:close/>
                    <a:moveTo>
                      <a:pt x="186" y="0"/>
                    </a:moveTo>
                    <a:cubicBezTo>
                      <a:pt x="184" y="0"/>
                      <a:pt x="182" y="1"/>
                      <a:pt x="182" y="3"/>
                    </a:cubicBezTo>
                    <a:cubicBezTo>
                      <a:pt x="178" y="26"/>
                      <a:pt x="176" y="49"/>
                      <a:pt x="177" y="72"/>
                    </a:cubicBezTo>
                    <a:cubicBezTo>
                      <a:pt x="177" y="74"/>
                      <a:pt x="179" y="76"/>
                      <a:pt x="181" y="76"/>
                    </a:cubicBezTo>
                    <a:cubicBezTo>
                      <a:pt x="182" y="76"/>
                      <a:pt x="183" y="75"/>
                      <a:pt x="184" y="74"/>
                    </a:cubicBezTo>
                    <a:cubicBezTo>
                      <a:pt x="184" y="74"/>
                      <a:pt x="185" y="73"/>
                      <a:pt x="185" y="72"/>
                    </a:cubicBezTo>
                    <a:cubicBezTo>
                      <a:pt x="184" y="49"/>
                      <a:pt x="186" y="27"/>
                      <a:pt x="189" y="5"/>
                    </a:cubicBezTo>
                    <a:cubicBezTo>
                      <a:pt x="190" y="3"/>
                      <a:pt x="188" y="1"/>
                      <a:pt x="186" y="0"/>
                    </a:cubicBezTo>
                    <a:close/>
                    <a:moveTo>
                      <a:pt x="346" y="162"/>
                    </a:moveTo>
                    <a:cubicBezTo>
                      <a:pt x="324" y="161"/>
                      <a:pt x="301" y="161"/>
                      <a:pt x="278" y="164"/>
                    </a:cubicBezTo>
                    <a:cubicBezTo>
                      <a:pt x="276" y="164"/>
                      <a:pt x="274" y="167"/>
                      <a:pt x="275" y="169"/>
                    </a:cubicBezTo>
                    <a:cubicBezTo>
                      <a:pt x="275" y="171"/>
                      <a:pt x="277" y="172"/>
                      <a:pt x="279" y="172"/>
                    </a:cubicBezTo>
                    <a:cubicBezTo>
                      <a:pt x="301" y="169"/>
                      <a:pt x="324" y="168"/>
                      <a:pt x="346" y="170"/>
                    </a:cubicBezTo>
                    <a:cubicBezTo>
                      <a:pt x="347" y="170"/>
                      <a:pt x="348" y="170"/>
                      <a:pt x="349" y="169"/>
                    </a:cubicBezTo>
                    <a:cubicBezTo>
                      <a:pt x="350" y="168"/>
                      <a:pt x="350" y="167"/>
                      <a:pt x="350" y="167"/>
                    </a:cubicBezTo>
                    <a:cubicBezTo>
                      <a:pt x="350" y="164"/>
                      <a:pt x="349" y="162"/>
                      <a:pt x="347" y="162"/>
                    </a:cubicBezTo>
                    <a:lnTo>
                      <a:pt x="346" y="162"/>
                    </a:lnTo>
                    <a:close/>
                    <a:moveTo>
                      <a:pt x="346" y="193"/>
                    </a:moveTo>
                    <a:cubicBezTo>
                      <a:pt x="325" y="189"/>
                      <a:pt x="304" y="187"/>
                      <a:pt x="282" y="187"/>
                    </a:cubicBezTo>
                    <a:cubicBezTo>
                      <a:pt x="280" y="187"/>
                      <a:pt x="278" y="189"/>
                      <a:pt x="278" y="191"/>
                    </a:cubicBezTo>
                    <a:cubicBezTo>
                      <a:pt x="278" y="193"/>
                      <a:pt x="280" y="195"/>
                      <a:pt x="282" y="195"/>
                    </a:cubicBezTo>
                    <a:cubicBezTo>
                      <a:pt x="303" y="194"/>
                      <a:pt x="324" y="196"/>
                      <a:pt x="344" y="201"/>
                    </a:cubicBezTo>
                    <a:cubicBezTo>
                      <a:pt x="346" y="201"/>
                      <a:pt x="347" y="201"/>
                      <a:pt x="348" y="199"/>
                    </a:cubicBezTo>
                    <a:lnTo>
                      <a:pt x="349" y="198"/>
                    </a:lnTo>
                    <a:cubicBezTo>
                      <a:pt x="349" y="196"/>
                      <a:pt x="348" y="194"/>
                      <a:pt x="346" y="19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0" name="Google Shape;320;p14"/>
            <p:cNvGrpSpPr/>
            <p:nvPr/>
          </p:nvGrpSpPr>
          <p:grpSpPr>
            <a:xfrm rot="954963">
              <a:off x="304059" y="4792484"/>
              <a:ext cx="173342" cy="496532"/>
              <a:chOff x="2265868" y="525334"/>
              <a:chExt cx="117517" cy="336649"/>
            </a:xfrm>
          </p:grpSpPr>
          <p:sp>
            <p:nvSpPr>
              <p:cNvPr id="321" name="Google Shape;321;p14"/>
              <p:cNvSpPr/>
              <p:nvPr/>
            </p:nvSpPr>
            <p:spPr>
              <a:xfrm>
                <a:off x="2321170" y="582708"/>
                <a:ext cx="23503" cy="279275"/>
              </a:xfrm>
              <a:custGeom>
                <a:avLst/>
                <a:gdLst/>
                <a:ahLst/>
                <a:cxnLst/>
                <a:rect l="l" t="t" r="r" b="b"/>
                <a:pathLst>
                  <a:path w="77" h="889" extrusionOk="0">
                    <a:moveTo>
                      <a:pt x="7" y="0"/>
                    </a:moveTo>
                    <a:cubicBezTo>
                      <a:pt x="7" y="0"/>
                      <a:pt x="0" y="527"/>
                      <a:pt x="76" y="88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14"/>
              <p:cNvSpPr/>
              <p:nvPr/>
            </p:nvSpPr>
            <p:spPr>
              <a:xfrm>
                <a:off x="2265868" y="605522"/>
                <a:ext cx="117517" cy="63597"/>
              </a:xfrm>
              <a:custGeom>
                <a:avLst/>
                <a:gdLst/>
                <a:ahLst/>
                <a:cxnLst/>
                <a:rect l="l" t="t" r="r" b="b"/>
                <a:pathLst>
                  <a:path w="375" h="202" extrusionOk="0">
                    <a:moveTo>
                      <a:pt x="181" y="44"/>
                    </a:moveTo>
                    <a:cubicBezTo>
                      <a:pt x="133" y="24"/>
                      <a:pt x="84" y="10"/>
                      <a:pt x="33" y="1"/>
                    </a:cubicBezTo>
                    <a:cubicBezTo>
                      <a:pt x="27" y="0"/>
                      <a:pt x="21" y="0"/>
                      <a:pt x="15" y="1"/>
                    </a:cubicBezTo>
                    <a:cubicBezTo>
                      <a:pt x="9" y="2"/>
                      <a:pt x="4" y="6"/>
                      <a:pt x="2" y="11"/>
                    </a:cubicBezTo>
                    <a:cubicBezTo>
                      <a:pt x="0" y="17"/>
                      <a:pt x="2" y="23"/>
                      <a:pt x="6" y="27"/>
                    </a:cubicBezTo>
                    <a:cubicBezTo>
                      <a:pt x="10" y="32"/>
                      <a:pt x="15" y="35"/>
                      <a:pt x="20" y="37"/>
                    </a:cubicBezTo>
                    <a:cubicBezTo>
                      <a:pt x="66" y="60"/>
                      <a:pt x="119" y="69"/>
                      <a:pt x="169" y="62"/>
                    </a:cubicBezTo>
                    <a:cubicBezTo>
                      <a:pt x="149" y="93"/>
                      <a:pt x="135" y="128"/>
                      <a:pt x="119" y="161"/>
                    </a:cubicBezTo>
                    <a:cubicBezTo>
                      <a:pt x="118" y="164"/>
                      <a:pt x="116" y="167"/>
                      <a:pt x="116" y="171"/>
                    </a:cubicBezTo>
                    <a:cubicBezTo>
                      <a:pt x="116" y="174"/>
                      <a:pt x="118" y="177"/>
                      <a:pt x="120" y="179"/>
                    </a:cubicBezTo>
                    <a:cubicBezTo>
                      <a:pt x="126" y="182"/>
                      <a:pt x="132" y="176"/>
                      <a:pt x="135" y="171"/>
                    </a:cubicBezTo>
                    <a:cubicBezTo>
                      <a:pt x="156" y="139"/>
                      <a:pt x="177" y="108"/>
                      <a:pt x="198" y="77"/>
                    </a:cubicBezTo>
                    <a:cubicBezTo>
                      <a:pt x="216" y="120"/>
                      <a:pt x="247" y="161"/>
                      <a:pt x="283" y="192"/>
                    </a:cubicBezTo>
                    <a:cubicBezTo>
                      <a:pt x="287" y="196"/>
                      <a:pt x="294" y="201"/>
                      <a:pt x="300" y="198"/>
                    </a:cubicBezTo>
                    <a:cubicBezTo>
                      <a:pt x="303" y="196"/>
                      <a:pt x="304" y="190"/>
                      <a:pt x="304" y="186"/>
                    </a:cubicBezTo>
                    <a:cubicBezTo>
                      <a:pt x="303" y="181"/>
                      <a:pt x="301" y="178"/>
                      <a:pt x="299" y="174"/>
                    </a:cubicBezTo>
                    <a:cubicBezTo>
                      <a:pt x="277" y="141"/>
                      <a:pt x="255" y="108"/>
                      <a:pt x="234" y="76"/>
                    </a:cubicBezTo>
                    <a:cubicBezTo>
                      <a:pt x="270" y="97"/>
                      <a:pt x="312" y="109"/>
                      <a:pt x="355" y="111"/>
                    </a:cubicBezTo>
                    <a:cubicBezTo>
                      <a:pt x="361" y="111"/>
                      <a:pt x="369" y="110"/>
                      <a:pt x="372" y="104"/>
                    </a:cubicBezTo>
                    <a:cubicBezTo>
                      <a:pt x="374" y="97"/>
                      <a:pt x="367" y="91"/>
                      <a:pt x="360" y="88"/>
                    </a:cubicBezTo>
                    <a:cubicBezTo>
                      <a:pt x="325" y="70"/>
                      <a:pt x="287" y="60"/>
                      <a:pt x="248" y="59"/>
                    </a:cubicBezTo>
                    <a:cubicBezTo>
                      <a:pt x="270" y="52"/>
                      <a:pt x="290" y="43"/>
                      <a:pt x="309" y="28"/>
                    </a:cubicBezTo>
                    <a:cubicBezTo>
                      <a:pt x="316" y="23"/>
                      <a:pt x="323" y="15"/>
                      <a:pt x="319" y="7"/>
                    </a:cubicBezTo>
                    <a:cubicBezTo>
                      <a:pt x="317" y="3"/>
                      <a:pt x="312" y="0"/>
                      <a:pt x="306" y="0"/>
                    </a:cubicBezTo>
                    <a:cubicBezTo>
                      <a:pt x="301" y="0"/>
                      <a:pt x="296" y="2"/>
                      <a:pt x="292" y="4"/>
                    </a:cubicBezTo>
                    <a:cubicBezTo>
                      <a:pt x="256" y="18"/>
                      <a:pt x="216" y="30"/>
                      <a:pt x="181" y="4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14"/>
              <p:cNvSpPr/>
              <p:nvPr/>
            </p:nvSpPr>
            <p:spPr>
              <a:xfrm>
                <a:off x="2272780" y="526717"/>
                <a:ext cx="10092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324" extrusionOk="0">
                    <a:moveTo>
                      <a:pt x="245" y="47"/>
                    </a:moveTo>
                    <a:cubicBezTo>
                      <a:pt x="308" y="93"/>
                      <a:pt x="322" y="182"/>
                      <a:pt x="276" y="246"/>
                    </a:cubicBezTo>
                    <a:cubicBezTo>
                      <a:pt x="229" y="309"/>
                      <a:pt x="140" y="323"/>
                      <a:pt x="77" y="276"/>
                    </a:cubicBezTo>
                    <a:cubicBezTo>
                      <a:pt x="13" y="230"/>
                      <a:pt x="0" y="141"/>
                      <a:pt x="46" y="77"/>
                    </a:cubicBezTo>
                    <a:cubicBezTo>
                      <a:pt x="93" y="14"/>
                      <a:pt x="182" y="0"/>
                      <a:pt x="245" y="4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14"/>
              <p:cNvSpPr/>
              <p:nvPr/>
            </p:nvSpPr>
            <p:spPr>
              <a:xfrm>
                <a:off x="2267250" y="525334"/>
                <a:ext cx="110604" cy="63597"/>
              </a:xfrm>
              <a:custGeom>
                <a:avLst/>
                <a:gdLst/>
                <a:ahLst/>
                <a:cxnLst/>
                <a:rect l="l" t="t" r="r" b="b"/>
                <a:pathLst>
                  <a:path w="351" h="202" extrusionOk="0">
                    <a:moveTo>
                      <a:pt x="70" y="173"/>
                    </a:moveTo>
                    <a:cubicBezTo>
                      <a:pt x="48" y="169"/>
                      <a:pt x="26" y="162"/>
                      <a:pt x="6" y="154"/>
                    </a:cubicBezTo>
                    <a:cubicBezTo>
                      <a:pt x="4" y="153"/>
                      <a:pt x="1" y="154"/>
                      <a:pt x="1" y="156"/>
                    </a:cubicBezTo>
                    <a:cubicBezTo>
                      <a:pt x="0" y="158"/>
                      <a:pt x="1" y="160"/>
                      <a:pt x="3" y="161"/>
                    </a:cubicBezTo>
                    <a:cubicBezTo>
                      <a:pt x="24" y="170"/>
                      <a:pt x="46" y="176"/>
                      <a:pt x="68" y="181"/>
                    </a:cubicBezTo>
                    <a:cubicBezTo>
                      <a:pt x="70" y="181"/>
                      <a:pt x="71" y="180"/>
                      <a:pt x="72" y="179"/>
                    </a:cubicBezTo>
                    <a:cubicBezTo>
                      <a:pt x="72" y="179"/>
                      <a:pt x="73" y="178"/>
                      <a:pt x="73" y="177"/>
                    </a:cubicBezTo>
                    <a:cubicBezTo>
                      <a:pt x="73" y="175"/>
                      <a:pt x="72" y="173"/>
                      <a:pt x="70" y="173"/>
                    </a:cubicBezTo>
                    <a:close/>
                    <a:moveTo>
                      <a:pt x="74" y="150"/>
                    </a:moveTo>
                    <a:cubicBezTo>
                      <a:pt x="54" y="144"/>
                      <a:pt x="35" y="136"/>
                      <a:pt x="17" y="125"/>
                    </a:cubicBezTo>
                    <a:cubicBezTo>
                      <a:pt x="15" y="124"/>
                      <a:pt x="12" y="125"/>
                      <a:pt x="11" y="127"/>
                    </a:cubicBezTo>
                    <a:cubicBezTo>
                      <a:pt x="10" y="129"/>
                      <a:pt x="11" y="131"/>
                      <a:pt x="13" y="132"/>
                    </a:cubicBezTo>
                    <a:cubicBezTo>
                      <a:pt x="31" y="143"/>
                      <a:pt x="51" y="151"/>
                      <a:pt x="71" y="158"/>
                    </a:cubicBezTo>
                    <a:cubicBezTo>
                      <a:pt x="73" y="158"/>
                      <a:pt x="75" y="158"/>
                      <a:pt x="76" y="157"/>
                    </a:cubicBezTo>
                    <a:cubicBezTo>
                      <a:pt x="76" y="156"/>
                      <a:pt x="76" y="156"/>
                      <a:pt x="76" y="155"/>
                    </a:cubicBezTo>
                    <a:cubicBezTo>
                      <a:pt x="77" y="153"/>
                      <a:pt x="76" y="151"/>
                      <a:pt x="74" y="150"/>
                    </a:cubicBezTo>
                    <a:close/>
                    <a:moveTo>
                      <a:pt x="217" y="5"/>
                    </a:moveTo>
                    <a:cubicBezTo>
                      <a:pt x="215" y="4"/>
                      <a:pt x="213" y="5"/>
                      <a:pt x="212" y="7"/>
                    </a:cubicBezTo>
                    <a:cubicBezTo>
                      <a:pt x="206" y="28"/>
                      <a:pt x="201" y="49"/>
                      <a:pt x="200" y="70"/>
                    </a:cubicBezTo>
                    <a:cubicBezTo>
                      <a:pt x="200" y="72"/>
                      <a:pt x="201" y="74"/>
                      <a:pt x="203" y="74"/>
                    </a:cubicBezTo>
                    <a:cubicBezTo>
                      <a:pt x="205" y="74"/>
                      <a:pt x="206" y="74"/>
                      <a:pt x="207" y="73"/>
                    </a:cubicBezTo>
                    <a:cubicBezTo>
                      <a:pt x="207" y="72"/>
                      <a:pt x="208" y="72"/>
                      <a:pt x="208" y="71"/>
                    </a:cubicBezTo>
                    <a:cubicBezTo>
                      <a:pt x="209" y="50"/>
                      <a:pt x="213" y="30"/>
                      <a:pt x="220" y="10"/>
                    </a:cubicBezTo>
                    <a:cubicBezTo>
                      <a:pt x="220" y="8"/>
                      <a:pt x="219" y="5"/>
                      <a:pt x="217" y="5"/>
                    </a:cubicBezTo>
                    <a:close/>
                    <a:moveTo>
                      <a:pt x="186" y="0"/>
                    </a:moveTo>
                    <a:cubicBezTo>
                      <a:pt x="184" y="0"/>
                      <a:pt x="182" y="1"/>
                      <a:pt x="182" y="3"/>
                    </a:cubicBezTo>
                    <a:cubicBezTo>
                      <a:pt x="178" y="26"/>
                      <a:pt x="176" y="49"/>
                      <a:pt x="177" y="72"/>
                    </a:cubicBezTo>
                    <a:cubicBezTo>
                      <a:pt x="177" y="74"/>
                      <a:pt x="179" y="76"/>
                      <a:pt x="181" y="76"/>
                    </a:cubicBezTo>
                    <a:cubicBezTo>
                      <a:pt x="182" y="76"/>
                      <a:pt x="183" y="75"/>
                      <a:pt x="184" y="74"/>
                    </a:cubicBezTo>
                    <a:cubicBezTo>
                      <a:pt x="184" y="74"/>
                      <a:pt x="185" y="73"/>
                      <a:pt x="185" y="72"/>
                    </a:cubicBezTo>
                    <a:cubicBezTo>
                      <a:pt x="184" y="49"/>
                      <a:pt x="186" y="27"/>
                      <a:pt x="189" y="5"/>
                    </a:cubicBezTo>
                    <a:cubicBezTo>
                      <a:pt x="190" y="3"/>
                      <a:pt x="188" y="1"/>
                      <a:pt x="186" y="0"/>
                    </a:cubicBezTo>
                    <a:close/>
                    <a:moveTo>
                      <a:pt x="346" y="162"/>
                    </a:moveTo>
                    <a:cubicBezTo>
                      <a:pt x="324" y="161"/>
                      <a:pt x="301" y="161"/>
                      <a:pt x="278" y="164"/>
                    </a:cubicBezTo>
                    <a:cubicBezTo>
                      <a:pt x="276" y="164"/>
                      <a:pt x="274" y="167"/>
                      <a:pt x="275" y="169"/>
                    </a:cubicBezTo>
                    <a:cubicBezTo>
                      <a:pt x="275" y="171"/>
                      <a:pt x="277" y="172"/>
                      <a:pt x="279" y="172"/>
                    </a:cubicBezTo>
                    <a:cubicBezTo>
                      <a:pt x="301" y="169"/>
                      <a:pt x="324" y="168"/>
                      <a:pt x="346" y="170"/>
                    </a:cubicBezTo>
                    <a:cubicBezTo>
                      <a:pt x="347" y="170"/>
                      <a:pt x="348" y="170"/>
                      <a:pt x="349" y="169"/>
                    </a:cubicBezTo>
                    <a:cubicBezTo>
                      <a:pt x="350" y="168"/>
                      <a:pt x="350" y="167"/>
                      <a:pt x="350" y="167"/>
                    </a:cubicBezTo>
                    <a:cubicBezTo>
                      <a:pt x="350" y="164"/>
                      <a:pt x="349" y="162"/>
                      <a:pt x="347" y="162"/>
                    </a:cubicBezTo>
                    <a:lnTo>
                      <a:pt x="346" y="162"/>
                    </a:lnTo>
                    <a:close/>
                    <a:moveTo>
                      <a:pt x="346" y="193"/>
                    </a:moveTo>
                    <a:cubicBezTo>
                      <a:pt x="325" y="189"/>
                      <a:pt x="304" y="187"/>
                      <a:pt x="282" y="187"/>
                    </a:cubicBezTo>
                    <a:cubicBezTo>
                      <a:pt x="280" y="187"/>
                      <a:pt x="278" y="189"/>
                      <a:pt x="278" y="191"/>
                    </a:cubicBezTo>
                    <a:cubicBezTo>
                      <a:pt x="278" y="193"/>
                      <a:pt x="280" y="195"/>
                      <a:pt x="282" y="195"/>
                    </a:cubicBezTo>
                    <a:cubicBezTo>
                      <a:pt x="303" y="194"/>
                      <a:pt x="324" y="196"/>
                      <a:pt x="344" y="201"/>
                    </a:cubicBezTo>
                    <a:cubicBezTo>
                      <a:pt x="346" y="201"/>
                      <a:pt x="347" y="201"/>
                      <a:pt x="348" y="199"/>
                    </a:cubicBezTo>
                    <a:lnTo>
                      <a:pt x="349" y="198"/>
                    </a:lnTo>
                    <a:cubicBezTo>
                      <a:pt x="349" y="196"/>
                      <a:pt x="348" y="194"/>
                      <a:pt x="346" y="19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25" name="Google Shape;325;p14"/>
          <p:cNvGrpSpPr/>
          <p:nvPr/>
        </p:nvGrpSpPr>
        <p:grpSpPr>
          <a:xfrm>
            <a:off x="318285" y="175694"/>
            <a:ext cx="12896275" cy="6063871"/>
            <a:chOff x="239306" y="131770"/>
            <a:chExt cx="9696194" cy="4547903"/>
          </a:xfrm>
        </p:grpSpPr>
        <p:grpSp>
          <p:nvGrpSpPr>
            <p:cNvPr id="326" name="Google Shape;326;p14"/>
            <p:cNvGrpSpPr/>
            <p:nvPr/>
          </p:nvGrpSpPr>
          <p:grpSpPr>
            <a:xfrm>
              <a:off x="239306" y="4188210"/>
              <a:ext cx="302843" cy="259385"/>
              <a:chOff x="868096" y="2572495"/>
              <a:chExt cx="493874" cy="423003"/>
            </a:xfrm>
          </p:grpSpPr>
          <p:sp>
            <p:nvSpPr>
              <p:cNvPr id="327" name="Google Shape;327;p14"/>
              <p:cNvSpPr/>
              <p:nvPr/>
            </p:nvSpPr>
            <p:spPr>
              <a:xfrm>
                <a:off x="996137" y="2645663"/>
                <a:ext cx="169196" cy="217217"/>
              </a:xfrm>
              <a:custGeom>
                <a:avLst/>
                <a:gdLst/>
                <a:ahLst/>
                <a:cxnLst/>
                <a:rect l="l" t="t" r="r" b="b"/>
                <a:pathLst>
                  <a:path w="327" h="417" extrusionOk="0">
                    <a:moveTo>
                      <a:pt x="11" y="87"/>
                    </a:moveTo>
                    <a:cubicBezTo>
                      <a:pt x="16" y="114"/>
                      <a:pt x="34" y="135"/>
                      <a:pt x="52" y="156"/>
                    </a:cubicBezTo>
                    <a:cubicBezTo>
                      <a:pt x="125" y="241"/>
                      <a:pt x="201" y="326"/>
                      <a:pt x="286" y="401"/>
                    </a:cubicBezTo>
                    <a:cubicBezTo>
                      <a:pt x="295" y="408"/>
                      <a:pt x="308" y="416"/>
                      <a:pt x="317" y="409"/>
                    </a:cubicBezTo>
                    <a:cubicBezTo>
                      <a:pt x="326" y="402"/>
                      <a:pt x="321" y="388"/>
                      <a:pt x="316" y="377"/>
                    </a:cubicBezTo>
                    <a:cubicBezTo>
                      <a:pt x="283" y="310"/>
                      <a:pt x="250" y="243"/>
                      <a:pt x="216" y="177"/>
                    </a:cubicBezTo>
                    <a:cubicBezTo>
                      <a:pt x="195" y="134"/>
                      <a:pt x="174" y="91"/>
                      <a:pt x="142" y="56"/>
                    </a:cubicBezTo>
                    <a:cubicBezTo>
                      <a:pt x="130" y="42"/>
                      <a:pt x="116" y="29"/>
                      <a:pt x="99" y="21"/>
                    </a:cubicBezTo>
                    <a:cubicBezTo>
                      <a:pt x="53" y="0"/>
                      <a:pt x="0" y="36"/>
                      <a:pt x="11" y="8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14"/>
              <p:cNvSpPr/>
              <p:nvPr/>
            </p:nvSpPr>
            <p:spPr>
              <a:xfrm>
                <a:off x="1037293" y="2737122"/>
                <a:ext cx="116608" cy="189779"/>
              </a:xfrm>
              <a:custGeom>
                <a:avLst/>
                <a:gdLst/>
                <a:ahLst/>
                <a:cxnLst/>
                <a:rect l="l" t="t" r="r" b="b"/>
                <a:pathLst>
                  <a:path w="227" h="368" extrusionOk="0">
                    <a:moveTo>
                      <a:pt x="223" y="266"/>
                    </a:moveTo>
                    <a:cubicBezTo>
                      <a:pt x="221" y="276"/>
                      <a:pt x="216" y="285"/>
                      <a:pt x="209" y="292"/>
                    </a:cubicBezTo>
                    <a:cubicBezTo>
                      <a:pt x="208" y="293"/>
                      <a:pt x="207" y="295"/>
                      <a:pt x="206" y="296"/>
                    </a:cubicBezTo>
                    <a:cubicBezTo>
                      <a:pt x="202" y="300"/>
                      <a:pt x="198" y="304"/>
                      <a:pt x="194" y="307"/>
                    </a:cubicBezTo>
                    <a:cubicBezTo>
                      <a:pt x="183" y="316"/>
                      <a:pt x="172" y="324"/>
                      <a:pt x="161" y="331"/>
                    </a:cubicBezTo>
                    <a:cubicBezTo>
                      <a:pt x="159" y="332"/>
                      <a:pt x="158" y="333"/>
                      <a:pt x="157" y="333"/>
                    </a:cubicBezTo>
                    <a:cubicBezTo>
                      <a:pt x="147" y="340"/>
                      <a:pt x="137" y="345"/>
                      <a:pt x="127" y="351"/>
                    </a:cubicBezTo>
                    <a:cubicBezTo>
                      <a:pt x="120" y="354"/>
                      <a:pt x="112" y="357"/>
                      <a:pt x="105" y="360"/>
                    </a:cubicBezTo>
                    <a:cubicBezTo>
                      <a:pt x="104" y="360"/>
                      <a:pt x="102" y="361"/>
                      <a:pt x="101" y="361"/>
                    </a:cubicBezTo>
                    <a:cubicBezTo>
                      <a:pt x="79" y="367"/>
                      <a:pt x="57" y="366"/>
                      <a:pt x="37" y="349"/>
                    </a:cubicBezTo>
                    <a:cubicBezTo>
                      <a:pt x="19" y="334"/>
                      <a:pt x="16" y="317"/>
                      <a:pt x="15" y="294"/>
                    </a:cubicBezTo>
                    <a:cubicBezTo>
                      <a:pt x="12" y="261"/>
                      <a:pt x="10" y="229"/>
                      <a:pt x="8" y="196"/>
                    </a:cubicBezTo>
                    <a:cubicBezTo>
                      <a:pt x="6" y="163"/>
                      <a:pt x="4" y="130"/>
                      <a:pt x="3" y="97"/>
                    </a:cubicBezTo>
                    <a:cubicBezTo>
                      <a:pt x="2" y="80"/>
                      <a:pt x="2" y="63"/>
                      <a:pt x="1" y="46"/>
                    </a:cubicBezTo>
                    <a:cubicBezTo>
                      <a:pt x="1" y="38"/>
                      <a:pt x="1" y="30"/>
                      <a:pt x="1" y="22"/>
                    </a:cubicBezTo>
                    <a:cubicBezTo>
                      <a:pt x="1" y="20"/>
                      <a:pt x="1" y="17"/>
                      <a:pt x="1" y="13"/>
                    </a:cubicBezTo>
                    <a:lnTo>
                      <a:pt x="1" y="12"/>
                    </a:lnTo>
                    <a:cubicBezTo>
                      <a:pt x="2" y="7"/>
                      <a:pt x="2" y="1"/>
                      <a:pt x="0" y="0"/>
                    </a:cubicBezTo>
                    <a:cubicBezTo>
                      <a:pt x="1" y="1"/>
                      <a:pt x="2" y="2"/>
                      <a:pt x="4" y="3"/>
                    </a:cubicBezTo>
                    <a:cubicBezTo>
                      <a:pt x="6" y="5"/>
                      <a:pt x="8" y="7"/>
                      <a:pt x="10" y="10"/>
                    </a:cubicBezTo>
                    <a:cubicBezTo>
                      <a:pt x="77" y="71"/>
                      <a:pt x="139" y="137"/>
                      <a:pt x="198" y="207"/>
                    </a:cubicBezTo>
                    <a:cubicBezTo>
                      <a:pt x="212" y="224"/>
                      <a:pt x="226" y="244"/>
                      <a:pt x="223" y="266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14"/>
              <p:cNvSpPr/>
              <p:nvPr/>
            </p:nvSpPr>
            <p:spPr>
              <a:xfrm>
                <a:off x="1035007" y="2732549"/>
                <a:ext cx="54875" cy="189779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67" extrusionOk="0">
                    <a:moveTo>
                      <a:pt x="4" y="2"/>
                    </a:moveTo>
                    <a:lnTo>
                      <a:pt x="4" y="4"/>
                    </a:lnTo>
                    <a:lnTo>
                      <a:pt x="6" y="8"/>
                    </a:lnTo>
                    <a:lnTo>
                      <a:pt x="7" y="16"/>
                    </a:lnTo>
                    <a:lnTo>
                      <a:pt x="8" y="19"/>
                    </a:lnTo>
                    <a:lnTo>
                      <a:pt x="9" y="24"/>
                    </a:lnTo>
                    <a:cubicBezTo>
                      <a:pt x="11" y="31"/>
                      <a:pt x="13" y="40"/>
                      <a:pt x="15" y="49"/>
                    </a:cubicBezTo>
                    <a:lnTo>
                      <a:pt x="15" y="49"/>
                    </a:lnTo>
                    <a:cubicBezTo>
                      <a:pt x="40" y="156"/>
                      <a:pt x="66" y="264"/>
                      <a:pt x="107" y="365"/>
                    </a:cubicBezTo>
                    <a:cubicBezTo>
                      <a:pt x="106" y="365"/>
                      <a:pt x="104" y="366"/>
                      <a:pt x="103" y="366"/>
                    </a:cubicBezTo>
                    <a:cubicBezTo>
                      <a:pt x="58" y="257"/>
                      <a:pt x="31" y="139"/>
                      <a:pt x="5" y="25"/>
                    </a:cubicBezTo>
                    <a:lnTo>
                      <a:pt x="4" y="20"/>
                    </a:lnTo>
                    <a:lnTo>
                      <a:pt x="3" y="18"/>
                    </a:lnTo>
                    <a:lnTo>
                      <a:pt x="0" y="3"/>
                    </a:lnTo>
                    <a:cubicBezTo>
                      <a:pt x="0" y="2"/>
                      <a:pt x="0" y="1"/>
                      <a:pt x="2" y="0"/>
                    </a:cubicBezTo>
                    <a:lnTo>
                      <a:pt x="2" y="0"/>
                    </a:lnTo>
                    <a:lnTo>
                      <a:pt x="2" y="0"/>
                    </a:lnTo>
                    <a:cubicBezTo>
                      <a:pt x="2" y="0"/>
                      <a:pt x="4" y="1"/>
                      <a:pt x="4" y="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14"/>
              <p:cNvSpPr/>
              <p:nvPr/>
            </p:nvSpPr>
            <p:spPr>
              <a:xfrm>
                <a:off x="1032720" y="2732549"/>
                <a:ext cx="112035" cy="178345"/>
              </a:xfrm>
              <a:custGeom>
                <a:avLst/>
                <a:gdLst/>
                <a:ahLst/>
                <a:cxnLst/>
                <a:rect l="l" t="t" r="r" b="b"/>
                <a:pathLst>
                  <a:path w="216" h="343" extrusionOk="0">
                    <a:moveTo>
                      <a:pt x="215" y="301"/>
                    </a:moveTo>
                    <a:cubicBezTo>
                      <a:pt x="214" y="302"/>
                      <a:pt x="213" y="304"/>
                      <a:pt x="212" y="305"/>
                    </a:cubicBezTo>
                    <a:cubicBezTo>
                      <a:pt x="180" y="259"/>
                      <a:pt x="149" y="214"/>
                      <a:pt x="117" y="169"/>
                    </a:cubicBezTo>
                    <a:cubicBezTo>
                      <a:pt x="82" y="119"/>
                      <a:pt x="47" y="69"/>
                      <a:pt x="11" y="19"/>
                    </a:cubicBezTo>
                    <a:cubicBezTo>
                      <a:pt x="11" y="19"/>
                      <a:pt x="11" y="18"/>
                      <a:pt x="10" y="18"/>
                    </a:cubicBezTo>
                    <a:cubicBezTo>
                      <a:pt x="11" y="20"/>
                      <a:pt x="11" y="21"/>
                      <a:pt x="12" y="23"/>
                    </a:cubicBezTo>
                    <a:cubicBezTo>
                      <a:pt x="53" y="132"/>
                      <a:pt x="105" y="239"/>
                      <a:pt x="167" y="340"/>
                    </a:cubicBezTo>
                    <a:cubicBezTo>
                      <a:pt x="165" y="341"/>
                      <a:pt x="164" y="342"/>
                      <a:pt x="163" y="342"/>
                    </a:cubicBezTo>
                    <a:cubicBezTo>
                      <a:pt x="107" y="251"/>
                      <a:pt x="59" y="154"/>
                      <a:pt x="19" y="53"/>
                    </a:cubicBezTo>
                    <a:lnTo>
                      <a:pt x="19" y="53"/>
                    </a:lnTo>
                    <a:cubicBezTo>
                      <a:pt x="15" y="43"/>
                      <a:pt x="11" y="33"/>
                      <a:pt x="8" y="24"/>
                    </a:cubicBezTo>
                    <a:cubicBezTo>
                      <a:pt x="8" y="23"/>
                      <a:pt x="7" y="23"/>
                      <a:pt x="7" y="22"/>
                    </a:cubicBezTo>
                    <a:cubicBezTo>
                      <a:pt x="5" y="16"/>
                      <a:pt x="2" y="10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6" y="3"/>
                      <a:pt x="6" y="4"/>
                    </a:cubicBezTo>
                    <a:lnTo>
                      <a:pt x="6" y="4"/>
                    </a:lnTo>
                    <a:cubicBezTo>
                      <a:pt x="7" y="5"/>
                      <a:pt x="8" y="6"/>
                      <a:pt x="8" y="7"/>
                    </a:cubicBezTo>
                    <a:cubicBezTo>
                      <a:pt x="11" y="11"/>
                      <a:pt x="14" y="15"/>
                      <a:pt x="16" y="19"/>
                    </a:cubicBezTo>
                    <a:cubicBezTo>
                      <a:pt x="52" y="68"/>
                      <a:pt x="86" y="117"/>
                      <a:pt x="121" y="167"/>
                    </a:cubicBezTo>
                    <a:cubicBezTo>
                      <a:pt x="152" y="211"/>
                      <a:pt x="183" y="256"/>
                      <a:pt x="215" y="30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14"/>
              <p:cNvSpPr/>
              <p:nvPr/>
            </p:nvSpPr>
            <p:spPr>
              <a:xfrm>
                <a:off x="868096" y="2670813"/>
                <a:ext cx="194347" cy="324684"/>
              </a:xfrm>
              <a:custGeom>
                <a:avLst/>
                <a:gdLst/>
                <a:ahLst/>
                <a:cxnLst/>
                <a:rect l="l" t="t" r="r" b="b"/>
                <a:pathLst>
                  <a:path w="377" h="627" extrusionOk="0">
                    <a:moveTo>
                      <a:pt x="355" y="195"/>
                    </a:moveTo>
                    <a:cubicBezTo>
                      <a:pt x="367" y="255"/>
                      <a:pt x="372" y="316"/>
                      <a:pt x="374" y="377"/>
                    </a:cubicBezTo>
                    <a:cubicBezTo>
                      <a:pt x="375" y="399"/>
                      <a:pt x="376" y="421"/>
                      <a:pt x="373" y="443"/>
                    </a:cubicBezTo>
                    <a:cubicBezTo>
                      <a:pt x="373" y="447"/>
                      <a:pt x="372" y="450"/>
                      <a:pt x="372" y="454"/>
                    </a:cubicBezTo>
                    <a:cubicBezTo>
                      <a:pt x="369" y="469"/>
                      <a:pt x="366" y="483"/>
                      <a:pt x="359" y="497"/>
                    </a:cubicBezTo>
                    <a:cubicBezTo>
                      <a:pt x="342" y="536"/>
                      <a:pt x="308" y="565"/>
                      <a:pt x="271" y="583"/>
                    </a:cubicBezTo>
                    <a:cubicBezTo>
                      <a:pt x="233" y="602"/>
                      <a:pt x="191" y="611"/>
                      <a:pt x="150" y="618"/>
                    </a:cubicBezTo>
                    <a:cubicBezTo>
                      <a:pt x="127" y="622"/>
                      <a:pt x="103" y="626"/>
                      <a:pt x="80" y="623"/>
                    </a:cubicBezTo>
                    <a:cubicBezTo>
                      <a:pt x="57" y="621"/>
                      <a:pt x="34" y="610"/>
                      <a:pt x="19" y="592"/>
                    </a:cubicBezTo>
                    <a:cubicBezTo>
                      <a:pt x="4" y="572"/>
                      <a:pt x="0" y="546"/>
                      <a:pt x="3" y="522"/>
                    </a:cubicBezTo>
                    <a:cubicBezTo>
                      <a:pt x="3" y="521"/>
                      <a:pt x="3" y="521"/>
                      <a:pt x="4" y="521"/>
                    </a:cubicBezTo>
                    <a:cubicBezTo>
                      <a:pt x="5" y="512"/>
                      <a:pt x="7" y="503"/>
                      <a:pt x="9" y="495"/>
                    </a:cubicBezTo>
                    <a:lnTo>
                      <a:pt x="9" y="495"/>
                    </a:lnTo>
                    <a:cubicBezTo>
                      <a:pt x="14" y="480"/>
                      <a:pt x="20" y="466"/>
                      <a:pt x="26" y="452"/>
                    </a:cubicBezTo>
                    <a:cubicBezTo>
                      <a:pt x="42" y="416"/>
                      <a:pt x="59" y="380"/>
                      <a:pt x="76" y="344"/>
                    </a:cubicBezTo>
                    <a:cubicBezTo>
                      <a:pt x="106" y="281"/>
                      <a:pt x="138" y="217"/>
                      <a:pt x="171" y="155"/>
                    </a:cubicBezTo>
                    <a:cubicBezTo>
                      <a:pt x="180" y="138"/>
                      <a:pt x="190" y="121"/>
                      <a:pt x="199" y="103"/>
                    </a:cubicBezTo>
                    <a:cubicBezTo>
                      <a:pt x="202" y="99"/>
                      <a:pt x="204" y="94"/>
                      <a:pt x="207" y="90"/>
                    </a:cubicBezTo>
                    <a:cubicBezTo>
                      <a:pt x="212" y="81"/>
                      <a:pt x="217" y="71"/>
                      <a:pt x="223" y="62"/>
                    </a:cubicBezTo>
                    <a:cubicBezTo>
                      <a:pt x="231" y="46"/>
                      <a:pt x="241" y="29"/>
                      <a:pt x="255" y="17"/>
                    </a:cubicBezTo>
                    <a:cubicBezTo>
                      <a:pt x="273" y="0"/>
                      <a:pt x="286" y="17"/>
                      <a:pt x="297" y="33"/>
                    </a:cubicBezTo>
                    <a:cubicBezTo>
                      <a:pt x="302" y="41"/>
                      <a:pt x="306" y="49"/>
                      <a:pt x="310" y="57"/>
                    </a:cubicBezTo>
                    <a:cubicBezTo>
                      <a:pt x="312" y="60"/>
                      <a:pt x="312" y="62"/>
                      <a:pt x="313" y="64"/>
                    </a:cubicBezTo>
                    <a:cubicBezTo>
                      <a:pt x="334" y="105"/>
                      <a:pt x="346" y="149"/>
                      <a:pt x="355" y="19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14"/>
              <p:cNvSpPr/>
              <p:nvPr/>
            </p:nvSpPr>
            <p:spPr>
              <a:xfrm>
                <a:off x="1071590" y="2716543"/>
                <a:ext cx="130327" cy="180633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48" extrusionOk="0">
                    <a:moveTo>
                      <a:pt x="66" y="341"/>
                    </a:moveTo>
                    <a:cubicBezTo>
                      <a:pt x="75" y="346"/>
                      <a:pt x="85" y="347"/>
                      <a:pt x="95" y="347"/>
                    </a:cubicBezTo>
                    <a:cubicBezTo>
                      <a:pt x="97" y="347"/>
                      <a:pt x="98" y="347"/>
                      <a:pt x="100" y="346"/>
                    </a:cubicBezTo>
                    <a:cubicBezTo>
                      <a:pt x="106" y="346"/>
                      <a:pt x="111" y="345"/>
                      <a:pt x="117" y="344"/>
                    </a:cubicBezTo>
                    <a:cubicBezTo>
                      <a:pt x="130" y="341"/>
                      <a:pt x="143" y="338"/>
                      <a:pt x="156" y="334"/>
                    </a:cubicBezTo>
                    <a:cubicBezTo>
                      <a:pt x="157" y="333"/>
                      <a:pt x="159" y="333"/>
                      <a:pt x="160" y="332"/>
                    </a:cubicBezTo>
                    <a:cubicBezTo>
                      <a:pt x="171" y="329"/>
                      <a:pt x="182" y="324"/>
                      <a:pt x="193" y="319"/>
                    </a:cubicBezTo>
                    <a:cubicBezTo>
                      <a:pt x="200" y="316"/>
                      <a:pt x="207" y="313"/>
                      <a:pt x="213" y="309"/>
                    </a:cubicBezTo>
                    <a:cubicBezTo>
                      <a:pt x="214" y="308"/>
                      <a:pt x="216" y="307"/>
                      <a:pt x="217" y="306"/>
                    </a:cubicBezTo>
                    <a:cubicBezTo>
                      <a:pt x="236" y="293"/>
                      <a:pt x="249" y="275"/>
                      <a:pt x="248" y="249"/>
                    </a:cubicBezTo>
                    <a:cubicBezTo>
                      <a:pt x="248" y="225"/>
                      <a:pt x="236" y="213"/>
                      <a:pt x="219" y="197"/>
                    </a:cubicBezTo>
                    <a:cubicBezTo>
                      <a:pt x="196" y="174"/>
                      <a:pt x="172" y="152"/>
                      <a:pt x="148" y="129"/>
                    </a:cubicBezTo>
                    <a:cubicBezTo>
                      <a:pt x="123" y="107"/>
                      <a:pt x="99" y="85"/>
                      <a:pt x="74" y="63"/>
                    </a:cubicBezTo>
                    <a:cubicBezTo>
                      <a:pt x="61" y="53"/>
                      <a:pt x="49" y="42"/>
                      <a:pt x="36" y="31"/>
                    </a:cubicBezTo>
                    <a:cubicBezTo>
                      <a:pt x="30" y="26"/>
                      <a:pt x="23" y="20"/>
                      <a:pt x="17" y="15"/>
                    </a:cubicBezTo>
                    <a:cubicBezTo>
                      <a:pt x="16" y="14"/>
                      <a:pt x="13" y="12"/>
                      <a:pt x="9" y="9"/>
                    </a:cubicBezTo>
                    <a:lnTo>
                      <a:pt x="9" y="9"/>
                    </a:lnTo>
                    <a:cubicBezTo>
                      <a:pt x="4" y="5"/>
                      <a:pt x="0" y="2"/>
                      <a:pt x="0" y="0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8"/>
                      <a:pt x="0" y="11"/>
                      <a:pt x="0" y="14"/>
                    </a:cubicBezTo>
                    <a:cubicBezTo>
                      <a:pt x="7" y="104"/>
                      <a:pt x="19" y="194"/>
                      <a:pt x="36" y="283"/>
                    </a:cubicBezTo>
                    <a:cubicBezTo>
                      <a:pt x="40" y="305"/>
                      <a:pt x="47" y="329"/>
                      <a:pt x="66" y="340"/>
                    </a:cubicBezTo>
                    <a:lnTo>
                      <a:pt x="66" y="341"/>
                    </a:lnTo>
                  </a:path>
                </a:pathLst>
              </a:custGeom>
              <a:solidFill>
                <a:srgbClr val="FFE67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14"/>
              <p:cNvSpPr/>
              <p:nvPr/>
            </p:nvSpPr>
            <p:spPr>
              <a:xfrm>
                <a:off x="1071590" y="2716543"/>
                <a:ext cx="130327" cy="180633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48" extrusionOk="0">
                    <a:moveTo>
                      <a:pt x="66" y="341"/>
                    </a:moveTo>
                    <a:cubicBezTo>
                      <a:pt x="75" y="346"/>
                      <a:pt x="85" y="347"/>
                      <a:pt x="95" y="347"/>
                    </a:cubicBezTo>
                    <a:cubicBezTo>
                      <a:pt x="97" y="347"/>
                      <a:pt x="98" y="347"/>
                      <a:pt x="100" y="346"/>
                    </a:cubicBezTo>
                    <a:cubicBezTo>
                      <a:pt x="106" y="346"/>
                      <a:pt x="111" y="345"/>
                      <a:pt x="117" y="344"/>
                    </a:cubicBezTo>
                    <a:cubicBezTo>
                      <a:pt x="130" y="341"/>
                      <a:pt x="143" y="338"/>
                      <a:pt x="156" y="334"/>
                    </a:cubicBezTo>
                    <a:cubicBezTo>
                      <a:pt x="157" y="333"/>
                      <a:pt x="159" y="333"/>
                      <a:pt x="160" y="332"/>
                    </a:cubicBezTo>
                    <a:cubicBezTo>
                      <a:pt x="171" y="329"/>
                      <a:pt x="182" y="324"/>
                      <a:pt x="193" y="319"/>
                    </a:cubicBezTo>
                    <a:cubicBezTo>
                      <a:pt x="200" y="316"/>
                      <a:pt x="207" y="313"/>
                      <a:pt x="213" y="309"/>
                    </a:cubicBezTo>
                    <a:cubicBezTo>
                      <a:pt x="214" y="308"/>
                      <a:pt x="216" y="307"/>
                      <a:pt x="217" y="306"/>
                    </a:cubicBezTo>
                    <a:cubicBezTo>
                      <a:pt x="236" y="293"/>
                      <a:pt x="249" y="275"/>
                      <a:pt x="248" y="249"/>
                    </a:cubicBezTo>
                    <a:cubicBezTo>
                      <a:pt x="248" y="225"/>
                      <a:pt x="236" y="213"/>
                      <a:pt x="219" y="197"/>
                    </a:cubicBezTo>
                    <a:cubicBezTo>
                      <a:pt x="196" y="174"/>
                      <a:pt x="172" y="152"/>
                      <a:pt x="148" y="129"/>
                    </a:cubicBezTo>
                    <a:cubicBezTo>
                      <a:pt x="123" y="107"/>
                      <a:pt x="99" y="85"/>
                      <a:pt x="74" y="63"/>
                    </a:cubicBezTo>
                    <a:cubicBezTo>
                      <a:pt x="61" y="53"/>
                      <a:pt x="49" y="42"/>
                      <a:pt x="36" y="31"/>
                    </a:cubicBezTo>
                    <a:cubicBezTo>
                      <a:pt x="30" y="26"/>
                      <a:pt x="23" y="20"/>
                      <a:pt x="17" y="15"/>
                    </a:cubicBezTo>
                    <a:cubicBezTo>
                      <a:pt x="16" y="14"/>
                      <a:pt x="13" y="12"/>
                      <a:pt x="9" y="9"/>
                    </a:cubicBezTo>
                    <a:lnTo>
                      <a:pt x="9" y="9"/>
                    </a:lnTo>
                    <a:cubicBezTo>
                      <a:pt x="4" y="5"/>
                      <a:pt x="0" y="2"/>
                      <a:pt x="0" y="0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8"/>
                      <a:pt x="0" y="11"/>
                      <a:pt x="0" y="14"/>
                    </a:cubicBezTo>
                    <a:cubicBezTo>
                      <a:pt x="7" y="104"/>
                      <a:pt x="19" y="194"/>
                      <a:pt x="36" y="283"/>
                    </a:cubicBezTo>
                    <a:cubicBezTo>
                      <a:pt x="40" y="305"/>
                      <a:pt x="47" y="329"/>
                      <a:pt x="66" y="340"/>
                    </a:cubicBezTo>
                    <a:lnTo>
                      <a:pt x="66" y="34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14"/>
              <p:cNvSpPr/>
              <p:nvPr/>
            </p:nvSpPr>
            <p:spPr>
              <a:xfrm>
                <a:off x="1069303" y="2714257"/>
                <a:ext cx="114322" cy="162340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14" extrusionOk="0">
                    <a:moveTo>
                      <a:pt x="0" y="4"/>
                    </a:moveTo>
                    <a:lnTo>
                      <a:pt x="1" y="6"/>
                    </a:lnTo>
                    <a:lnTo>
                      <a:pt x="4" y="9"/>
                    </a:lnTo>
                    <a:lnTo>
                      <a:pt x="9" y="15"/>
                    </a:lnTo>
                    <a:lnTo>
                      <a:pt x="11" y="18"/>
                    </a:lnTo>
                    <a:lnTo>
                      <a:pt x="14" y="22"/>
                    </a:lnTo>
                    <a:cubicBezTo>
                      <a:pt x="19" y="29"/>
                      <a:pt x="25" y="36"/>
                      <a:pt x="31" y="43"/>
                    </a:cubicBezTo>
                    <a:lnTo>
                      <a:pt x="31" y="43"/>
                    </a:lnTo>
                    <a:cubicBezTo>
                      <a:pt x="98" y="129"/>
                      <a:pt x="165" y="218"/>
                      <a:pt x="217" y="313"/>
                    </a:cubicBezTo>
                    <a:cubicBezTo>
                      <a:pt x="219" y="312"/>
                      <a:pt x="220" y="311"/>
                      <a:pt x="221" y="310"/>
                    </a:cubicBezTo>
                    <a:cubicBezTo>
                      <a:pt x="165" y="207"/>
                      <a:pt x="90" y="111"/>
                      <a:pt x="17" y="19"/>
                    </a:cubicBezTo>
                    <a:lnTo>
                      <a:pt x="15" y="15"/>
                    </a:lnTo>
                    <a:lnTo>
                      <a:pt x="13" y="13"/>
                    </a:lnTo>
                    <a:lnTo>
                      <a:pt x="4" y="2"/>
                    </a:lnTo>
                    <a:cubicBezTo>
                      <a:pt x="3" y="0"/>
                      <a:pt x="2" y="0"/>
                      <a:pt x="1" y="1"/>
                    </a:cubicBez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14"/>
              <p:cNvSpPr/>
              <p:nvPr/>
            </p:nvSpPr>
            <p:spPr>
              <a:xfrm>
                <a:off x="1069303" y="2711970"/>
                <a:ext cx="86885" cy="185206"/>
              </a:xfrm>
              <a:custGeom>
                <a:avLst/>
                <a:gdLst/>
                <a:ahLst/>
                <a:cxnLst/>
                <a:rect l="l" t="t" r="r" b="b"/>
                <a:pathLst>
                  <a:path w="166" h="357" extrusionOk="0">
                    <a:moveTo>
                      <a:pt x="100" y="356"/>
                    </a:moveTo>
                    <a:cubicBezTo>
                      <a:pt x="102" y="356"/>
                      <a:pt x="103" y="356"/>
                      <a:pt x="105" y="355"/>
                    </a:cubicBezTo>
                    <a:cubicBezTo>
                      <a:pt x="90" y="302"/>
                      <a:pt x="75" y="249"/>
                      <a:pt x="60" y="196"/>
                    </a:cubicBezTo>
                    <a:cubicBezTo>
                      <a:pt x="43" y="138"/>
                      <a:pt x="27" y="79"/>
                      <a:pt x="10" y="20"/>
                    </a:cubicBezTo>
                    <a:cubicBezTo>
                      <a:pt x="10" y="19"/>
                      <a:pt x="9" y="19"/>
                      <a:pt x="9" y="18"/>
                    </a:cubicBezTo>
                    <a:cubicBezTo>
                      <a:pt x="10" y="20"/>
                      <a:pt x="11" y="21"/>
                      <a:pt x="12" y="23"/>
                    </a:cubicBezTo>
                    <a:cubicBezTo>
                      <a:pt x="72" y="123"/>
                      <a:pt x="122" y="231"/>
                      <a:pt x="161" y="343"/>
                    </a:cubicBezTo>
                    <a:cubicBezTo>
                      <a:pt x="163" y="342"/>
                      <a:pt x="164" y="342"/>
                      <a:pt x="165" y="341"/>
                    </a:cubicBezTo>
                    <a:cubicBezTo>
                      <a:pt x="130" y="240"/>
                      <a:pt x="85" y="141"/>
                      <a:pt x="32" y="48"/>
                    </a:cubicBezTo>
                    <a:lnTo>
                      <a:pt x="32" y="48"/>
                    </a:lnTo>
                    <a:cubicBezTo>
                      <a:pt x="27" y="39"/>
                      <a:pt x="21" y="30"/>
                      <a:pt x="16" y="20"/>
                    </a:cubicBezTo>
                    <a:lnTo>
                      <a:pt x="15" y="19"/>
                    </a:lnTo>
                    <a:cubicBezTo>
                      <a:pt x="12" y="13"/>
                      <a:pt x="8" y="7"/>
                      <a:pt x="5" y="1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1"/>
                      <a:pt x="0" y="1"/>
                      <a:pt x="1" y="3"/>
                    </a:cubicBezTo>
                    <a:cubicBezTo>
                      <a:pt x="1" y="4"/>
                      <a:pt x="1" y="5"/>
                      <a:pt x="2" y="6"/>
                    </a:cubicBezTo>
                    <a:lnTo>
                      <a:pt x="2" y="6"/>
                    </a:lnTo>
                    <a:cubicBezTo>
                      <a:pt x="2" y="8"/>
                      <a:pt x="2" y="9"/>
                      <a:pt x="3" y="10"/>
                    </a:cubicBezTo>
                    <a:cubicBezTo>
                      <a:pt x="4" y="15"/>
                      <a:pt x="5" y="19"/>
                      <a:pt x="7" y="23"/>
                    </a:cubicBezTo>
                    <a:cubicBezTo>
                      <a:pt x="23" y="82"/>
                      <a:pt x="40" y="139"/>
                      <a:pt x="56" y="198"/>
                    </a:cubicBezTo>
                    <a:cubicBezTo>
                      <a:pt x="71" y="250"/>
                      <a:pt x="86" y="302"/>
                      <a:pt x="101" y="356"/>
                    </a:cubicBezTo>
                    <a:lnTo>
                      <a:pt x="100" y="356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14"/>
              <p:cNvSpPr/>
              <p:nvPr/>
            </p:nvSpPr>
            <p:spPr>
              <a:xfrm>
                <a:off x="1037293" y="2652521"/>
                <a:ext cx="324676" cy="205785"/>
              </a:xfrm>
              <a:custGeom>
                <a:avLst/>
                <a:gdLst/>
                <a:ahLst/>
                <a:cxnLst/>
                <a:rect l="l" t="t" r="r" b="b"/>
                <a:pathLst>
                  <a:path w="626" h="398" extrusionOk="0">
                    <a:moveTo>
                      <a:pt x="100" y="192"/>
                    </a:moveTo>
                    <a:cubicBezTo>
                      <a:pt x="139" y="239"/>
                      <a:pt x="183" y="282"/>
                      <a:pt x="229" y="322"/>
                    </a:cubicBezTo>
                    <a:cubicBezTo>
                      <a:pt x="246" y="336"/>
                      <a:pt x="263" y="351"/>
                      <a:pt x="281" y="363"/>
                    </a:cubicBezTo>
                    <a:cubicBezTo>
                      <a:pt x="284" y="365"/>
                      <a:pt x="287" y="367"/>
                      <a:pt x="290" y="368"/>
                    </a:cubicBezTo>
                    <a:cubicBezTo>
                      <a:pt x="303" y="376"/>
                      <a:pt x="317" y="382"/>
                      <a:pt x="332" y="386"/>
                    </a:cubicBezTo>
                    <a:cubicBezTo>
                      <a:pt x="372" y="397"/>
                      <a:pt x="417" y="389"/>
                      <a:pt x="455" y="372"/>
                    </a:cubicBezTo>
                    <a:cubicBezTo>
                      <a:pt x="493" y="354"/>
                      <a:pt x="527" y="327"/>
                      <a:pt x="558" y="300"/>
                    </a:cubicBezTo>
                    <a:cubicBezTo>
                      <a:pt x="576" y="284"/>
                      <a:pt x="593" y="268"/>
                      <a:pt x="606" y="249"/>
                    </a:cubicBezTo>
                    <a:cubicBezTo>
                      <a:pt x="618" y="229"/>
                      <a:pt x="625" y="205"/>
                      <a:pt x="620" y="183"/>
                    </a:cubicBezTo>
                    <a:cubicBezTo>
                      <a:pt x="615" y="159"/>
                      <a:pt x="597" y="139"/>
                      <a:pt x="576" y="127"/>
                    </a:cubicBezTo>
                    <a:cubicBezTo>
                      <a:pt x="576" y="126"/>
                      <a:pt x="575" y="126"/>
                      <a:pt x="575" y="126"/>
                    </a:cubicBezTo>
                    <a:cubicBezTo>
                      <a:pt x="567" y="121"/>
                      <a:pt x="559" y="118"/>
                      <a:pt x="551" y="114"/>
                    </a:cubicBezTo>
                    <a:lnTo>
                      <a:pt x="551" y="114"/>
                    </a:lnTo>
                    <a:cubicBezTo>
                      <a:pt x="537" y="109"/>
                      <a:pt x="522" y="104"/>
                      <a:pt x="507" y="100"/>
                    </a:cubicBezTo>
                    <a:cubicBezTo>
                      <a:pt x="469" y="90"/>
                      <a:pt x="431" y="80"/>
                      <a:pt x="393" y="71"/>
                    </a:cubicBezTo>
                    <a:cubicBezTo>
                      <a:pt x="324" y="54"/>
                      <a:pt x="255" y="39"/>
                      <a:pt x="186" y="25"/>
                    </a:cubicBezTo>
                    <a:cubicBezTo>
                      <a:pt x="166" y="21"/>
                      <a:pt x="146" y="17"/>
                      <a:pt x="127" y="14"/>
                    </a:cubicBezTo>
                    <a:cubicBezTo>
                      <a:pt x="122" y="13"/>
                      <a:pt x="117" y="12"/>
                      <a:pt x="112" y="11"/>
                    </a:cubicBezTo>
                    <a:cubicBezTo>
                      <a:pt x="101" y="9"/>
                      <a:pt x="91" y="7"/>
                      <a:pt x="80" y="6"/>
                    </a:cubicBezTo>
                    <a:cubicBezTo>
                      <a:pt x="62" y="2"/>
                      <a:pt x="43" y="0"/>
                      <a:pt x="25" y="2"/>
                    </a:cubicBezTo>
                    <a:cubicBezTo>
                      <a:pt x="0" y="6"/>
                      <a:pt x="5" y="26"/>
                      <a:pt x="11" y="45"/>
                    </a:cubicBezTo>
                    <a:cubicBezTo>
                      <a:pt x="14" y="54"/>
                      <a:pt x="18" y="63"/>
                      <a:pt x="21" y="71"/>
                    </a:cubicBezTo>
                    <a:cubicBezTo>
                      <a:pt x="22" y="73"/>
                      <a:pt x="23" y="75"/>
                      <a:pt x="24" y="77"/>
                    </a:cubicBezTo>
                    <a:cubicBezTo>
                      <a:pt x="44" y="119"/>
                      <a:pt x="71" y="157"/>
                      <a:pt x="101" y="192"/>
                    </a:cubicBezTo>
                    <a:lnTo>
                      <a:pt x="100" y="192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14"/>
              <p:cNvSpPr/>
              <p:nvPr/>
            </p:nvSpPr>
            <p:spPr>
              <a:xfrm>
                <a:off x="870383" y="2657094"/>
                <a:ext cx="468719" cy="308677"/>
              </a:xfrm>
              <a:custGeom>
                <a:avLst/>
                <a:gdLst/>
                <a:ahLst/>
                <a:cxnLst/>
                <a:rect l="l" t="t" r="r" b="b"/>
                <a:pathLst>
                  <a:path w="904" h="595" extrusionOk="0">
                    <a:moveTo>
                      <a:pt x="151" y="386"/>
                    </a:moveTo>
                    <a:cubicBezTo>
                      <a:pt x="163" y="389"/>
                      <a:pt x="174" y="380"/>
                      <a:pt x="182" y="370"/>
                    </a:cubicBezTo>
                    <a:cubicBezTo>
                      <a:pt x="202" y="345"/>
                      <a:pt x="215" y="313"/>
                      <a:pt x="219" y="280"/>
                    </a:cubicBezTo>
                    <a:cubicBezTo>
                      <a:pt x="221" y="258"/>
                      <a:pt x="210" y="230"/>
                      <a:pt x="184" y="246"/>
                    </a:cubicBezTo>
                    <a:cubicBezTo>
                      <a:pt x="164" y="260"/>
                      <a:pt x="151" y="288"/>
                      <a:pt x="144" y="310"/>
                    </a:cubicBezTo>
                    <a:cubicBezTo>
                      <a:pt x="140" y="324"/>
                      <a:pt x="137" y="338"/>
                      <a:pt x="137" y="353"/>
                    </a:cubicBezTo>
                    <a:cubicBezTo>
                      <a:pt x="136" y="360"/>
                      <a:pt x="137" y="366"/>
                      <a:pt x="139" y="372"/>
                    </a:cubicBezTo>
                    <a:cubicBezTo>
                      <a:pt x="141" y="378"/>
                      <a:pt x="145" y="384"/>
                      <a:pt x="151" y="386"/>
                    </a:cubicBezTo>
                    <a:close/>
                    <a:moveTo>
                      <a:pt x="253" y="116"/>
                    </a:moveTo>
                    <a:cubicBezTo>
                      <a:pt x="255" y="117"/>
                      <a:pt x="257" y="118"/>
                      <a:pt x="259" y="119"/>
                    </a:cubicBezTo>
                    <a:cubicBezTo>
                      <a:pt x="252" y="129"/>
                      <a:pt x="248" y="140"/>
                      <a:pt x="247" y="152"/>
                    </a:cubicBezTo>
                    <a:cubicBezTo>
                      <a:pt x="245" y="164"/>
                      <a:pt x="249" y="178"/>
                      <a:pt x="261" y="181"/>
                    </a:cubicBezTo>
                    <a:cubicBezTo>
                      <a:pt x="265" y="182"/>
                      <a:pt x="269" y="182"/>
                      <a:pt x="272" y="181"/>
                    </a:cubicBezTo>
                    <a:cubicBezTo>
                      <a:pt x="273" y="180"/>
                      <a:pt x="274" y="180"/>
                      <a:pt x="275" y="179"/>
                    </a:cubicBezTo>
                    <a:cubicBezTo>
                      <a:pt x="282" y="175"/>
                      <a:pt x="287" y="168"/>
                      <a:pt x="288" y="159"/>
                    </a:cubicBezTo>
                    <a:cubicBezTo>
                      <a:pt x="289" y="143"/>
                      <a:pt x="281" y="127"/>
                      <a:pt x="268" y="117"/>
                    </a:cubicBezTo>
                    <a:cubicBezTo>
                      <a:pt x="279" y="103"/>
                      <a:pt x="294" y="93"/>
                      <a:pt x="310" y="88"/>
                    </a:cubicBezTo>
                    <a:cubicBezTo>
                      <a:pt x="309" y="86"/>
                      <a:pt x="308" y="84"/>
                      <a:pt x="307" y="82"/>
                    </a:cubicBezTo>
                    <a:cubicBezTo>
                      <a:pt x="290" y="87"/>
                      <a:pt x="274" y="99"/>
                      <a:pt x="263" y="113"/>
                    </a:cubicBezTo>
                    <a:cubicBezTo>
                      <a:pt x="260" y="112"/>
                      <a:pt x="258" y="111"/>
                      <a:pt x="255" y="110"/>
                    </a:cubicBezTo>
                    <a:cubicBezTo>
                      <a:pt x="239" y="104"/>
                      <a:pt x="220" y="106"/>
                      <a:pt x="204" y="115"/>
                    </a:cubicBezTo>
                    <a:cubicBezTo>
                      <a:pt x="201" y="119"/>
                      <a:pt x="199" y="123"/>
                      <a:pt x="196" y="128"/>
                    </a:cubicBezTo>
                    <a:cubicBezTo>
                      <a:pt x="198" y="127"/>
                      <a:pt x="199" y="126"/>
                      <a:pt x="200" y="125"/>
                    </a:cubicBezTo>
                    <a:cubicBezTo>
                      <a:pt x="216" y="113"/>
                      <a:pt x="236" y="110"/>
                      <a:pt x="253" y="116"/>
                    </a:cubicBezTo>
                    <a:close/>
                    <a:moveTo>
                      <a:pt x="264" y="123"/>
                    </a:moveTo>
                    <a:cubicBezTo>
                      <a:pt x="275" y="131"/>
                      <a:pt x="282" y="145"/>
                      <a:pt x="281" y="158"/>
                    </a:cubicBezTo>
                    <a:cubicBezTo>
                      <a:pt x="280" y="165"/>
                      <a:pt x="276" y="171"/>
                      <a:pt x="272" y="173"/>
                    </a:cubicBezTo>
                    <a:cubicBezTo>
                      <a:pt x="269" y="175"/>
                      <a:pt x="266" y="176"/>
                      <a:pt x="263" y="175"/>
                    </a:cubicBezTo>
                    <a:cubicBezTo>
                      <a:pt x="255" y="173"/>
                      <a:pt x="252" y="162"/>
                      <a:pt x="253" y="153"/>
                    </a:cubicBezTo>
                    <a:cubicBezTo>
                      <a:pt x="255" y="142"/>
                      <a:pt x="258" y="132"/>
                      <a:pt x="264" y="123"/>
                    </a:cubicBezTo>
                    <a:close/>
                    <a:moveTo>
                      <a:pt x="255" y="329"/>
                    </a:moveTo>
                    <a:cubicBezTo>
                      <a:pt x="255" y="334"/>
                      <a:pt x="257" y="340"/>
                      <a:pt x="261" y="344"/>
                    </a:cubicBezTo>
                    <a:cubicBezTo>
                      <a:pt x="264" y="349"/>
                      <a:pt x="269" y="351"/>
                      <a:pt x="275" y="350"/>
                    </a:cubicBezTo>
                    <a:cubicBezTo>
                      <a:pt x="280" y="350"/>
                      <a:pt x="284" y="347"/>
                      <a:pt x="287" y="343"/>
                    </a:cubicBezTo>
                    <a:cubicBezTo>
                      <a:pt x="290" y="339"/>
                      <a:pt x="292" y="335"/>
                      <a:pt x="293" y="330"/>
                    </a:cubicBezTo>
                    <a:cubicBezTo>
                      <a:pt x="296" y="323"/>
                      <a:pt x="298" y="315"/>
                      <a:pt x="298" y="307"/>
                    </a:cubicBezTo>
                    <a:cubicBezTo>
                      <a:pt x="298" y="299"/>
                      <a:pt x="295" y="291"/>
                      <a:pt x="289" y="286"/>
                    </a:cubicBezTo>
                    <a:cubicBezTo>
                      <a:pt x="264" y="266"/>
                      <a:pt x="252" y="312"/>
                      <a:pt x="255" y="329"/>
                    </a:cubicBezTo>
                    <a:close/>
                    <a:moveTo>
                      <a:pt x="262" y="502"/>
                    </a:moveTo>
                    <a:cubicBezTo>
                      <a:pt x="246" y="504"/>
                      <a:pt x="245" y="533"/>
                      <a:pt x="258" y="540"/>
                    </a:cubicBezTo>
                    <a:cubicBezTo>
                      <a:pt x="265" y="544"/>
                      <a:pt x="274" y="542"/>
                      <a:pt x="279" y="535"/>
                    </a:cubicBezTo>
                    <a:cubicBezTo>
                      <a:pt x="289" y="523"/>
                      <a:pt x="279" y="501"/>
                      <a:pt x="262" y="502"/>
                    </a:cubicBezTo>
                    <a:close/>
                    <a:moveTo>
                      <a:pt x="67" y="547"/>
                    </a:moveTo>
                    <a:cubicBezTo>
                      <a:pt x="54" y="559"/>
                      <a:pt x="54" y="594"/>
                      <a:pt x="79" y="591"/>
                    </a:cubicBezTo>
                    <a:cubicBezTo>
                      <a:pt x="86" y="590"/>
                      <a:pt x="92" y="584"/>
                      <a:pt x="95" y="578"/>
                    </a:cubicBezTo>
                    <a:cubicBezTo>
                      <a:pt x="100" y="568"/>
                      <a:pt x="101" y="556"/>
                      <a:pt x="93" y="548"/>
                    </a:cubicBezTo>
                    <a:cubicBezTo>
                      <a:pt x="86" y="540"/>
                      <a:pt x="74" y="539"/>
                      <a:pt x="67" y="547"/>
                    </a:cubicBezTo>
                    <a:close/>
                    <a:moveTo>
                      <a:pt x="311" y="430"/>
                    </a:moveTo>
                    <a:cubicBezTo>
                      <a:pt x="280" y="425"/>
                      <a:pt x="245" y="438"/>
                      <a:pt x="217" y="465"/>
                    </a:cubicBezTo>
                    <a:cubicBezTo>
                      <a:pt x="194" y="487"/>
                      <a:pt x="178" y="515"/>
                      <a:pt x="162" y="542"/>
                    </a:cubicBezTo>
                    <a:cubicBezTo>
                      <a:pt x="153" y="517"/>
                      <a:pt x="132" y="496"/>
                      <a:pt x="106" y="487"/>
                    </a:cubicBezTo>
                    <a:cubicBezTo>
                      <a:pt x="78" y="478"/>
                      <a:pt x="45" y="484"/>
                      <a:pt x="22" y="503"/>
                    </a:cubicBezTo>
                    <a:cubicBezTo>
                      <a:pt x="16" y="507"/>
                      <a:pt x="11" y="513"/>
                      <a:pt x="6" y="519"/>
                    </a:cubicBezTo>
                    <a:lnTo>
                      <a:pt x="6" y="519"/>
                    </a:lnTo>
                    <a:cubicBezTo>
                      <a:pt x="3" y="528"/>
                      <a:pt x="1" y="536"/>
                      <a:pt x="0" y="545"/>
                    </a:cubicBezTo>
                    <a:cubicBezTo>
                      <a:pt x="5" y="531"/>
                      <a:pt x="14" y="518"/>
                      <a:pt x="26" y="508"/>
                    </a:cubicBezTo>
                    <a:cubicBezTo>
                      <a:pt x="47" y="491"/>
                      <a:pt x="78" y="485"/>
                      <a:pt x="104" y="494"/>
                    </a:cubicBezTo>
                    <a:cubicBezTo>
                      <a:pt x="130" y="503"/>
                      <a:pt x="151" y="525"/>
                      <a:pt x="158" y="552"/>
                    </a:cubicBezTo>
                    <a:cubicBezTo>
                      <a:pt x="159" y="553"/>
                      <a:pt x="160" y="554"/>
                      <a:pt x="161" y="554"/>
                    </a:cubicBezTo>
                    <a:cubicBezTo>
                      <a:pt x="162" y="554"/>
                      <a:pt x="164" y="554"/>
                      <a:pt x="164" y="552"/>
                    </a:cubicBezTo>
                    <a:cubicBezTo>
                      <a:pt x="180" y="523"/>
                      <a:pt x="197" y="493"/>
                      <a:pt x="221" y="470"/>
                    </a:cubicBezTo>
                    <a:cubicBezTo>
                      <a:pt x="248" y="445"/>
                      <a:pt x="281" y="432"/>
                      <a:pt x="310" y="437"/>
                    </a:cubicBezTo>
                    <a:cubicBezTo>
                      <a:pt x="335" y="440"/>
                      <a:pt x="356" y="456"/>
                      <a:pt x="369" y="478"/>
                    </a:cubicBezTo>
                    <a:cubicBezTo>
                      <a:pt x="369" y="474"/>
                      <a:pt x="370" y="471"/>
                      <a:pt x="370" y="467"/>
                    </a:cubicBezTo>
                    <a:cubicBezTo>
                      <a:pt x="356" y="448"/>
                      <a:pt x="335" y="434"/>
                      <a:pt x="311" y="430"/>
                    </a:cubicBezTo>
                    <a:close/>
                    <a:moveTo>
                      <a:pt x="854" y="111"/>
                    </a:moveTo>
                    <a:cubicBezTo>
                      <a:pt x="869" y="108"/>
                      <a:pt x="884" y="109"/>
                      <a:pt x="899" y="114"/>
                    </a:cubicBezTo>
                    <a:cubicBezTo>
                      <a:pt x="891" y="109"/>
                      <a:pt x="883" y="106"/>
                      <a:pt x="875" y="102"/>
                    </a:cubicBezTo>
                    <a:lnTo>
                      <a:pt x="875" y="102"/>
                    </a:lnTo>
                    <a:cubicBezTo>
                      <a:pt x="868" y="102"/>
                      <a:pt x="860" y="102"/>
                      <a:pt x="853" y="104"/>
                    </a:cubicBezTo>
                    <a:cubicBezTo>
                      <a:pt x="824" y="110"/>
                      <a:pt x="798" y="132"/>
                      <a:pt x="788" y="160"/>
                    </a:cubicBezTo>
                    <a:cubicBezTo>
                      <a:pt x="778" y="184"/>
                      <a:pt x="781" y="214"/>
                      <a:pt x="795" y="237"/>
                    </a:cubicBezTo>
                    <a:cubicBezTo>
                      <a:pt x="764" y="232"/>
                      <a:pt x="732" y="226"/>
                      <a:pt x="700" y="231"/>
                    </a:cubicBezTo>
                    <a:cubicBezTo>
                      <a:pt x="662" y="235"/>
                      <a:pt x="629" y="254"/>
                      <a:pt x="613" y="282"/>
                    </a:cubicBezTo>
                    <a:cubicBezTo>
                      <a:pt x="601" y="302"/>
                      <a:pt x="599" y="328"/>
                      <a:pt x="605" y="351"/>
                    </a:cubicBezTo>
                    <a:cubicBezTo>
                      <a:pt x="608" y="353"/>
                      <a:pt x="611" y="355"/>
                      <a:pt x="614" y="356"/>
                    </a:cubicBezTo>
                    <a:cubicBezTo>
                      <a:pt x="605" y="333"/>
                      <a:pt x="606" y="306"/>
                      <a:pt x="619" y="285"/>
                    </a:cubicBezTo>
                    <a:cubicBezTo>
                      <a:pt x="634" y="260"/>
                      <a:pt x="665" y="242"/>
                      <a:pt x="701" y="237"/>
                    </a:cubicBezTo>
                    <a:cubicBezTo>
                      <a:pt x="735" y="233"/>
                      <a:pt x="768" y="239"/>
                      <a:pt x="801" y="245"/>
                    </a:cubicBezTo>
                    <a:cubicBezTo>
                      <a:pt x="802" y="245"/>
                      <a:pt x="804" y="245"/>
                      <a:pt x="805" y="243"/>
                    </a:cubicBezTo>
                    <a:cubicBezTo>
                      <a:pt x="805" y="242"/>
                      <a:pt x="805" y="241"/>
                      <a:pt x="805" y="240"/>
                    </a:cubicBezTo>
                    <a:cubicBezTo>
                      <a:pt x="789" y="218"/>
                      <a:pt x="784" y="187"/>
                      <a:pt x="794" y="162"/>
                    </a:cubicBezTo>
                    <a:cubicBezTo>
                      <a:pt x="804" y="136"/>
                      <a:pt x="827" y="117"/>
                      <a:pt x="854" y="111"/>
                    </a:cubicBezTo>
                    <a:close/>
                    <a:moveTo>
                      <a:pt x="858" y="167"/>
                    </a:moveTo>
                    <a:cubicBezTo>
                      <a:pt x="848" y="168"/>
                      <a:pt x="841" y="176"/>
                      <a:pt x="842" y="187"/>
                    </a:cubicBezTo>
                    <a:cubicBezTo>
                      <a:pt x="844" y="198"/>
                      <a:pt x="854" y="205"/>
                      <a:pt x="865" y="207"/>
                    </a:cubicBezTo>
                    <a:cubicBezTo>
                      <a:pt x="872" y="209"/>
                      <a:pt x="879" y="208"/>
                      <a:pt x="885" y="203"/>
                    </a:cubicBezTo>
                    <a:cubicBezTo>
                      <a:pt x="903" y="186"/>
                      <a:pt x="876" y="165"/>
                      <a:pt x="858" y="167"/>
                    </a:cubicBezTo>
                    <a:close/>
                    <a:moveTo>
                      <a:pt x="556" y="117"/>
                    </a:moveTo>
                    <a:cubicBezTo>
                      <a:pt x="583" y="135"/>
                      <a:pt x="616" y="144"/>
                      <a:pt x="649" y="145"/>
                    </a:cubicBezTo>
                    <a:cubicBezTo>
                      <a:pt x="661" y="145"/>
                      <a:pt x="676" y="142"/>
                      <a:pt x="680" y="131"/>
                    </a:cubicBezTo>
                    <a:cubicBezTo>
                      <a:pt x="682" y="125"/>
                      <a:pt x="680" y="117"/>
                      <a:pt x="677" y="112"/>
                    </a:cubicBezTo>
                    <a:cubicBezTo>
                      <a:pt x="673" y="106"/>
                      <a:pt x="669" y="103"/>
                      <a:pt x="664" y="99"/>
                    </a:cubicBezTo>
                    <a:cubicBezTo>
                      <a:pt x="652" y="90"/>
                      <a:pt x="639" y="83"/>
                      <a:pt x="625" y="77"/>
                    </a:cubicBezTo>
                    <a:cubicBezTo>
                      <a:pt x="604" y="69"/>
                      <a:pt x="574" y="61"/>
                      <a:pt x="551" y="68"/>
                    </a:cubicBezTo>
                    <a:cubicBezTo>
                      <a:pt x="522" y="77"/>
                      <a:pt x="537" y="104"/>
                      <a:pt x="556" y="117"/>
                    </a:cubicBezTo>
                    <a:close/>
                    <a:moveTo>
                      <a:pt x="700" y="289"/>
                    </a:moveTo>
                    <a:cubicBezTo>
                      <a:pt x="689" y="301"/>
                      <a:pt x="700" y="323"/>
                      <a:pt x="716" y="323"/>
                    </a:cubicBezTo>
                    <a:cubicBezTo>
                      <a:pt x="724" y="323"/>
                      <a:pt x="731" y="317"/>
                      <a:pt x="733" y="310"/>
                    </a:cubicBezTo>
                    <a:cubicBezTo>
                      <a:pt x="735" y="295"/>
                      <a:pt x="712" y="277"/>
                      <a:pt x="700" y="289"/>
                    </a:cubicBezTo>
                    <a:close/>
                    <a:moveTo>
                      <a:pt x="571" y="174"/>
                    </a:moveTo>
                    <a:cubicBezTo>
                      <a:pt x="559" y="163"/>
                      <a:pt x="516" y="142"/>
                      <a:pt x="516" y="173"/>
                    </a:cubicBezTo>
                    <a:cubicBezTo>
                      <a:pt x="516" y="181"/>
                      <a:pt x="521" y="189"/>
                      <a:pt x="527" y="194"/>
                    </a:cubicBezTo>
                    <a:cubicBezTo>
                      <a:pt x="533" y="199"/>
                      <a:pt x="540" y="202"/>
                      <a:pt x="548" y="205"/>
                    </a:cubicBezTo>
                    <a:cubicBezTo>
                      <a:pt x="552" y="206"/>
                      <a:pt x="557" y="208"/>
                      <a:pt x="562" y="208"/>
                    </a:cubicBezTo>
                    <a:cubicBezTo>
                      <a:pt x="567" y="208"/>
                      <a:pt x="572" y="207"/>
                      <a:pt x="575" y="203"/>
                    </a:cubicBezTo>
                    <a:cubicBezTo>
                      <a:pt x="579" y="199"/>
                      <a:pt x="580" y="194"/>
                      <a:pt x="579" y="188"/>
                    </a:cubicBezTo>
                    <a:cubicBezTo>
                      <a:pt x="578" y="183"/>
                      <a:pt x="574" y="178"/>
                      <a:pt x="571" y="174"/>
                    </a:cubicBezTo>
                    <a:close/>
                    <a:moveTo>
                      <a:pt x="438" y="56"/>
                    </a:moveTo>
                    <a:cubicBezTo>
                      <a:pt x="428" y="50"/>
                      <a:pt x="416" y="46"/>
                      <a:pt x="405" y="45"/>
                    </a:cubicBezTo>
                    <a:cubicBezTo>
                      <a:pt x="405" y="43"/>
                      <a:pt x="406" y="41"/>
                      <a:pt x="406" y="39"/>
                    </a:cubicBezTo>
                    <a:cubicBezTo>
                      <a:pt x="412" y="22"/>
                      <a:pt x="427" y="8"/>
                      <a:pt x="447" y="3"/>
                    </a:cubicBezTo>
                    <a:cubicBezTo>
                      <a:pt x="448" y="3"/>
                      <a:pt x="449" y="2"/>
                      <a:pt x="451" y="2"/>
                    </a:cubicBezTo>
                    <a:cubicBezTo>
                      <a:pt x="446" y="1"/>
                      <a:pt x="441" y="0"/>
                      <a:pt x="436" y="0"/>
                    </a:cubicBezTo>
                    <a:cubicBezTo>
                      <a:pt x="419" y="7"/>
                      <a:pt x="405" y="20"/>
                      <a:pt x="400" y="36"/>
                    </a:cubicBezTo>
                    <a:cubicBezTo>
                      <a:pt x="399" y="39"/>
                      <a:pt x="399" y="42"/>
                      <a:pt x="398" y="44"/>
                    </a:cubicBezTo>
                    <a:cubicBezTo>
                      <a:pt x="380" y="44"/>
                      <a:pt x="361" y="49"/>
                      <a:pt x="346" y="59"/>
                    </a:cubicBezTo>
                    <a:cubicBezTo>
                      <a:pt x="347" y="61"/>
                      <a:pt x="348" y="63"/>
                      <a:pt x="348" y="65"/>
                    </a:cubicBezTo>
                    <a:cubicBezTo>
                      <a:pt x="363" y="55"/>
                      <a:pt x="380" y="50"/>
                      <a:pt x="397" y="51"/>
                    </a:cubicBezTo>
                    <a:cubicBezTo>
                      <a:pt x="397" y="68"/>
                      <a:pt x="405" y="84"/>
                      <a:pt x="418" y="93"/>
                    </a:cubicBezTo>
                    <a:cubicBezTo>
                      <a:pt x="425" y="97"/>
                      <a:pt x="434" y="98"/>
                      <a:pt x="442" y="96"/>
                    </a:cubicBezTo>
                    <a:cubicBezTo>
                      <a:pt x="443" y="96"/>
                      <a:pt x="444" y="95"/>
                      <a:pt x="445" y="95"/>
                    </a:cubicBezTo>
                    <a:cubicBezTo>
                      <a:pt x="449" y="93"/>
                      <a:pt x="451" y="90"/>
                      <a:pt x="453" y="87"/>
                    </a:cubicBezTo>
                    <a:cubicBezTo>
                      <a:pt x="458" y="75"/>
                      <a:pt x="449" y="63"/>
                      <a:pt x="438" y="56"/>
                    </a:cubicBezTo>
                    <a:close/>
                    <a:moveTo>
                      <a:pt x="446" y="84"/>
                    </a:moveTo>
                    <a:cubicBezTo>
                      <a:pt x="445" y="87"/>
                      <a:pt x="443" y="89"/>
                      <a:pt x="439" y="90"/>
                    </a:cubicBezTo>
                    <a:cubicBezTo>
                      <a:pt x="434" y="92"/>
                      <a:pt x="427" y="90"/>
                      <a:pt x="421" y="87"/>
                    </a:cubicBezTo>
                    <a:cubicBezTo>
                      <a:pt x="410" y="80"/>
                      <a:pt x="404" y="66"/>
                      <a:pt x="404" y="52"/>
                    </a:cubicBezTo>
                    <a:cubicBezTo>
                      <a:pt x="414" y="53"/>
                      <a:pt x="425" y="56"/>
                      <a:pt x="434" y="62"/>
                    </a:cubicBezTo>
                    <a:cubicBezTo>
                      <a:pt x="442" y="67"/>
                      <a:pt x="449" y="76"/>
                      <a:pt x="446" y="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14"/>
              <p:cNvSpPr/>
              <p:nvPr/>
            </p:nvSpPr>
            <p:spPr>
              <a:xfrm>
                <a:off x="895533" y="2657094"/>
                <a:ext cx="118896" cy="68595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34" extrusionOk="0">
                    <a:moveTo>
                      <a:pt x="228" y="23"/>
                    </a:moveTo>
                    <a:cubicBezTo>
                      <a:pt x="185" y="1"/>
                      <a:pt x="131" y="0"/>
                      <a:pt x="87" y="22"/>
                    </a:cubicBezTo>
                    <a:cubicBezTo>
                      <a:pt x="43" y="43"/>
                      <a:pt x="9" y="86"/>
                      <a:pt x="0" y="13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14"/>
              <p:cNvSpPr/>
              <p:nvPr/>
            </p:nvSpPr>
            <p:spPr>
              <a:xfrm>
                <a:off x="1025861" y="2572495"/>
                <a:ext cx="98316" cy="93746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83" extrusionOk="0">
                    <a:moveTo>
                      <a:pt x="6" y="182"/>
                    </a:moveTo>
                    <a:cubicBezTo>
                      <a:pt x="0" y="133"/>
                      <a:pt x="19" y="83"/>
                      <a:pt x="55" y="49"/>
                    </a:cubicBezTo>
                    <a:cubicBezTo>
                      <a:pt x="90" y="16"/>
                      <a:pt x="142" y="0"/>
                      <a:pt x="190" y="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0" name="Google Shape;340;p14"/>
            <p:cNvGrpSpPr/>
            <p:nvPr/>
          </p:nvGrpSpPr>
          <p:grpSpPr>
            <a:xfrm rot="1912846">
              <a:off x="8720718" y="4522078"/>
              <a:ext cx="149241" cy="127825"/>
              <a:chOff x="868096" y="2572495"/>
              <a:chExt cx="493874" cy="423003"/>
            </a:xfrm>
          </p:grpSpPr>
          <p:sp>
            <p:nvSpPr>
              <p:cNvPr id="341" name="Google Shape;341;p14"/>
              <p:cNvSpPr/>
              <p:nvPr/>
            </p:nvSpPr>
            <p:spPr>
              <a:xfrm>
                <a:off x="996137" y="2645663"/>
                <a:ext cx="169196" cy="217217"/>
              </a:xfrm>
              <a:custGeom>
                <a:avLst/>
                <a:gdLst/>
                <a:ahLst/>
                <a:cxnLst/>
                <a:rect l="l" t="t" r="r" b="b"/>
                <a:pathLst>
                  <a:path w="327" h="417" extrusionOk="0">
                    <a:moveTo>
                      <a:pt x="11" y="87"/>
                    </a:moveTo>
                    <a:cubicBezTo>
                      <a:pt x="16" y="114"/>
                      <a:pt x="34" y="135"/>
                      <a:pt x="52" y="156"/>
                    </a:cubicBezTo>
                    <a:cubicBezTo>
                      <a:pt x="125" y="241"/>
                      <a:pt x="201" y="326"/>
                      <a:pt x="286" y="401"/>
                    </a:cubicBezTo>
                    <a:cubicBezTo>
                      <a:pt x="295" y="408"/>
                      <a:pt x="308" y="416"/>
                      <a:pt x="317" y="409"/>
                    </a:cubicBezTo>
                    <a:cubicBezTo>
                      <a:pt x="326" y="402"/>
                      <a:pt x="321" y="388"/>
                      <a:pt x="316" y="377"/>
                    </a:cubicBezTo>
                    <a:cubicBezTo>
                      <a:pt x="283" y="310"/>
                      <a:pt x="250" y="243"/>
                      <a:pt x="216" y="177"/>
                    </a:cubicBezTo>
                    <a:cubicBezTo>
                      <a:pt x="195" y="134"/>
                      <a:pt x="174" y="91"/>
                      <a:pt x="142" y="56"/>
                    </a:cubicBezTo>
                    <a:cubicBezTo>
                      <a:pt x="130" y="42"/>
                      <a:pt x="116" y="29"/>
                      <a:pt x="99" y="21"/>
                    </a:cubicBezTo>
                    <a:cubicBezTo>
                      <a:pt x="53" y="0"/>
                      <a:pt x="0" y="36"/>
                      <a:pt x="11" y="8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14"/>
              <p:cNvSpPr/>
              <p:nvPr/>
            </p:nvSpPr>
            <p:spPr>
              <a:xfrm>
                <a:off x="1037293" y="2737122"/>
                <a:ext cx="116608" cy="189779"/>
              </a:xfrm>
              <a:custGeom>
                <a:avLst/>
                <a:gdLst/>
                <a:ahLst/>
                <a:cxnLst/>
                <a:rect l="l" t="t" r="r" b="b"/>
                <a:pathLst>
                  <a:path w="227" h="368" extrusionOk="0">
                    <a:moveTo>
                      <a:pt x="223" y="266"/>
                    </a:moveTo>
                    <a:cubicBezTo>
                      <a:pt x="221" y="276"/>
                      <a:pt x="216" y="285"/>
                      <a:pt x="209" y="292"/>
                    </a:cubicBezTo>
                    <a:cubicBezTo>
                      <a:pt x="208" y="293"/>
                      <a:pt x="207" y="295"/>
                      <a:pt x="206" y="296"/>
                    </a:cubicBezTo>
                    <a:cubicBezTo>
                      <a:pt x="202" y="300"/>
                      <a:pt x="198" y="304"/>
                      <a:pt x="194" y="307"/>
                    </a:cubicBezTo>
                    <a:cubicBezTo>
                      <a:pt x="183" y="316"/>
                      <a:pt x="172" y="324"/>
                      <a:pt x="161" y="331"/>
                    </a:cubicBezTo>
                    <a:cubicBezTo>
                      <a:pt x="159" y="332"/>
                      <a:pt x="158" y="333"/>
                      <a:pt x="157" y="333"/>
                    </a:cubicBezTo>
                    <a:cubicBezTo>
                      <a:pt x="147" y="340"/>
                      <a:pt x="137" y="345"/>
                      <a:pt x="127" y="351"/>
                    </a:cubicBezTo>
                    <a:cubicBezTo>
                      <a:pt x="120" y="354"/>
                      <a:pt x="112" y="357"/>
                      <a:pt x="105" y="360"/>
                    </a:cubicBezTo>
                    <a:cubicBezTo>
                      <a:pt x="104" y="360"/>
                      <a:pt x="102" y="361"/>
                      <a:pt x="101" y="361"/>
                    </a:cubicBezTo>
                    <a:cubicBezTo>
                      <a:pt x="79" y="367"/>
                      <a:pt x="57" y="366"/>
                      <a:pt x="37" y="349"/>
                    </a:cubicBezTo>
                    <a:cubicBezTo>
                      <a:pt x="19" y="334"/>
                      <a:pt x="16" y="317"/>
                      <a:pt x="15" y="294"/>
                    </a:cubicBezTo>
                    <a:cubicBezTo>
                      <a:pt x="12" y="261"/>
                      <a:pt x="10" y="229"/>
                      <a:pt x="8" y="196"/>
                    </a:cubicBezTo>
                    <a:cubicBezTo>
                      <a:pt x="6" y="163"/>
                      <a:pt x="4" y="130"/>
                      <a:pt x="3" y="97"/>
                    </a:cubicBezTo>
                    <a:cubicBezTo>
                      <a:pt x="2" y="80"/>
                      <a:pt x="2" y="63"/>
                      <a:pt x="1" y="46"/>
                    </a:cubicBezTo>
                    <a:cubicBezTo>
                      <a:pt x="1" y="38"/>
                      <a:pt x="1" y="30"/>
                      <a:pt x="1" y="22"/>
                    </a:cubicBezTo>
                    <a:cubicBezTo>
                      <a:pt x="1" y="20"/>
                      <a:pt x="1" y="17"/>
                      <a:pt x="1" y="13"/>
                    </a:cubicBezTo>
                    <a:lnTo>
                      <a:pt x="1" y="12"/>
                    </a:lnTo>
                    <a:cubicBezTo>
                      <a:pt x="2" y="7"/>
                      <a:pt x="2" y="1"/>
                      <a:pt x="0" y="0"/>
                    </a:cubicBezTo>
                    <a:cubicBezTo>
                      <a:pt x="1" y="1"/>
                      <a:pt x="2" y="2"/>
                      <a:pt x="4" y="3"/>
                    </a:cubicBezTo>
                    <a:cubicBezTo>
                      <a:pt x="6" y="5"/>
                      <a:pt x="8" y="7"/>
                      <a:pt x="10" y="10"/>
                    </a:cubicBezTo>
                    <a:cubicBezTo>
                      <a:pt x="77" y="71"/>
                      <a:pt x="139" y="137"/>
                      <a:pt x="198" y="207"/>
                    </a:cubicBezTo>
                    <a:cubicBezTo>
                      <a:pt x="212" y="224"/>
                      <a:pt x="226" y="244"/>
                      <a:pt x="223" y="266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14"/>
              <p:cNvSpPr/>
              <p:nvPr/>
            </p:nvSpPr>
            <p:spPr>
              <a:xfrm>
                <a:off x="1035007" y="2732549"/>
                <a:ext cx="54875" cy="189779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67" extrusionOk="0">
                    <a:moveTo>
                      <a:pt x="4" y="2"/>
                    </a:moveTo>
                    <a:lnTo>
                      <a:pt x="4" y="4"/>
                    </a:lnTo>
                    <a:lnTo>
                      <a:pt x="6" y="8"/>
                    </a:lnTo>
                    <a:lnTo>
                      <a:pt x="7" y="16"/>
                    </a:lnTo>
                    <a:lnTo>
                      <a:pt x="8" y="19"/>
                    </a:lnTo>
                    <a:lnTo>
                      <a:pt x="9" y="24"/>
                    </a:lnTo>
                    <a:cubicBezTo>
                      <a:pt x="11" y="31"/>
                      <a:pt x="13" y="40"/>
                      <a:pt x="15" y="49"/>
                    </a:cubicBezTo>
                    <a:lnTo>
                      <a:pt x="15" y="49"/>
                    </a:lnTo>
                    <a:cubicBezTo>
                      <a:pt x="40" y="156"/>
                      <a:pt x="66" y="264"/>
                      <a:pt x="107" y="365"/>
                    </a:cubicBezTo>
                    <a:cubicBezTo>
                      <a:pt x="106" y="365"/>
                      <a:pt x="104" y="366"/>
                      <a:pt x="103" y="366"/>
                    </a:cubicBezTo>
                    <a:cubicBezTo>
                      <a:pt x="58" y="257"/>
                      <a:pt x="31" y="139"/>
                      <a:pt x="5" y="25"/>
                    </a:cubicBezTo>
                    <a:lnTo>
                      <a:pt x="4" y="20"/>
                    </a:lnTo>
                    <a:lnTo>
                      <a:pt x="3" y="18"/>
                    </a:lnTo>
                    <a:lnTo>
                      <a:pt x="0" y="3"/>
                    </a:lnTo>
                    <a:cubicBezTo>
                      <a:pt x="0" y="2"/>
                      <a:pt x="0" y="1"/>
                      <a:pt x="2" y="0"/>
                    </a:cubicBezTo>
                    <a:lnTo>
                      <a:pt x="2" y="0"/>
                    </a:lnTo>
                    <a:lnTo>
                      <a:pt x="2" y="0"/>
                    </a:lnTo>
                    <a:cubicBezTo>
                      <a:pt x="2" y="0"/>
                      <a:pt x="4" y="1"/>
                      <a:pt x="4" y="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14"/>
              <p:cNvSpPr/>
              <p:nvPr/>
            </p:nvSpPr>
            <p:spPr>
              <a:xfrm>
                <a:off x="1032720" y="2732549"/>
                <a:ext cx="112035" cy="178345"/>
              </a:xfrm>
              <a:custGeom>
                <a:avLst/>
                <a:gdLst/>
                <a:ahLst/>
                <a:cxnLst/>
                <a:rect l="l" t="t" r="r" b="b"/>
                <a:pathLst>
                  <a:path w="216" h="343" extrusionOk="0">
                    <a:moveTo>
                      <a:pt x="215" y="301"/>
                    </a:moveTo>
                    <a:cubicBezTo>
                      <a:pt x="214" y="302"/>
                      <a:pt x="213" y="304"/>
                      <a:pt x="212" y="305"/>
                    </a:cubicBezTo>
                    <a:cubicBezTo>
                      <a:pt x="180" y="259"/>
                      <a:pt x="149" y="214"/>
                      <a:pt x="117" y="169"/>
                    </a:cubicBezTo>
                    <a:cubicBezTo>
                      <a:pt x="82" y="119"/>
                      <a:pt x="47" y="69"/>
                      <a:pt x="11" y="19"/>
                    </a:cubicBezTo>
                    <a:cubicBezTo>
                      <a:pt x="11" y="19"/>
                      <a:pt x="11" y="18"/>
                      <a:pt x="10" y="18"/>
                    </a:cubicBezTo>
                    <a:cubicBezTo>
                      <a:pt x="11" y="20"/>
                      <a:pt x="11" y="21"/>
                      <a:pt x="12" y="23"/>
                    </a:cubicBezTo>
                    <a:cubicBezTo>
                      <a:pt x="53" y="132"/>
                      <a:pt x="105" y="239"/>
                      <a:pt x="167" y="340"/>
                    </a:cubicBezTo>
                    <a:cubicBezTo>
                      <a:pt x="165" y="341"/>
                      <a:pt x="164" y="342"/>
                      <a:pt x="163" y="342"/>
                    </a:cubicBezTo>
                    <a:cubicBezTo>
                      <a:pt x="107" y="251"/>
                      <a:pt x="59" y="154"/>
                      <a:pt x="19" y="53"/>
                    </a:cubicBezTo>
                    <a:lnTo>
                      <a:pt x="19" y="53"/>
                    </a:lnTo>
                    <a:cubicBezTo>
                      <a:pt x="15" y="43"/>
                      <a:pt x="11" y="33"/>
                      <a:pt x="8" y="24"/>
                    </a:cubicBezTo>
                    <a:cubicBezTo>
                      <a:pt x="8" y="23"/>
                      <a:pt x="7" y="23"/>
                      <a:pt x="7" y="22"/>
                    </a:cubicBezTo>
                    <a:cubicBezTo>
                      <a:pt x="5" y="16"/>
                      <a:pt x="2" y="10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6" y="3"/>
                      <a:pt x="6" y="4"/>
                    </a:cubicBezTo>
                    <a:lnTo>
                      <a:pt x="6" y="4"/>
                    </a:lnTo>
                    <a:cubicBezTo>
                      <a:pt x="7" y="5"/>
                      <a:pt x="8" y="6"/>
                      <a:pt x="8" y="7"/>
                    </a:cubicBezTo>
                    <a:cubicBezTo>
                      <a:pt x="11" y="11"/>
                      <a:pt x="14" y="15"/>
                      <a:pt x="16" y="19"/>
                    </a:cubicBezTo>
                    <a:cubicBezTo>
                      <a:pt x="52" y="68"/>
                      <a:pt x="86" y="117"/>
                      <a:pt x="121" y="167"/>
                    </a:cubicBezTo>
                    <a:cubicBezTo>
                      <a:pt x="152" y="211"/>
                      <a:pt x="183" y="256"/>
                      <a:pt x="215" y="30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14"/>
              <p:cNvSpPr/>
              <p:nvPr/>
            </p:nvSpPr>
            <p:spPr>
              <a:xfrm>
                <a:off x="868096" y="2670813"/>
                <a:ext cx="194347" cy="324684"/>
              </a:xfrm>
              <a:custGeom>
                <a:avLst/>
                <a:gdLst/>
                <a:ahLst/>
                <a:cxnLst/>
                <a:rect l="l" t="t" r="r" b="b"/>
                <a:pathLst>
                  <a:path w="377" h="627" extrusionOk="0">
                    <a:moveTo>
                      <a:pt x="355" y="195"/>
                    </a:moveTo>
                    <a:cubicBezTo>
                      <a:pt x="367" y="255"/>
                      <a:pt x="372" y="316"/>
                      <a:pt x="374" y="377"/>
                    </a:cubicBezTo>
                    <a:cubicBezTo>
                      <a:pt x="375" y="399"/>
                      <a:pt x="376" y="421"/>
                      <a:pt x="373" y="443"/>
                    </a:cubicBezTo>
                    <a:cubicBezTo>
                      <a:pt x="373" y="447"/>
                      <a:pt x="372" y="450"/>
                      <a:pt x="372" y="454"/>
                    </a:cubicBezTo>
                    <a:cubicBezTo>
                      <a:pt x="369" y="469"/>
                      <a:pt x="366" y="483"/>
                      <a:pt x="359" y="497"/>
                    </a:cubicBezTo>
                    <a:cubicBezTo>
                      <a:pt x="342" y="536"/>
                      <a:pt x="308" y="565"/>
                      <a:pt x="271" y="583"/>
                    </a:cubicBezTo>
                    <a:cubicBezTo>
                      <a:pt x="233" y="602"/>
                      <a:pt x="191" y="611"/>
                      <a:pt x="150" y="618"/>
                    </a:cubicBezTo>
                    <a:cubicBezTo>
                      <a:pt x="127" y="622"/>
                      <a:pt x="103" y="626"/>
                      <a:pt x="80" y="623"/>
                    </a:cubicBezTo>
                    <a:cubicBezTo>
                      <a:pt x="57" y="621"/>
                      <a:pt x="34" y="610"/>
                      <a:pt x="19" y="592"/>
                    </a:cubicBezTo>
                    <a:cubicBezTo>
                      <a:pt x="4" y="572"/>
                      <a:pt x="0" y="546"/>
                      <a:pt x="3" y="522"/>
                    </a:cubicBezTo>
                    <a:cubicBezTo>
                      <a:pt x="3" y="521"/>
                      <a:pt x="3" y="521"/>
                      <a:pt x="4" y="521"/>
                    </a:cubicBezTo>
                    <a:cubicBezTo>
                      <a:pt x="5" y="512"/>
                      <a:pt x="7" y="503"/>
                      <a:pt x="9" y="495"/>
                    </a:cubicBezTo>
                    <a:lnTo>
                      <a:pt x="9" y="495"/>
                    </a:lnTo>
                    <a:cubicBezTo>
                      <a:pt x="14" y="480"/>
                      <a:pt x="20" y="466"/>
                      <a:pt x="26" y="452"/>
                    </a:cubicBezTo>
                    <a:cubicBezTo>
                      <a:pt x="42" y="416"/>
                      <a:pt x="59" y="380"/>
                      <a:pt x="76" y="344"/>
                    </a:cubicBezTo>
                    <a:cubicBezTo>
                      <a:pt x="106" y="281"/>
                      <a:pt x="138" y="217"/>
                      <a:pt x="171" y="155"/>
                    </a:cubicBezTo>
                    <a:cubicBezTo>
                      <a:pt x="180" y="138"/>
                      <a:pt x="190" y="121"/>
                      <a:pt x="199" y="103"/>
                    </a:cubicBezTo>
                    <a:cubicBezTo>
                      <a:pt x="202" y="99"/>
                      <a:pt x="204" y="94"/>
                      <a:pt x="207" y="90"/>
                    </a:cubicBezTo>
                    <a:cubicBezTo>
                      <a:pt x="212" y="81"/>
                      <a:pt x="217" y="71"/>
                      <a:pt x="223" y="62"/>
                    </a:cubicBezTo>
                    <a:cubicBezTo>
                      <a:pt x="231" y="46"/>
                      <a:pt x="241" y="29"/>
                      <a:pt x="255" y="17"/>
                    </a:cubicBezTo>
                    <a:cubicBezTo>
                      <a:pt x="273" y="0"/>
                      <a:pt x="286" y="17"/>
                      <a:pt x="297" y="33"/>
                    </a:cubicBezTo>
                    <a:cubicBezTo>
                      <a:pt x="302" y="41"/>
                      <a:pt x="306" y="49"/>
                      <a:pt x="310" y="57"/>
                    </a:cubicBezTo>
                    <a:cubicBezTo>
                      <a:pt x="312" y="60"/>
                      <a:pt x="312" y="62"/>
                      <a:pt x="313" y="64"/>
                    </a:cubicBezTo>
                    <a:cubicBezTo>
                      <a:pt x="334" y="105"/>
                      <a:pt x="346" y="149"/>
                      <a:pt x="355" y="19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14"/>
              <p:cNvSpPr/>
              <p:nvPr/>
            </p:nvSpPr>
            <p:spPr>
              <a:xfrm>
                <a:off x="1071590" y="2716543"/>
                <a:ext cx="130327" cy="180633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48" extrusionOk="0">
                    <a:moveTo>
                      <a:pt x="66" y="341"/>
                    </a:moveTo>
                    <a:cubicBezTo>
                      <a:pt x="75" y="346"/>
                      <a:pt x="85" y="347"/>
                      <a:pt x="95" y="347"/>
                    </a:cubicBezTo>
                    <a:cubicBezTo>
                      <a:pt x="97" y="347"/>
                      <a:pt x="98" y="347"/>
                      <a:pt x="100" y="346"/>
                    </a:cubicBezTo>
                    <a:cubicBezTo>
                      <a:pt x="106" y="346"/>
                      <a:pt x="111" y="345"/>
                      <a:pt x="117" y="344"/>
                    </a:cubicBezTo>
                    <a:cubicBezTo>
                      <a:pt x="130" y="341"/>
                      <a:pt x="143" y="338"/>
                      <a:pt x="156" y="334"/>
                    </a:cubicBezTo>
                    <a:cubicBezTo>
                      <a:pt x="157" y="333"/>
                      <a:pt x="159" y="333"/>
                      <a:pt x="160" y="332"/>
                    </a:cubicBezTo>
                    <a:cubicBezTo>
                      <a:pt x="171" y="329"/>
                      <a:pt x="182" y="324"/>
                      <a:pt x="193" y="319"/>
                    </a:cubicBezTo>
                    <a:cubicBezTo>
                      <a:pt x="200" y="316"/>
                      <a:pt x="207" y="313"/>
                      <a:pt x="213" y="309"/>
                    </a:cubicBezTo>
                    <a:cubicBezTo>
                      <a:pt x="214" y="308"/>
                      <a:pt x="216" y="307"/>
                      <a:pt x="217" y="306"/>
                    </a:cubicBezTo>
                    <a:cubicBezTo>
                      <a:pt x="236" y="293"/>
                      <a:pt x="249" y="275"/>
                      <a:pt x="248" y="249"/>
                    </a:cubicBezTo>
                    <a:cubicBezTo>
                      <a:pt x="248" y="225"/>
                      <a:pt x="236" y="213"/>
                      <a:pt x="219" y="197"/>
                    </a:cubicBezTo>
                    <a:cubicBezTo>
                      <a:pt x="196" y="174"/>
                      <a:pt x="172" y="152"/>
                      <a:pt x="148" y="129"/>
                    </a:cubicBezTo>
                    <a:cubicBezTo>
                      <a:pt x="123" y="107"/>
                      <a:pt x="99" y="85"/>
                      <a:pt x="74" y="63"/>
                    </a:cubicBezTo>
                    <a:cubicBezTo>
                      <a:pt x="61" y="53"/>
                      <a:pt x="49" y="42"/>
                      <a:pt x="36" y="31"/>
                    </a:cubicBezTo>
                    <a:cubicBezTo>
                      <a:pt x="30" y="26"/>
                      <a:pt x="23" y="20"/>
                      <a:pt x="17" y="15"/>
                    </a:cubicBezTo>
                    <a:cubicBezTo>
                      <a:pt x="16" y="14"/>
                      <a:pt x="13" y="12"/>
                      <a:pt x="9" y="9"/>
                    </a:cubicBezTo>
                    <a:lnTo>
                      <a:pt x="9" y="9"/>
                    </a:lnTo>
                    <a:cubicBezTo>
                      <a:pt x="4" y="5"/>
                      <a:pt x="0" y="2"/>
                      <a:pt x="0" y="0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8"/>
                      <a:pt x="0" y="11"/>
                      <a:pt x="0" y="14"/>
                    </a:cubicBezTo>
                    <a:cubicBezTo>
                      <a:pt x="7" y="104"/>
                      <a:pt x="19" y="194"/>
                      <a:pt x="36" y="283"/>
                    </a:cubicBezTo>
                    <a:cubicBezTo>
                      <a:pt x="40" y="305"/>
                      <a:pt x="47" y="329"/>
                      <a:pt x="66" y="340"/>
                    </a:cubicBezTo>
                    <a:lnTo>
                      <a:pt x="66" y="341"/>
                    </a:lnTo>
                  </a:path>
                </a:pathLst>
              </a:custGeom>
              <a:solidFill>
                <a:srgbClr val="FFE67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14"/>
              <p:cNvSpPr/>
              <p:nvPr/>
            </p:nvSpPr>
            <p:spPr>
              <a:xfrm>
                <a:off x="1071590" y="2716543"/>
                <a:ext cx="130327" cy="180633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48" extrusionOk="0">
                    <a:moveTo>
                      <a:pt x="66" y="341"/>
                    </a:moveTo>
                    <a:cubicBezTo>
                      <a:pt x="75" y="346"/>
                      <a:pt x="85" y="347"/>
                      <a:pt x="95" y="347"/>
                    </a:cubicBezTo>
                    <a:cubicBezTo>
                      <a:pt x="97" y="347"/>
                      <a:pt x="98" y="347"/>
                      <a:pt x="100" y="346"/>
                    </a:cubicBezTo>
                    <a:cubicBezTo>
                      <a:pt x="106" y="346"/>
                      <a:pt x="111" y="345"/>
                      <a:pt x="117" y="344"/>
                    </a:cubicBezTo>
                    <a:cubicBezTo>
                      <a:pt x="130" y="341"/>
                      <a:pt x="143" y="338"/>
                      <a:pt x="156" y="334"/>
                    </a:cubicBezTo>
                    <a:cubicBezTo>
                      <a:pt x="157" y="333"/>
                      <a:pt x="159" y="333"/>
                      <a:pt x="160" y="332"/>
                    </a:cubicBezTo>
                    <a:cubicBezTo>
                      <a:pt x="171" y="329"/>
                      <a:pt x="182" y="324"/>
                      <a:pt x="193" y="319"/>
                    </a:cubicBezTo>
                    <a:cubicBezTo>
                      <a:pt x="200" y="316"/>
                      <a:pt x="207" y="313"/>
                      <a:pt x="213" y="309"/>
                    </a:cubicBezTo>
                    <a:cubicBezTo>
                      <a:pt x="214" y="308"/>
                      <a:pt x="216" y="307"/>
                      <a:pt x="217" y="306"/>
                    </a:cubicBezTo>
                    <a:cubicBezTo>
                      <a:pt x="236" y="293"/>
                      <a:pt x="249" y="275"/>
                      <a:pt x="248" y="249"/>
                    </a:cubicBezTo>
                    <a:cubicBezTo>
                      <a:pt x="248" y="225"/>
                      <a:pt x="236" y="213"/>
                      <a:pt x="219" y="197"/>
                    </a:cubicBezTo>
                    <a:cubicBezTo>
                      <a:pt x="196" y="174"/>
                      <a:pt x="172" y="152"/>
                      <a:pt x="148" y="129"/>
                    </a:cubicBezTo>
                    <a:cubicBezTo>
                      <a:pt x="123" y="107"/>
                      <a:pt x="99" y="85"/>
                      <a:pt x="74" y="63"/>
                    </a:cubicBezTo>
                    <a:cubicBezTo>
                      <a:pt x="61" y="53"/>
                      <a:pt x="49" y="42"/>
                      <a:pt x="36" y="31"/>
                    </a:cubicBezTo>
                    <a:cubicBezTo>
                      <a:pt x="30" y="26"/>
                      <a:pt x="23" y="20"/>
                      <a:pt x="17" y="15"/>
                    </a:cubicBezTo>
                    <a:cubicBezTo>
                      <a:pt x="16" y="14"/>
                      <a:pt x="13" y="12"/>
                      <a:pt x="9" y="9"/>
                    </a:cubicBezTo>
                    <a:lnTo>
                      <a:pt x="9" y="9"/>
                    </a:lnTo>
                    <a:cubicBezTo>
                      <a:pt x="4" y="5"/>
                      <a:pt x="0" y="2"/>
                      <a:pt x="0" y="0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8"/>
                      <a:pt x="0" y="11"/>
                      <a:pt x="0" y="14"/>
                    </a:cubicBezTo>
                    <a:cubicBezTo>
                      <a:pt x="7" y="104"/>
                      <a:pt x="19" y="194"/>
                      <a:pt x="36" y="283"/>
                    </a:cubicBezTo>
                    <a:cubicBezTo>
                      <a:pt x="40" y="305"/>
                      <a:pt x="47" y="329"/>
                      <a:pt x="66" y="340"/>
                    </a:cubicBezTo>
                    <a:lnTo>
                      <a:pt x="66" y="34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14"/>
              <p:cNvSpPr/>
              <p:nvPr/>
            </p:nvSpPr>
            <p:spPr>
              <a:xfrm>
                <a:off x="1069303" y="2714257"/>
                <a:ext cx="114322" cy="162340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14" extrusionOk="0">
                    <a:moveTo>
                      <a:pt x="0" y="4"/>
                    </a:moveTo>
                    <a:lnTo>
                      <a:pt x="1" y="6"/>
                    </a:lnTo>
                    <a:lnTo>
                      <a:pt x="4" y="9"/>
                    </a:lnTo>
                    <a:lnTo>
                      <a:pt x="9" y="15"/>
                    </a:lnTo>
                    <a:lnTo>
                      <a:pt x="11" y="18"/>
                    </a:lnTo>
                    <a:lnTo>
                      <a:pt x="14" y="22"/>
                    </a:lnTo>
                    <a:cubicBezTo>
                      <a:pt x="19" y="29"/>
                      <a:pt x="25" y="36"/>
                      <a:pt x="31" y="43"/>
                    </a:cubicBezTo>
                    <a:lnTo>
                      <a:pt x="31" y="43"/>
                    </a:lnTo>
                    <a:cubicBezTo>
                      <a:pt x="98" y="129"/>
                      <a:pt x="165" y="218"/>
                      <a:pt x="217" y="313"/>
                    </a:cubicBezTo>
                    <a:cubicBezTo>
                      <a:pt x="219" y="312"/>
                      <a:pt x="220" y="311"/>
                      <a:pt x="221" y="310"/>
                    </a:cubicBezTo>
                    <a:cubicBezTo>
                      <a:pt x="165" y="207"/>
                      <a:pt x="90" y="111"/>
                      <a:pt x="17" y="19"/>
                    </a:cubicBezTo>
                    <a:lnTo>
                      <a:pt x="15" y="15"/>
                    </a:lnTo>
                    <a:lnTo>
                      <a:pt x="13" y="13"/>
                    </a:lnTo>
                    <a:lnTo>
                      <a:pt x="4" y="2"/>
                    </a:lnTo>
                    <a:cubicBezTo>
                      <a:pt x="3" y="0"/>
                      <a:pt x="2" y="0"/>
                      <a:pt x="1" y="1"/>
                    </a:cubicBez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14"/>
              <p:cNvSpPr/>
              <p:nvPr/>
            </p:nvSpPr>
            <p:spPr>
              <a:xfrm>
                <a:off x="1069303" y="2711970"/>
                <a:ext cx="86885" cy="185206"/>
              </a:xfrm>
              <a:custGeom>
                <a:avLst/>
                <a:gdLst/>
                <a:ahLst/>
                <a:cxnLst/>
                <a:rect l="l" t="t" r="r" b="b"/>
                <a:pathLst>
                  <a:path w="166" h="357" extrusionOk="0">
                    <a:moveTo>
                      <a:pt x="100" y="356"/>
                    </a:moveTo>
                    <a:cubicBezTo>
                      <a:pt x="102" y="356"/>
                      <a:pt x="103" y="356"/>
                      <a:pt x="105" y="355"/>
                    </a:cubicBezTo>
                    <a:cubicBezTo>
                      <a:pt x="90" y="302"/>
                      <a:pt x="75" y="249"/>
                      <a:pt x="60" y="196"/>
                    </a:cubicBezTo>
                    <a:cubicBezTo>
                      <a:pt x="43" y="138"/>
                      <a:pt x="27" y="79"/>
                      <a:pt x="10" y="20"/>
                    </a:cubicBezTo>
                    <a:cubicBezTo>
                      <a:pt x="10" y="19"/>
                      <a:pt x="9" y="19"/>
                      <a:pt x="9" y="18"/>
                    </a:cubicBezTo>
                    <a:cubicBezTo>
                      <a:pt x="10" y="20"/>
                      <a:pt x="11" y="21"/>
                      <a:pt x="12" y="23"/>
                    </a:cubicBezTo>
                    <a:cubicBezTo>
                      <a:pt x="72" y="123"/>
                      <a:pt x="122" y="231"/>
                      <a:pt x="161" y="343"/>
                    </a:cubicBezTo>
                    <a:cubicBezTo>
                      <a:pt x="163" y="342"/>
                      <a:pt x="164" y="342"/>
                      <a:pt x="165" y="341"/>
                    </a:cubicBezTo>
                    <a:cubicBezTo>
                      <a:pt x="130" y="240"/>
                      <a:pt x="85" y="141"/>
                      <a:pt x="32" y="48"/>
                    </a:cubicBezTo>
                    <a:lnTo>
                      <a:pt x="32" y="48"/>
                    </a:lnTo>
                    <a:cubicBezTo>
                      <a:pt x="27" y="39"/>
                      <a:pt x="21" y="30"/>
                      <a:pt x="16" y="20"/>
                    </a:cubicBezTo>
                    <a:lnTo>
                      <a:pt x="15" y="19"/>
                    </a:lnTo>
                    <a:cubicBezTo>
                      <a:pt x="12" y="13"/>
                      <a:pt x="8" y="7"/>
                      <a:pt x="5" y="1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1"/>
                      <a:pt x="0" y="1"/>
                      <a:pt x="1" y="3"/>
                    </a:cubicBezTo>
                    <a:cubicBezTo>
                      <a:pt x="1" y="4"/>
                      <a:pt x="1" y="5"/>
                      <a:pt x="2" y="6"/>
                    </a:cubicBezTo>
                    <a:lnTo>
                      <a:pt x="2" y="6"/>
                    </a:lnTo>
                    <a:cubicBezTo>
                      <a:pt x="2" y="8"/>
                      <a:pt x="2" y="9"/>
                      <a:pt x="3" y="10"/>
                    </a:cubicBezTo>
                    <a:cubicBezTo>
                      <a:pt x="4" y="15"/>
                      <a:pt x="5" y="19"/>
                      <a:pt x="7" y="23"/>
                    </a:cubicBezTo>
                    <a:cubicBezTo>
                      <a:pt x="23" y="82"/>
                      <a:pt x="40" y="139"/>
                      <a:pt x="56" y="198"/>
                    </a:cubicBezTo>
                    <a:cubicBezTo>
                      <a:pt x="71" y="250"/>
                      <a:pt x="86" y="302"/>
                      <a:pt x="101" y="356"/>
                    </a:cubicBezTo>
                    <a:lnTo>
                      <a:pt x="100" y="356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14"/>
              <p:cNvSpPr/>
              <p:nvPr/>
            </p:nvSpPr>
            <p:spPr>
              <a:xfrm>
                <a:off x="1037293" y="2652521"/>
                <a:ext cx="324676" cy="205785"/>
              </a:xfrm>
              <a:custGeom>
                <a:avLst/>
                <a:gdLst/>
                <a:ahLst/>
                <a:cxnLst/>
                <a:rect l="l" t="t" r="r" b="b"/>
                <a:pathLst>
                  <a:path w="626" h="398" extrusionOk="0">
                    <a:moveTo>
                      <a:pt x="100" y="192"/>
                    </a:moveTo>
                    <a:cubicBezTo>
                      <a:pt x="139" y="239"/>
                      <a:pt x="183" y="282"/>
                      <a:pt x="229" y="322"/>
                    </a:cubicBezTo>
                    <a:cubicBezTo>
                      <a:pt x="246" y="336"/>
                      <a:pt x="263" y="351"/>
                      <a:pt x="281" y="363"/>
                    </a:cubicBezTo>
                    <a:cubicBezTo>
                      <a:pt x="284" y="365"/>
                      <a:pt x="287" y="367"/>
                      <a:pt x="290" y="368"/>
                    </a:cubicBezTo>
                    <a:cubicBezTo>
                      <a:pt x="303" y="376"/>
                      <a:pt x="317" y="382"/>
                      <a:pt x="332" y="386"/>
                    </a:cubicBezTo>
                    <a:cubicBezTo>
                      <a:pt x="372" y="397"/>
                      <a:pt x="417" y="389"/>
                      <a:pt x="455" y="372"/>
                    </a:cubicBezTo>
                    <a:cubicBezTo>
                      <a:pt x="493" y="354"/>
                      <a:pt x="527" y="327"/>
                      <a:pt x="558" y="300"/>
                    </a:cubicBezTo>
                    <a:cubicBezTo>
                      <a:pt x="576" y="284"/>
                      <a:pt x="593" y="268"/>
                      <a:pt x="606" y="249"/>
                    </a:cubicBezTo>
                    <a:cubicBezTo>
                      <a:pt x="618" y="229"/>
                      <a:pt x="625" y="205"/>
                      <a:pt x="620" y="183"/>
                    </a:cubicBezTo>
                    <a:cubicBezTo>
                      <a:pt x="615" y="159"/>
                      <a:pt x="597" y="139"/>
                      <a:pt x="576" y="127"/>
                    </a:cubicBezTo>
                    <a:cubicBezTo>
                      <a:pt x="576" y="126"/>
                      <a:pt x="575" y="126"/>
                      <a:pt x="575" y="126"/>
                    </a:cubicBezTo>
                    <a:cubicBezTo>
                      <a:pt x="567" y="121"/>
                      <a:pt x="559" y="118"/>
                      <a:pt x="551" y="114"/>
                    </a:cubicBezTo>
                    <a:lnTo>
                      <a:pt x="551" y="114"/>
                    </a:lnTo>
                    <a:cubicBezTo>
                      <a:pt x="537" y="109"/>
                      <a:pt x="522" y="104"/>
                      <a:pt x="507" y="100"/>
                    </a:cubicBezTo>
                    <a:cubicBezTo>
                      <a:pt x="469" y="90"/>
                      <a:pt x="431" y="80"/>
                      <a:pt x="393" y="71"/>
                    </a:cubicBezTo>
                    <a:cubicBezTo>
                      <a:pt x="324" y="54"/>
                      <a:pt x="255" y="39"/>
                      <a:pt x="186" y="25"/>
                    </a:cubicBezTo>
                    <a:cubicBezTo>
                      <a:pt x="166" y="21"/>
                      <a:pt x="146" y="17"/>
                      <a:pt x="127" y="14"/>
                    </a:cubicBezTo>
                    <a:cubicBezTo>
                      <a:pt x="122" y="13"/>
                      <a:pt x="117" y="12"/>
                      <a:pt x="112" y="11"/>
                    </a:cubicBezTo>
                    <a:cubicBezTo>
                      <a:pt x="101" y="9"/>
                      <a:pt x="91" y="7"/>
                      <a:pt x="80" y="6"/>
                    </a:cubicBezTo>
                    <a:cubicBezTo>
                      <a:pt x="62" y="2"/>
                      <a:pt x="43" y="0"/>
                      <a:pt x="25" y="2"/>
                    </a:cubicBezTo>
                    <a:cubicBezTo>
                      <a:pt x="0" y="6"/>
                      <a:pt x="5" y="26"/>
                      <a:pt x="11" y="45"/>
                    </a:cubicBezTo>
                    <a:cubicBezTo>
                      <a:pt x="14" y="54"/>
                      <a:pt x="18" y="63"/>
                      <a:pt x="21" y="71"/>
                    </a:cubicBezTo>
                    <a:cubicBezTo>
                      <a:pt x="22" y="73"/>
                      <a:pt x="23" y="75"/>
                      <a:pt x="24" y="77"/>
                    </a:cubicBezTo>
                    <a:cubicBezTo>
                      <a:pt x="44" y="119"/>
                      <a:pt x="71" y="157"/>
                      <a:pt x="101" y="192"/>
                    </a:cubicBezTo>
                    <a:lnTo>
                      <a:pt x="100" y="192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14"/>
              <p:cNvSpPr/>
              <p:nvPr/>
            </p:nvSpPr>
            <p:spPr>
              <a:xfrm>
                <a:off x="870383" y="2657094"/>
                <a:ext cx="468719" cy="308677"/>
              </a:xfrm>
              <a:custGeom>
                <a:avLst/>
                <a:gdLst/>
                <a:ahLst/>
                <a:cxnLst/>
                <a:rect l="l" t="t" r="r" b="b"/>
                <a:pathLst>
                  <a:path w="904" h="595" extrusionOk="0">
                    <a:moveTo>
                      <a:pt x="151" y="386"/>
                    </a:moveTo>
                    <a:cubicBezTo>
                      <a:pt x="163" y="389"/>
                      <a:pt x="174" y="380"/>
                      <a:pt x="182" y="370"/>
                    </a:cubicBezTo>
                    <a:cubicBezTo>
                      <a:pt x="202" y="345"/>
                      <a:pt x="215" y="313"/>
                      <a:pt x="219" y="280"/>
                    </a:cubicBezTo>
                    <a:cubicBezTo>
                      <a:pt x="221" y="258"/>
                      <a:pt x="210" y="230"/>
                      <a:pt x="184" y="246"/>
                    </a:cubicBezTo>
                    <a:cubicBezTo>
                      <a:pt x="164" y="260"/>
                      <a:pt x="151" y="288"/>
                      <a:pt x="144" y="310"/>
                    </a:cubicBezTo>
                    <a:cubicBezTo>
                      <a:pt x="140" y="324"/>
                      <a:pt x="137" y="338"/>
                      <a:pt x="137" y="353"/>
                    </a:cubicBezTo>
                    <a:cubicBezTo>
                      <a:pt x="136" y="360"/>
                      <a:pt x="137" y="366"/>
                      <a:pt x="139" y="372"/>
                    </a:cubicBezTo>
                    <a:cubicBezTo>
                      <a:pt x="141" y="378"/>
                      <a:pt x="145" y="384"/>
                      <a:pt x="151" y="386"/>
                    </a:cubicBezTo>
                    <a:close/>
                    <a:moveTo>
                      <a:pt x="253" y="116"/>
                    </a:moveTo>
                    <a:cubicBezTo>
                      <a:pt x="255" y="117"/>
                      <a:pt x="257" y="118"/>
                      <a:pt x="259" y="119"/>
                    </a:cubicBezTo>
                    <a:cubicBezTo>
                      <a:pt x="252" y="129"/>
                      <a:pt x="248" y="140"/>
                      <a:pt x="247" y="152"/>
                    </a:cubicBezTo>
                    <a:cubicBezTo>
                      <a:pt x="245" y="164"/>
                      <a:pt x="249" y="178"/>
                      <a:pt x="261" y="181"/>
                    </a:cubicBezTo>
                    <a:cubicBezTo>
                      <a:pt x="265" y="182"/>
                      <a:pt x="269" y="182"/>
                      <a:pt x="272" y="181"/>
                    </a:cubicBezTo>
                    <a:cubicBezTo>
                      <a:pt x="273" y="180"/>
                      <a:pt x="274" y="180"/>
                      <a:pt x="275" y="179"/>
                    </a:cubicBezTo>
                    <a:cubicBezTo>
                      <a:pt x="282" y="175"/>
                      <a:pt x="287" y="168"/>
                      <a:pt x="288" y="159"/>
                    </a:cubicBezTo>
                    <a:cubicBezTo>
                      <a:pt x="289" y="143"/>
                      <a:pt x="281" y="127"/>
                      <a:pt x="268" y="117"/>
                    </a:cubicBezTo>
                    <a:cubicBezTo>
                      <a:pt x="279" y="103"/>
                      <a:pt x="294" y="93"/>
                      <a:pt x="310" y="88"/>
                    </a:cubicBezTo>
                    <a:cubicBezTo>
                      <a:pt x="309" y="86"/>
                      <a:pt x="308" y="84"/>
                      <a:pt x="307" y="82"/>
                    </a:cubicBezTo>
                    <a:cubicBezTo>
                      <a:pt x="290" y="87"/>
                      <a:pt x="274" y="99"/>
                      <a:pt x="263" y="113"/>
                    </a:cubicBezTo>
                    <a:cubicBezTo>
                      <a:pt x="260" y="112"/>
                      <a:pt x="258" y="111"/>
                      <a:pt x="255" y="110"/>
                    </a:cubicBezTo>
                    <a:cubicBezTo>
                      <a:pt x="239" y="104"/>
                      <a:pt x="220" y="106"/>
                      <a:pt x="204" y="115"/>
                    </a:cubicBezTo>
                    <a:cubicBezTo>
                      <a:pt x="201" y="119"/>
                      <a:pt x="199" y="123"/>
                      <a:pt x="196" y="128"/>
                    </a:cubicBezTo>
                    <a:cubicBezTo>
                      <a:pt x="198" y="127"/>
                      <a:pt x="199" y="126"/>
                      <a:pt x="200" y="125"/>
                    </a:cubicBezTo>
                    <a:cubicBezTo>
                      <a:pt x="216" y="113"/>
                      <a:pt x="236" y="110"/>
                      <a:pt x="253" y="116"/>
                    </a:cubicBezTo>
                    <a:close/>
                    <a:moveTo>
                      <a:pt x="264" y="123"/>
                    </a:moveTo>
                    <a:cubicBezTo>
                      <a:pt x="275" y="131"/>
                      <a:pt x="282" y="145"/>
                      <a:pt x="281" y="158"/>
                    </a:cubicBezTo>
                    <a:cubicBezTo>
                      <a:pt x="280" y="165"/>
                      <a:pt x="276" y="171"/>
                      <a:pt x="272" y="173"/>
                    </a:cubicBezTo>
                    <a:cubicBezTo>
                      <a:pt x="269" y="175"/>
                      <a:pt x="266" y="176"/>
                      <a:pt x="263" y="175"/>
                    </a:cubicBezTo>
                    <a:cubicBezTo>
                      <a:pt x="255" y="173"/>
                      <a:pt x="252" y="162"/>
                      <a:pt x="253" y="153"/>
                    </a:cubicBezTo>
                    <a:cubicBezTo>
                      <a:pt x="255" y="142"/>
                      <a:pt x="258" y="132"/>
                      <a:pt x="264" y="123"/>
                    </a:cubicBezTo>
                    <a:close/>
                    <a:moveTo>
                      <a:pt x="255" y="329"/>
                    </a:moveTo>
                    <a:cubicBezTo>
                      <a:pt x="255" y="334"/>
                      <a:pt x="257" y="340"/>
                      <a:pt x="261" y="344"/>
                    </a:cubicBezTo>
                    <a:cubicBezTo>
                      <a:pt x="264" y="349"/>
                      <a:pt x="269" y="351"/>
                      <a:pt x="275" y="350"/>
                    </a:cubicBezTo>
                    <a:cubicBezTo>
                      <a:pt x="280" y="350"/>
                      <a:pt x="284" y="347"/>
                      <a:pt x="287" y="343"/>
                    </a:cubicBezTo>
                    <a:cubicBezTo>
                      <a:pt x="290" y="339"/>
                      <a:pt x="292" y="335"/>
                      <a:pt x="293" y="330"/>
                    </a:cubicBezTo>
                    <a:cubicBezTo>
                      <a:pt x="296" y="323"/>
                      <a:pt x="298" y="315"/>
                      <a:pt x="298" y="307"/>
                    </a:cubicBezTo>
                    <a:cubicBezTo>
                      <a:pt x="298" y="299"/>
                      <a:pt x="295" y="291"/>
                      <a:pt x="289" y="286"/>
                    </a:cubicBezTo>
                    <a:cubicBezTo>
                      <a:pt x="264" y="266"/>
                      <a:pt x="252" y="312"/>
                      <a:pt x="255" y="329"/>
                    </a:cubicBezTo>
                    <a:close/>
                    <a:moveTo>
                      <a:pt x="262" y="502"/>
                    </a:moveTo>
                    <a:cubicBezTo>
                      <a:pt x="246" y="504"/>
                      <a:pt x="245" y="533"/>
                      <a:pt x="258" y="540"/>
                    </a:cubicBezTo>
                    <a:cubicBezTo>
                      <a:pt x="265" y="544"/>
                      <a:pt x="274" y="542"/>
                      <a:pt x="279" y="535"/>
                    </a:cubicBezTo>
                    <a:cubicBezTo>
                      <a:pt x="289" y="523"/>
                      <a:pt x="279" y="501"/>
                      <a:pt x="262" y="502"/>
                    </a:cubicBezTo>
                    <a:close/>
                    <a:moveTo>
                      <a:pt x="67" y="547"/>
                    </a:moveTo>
                    <a:cubicBezTo>
                      <a:pt x="54" y="559"/>
                      <a:pt x="54" y="594"/>
                      <a:pt x="79" y="591"/>
                    </a:cubicBezTo>
                    <a:cubicBezTo>
                      <a:pt x="86" y="590"/>
                      <a:pt x="92" y="584"/>
                      <a:pt x="95" y="578"/>
                    </a:cubicBezTo>
                    <a:cubicBezTo>
                      <a:pt x="100" y="568"/>
                      <a:pt x="101" y="556"/>
                      <a:pt x="93" y="548"/>
                    </a:cubicBezTo>
                    <a:cubicBezTo>
                      <a:pt x="86" y="540"/>
                      <a:pt x="74" y="539"/>
                      <a:pt x="67" y="547"/>
                    </a:cubicBezTo>
                    <a:close/>
                    <a:moveTo>
                      <a:pt x="311" y="430"/>
                    </a:moveTo>
                    <a:cubicBezTo>
                      <a:pt x="280" y="425"/>
                      <a:pt x="245" y="438"/>
                      <a:pt x="217" y="465"/>
                    </a:cubicBezTo>
                    <a:cubicBezTo>
                      <a:pt x="194" y="487"/>
                      <a:pt x="178" y="515"/>
                      <a:pt x="162" y="542"/>
                    </a:cubicBezTo>
                    <a:cubicBezTo>
                      <a:pt x="153" y="517"/>
                      <a:pt x="132" y="496"/>
                      <a:pt x="106" y="487"/>
                    </a:cubicBezTo>
                    <a:cubicBezTo>
                      <a:pt x="78" y="478"/>
                      <a:pt x="45" y="484"/>
                      <a:pt x="22" y="503"/>
                    </a:cubicBezTo>
                    <a:cubicBezTo>
                      <a:pt x="16" y="507"/>
                      <a:pt x="11" y="513"/>
                      <a:pt x="6" y="519"/>
                    </a:cubicBezTo>
                    <a:lnTo>
                      <a:pt x="6" y="519"/>
                    </a:lnTo>
                    <a:cubicBezTo>
                      <a:pt x="3" y="528"/>
                      <a:pt x="1" y="536"/>
                      <a:pt x="0" y="545"/>
                    </a:cubicBezTo>
                    <a:cubicBezTo>
                      <a:pt x="5" y="531"/>
                      <a:pt x="14" y="518"/>
                      <a:pt x="26" y="508"/>
                    </a:cubicBezTo>
                    <a:cubicBezTo>
                      <a:pt x="47" y="491"/>
                      <a:pt x="78" y="485"/>
                      <a:pt x="104" y="494"/>
                    </a:cubicBezTo>
                    <a:cubicBezTo>
                      <a:pt x="130" y="503"/>
                      <a:pt x="151" y="525"/>
                      <a:pt x="158" y="552"/>
                    </a:cubicBezTo>
                    <a:cubicBezTo>
                      <a:pt x="159" y="553"/>
                      <a:pt x="160" y="554"/>
                      <a:pt x="161" y="554"/>
                    </a:cubicBezTo>
                    <a:cubicBezTo>
                      <a:pt x="162" y="554"/>
                      <a:pt x="164" y="554"/>
                      <a:pt x="164" y="552"/>
                    </a:cubicBezTo>
                    <a:cubicBezTo>
                      <a:pt x="180" y="523"/>
                      <a:pt x="197" y="493"/>
                      <a:pt x="221" y="470"/>
                    </a:cubicBezTo>
                    <a:cubicBezTo>
                      <a:pt x="248" y="445"/>
                      <a:pt x="281" y="432"/>
                      <a:pt x="310" y="437"/>
                    </a:cubicBezTo>
                    <a:cubicBezTo>
                      <a:pt x="335" y="440"/>
                      <a:pt x="356" y="456"/>
                      <a:pt x="369" y="478"/>
                    </a:cubicBezTo>
                    <a:cubicBezTo>
                      <a:pt x="369" y="474"/>
                      <a:pt x="370" y="471"/>
                      <a:pt x="370" y="467"/>
                    </a:cubicBezTo>
                    <a:cubicBezTo>
                      <a:pt x="356" y="448"/>
                      <a:pt x="335" y="434"/>
                      <a:pt x="311" y="430"/>
                    </a:cubicBezTo>
                    <a:close/>
                    <a:moveTo>
                      <a:pt x="854" y="111"/>
                    </a:moveTo>
                    <a:cubicBezTo>
                      <a:pt x="869" y="108"/>
                      <a:pt x="884" y="109"/>
                      <a:pt x="899" y="114"/>
                    </a:cubicBezTo>
                    <a:cubicBezTo>
                      <a:pt x="891" y="109"/>
                      <a:pt x="883" y="106"/>
                      <a:pt x="875" y="102"/>
                    </a:cubicBezTo>
                    <a:lnTo>
                      <a:pt x="875" y="102"/>
                    </a:lnTo>
                    <a:cubicBezTo>
                      <a:pt x="868" y="102"/>
                      <a:pt x="860" y="102"/>
                      <a:pt x="853" y="104"/>
                    </a:cubicBezTo>
                    <a:cubicBezTo>
                      <a:pt x="824" y="110"/>
                      <a:pt x="798" y="132"/>
                      <a:pt x="788" y="160"/>
                    </a:cubicBezTo>
                    <a:cubicBezTo>
                      <a:pt x="778" y="184"/>
                      <a:pt x="781" y="214"/>
                      <a:pt x="795" y="237"/>
                    </a:cubicBezTo>
                    <a:cubicBezTo>
                      <a:pt x="764" y="232"/>
                      <a:pt x="732" y="226"/>
                      <a:pt x="700" y="231"/>
                    </a:cubicBezTo>
                    <a:cubicBezTo>
                      <a:pt x="662" y="235"/>
                      <a:pt x="629" y="254"/>
                      <a:pt x="613" y="282"/>
                    </a:cubicBezTo>
                    <a:cubicBezTo>
                      <a:pt x="601" y="302"/>
                      <a:pt x="599" y="328"/>
                      <a:pt x="605" y="351"/>
                    </a:cubicBezTo>
                    <a:cubicBezTo>
                      <a:pt x="608" y="353"/>
                      <a:pt x="611" y="355"/>
                      <a:pt x="614" y="356"/>
                    </a:cubicBezTo>
                    <a:cubicBezTo>
                      <a:pt x="605" y="333"/>
                      <a:pt x="606" y="306"/>
                      <a:pt x="619" y="285"/>
                    </a:cubicBezTo>
                    <a:cubicBezTo>
                      <a:pt x="634" y="260"/>
                      <a:pt x="665" y="242"/>
                      <a:pt x="701" y="237"/>
                    </a:cubicBezTo>
                    <a:cubicBezTo>
                      <a:pt x="735" y="233"/>
                      <a:pt x="768" y="239"/>
                      <a:pt x="801" y="245"/>
                    </a:cubicBezTo>
                    <a:cubicBezTo>
                      <a:pt x="802" y="245"/>
                      <a:pt x="804" y="245"/>
                      <a:pt x="805" y="243"/>
                    </a:cubicBezTo>
                    <a:cubicBezTo>
                      <a:pt x="805" y="242"/>
                      <a:pt x="805" y="241"/>
                      <a:pt x="805" y="240"/>
                    </a:cubicBezTo>
                    <a:cubicBezTo>
                      <a:pt x="789" y="218"/>
                      <a:pt x="784" y="187"/>
                      <a:pt x="794" y="162"/>
                    </a:cubicBezTo>
                    <a:cubicBezTo>
                      <a:pt x="804" y="136"/>
                      <a:pt x="827" y="117"/>
                      <a:pt x="854" y="111"/>
                    </a:cubicBezTo>
                    <a:close/>
                    <a:moveTo>
                      <a:pt x="858" y="167"/>
                    </a:moveTo>
                    <a:cubicBezTo>
                      <a:pt x="848" y="168"/>
                      <a:pt x="841" y="176"/>
                      <a:pt x="842" y="187"/>
                    </a:cubicBezTo>
                    <a:cubicBezTo>
                      <a:pt x="844" y="198"/>
                      <a:pt x="854" y="205"/>
                      <a:pt x="865" y="207"/>
                    </a:cubicBezTo>
                    <a:cubicBezTo>
                      <a:pt x="872" y="209"/>
                      <a:pt x="879" y="208"/>
                      <a:pt x="885" y="203"/>
                    </a:cubicBezTo>
                    <a:cubicBezTo>
                      <a:pt x="903" y="186"/>
                      <a:pt x="876" y="165"/>
                      <a:pt x="858" y="167"/>
                    </a:cubicBezTo>
                    <a:close/>
                    <a:moveTo>
                      <a:pt x="556" y="117"/>
                    </a:moveTo>
                    <a:cubicBezTo>
                      <a:pt x="583" y="135"/>
                      <a:pt x="616" y="144"/>
                      <a:pt x="649" y="145"/>
                    </a:cubicBezTo>
                    <a:cubicBezTo>
                      <a:pt x="661" y="145"/>
                      <a:pt x="676" y="142"/>
                      <a:pt x="680" y="131"/>
                    </a:cubicBezTo>
                    <a:cubicBezTo>
                      <a:pt x="682" y="125"/>
                      <a:pt x="680" y="117"/>
                      <a:pt x="677" y="112"/>
                    </a:cubicBezTo>
                    <a:cubicBezTo>
                      <a:pt x="673" y="106"/>
                      <a:pt x="669" y="103"/>
                      <a:pt x="664" y="99"/>
                    </a:cubicBezTo>
                    <a:cubicBezTo>
                      <a:pt x="652" y="90"/>
                      <a:pt x="639" y="83"/>
                      <a:pt x="625" y="77"/>
                    </a:cubicBezTo>
                    <a:cubicBezTo>
                      <a:pt x="604" y="69"/>
                      <a:pt x="574" y="61"/>
                      <a:pt x="551" y="68"/>
                    </a:cubicBezTo>
                    <a:cubicBezTo>
                      <a:pt x="522" y="77"/>
                      <a:pt x="537" y="104"/>
                      <a:pt x="556" y="117"/>
                    </a:cubicBezTo>
                    <a:close/>
                    <a:moveTo>
                      <a:pt x="700" y="289"/>
                    </a:moveTo>
                    <a:cubicBezTo>
                      <a:pt x="689" y="301"/>
                      <a:pt x="700" y="323"/>
                      <a:pt x="716" y="323"/>
                    </a:cubicBezTo>
                    <a:cubicBezTo>
                      <a:pt x="724" y="323"/>
                      <a:pt x="731" y="317"/>
                      <a:pt x="733" y="310"/>
                    </a:cubicBezTo>
                    <a:cubicBezTo>
                      <a:pt x="735" y="295"/>
                      <a:pt x="712" y="277"/>
                      <a:pt x="700" y="289"/>
                    </a:cubicBezTo>
                    <a:close/>
                    <a:moveTo>
                      <a:pt x="571" y="174"/>
                    </a:moveTo>
                    <a:cubicBezTo>
                      <a:pt x="559" y="163"/>
                      <a:pt x="516" y="142"/>
                      <a:pt x="516" y="173"/>
                    </a:cubicBezTo>
                    <a:cubicBezTo>
                      <a:pt x="516" y="181"/>
                      <a:pt x="521" y="189"/>
                      <a:pt x="527" y="194"/>
                    </a:cubicBezTo>
                    <a:cubicBezTo>
                      <a:pt x="533" y="199"/>
                      <a:pt x="540" y="202"/>
                      <a:pt x="548" y="205"/>
                    </a:cubicBezTo>
                    <a:cubicBezTo>
                      <a:pt x="552" y="206"/>
                      <a:pt x="557" y="208"/>
                      <a:pt x="562" y="208"/>
                    </a:cubicBezTo>
                    <a:cubicBezTo>
                      <a:pt x="567" y="208"/>
                      <a:pt x="572" y="207"/>
                      <a:pt x="575" y="203"/>
                    </a:cubicBezTo>
                    <a:cubicBezTo>
                      <a:pt x="579" y="199"/>
                      <a:pt x="580" y="194"/>
                      <a:pt x="579" y="188"/>
                    </a:cubicBezTo>
                    <a:cubicBezTo>
                      <a:pt x="578" y="183"/>
                      <a:pt x="574" y="178"/>
                      <a:pt x="571" y="174"/>
                    </a:cubicBezTo>
                    <a:close/>
                    <a:moveTo>
                      <a:pt x="438" y="56"/>
                    </a:moveTo>
                    <a:cubicBezTo>
                      <a:pt x="428" y="50"/>
                      <a:pt x="416" y="46"/>
                      <a:pt x="405" y="45"/>
                    </a:cubicBezTo>
                    <a:cubicBezTo>
                      <a:pt x="405" y="43"/>
                      <a:pt x="406" y="41"/>
                      <a:pt x="406" y="39"/>
                    </a:cubicBezTo>
                    <a:cubicBezTo>
                      <a:pt x="412" y="22"/>
                      <a:pt x="427" y="8"/>
                      <a:pt x="447" y="3"/>
                    </a:cubicBezTo>
                    <a:cubicBezTo>
                      <a:pt x="448" y="3"/>
                      <a:pt x="449" y="2"/>
                      <a:pt x="451" y="2"/>
                    </a:cubicBezTo>
                    <a:cubicBezTo>
                      <a:pt x="446" y="1"/>
                      <a:pt x="441" y="0"/>
                      <a:pt x="436" y="0"/>
                    </a:cubicBezTo>
                    <a:cubicBezTo>
                      <a:pt x="419" y="7"/>
                      <a:pt x="405" y="20"/>
                      <a:pt x="400" y="36"/>
                    </a:cubicBezTo>
                    <a:cubicBezTo>
                      <a:pt x="399" y="39"/>
                      <a:pt x="399" y="42"/>
                      <a:pt x="398" y="44"/>
                    </a:cubicBezTo>
                    <a:cubicBezTo>
                      <a:pt x="380" y="44"/>
                      <a:pt x="361" y="49"/>
                      <a:pt x="346" y="59"/>
                    </a:cubicBezTo>
                    <a:cubicBezTo>
                      <a:pt x="347" y="61"/>
                      <a:pt x="348" y="63"/>
                      <a:pt x="348" y="65"/>
                    </a:cubicBezTo>
                    <a:cubicBezTo>
                      <a:pt x="363" y="55"/>
                      <a:pt x="380" y="50"/>
                      <a:pt x="397" y="51"/>
                    </a:cubicBezTo>
                    <a:cubicBezTo>
                      <a:pt x="397" y="68"/>
                      <a:pt x="405" y="84"/>
                      <a:pt x="418" y="93"/>
                    </a:cubicBezTo>
                    <a:cubicBezTo>
                      <a:pt x="425" y="97"/>
                      <a:pt x="434" y="98"/>
                      <a:pt x="442" y="96"/>
                    </a:cubicBezTo>
                    <a:cubicBezTo>
                      <a:pt x="443" y="96"/>
                      <a:pt x="444" y="95"/>
                      <a:pt x="445" y="95"/>
                    </a:cubicBezTo>
                    <a:cubicBezTo>
                      <a:pt x="449" y="93"/>
                      <a:pt x="451" y="90"/>
                      <a:pt x="453" y="87"/>
                    </a:cubicBezTo>
                    <a:cubicBezTo>
                      <a:pt x="458" y="75"/>
                      <a:pt x="449" y="63"/>
                      <a:pt x="438" y="56"/>
                    </a:cubicBezTo>
                    <a:close/>
                    <a:moveTo>
                      <a:pt x="446" y="84"/>
                    </a:moveTo>
                    <a:cubicBezTo>
                      <a:pt x="445" y="87"/>
                      <a:pt x="443" y="89"/>
                      <a:pt x="439" y="90"/>
                    </a:cubicBezTo>
                    <a:cubicBezTo>
                      <a:pt x="434" y="92"/>
                      <a:pt x="427" y="90"/>
                      <a:pt x="421" y="87"/>
                    </a:cubicBezTo>
                    <a:cubicBezTo>
                      <a:pt x="410" y="80"/>
                      <a:pt x="404" y="66"/>
                      <a:pt x="404" y="52"/>
                    </a:cubicBezTo>
                    <a:cubicBezTo>
                      <a:pt x="414" y="53"/>
                      <a:pt x="425" y="56"/>
                      <a:pt x="434" y="62"/>
                    </a:cubicBezTo>
                    <a:cubicBezTo>
                      <a:pt x="442" y="67"/>
                      <a:pt x="449" y="76"/>
                      <a:pt x="446" y="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14"/>
              <p:cNvSpPr/>
              <p:nvPr/>
            </p:nvSpPr>
            <p:spPr>
              <a:xfrm>
                <a:off x="895533" y="2657094"/>
                <a:ext cx="118896" cy="68595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34" extrusionOk="0">
                    <a:moveTo>
                      <a:pt x="228" y="23"/>
                    </a:moveTo>
                    <a:cubicBezTo>
                      <a:pt x="185" y="1"/>
                      <a:pt x="131" y="0"/>
                      <a:pt x="87" y="22"/>
                    </a:cubicBezTo>
                    <a:cubicBezTo>
                      <a:pt x="43" y="43"/>
                      <a:pt x="9" y="86"/>
                      <a:pt x="0" y="13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14"/>
              <p:cNvSpPr/>
              <p:nvPr/>
            </p:nvSpPr>
            <p:spPr>
              <a:xfrm>
                <a:off x="1025861" y="2572495"/>
                <a:ext cx="98316" cy="93746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83" extrusionOk="0">
                    <a:moveTo>
                      <a:pt x="6" y="182"/>
                    </a:moveTo>
                    <a:cubicBezTo>
                      <a:pt x="0" y="133"/>
                      <a:pt x="19" y="83"/>
                      <a:pt x="55" y="49"/>
                    </a:cubicBezTo>
                    <a:cubicBezTo>
                      <a:pt x="90" y="16"/>
                      <a:pt x="142" y="0"/>
                      <a:pt x="190" y="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" name="Google Shape;354;p14"/>
            <p:cNvGrpSpPr/>
            <p:nvPr/>
          </p:nvGrpSpPr>
          <p:grpSpPr>
            <a:xfrm>
              <a:off x="7426781" y="131770"/>
              <a:ext cx="2508719" cy="1196363"/>
              <a:chOff x="7426781" y="131770"/>
              <a:chExt cx="2508719" cy="1196363"/>
            </a:xfrm>
          </p:grpSpPr>
          <p:sp>
            <p:nvSpPr>
              <p:cNvPr id="355" name="Google Shape;355;p14"/>
              <p:cNvSpPr/>
              <p:nvPr/>
            </p:nvSpPr>
            <p:spPr>
              <a:xfrm>
                <a:off x="7719975" y="289233"/>
                <a:ext cx="2215525" cy="1038900"/>
              </a:xfrm>
              <a:custGeom>
                <a:avLst/>
                <a:gdLst/>
                <a:ahLst/>
                <a:cxnLst/>
                <a:rect l="l" t="t" r="r" b="b"/>
                <a:pathLst>
                  <a:path w="88621" h="41556" extrusionOk="0">
                    <a:moveTo>
                      <a:pt x="0" y="2610"/>
                    </a:moveTo>
                    <a:cubicBezTo>
                      <a:pt x="3418" y="8305"/>
                      <a:pt x="12988" y="8283"/>
                      <a:pt x="19473" y="6843"/>
                    </a:cubicBezTo>
                    <a:cubicBezTo>
                      <a:pt x="22023" y="6277"/>
                      <a:pt x="25288" y="4566"/>
                      <a:pt x="25612" y="1975"/>
                    </a:cubicBezTo>
                    <a:cubicBezTo>
                      <a:pt x="25773" y="690"/>
                      <a:pt x="23490" y="-211"/>
                      <a:pt x="22225" y="70"/>
                    </a:cubicBezTo>
                    <a:cubicBezTo>
                      <a:pt x="13351" y="2041"/>
                      <a:pt x="30206" y="19868"/>
                      <a:pt x="39158" y="21448"/>
                    </a:cubicBezTo>
                    <a:cubicBezTo>
                      <a:pt x="50081" y="23376"/>
                      <a:pt x="61502" y="17639"/>
                      <a:pt x="72390" y="19755"/>
                    </a:cubicBezTo>
                    <a:cubicBezTo>
                      <a:pt x="77605" y="20768"/>
                      <a:pt x="82828" y="23651"/>
                      <a:pt x="86148" y="27798"/>
                    </a:cubicBezTo>
                    <a:cubicBezTo>
                      <a:pt x="89055" y="31429"/>
                      <a:pt x="88477" y="36905"/>
                      <a:pt x="88477" y="41556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356" name="Google Shape;356;p14"/>
              <p:cNvGrpSpPr/>
              <p:nvPr/>
            </p:nvGrpSpPr>
            <p:grpSpPr>
              <a:xfrm rot="-5400000">
                <a:off x="7438917" y="119633"/>
                <a:ext cx="334699" cy="358971"/>
                <a:chOff x="1342665" y="2820442"/>
                <a:chExt cx="398404" cy="427296"/>
              </a:xfrm>
            </p:grpSpPr>
            <p:sp>
              <p:nvSpPr>
                <p:cNvPr id="357" name="Google Shape;357;p14"/>
                <p:cNvSpPr/>
                <p:nvPr/>
              </p:nvSpPr>
              <p:spPr>
                <a:xfrm rot="3721504" flipH="1">
                  <a:off x="1430204" y="2868964"/>
                  <a:ext cx="158108" cy="293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4" h="11055" extrusionOk="0">
                      <a:moveTo>
                        <a:pt x="5709" y="0"/>
                      </a:moveTo>
                      <a:cubicBezTo>
                        <a:pt x="7352" y="2426"/>
                        <a:pt x="10205" y="7390"/>
                        <a:pt x="7536" y="8599"/>
                      </a:cubicBezTo>
                      <a:cubicBezTo>
                        <a:pt x="5856" y="9360"/>
                        <a:pt x="3774" y="2780"/>
                        <a:pt x="5489" y="3459"/>
                      </a:cubicBezTo>
                      <a:cubicBezTo>
                        <a:pt x="8106" y="4495"/>
                        <a:pt x="4451" y="11664"/>
                        <a:pt x="1713" y="11011"/>
                      </a:cubicBezTo>
                      <a:cubicBezTo>
                        <a:pt x="-1683" y="10201"/>
                        <a:pt x="869" y="3912"/>
                        <a:pt x="1762" y="536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58" name="Google Shape;358;p14"/>
                <p:cNvSpPr/>
                <p:nvPr/>
              </p:nvSpPr>
              <p:spPr>
                <a:xfrm rot="449445">
                  <a:off x="1542128" y="2945409"/>
                  <a:ext cx="158121" cy="293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4" h="11055" extrusionOk="0">
                      <a:moveTo>
                        <a:pt x="5709" y="0"/>
                      </a:moveTo>
                      <a:cubicBezTo>
                        <a:pt x="7352" y="2426"/>
                        <a:pt x="10205" y="7390"/>
                        <a:pt x="7536" y="8599"/>
                      </a:cubicBezTo>
                      <a:cubicBezTo>
                        <a:pt x="5856" y="9360"/>
                        <a:pt x="3774" y="2780"/>
                        <a:pt x="5489" y="3459"/>
                      </a:cubicBezTo>
                      <a:cubicBezTo>
                        <a:pt x="8106" y="4495"/>
                        <a:pt x="4451" y="11664"/>
                        <a:pt x="1713" y="11011"/>
                      </a:cubicBezTo>
                      <a:cubicBezTo>
                        <a:pt x="-1683" y="10201"/>
                        <a:pt x="869" y="3912"/>
                        <a:pt x="1762" y="536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grpSp>
              <p:nvGrpSpPr>
                <p:cNvPr id="359" name="Google Shape;359;p14"/>
                <p:cNvGrpSpPr/>
                <p:nvPr/>
              </p:nvGrpSpPr>
              <p:grpSpPr>
                <a:xfrm>
                  <a:off x="1484591" y="2820442"/>
                  <a:ext cx="256478" cy="333770"/>
                  <a:chOff x="7109229" y="898367"/>
                  <a:chExt cx="256478" cy="333770"/>
                </a:xfrm>
              </p:grpSpPr>
              <p:grpSp>
                <p:nvGrpSpPr>
                  <p:cNvPr id="360" name="Google Shape;360;p14"/>
                  <p:cNvGrpSpPr/>
                  <p:nvPr/>
                </p:nvGrpSpPr>
                <p:grpSpPr>
                  <a:xfrm>
                    <a:off x="7109229" y="1053041"/>
                    <a:ext cx="150630" cy="179097"/>
                    <a:chOff x="2099590" y="2692989"/>
                    <a:chExt cx="179663" cy="213668"/>
                  </a:xfrm>
                </p:grpSpPr>
                <p:sp>
                  <p:nvSpPr>
                    <p:cNvPr id="361" name="Google Shape;361;p14"/>
                    <p:cNvSpPr/>
                    <p:nvPr/>
                  </p:nvSpPr>
                  <p:spPr>
                    <a:xfrm>
                      <a:off x="2099590" y="2692989"/>
                      <a:ext cx="179663" cy="21366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5" h="194" extrusionOk="0">
                          <a:moveTo>
                            <a:pt x="164" y="23"/>
                          </a:moveTo>
                          <a:cubicBezTo>
                            <a:pt x="159" y="45"/>
                            <a:pt x="152" y="67"/>
                            <a:pt x="143" y="87"/>
                          </a:cubicBezTo>
                          <a:cubicBezTo>
                            <a:pt x="141" y="93"/>
                            <a:pt x="138" y="99"/>
                            <a:pt x="135" y="104"/>
                          </a:cubicBezTo>
                          <a:cubicBezTo>
                            <a:pt x="129" y="115"/>
                            <a:pt x="123" y="125"/>
                            <a:pt x="115" y="135"/>
                          </a:cubicBezTo>
                          <a:cubicBezTo>
                            <a:pt x="115" y="136"/>
                            <a:pt x="114" y="137"/>
                            <a:pt x="114" y="137"/>
                          </a:cubicBezTo>
                          <a:cubicBezTo>
                            <a:pt x="111" y="141"/>
                            <a:pt x="107" y="145"/>
                            <a:pt x="104" y="148"/>
                          </a:cubicBezTo>
                          <a:cubicBezTo>
                            <a:pt x="78" y="175"/>
                            <a:pt x="41" y="193"/>
                            <a:pt x="4" y="193"/>
                          </a:cubicBezTo>
                          <a:cubicBezTo>
                            <a:pt x="0" y="165"/>
                            <a:pt x="3" y="135"/>
                            <a:pt x="11" y="108"/>
                          </a:cubicBezTo>
                          <a:cubicBezTo>
                            <a:pt x="13" y="102"/>
                            <a:pt x="15" y="97"/>
                            <a:pt x="18" y="91"/>
                          </a:cubicBezTo>
                          <a:cubicBezTo>
                            <a:pt x="19" y="88"/>
                            <a:pt x="20" y="85"/>
                            <a:pt x="22" y="82"/>
                          </a:cubicBezTo>
                          <a:cubicBezTo>
                            <a:pt x="26" y="73"/>
                            <a:pt x="32" y="64"/>
                            <a:pt x="38" y="55"/>
                          </a:cubicBezTo>
                          <a:cubicBezTo>
                            <a:pt x="42" y="50"/>
                            <a:pt x="46" y="44"/>
                            <a:pt x="51" y="39"/>
                          </a:cubicBezTo>
                          <a:cubicBezTo>
                            <a:pt x="65" y="24"/>
                            <a:pt x="80" y="11"/>
                            <a:pt x="98" y="0"/>
                          </a:cubicBezTo>
                          <a:cubicBezTo>
                            <a:pt x="120" y="3"/>
                            <a:pt x="146" y="11"/>
                            <a:pt x="164" y="23"/>
                          </a:cubicBezTo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62" name="Google Shape;362;p14"/>
                    <p:cNvSpPr/>
                    <p:nvPr/>
                  </p:nvSpPr>
                  <p:spPr>
                    <a:xfrm>
                      <a:off x="2114156" y="2790111"/>
                      <a:ext cx="116539" cy="631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5" h="58" extrusionOk="0">
                          <a:moveTo>
                            <a:pt x="104" y="44"/>
                          </a:moveTo>
                          <a:cubicBezTo>
                            <a:pt x="104" y="44"/>
                            <a:pt x="103" y="45"/>
                            <a:pt x="103" y="46"/>
                          </a:cubicBezTo>
                          <a:cubicBezTo>
                            <a:pt x="100" y="50"/>
                            <a:pt x="96" y="53"/>
                            <a:pt x="93" y="57"/>
                          </a:cubicBezTo>
                          <a:cubicBezTo>
                            <a:pt x="69" y="32"/>
                            <a:pt x="35" y="17"/>
                            <a:pt x="0" y="17"/>
                          </a:cubicBezTo>
                          <a:cubicBezTo>
                            <a:pt x="2" y="11"/>
                            <a:pt x="4" y="5"/>
                            <a:pt x="6" y="0"/>
                          </a:cubicBezTo>
                          <a:cubicBezTo>
                            <a:pt x="43" y="1"/>
                            <a:pt x="79" y="17"/>
                            <a:pt x="104" y="44"/>
                          </a:cubicBezTo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63" name="Google Shape;363;p14"/>
                    <p:cNvSpPr/>
                    <p:nvPr/>
                  </p:nvSpPr>
                  <p:spPr>
                    <a:xfrm>
                      <a:off x="2143290" y="2731838"/>
                      <a:ext cx="116539" cy="72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6" h="66" extrusionOk="0">
                          <a:moveTo>
                            <a:pt x="105" y="48"/>
                          </a:moveTo>
                          <a:cubicBezTo>
                            <a:pt x="103" y="54"/>
                            <a:pt x="100" y="60"/>
                            <a:pt x="97" y="65"/>
                          </a:cubicBezTo>
                          <a:cubicBezTo>
                            <a:pt x="74" y="35"/>
                            <a:pt x="37" y="17"/>
                            <a:pt x="0" y="16"/>
                          </a:cubicBezTo>
                          <a:cubicBezTo>
                            <a:pt x="4" y="10"/>
                            <a:pt x="8" y="5"/>
                            <a:pt x="13" y="0"/>
                          </a:cubicBezTo>
                          <a:cubicBezTo>
                            <a:pt x="48" y="4"/>
                            <a:pt x="82" y="21"/>
                            <a:pt x="105" y="48"/>
                          </a:cubicBezTo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364" name="Google Shape;364;p14"/>
                  <p:cNvGrpSpPr/>
                  <p:nvPr/>
                </p:nvGrpSpPr>
                <p:grpSpPr>
                  <a:xfrm>
                    <a:off x="7186578" y="898367"/>
                    <a:ext cx="179128" cy="207586"/>
                    <a:chOff x="2191848" y="2508459"/>
                    <a:chExt cx="213655" cy="247657"/>
                  </a:xfrm>
                </p:grpSpPr>
                <p:grpSp>
                  <p:nvGrpSpPr>
                    <p:cNvPr id="365" name="Google Shape;365;p14"/>
                    <p:cNvGrpSpPr/>
                    <p:nvPr/>
                  </p:nvGrpSpPr>
                  <p:grpSpPr>
                    <a:xfrm>
                      <a:off x="2191848" y="2581301"/>
                      <a:ext cx="150531" cy="174814"/>
                      <a:chOff x="2191848" y="2581301"/>
                      <a:chExt cx="150531" cy="174814"/>
                    </a:xfrm>
                  </p:grpSpPr>
                  <p:sp>
                    <p:nvSpPr>
                      <p:cNvPr id="366" name="Google Shape;366;p14"/>
                      <p:cNvSpPr/>
                      <p:nvPr/>
                    </p:nvSpPr>
                    <p:spPr>
                      <a:xfrm>
                        <a:off x="2235552" y="2581301"/>
                        <a:ext cx="106827" cy="10683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8" h="97" extrusionOk="0">
                            <a:moveTo>
                              <a:pt x="90" y="36"/>
                            </a:moveTo>
                            <a:cubicBezTo>
                              <a:pt x="97" y="59"/>
                              <a:pt x="84" y="83"/>
                              <a:pt x="61" y="90"/>
                            </a:cubicBezTo>
                            <a:cubicBezTo>
                              <a:pt x="38" y="96"/>
                              <a:pt x="14" y="83"/>
                              <a:pt x="7" y="60"/>
                            </a:cubicBezTo>
                            <a:cubicBezTo>
                              <a:pt x="0" y="37"/>
                              <a:pt x="14" y="13"/>
                              <a:pt x="36" y="7"/>
                            </a:cubicBezTo>
                            <a:cubicBezTo>
                              <a:pt x="59" y="0"/>
                              <a:pt x="83" y="13"/>
                              <a:pt x="90" y="36"/>
                            </a:cubicBezTo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93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394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67" name="Google Shape;367;p14"/>
                      <p:cNvSpPr/>
                      <p:nvPr/>
                    </p:nvSpPr>
                    <p:spPr>
                      <a:xfrm>
                        <a:off x="2191848" y="2634717"/>
                        <a:ext cx="121393" cy="12139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10" h="110" extrusionOk="0">
                            <a:moveTo>
                              <a:pt x="101" y="41"/>
                            </a:moveTo>
                            <a:cubicBezTo>
                              <a:pt x="109" y="67"/>
                              <a:pt x="94" y="94"/>
                              <a:pt x="68" y="101"/>
                            </a:cubicBezTo>
                            <a:cubicBezTo>
                              <a:pt x="42" y="109"/>
                              <a:pt x="15" y="94"/>
                              <a:pt x="8" y="68"/>
                            </a:cubicBezTo>
                            <a:cubicBezTo>
                              <a:pt x="0" y="42"/>
                              <a:pt x="15" y="15"/>
                              <a:pt x="41" y="8"/>
                            </a:cubicBezTo>
                            <a:cubicBezTo>
                              <a:pt x="67" y="0"/>
                              <a:pt x="94" y="15"/>
                              <a:pt x="101" y="41"/>
                            </a:cubicBezTo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93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394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  <p:sp>
                  <p:nvSpPr>
                    <p:cNvPr id="368" name="Google Shape;368;p14"/>
                    <p:cNvSpPr/>
                    <p:nvPr/>
                  </p:nvSpPr>
                  <p:spPr>
                    <a:xfrm>
                      <a:off x="2293821" y="2508459"/>
                      <a:ext cx="9712" cy="10683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" h="98" extrusionOk="0">
                          <a:moveTo>
                            <a:pt x="0" y="97"/>
                          </a:moveTo>
                          <a:cubicBezTo>
                            <a:pt x="3" y="65"/>
                            <a:pt x="6" y="33"/>
                            <a:pt x="9" y="0"/>
                          </a:cubicBezTo>
                        </a:path>
                      </a:pathLst>
                    </a:custGeom>
                    <a:noFill/>
                    <a:ln w="9525" cap="rnd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69" name="Google Shape;369;p14"/>
                    <p:cNvSpPr/>
                    <p:nvPr/>
                  </p:nvSpPr>
                  <p:spPr>
                    <a:xfrm>
                      <a:off x="2318099" y="2566732"/>
                      <a:ext cx="87405" cy="4370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0" h="40" extrusionOk="0">
                          <a:moveTo>
                            <a:pt x="0" y="39"/>
                          </a:moveTo>
                          <a:cubicBezTo>
                            <a:pt x="26" y="26"/>
                            <a:pt x="52" y="13"/>
                            <a:pt x="79" y="0"/>
                          </a:cubicBezTo>
                        </a:path>
                      </a:pathLst>
                    </a:custGeom>
                    <a:noFill/>
                    <a:ln w="9525" cap="rnd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  <p:sp>
              <p:nvSpPr>
                <p:cNvPr id="370" name="Google Shape;370;p14"/>
                <p:cNvSpPr/>
                <p:nvPr/>
              </p:nvSpPr>
              <p:spPr>
                <a:xfrm>
                  <a:off x="1533453" y="3052659"/>
                  <a:ext cx="2286" cy="2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525" cap="flat" cmpd="sng">
                  <a:solidFill>
                    <a:srgbClr val="FFE67B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371" name="Google Shape;371;p14"/>
          <p:cNvGrpSpPr/>
          <p:nvPr/>
        </p:nvGrpSpPr>
        <p:grpSpPr>
          <a:xfrm>
            <a:off x="-675268" y="118997"/>
            <a:ext cx="13426600" cy="2724892"/>
            <a:chOff x="-507707" y="89247"/>
            <a:chExt cx="10094924" cy="2043669"/>
          </a:xfrm>
        </p:grpSpPr>
        <p:sp>
          <p:nvSpPr>
            <p:cNvPr id="372" name="Google Shape;372;p14"/>
            <p:cNvSpPr/>
            <p:nvPr/>
          </p:nvSpPr>
          <p:spPr>
            <a:xfrm>
              <a:off x="-507707" y="1624416"/>
              <a:ext cx="1254167" cy="508500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8761723" y="89247"/>
              <a:ext cx="825494" cy="334700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4136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5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76" name="Google Shape;376;p15"/>
          <p:cNvGrpSpPr/>
          <p:nvPr/>
        </p:nvGrpSpPr>
        <p:grpSpPr>
          <a:xfrm>
            <a:off x="-398112" y="5609166"/>
            <a:ext cx="13861223" cy="1577133"/>
            <a:chOff x="-299325" y="4206874"/>
            <a:chExt cx="10421700" cy="1182850"/>
          </a:xfrm>
        </p:grpSpPr>
        <p:sp>
          <p:nvSpPr>
            <p:cNvPr id="377" name="Google Shape;377;p15"/>
            <p:cNvSpPr/>
            <p:nvPr/>
          </p:nvSpPr>
          <p:spPr>
            <a:xfrm rot="10800000" flipH="1">
              <a:off x="-299325" y="4589750"/>
              <a:ext cx="3332526" cy="607775"/>
            </a:xfrm>
            <a:custGeom>
              <a:avLst/>
              <a:gdLst/>
              <a:ahLst/>
              <a:cxnLst/>
              <a:rect l="l" t="t" r="r" b="b"/>
              <a:pathLst>
                <a:path w="1584" h="431" extrusionOk="0">
                  <a:moveTo>
                    <a:pt x="10" y="196"/>
                  </a:moveTo>
                  <a:cubicBezTo>
                    <a:pt x="17" y="337"/>
                    <a:pt x="162" y="430"/>
                    <a:pt x="293" y="375"/>
                  </a:cubicBezTo>
                  <a:cubicBezTo>
                    <a:pt x="294" y="375"/>
                    <a:pt x="295" y="374"/>
                    <a:pt x="296" y="374"/>
                  </a:cubicBezTo>
                  <a:cubicBezTo>
                    <a:pt x="383" y="337"/>
                    <a:pt x="463" y="285"/>
                    <a:pt x="552" y="253"/>
                  </a:cubicBezTo>
                  <a:cubicBezTo>
                    <a:pt x="615" y="231"/>
                    <a:pt x="681" y="219"/>
                    <a:pt x="748" y="217"/>
                  </a:cubicBezTo>
                  <a:cubicBezTo>
                    <a:pt x="879" y="215"/>
                    <a:pt x="1008" y="255"/>
                    <a:pt x="1138" y="246"/>
                  </a:cubicBezTo>
                  <a:cubicBezTo>
                    <a:pt x="1221" y="240"/>
                    <a:pt x="1301" y="215"/>
                    <a:pt x="1379" y="185"/>
                  </a:cubicBezTo>
                  <a:cubicBezTo>
                    <a:pt x="1469" y="150"/>
                    <a:pt x="1567" y="95"/>
                    <a:pt x="1583" y="0"/>
                  </a:cubicBezTo>
                  <a:lnTo>
                    <a:pt x="0" y="0"/>
                  </a:lnTo>
                  <a:lnTo>
                    <a:pt x="10" y="196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5"/>
            <p:cNvSpPr/>
            <p:nvPr/>
          </p:nvSpPr>
          <p:spPr>
            <a:xfrm rot="10800000">
              <a:off x="7221450" y="4330321"/>
              <a:ext cx="2900926" cy="867200"/>
            </a:xfrm>
            <a:custGeom>
              <a:avLst/>
              <a:gdLst/>
              <a:ahLst/>
              <a:cxnLst/>
              <a:rect l="l" t="t" r="r" b="b"/>
              <a:pathLst>
                <a:path w="1584" h="431" extrusionOk="0">
                  <a:moveTo>
                    <a:pt x="10" y="196"/>
                  </a:moveTo>
                  <a:cubicBezTo>
                    <a:pt x="17" y="337"/>
                    <a:pt x="162" y="430"/>
                    <a:pt x="293" y="375"/>
                  </a:cubicBezTo>
                  <a:cubicBezTo>
                    <a:pt x="294" y="375"/>
                    <a:pt x="295" y="374"/>
                    <a:pt x="296" y="374"/>
                  </a:cubicBezTo>
                  <a:cubicBezTo>
                    <a:pt x="383" y="337"/>
                    <a:pt x="463" y="285"/>
                    <a:pt x="552" y="253"/>
                  </a:cubicBezTo>
                  <a:cubicBezTo>
                    <a:pt x="615" y="231"/>
                    <a:pt x="681" y="219"/>
                    <a:pt x="748" y="217"/>
                  </a:cubicBezTo>
                  <a:cubicBezTo>
                    <a:pt x="879" y="215"/>
                    <a:pt x="1008" y="255"/>
                    <a:pt x="1138" y="246"/>
                  </a:cubicBezTo>
                  <a:cubicBezTo>
                    <a:pt x="1221" y="240"/>
                    <a:pt x="1301" y="215"/>
                    <a:pt x="1379" y="185"/>
                  </a:cubicBezTo>
                  <a:cubicBezTo>
                    <a:pt x="1469" y="150"/>
                    <a:pt x="1567" y="95"/>
                    <a:pt x="1583" y="0"/>
                  </a:cubicBezTo>
                  <a:lnTo>
                    <a:pt x="0" y="0"/>
                  </a:lnTo>
                  <a:lnTo>
                    <a:pt x="10" y="196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5"/>
            <p:cNvSpPr/>
            <p:nvPr/>
          </p:nvSpPr>
          <p:spPr>
            <a:xfrm rot="-3715466">
              <a:off x="2596673" y="4670716"/>
              <a:ext cx="631827" cy="588628"/>
            </a:xfrm>
            <a:custGeom>
              <a:avLst/>
              <a:gdLst/>
              <a:ahLst/>
              <a:cxnLst/>
              <a:rect l="l" t="t" r="r" b="b"/>
              <a:pathLst>
                <a:path w="1034" h="962" extrusionOk="0">
                  <a:moveTo>
                    <a:pt x="811" y="392"/>
                  </a:moveTo>
                  <a:cubicBezTo>
                    <a:pt x="812" y="291"/>
                    <a:pt x="543" y="385"/>
                    <a:pt x="501" y="402"/>
                  </a:cubicBezTo>
                  <a:cubicBezTo>
                    <a:pt x="406" y="439"/>
                    <a:pt x="313" y="484"/>
                    <a:pt x="224" y="534"/>
                  </a:cubicBezTo>
                  <a:cubicBezTo>
                    <a:pt x="296" y="484"/>
                    <a:pt x="682" y="242"/>
                    <a:pt x="633" y="118"/>
                  </a:cubicBezTo>
                  <a:cubicBezTo>
                    <a:pt x="632" y="114"/>
                    <a:pt x="630" y="111"/>
                    <a:pt x="628" y="108"/>
                  </a:cubicBezTo>
                  <a:cubicBezTo>
                    <a:pt x="560" y="0"/>
                    <a:pt x="282" y="291"/>
                    <a:pt x="234" y="337"/>
                  </a:cubicBezTo>
                  <a:cubicBezTo>
                    <a:pt x="161" y="406"/>
                    <a:pt x="48" y="484"/>
                    <a:pt x="37" y="593"/>
                  </a:cubicBezTo>
                  <a:cubicBezTo>
                    <a:pt x="0" y="961"/>
                    <a:pt x="699" y="803"/>
                    <a:pt x="881" y="720"/>
                  </a:cubicBezTo>
                  <a:cubicBezTo>
                    <a:pt x="1033" y="650"/>
                    <a:pt x="736" y="620"/>
                    <a:pt x="691" y="619"/>
                  </a:cubicBezTo>
                  <a:cubicBezTo>
                    <a:pt x="582" y="618"/>
                    <a:pt x="448" y="632"/>
                    <a:pt x="350" y="684"/>
                  </a:cubicBezTo>
                  <a:cubicBezTo>
                    <a:pt x="448" y="632"/>
                    <a:pt x="536" y="572"/>
                    <a:pt x="629" y="512"/>
                  </a:cubicBezTo>
                  <a:cubicBezTo>
                    <a:pt x="665" y="489"/>
                    <a:pt x="810" y="440"/>
                    <a:pt x="811" y="39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5"/>
            <p:cNvSpPr/>
            <p:nvPr/>
          </p:nvSpPr>
          <p:spPr>
            <a:xfrm rot="-3715470">
              <a:off x="8327464" y="4381130"/>
              <a:ext cx="895571" cy="834338"/>
            </a:xfrm>
            <a:custGeom>
              <a:avLst/>
              <a:gdLst/>
              <a:ahLst/>
              <a:cxnLst/>
              <a:rect l="l" t="t" r="r" b="b"/>
              <a:pathLst>
                <a:path w="1034" h="962" extrusionOk="0">
                  <a:moveTo>
                    <a:pt x="811" y="392"/>
                  </a:moveTo>
                  <a:cubicBezTo>
                    <a:pt x="812" y="291"/>
                    <a:pt x="543" y="385"/>
                    <a:pt x="501" y="402"/>
                  </a:cubicBezTo>
                  <a:cubicBezTo>
                    <a:pt x="406" y="439"/>
                    <a:pt x="313" y="484"/>
                    <a:pt x="224" y="534"/>
                  </a:cubicBezTo>
                  <a:cubicBezTo>
                    <a:pt x="296" y="484"/>
                    <a:pt x="682" y="242"/>
                    <a:pt x="633" y="118"/>
                  </a:cubicBezTo>
                  <a:cubicBezTo>
                    <a:pt x="632" y="114"/>
                    <a:pt x="630" y="111"/>
                    <a:pt x="628" y="108"/>
                  </a:cubicBezTo>
                  <a:cubicBezTo>
                    <a:pt x="560" y="0"/>
                    <a:pt x="282" y="291"/>
                    <a:pt x="234" y="337"/>
                  </a:cubicBezTo>
                  <a:cubicBezTo>
                    <a:pt x="161" y="406"/>
                    <a:pt x="48" y="484"/>
                    <a:pt x="37" y="593"/>
                  </a:cubicBezTo>
                  <a:cubicBezTo>
                    <a:pt x="0" y="961"/>
                    <a:pt x="699" y="803"/>
                    <a:pt x="881" y="720"/>
                  </a:cubicBezTo>
                  <a:cubicBezTo>
                    <a:pt x="1033" y="650"/>
                    <a:pt x="736" y="620"/>
                    <a:pt x="691" y="619"/>
                  </a:cubicBezTo>
                  <a:cubicBezTo>
                    <a:pt x="582" y="618"/>
                    <a:pt x="448" y="632"/>
                    <a:pt x="350" y="684"/>
                  </a:cubicBezTo>
                  <a:cubicBezTo>
                    <a:pt x="448" y="632"/>
                    <a:pt x="536" y="572"/>
                    <a:pt x="629" y="512"/>
                  </a:cubicBezTo>
                  <a:cubicBezTo>
                    <a:pt x="665" y="489"/>
                    <a:pt x="810" y="440"/>
                    <a:pt x="811" y="39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5"/>
            <p:cNvSpPr/>
            <p:nvPr/>
          </p:nvSpPr>
          <p:spPr>
            <a:xfrm rot="-3715505">
              <a:off x="157688" y="4748344"/>
              <a:ext cx="465198" cy="433387"/>
            </a:xfrm>
            <a:custGeom>
              <a:avLst/>
              <a:gdLst/>
              <a:ahLst/>
              <a:cxnLst/>
              <a:rect l="l" t="t" r="r" b="b"/>
              <a:pathLst>
                <a:path w="1034" h="962" extrusionOk="0">
                  <a:moveTo>
                    <a:pt x="811" y="392"/>
                  </a:moveTo>
                  <a:cubicBezTo>
                    <a:pt x="812" y="291"/>
                    <a:pt x="543" y="385"/>
                    <a:pt x="501" y="402"/>
                  </a:cubicBezTo>
                  <a:cubicBezTo>
                    <a:pt x="406" y="439"/>
                    <a:pt x="313" y="484"/>
                    <a:pt x="224" y="534"/>
                  </a:cubicBezTo>
                  <a:cubicBezTo>
                    <a:pt x="296" y="484"/>
                    <a:pt x="682" y="242"/>
                    <a:pt x="633" y="118"/>
                  </a:cubicBezTo>
                  <a:cubicBezTo>
                    <a:pt x="632" y="114"/>
                    <a:pt x="630" y="111"/>
                    <a:pt x="628" y="108"/>
                  </a:cubicBezTo>
                  <a:cubicBezTo>
                    <a:pt x="560" y="0"/>
                    <a:pt x="282" y="291"/>
                    <a:pt x="234" y="337"/>
                  </a:cubicBezTo>
                  <a:cubicBezTo>
                    <a:pt x="161" y="406"/>
                    <a:pt x="48" y="484"/>
                    <a:pt x="37" y="593"/>
                  </a:cubicBezTo>
                  <a:cubicBezTo>
                    <a:pt x="0" y="961"/>
                    <a:pt x="699" y="803"/>
                    <a:pt x="881" y="720"/>
                  </a:cubicBezTo>
                  <a:cubicBezTo>
                    <a:pt x="1033" y="650"/>
                    <a:pt x="736" y="620"/>
                    <a:pt x="691" y="619"/>
                  </a:cubicBezTo>
                  <a:cubicBezTo>
                    <a:pt x="582" y="618"/>
                    <a:pt x="448" y="632"/>
                    <a:pt x="350" y="684"/>
                  </a:cubicBezTo>
                  <a:cubicBezTo>
                    <a:pt x="448" y="632"/>
                    <a:pt x="536" y="572"/>
                    <a:pt x="629" y="512"/>
                  </a:cubicBezTo>
                  <a:cubicBezTo>
                    <a:pt x="665" y="489"/>
                    <a:pt x="810" y="440"/>
                    <a:pt x="811" y="39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2" name="Google Shape;382;p15"/>
          <p:cNvGrpSpPr/>
          <p:nvPr/>
        </p:nvGrpSpPr>
        <p:grpSpPr>
          <a:xfrm>
            <a:off x="569540" y="6550130"/>
            <a:ext cx="10973344" cy="445137"/>
            <a:chOff x="428214" y="4912597"/>
            <a:chExt cx="8250419" cy="333853"/>
          </a:xfrm>
        </p:grpSpPr>
        <p:grpSp>
          <p:nvGrpSpPr>
            <p:cNvPr id="383" name="Google Shape;383;p15"/>
            <p:cNvGrpSpPr/>
            <p:nvPr/>
          </p:nvGrpSpPr>
          <p:grpSpPr>
            <a:xfrm>
              <a:off x="428214" y="4912597"/>
              <a:ext cx="438354" cy="284921"/>
              <a:chOff x="2458042" y="716126"/>
              <a:chExt cx="165905" cy="107839"/>
            </a:xfrm>
          </p:grpSpPr>
          <p:sp>
            <p:nvSpPr>
              <p:cNvPr id="384" name="Google Shape;384;p15"/>
              <p:cNvSpPr/>
              <p:nvPr/>
            </p:nvSpPr>
            <p:spPr>
              <a:xfrm>
                <a:off x="2458042" y="716126"/>
                <a:ext cx="165905" cy="100926"/>
              </a:xfrm>
              <a:custGeom>
                <a:avLst/>
                <a:gdLst/>
                <a:ahLst/>
                <a:cxnLst/>
                <a:rect l="l" t="t" r="r" b="b"/>
                <a:pathLst>
                  <a:path w="529" h="320" extrusionOk="0">
                    <a:moveTo>
                      <a:pt x="333" y="319"/>
                    </a:moveTo>
                    <a:cubicBezTo>
                      <a:pt x="291" y="290"/>
                      <a:pt x="236" y="284"/>
                      <a:pt x="185" y="281"/>
                    </a:cubicBezTo>
                    <a:cubicBezTo>
                      <a:pt x="133" y="277"/>
                      <a:pt x="80" y="276"/>
                      <a:pt x="34" y="252"/>
                    </a:cubicBezTo>
                    <a:cubicBezTo>
                      <a:pt x="20" y="245"/>
                      <a:pt x="6" y="234"/>
                      <a:pt x="3" y="219"/>
                    </a:cubicBezTo>
                    <a:cubicBezTo>
                      <a:pt x="0" y="207"/>
                      <a:pt x="6" y="194"/>
                      <a:pt x="15" y="187"/>
                    </a:cubicBezTo>
                    <a:cubicBezTo>
                      <a:pt x="25" y="180"/>
                      <a:pt x="39" y="180"/>
                      <a:pt x="49" y="186"/>
                    </a:cubicBezTo>
                    <a:cubicBezTo>
                      <a:pt x="42" y="166"/>
                      <a:pt x="37" y="144"/>
                      <a:pt x="42" y="124"/>
                    </a:cubicBezTo>
                    <a:cubicBezTo>
                      <a:pt x="47" y="109"/>
                      <a:pt x="59" y="96"/>
                      <a:pt x="75" y="91"/>
                    </a:cubicBezTo>
                    <a:cubicBezTo>
                      <a:pt x="90" y="86"/>
                      <a:pt x="108" y="89"/>
                      <a:pt x="120" y="99"/>
                    </a:cubicBezTo>
                    <a:cubicBezTo>
                      <a:pt x="119" y="76"/>
                      <a:pt x="139" y="52"/>
                      <a:pt x="161" y="46"/>
                    </a:cubicBezTo>
                    <a:cubicBezTo>
                      <a:pt x="183" y="41"/>
                      <a:pt x="209" y="53"/>
                      <a:pt x="219" y="73"/>
                    </a:cubicBezTo>
                    <a:cubicBezTo>
                      <a:pt x="221" y="37"/>
                      <a:pt x="252" y="5"/>
                      <a:pt x="288" y="3"/>
                    </a:cubicBezTo>
                    <a:cubicBezTo>
                      <a:pt x="324" y="0"/>
                      <a:pt x="360" y="28"/>
                      <a:pt x="367" y="63"/>
                    </a:cubicBezTo>
                    <a:cubicBezTo>
                      <a:pt x="373" y="53"/>
                      <a:pt x="378" y="47"/>
                      <a:pt x="388" y="41"/>
                    </a:cubicBezTo>
                    <a:cubicBezTo>
                      <a:pt x="397" y="34"/>
                      <a:pt x="409" y="32"/>
                      <a:pt x="420" y="36"/>
                    </a:cubicBezTo>
                    <a:cubicBezTo>
                      <a:pt x="433" y="40"/>
                      <a:pt x="440" y="54"/>
                      <a:pt x="442" y="68"/>
                    </a:cubicBezTo>
                    <a:cubicBezTo>
                      <a:pt x="443" y="82"/>
                      <a:pt x="439" y="96"/>
                      <a:pt x="435" y="109"/>
                    </a:cubicBezTo>
                    <a:cubicBezTo>
                      <a:pt x="442" y="92"/>
                      <a:pt x="463" y="81"/>
                      <a:pt x="482" y="83"/>
                    </a:cubicBezTo>
                    <a:cubicBezTo>
                      <a:pt x="500" y="84"/>
                      <a:pt x="518" y="98"/>
                      <a:pt x="523" y="117"/>
                    </a:cubicBezTo>
                    <a:cubicBezTo>
                      <a:pt x="528" y="136"/>
                      <a:pt x="520" y="156"/>
                      <a:pt x="507" y="172"/>
                    </a:cubicBezTo>
                    <a:cubicBezTo>
                      <a:pt x="495" y="187"/>
                      <a:pt x="478" y="198"/>
                      <a:pt x="462" y="209"/>
                    </a:cubicBezTo>
                    <a:cubicBezTo>
                      <a:pt x="415" y="241"/>
                      <a:pt x="373" y="280"/>
                      <a:pt x="333" y="319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15"/>
              <p:cNvSpPr/>
              <p:nvPr/>
            </p:nvSpPr>
            <p:spPr>
              <a:xfrm>
                <a:off x="2492606" y="731334"/>
                <a:ext cx="84335" cy="9263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6" extrusionOk="0">
                    <a:moveTo>
                      <a:pt x="265" y="212"/>
                    </a:moveTo>
                    <a:cubicBezTo>
                      <a:pt x="263" y="209"/>
                      <a:pt x="260" y="207"/>
                      <a:pt x="257" y="208"/>
                    </a:cubicBezTo>
                    <a:cubicBezTo>
                      <a:pt x="253" y="208"/>
                      <a:pt x="251" y="210"/>
                      <a:pt x="248" y="212"/>
                    </a:cubicBezTo>
                    <a:cubicBezTo>
                      <a:pt x="242" y="216"/>
                      <a:pt x="236" y="220"/>
                      <a:pt x="232" y="226"/>
                    </a:cubicBezTo>
                    <a:cubicBezTo>
                      <a:pt x="237" y="155"/>
                      <a:pt x="244" y="81"/>
                      <a:pt x="261" y="4"/>
                    </a:cubicBezTo>
                    <a:cubicBezTo>
                      <a:pt x="262" y="2"/>
                      <a:pt x="261" y="0"/>
                      <a:pt x="259" y="0"/>
                    </a:cubicBezTo>
                    <a:cubicBezTo>
                      <a:pt x="257" y="0"/>
                      <a:pt x="255" y="1"/>
                      <a:pt x="255" y="2"/>
                    </a:cubicBezTo>
                    <a:cubicBezTo>
                      <a:pt x="238" y="77"/>
                      <a:pt x="231" y="148"/>
                      <a:pt x="226" y="217"/>
                    </a:cubicBezTo>
                    <a:cubicBezTo>
                      <a:pt x="225" y="212"/>
                      <a:pt x="222" y="207"/>
                      <a:pt x="218" y="205"/>
                    </a:cubicBezTo>
                    <a:cubicBezTo>
                      <a:pt x="213" y="202"/>
                      <a:pt x="207" y="201"/>
                      <a:pt x="203" y="205"/>
                    </a:cubicBezTo>
                    <a:cubicBezTo>
                      <a:pt x="199" y="208"/>
                      <a:pt x="198" y="213"/>
                      <a:pt x="198" y="217"/>
                    </a:cubicBezTo>
                    <a:cubicBezTo>
                      <a:pt x="198" y="222"/>
                      <a:pt x="198" y="227"/>
                      <a:pt x="198" y="232"/>
                    </a:cubicBezTo>
                    <a:cubicBezTo>
                      <a:pt x="142" y="161"/>
                      <a:pt x="77" y="97"/>
                      <a:pt x="5" y="42"/>
                    </a:cubicBezTo>
                    <a:cubicBezTo>
                      <a:pt x="4" y="41"/>
                      <a:pt x="2" y="42"/>
                      <a:pt x="1" y="43"/>
                    </a:cubicBezTo>
                    <a:cubicBezTo>
                      <a:pt x="0" y="44"/>
                      <a:pt x="0" y="46"/>
                      <a:pt x="1" y="48"/>
                    </a:cubicBezTo>
                    <a:cubicBezTo>
                      <a:pt x="75" y="104"/>
                      <a:pt x="141" y="170"/>
                      <a:pt x="199" y="244"/>
                    </a:cubicBezTo>
                    <a:cubicBezTo>
                      <a:pt x="191" y="239"/>
                      <a:pt x="182" y="235"/>
                      <a:pt x="173" y="232"/>
                    </a:cubicBezTo>
                    <a:cubicBezTo>
                      <a:pt x="169" y="231"/>
                      <a:pt x="165" y="231"/>
                      <a:pt x="162" y="234"/>
                    </a:cubicBezTo>
                    <a:cubicBezTo>
                      <a:pt x="158" y="236"/>
                      <a:pt x="159" y="242"/>
                      <a:pt x="162" y="245"/>
                    </a:cubicBezTo>
                    <a:cubicBezTo>
                      <a:pt x="164" y="249"/>
                      <a:pt x="168" y="250"/>
                      <a:pt x="172" y="252"/>
                    </a:cubicBezTo>
                    <a:cubicBezTo>
                      <a:pt x="194" y="263"/>
                      <a:pt x="214" y="278"/>
                      <a:pt x="230" y="295"/>
                    </a:cubicBezTo>
                    <a:cubicBezTo>
                      <a:pt x="241" y="273"/>
                      <a:pt x="253" y="247"/>
                      <a:pt x="263" y="225"/>
                    </a:cubicBezTo>
                    <a:cubicBezTo>
                      <a:pt x="265" y="221"/>
                      <a:pt x="267" y="215"/>
                      <a:pt x="265" y="21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6" name="Google Shape;386;p15"/>
            <p:cNvGrpSpPr/>
            <p:nvPr/>
          </p:nvGrpSpPr>
          <p:grpSpPr>
            <a:xfrm rot="1013710">
              <a:off x="740211" y="4980778"/>
              <a:ext cx="277439" cy="180336"/>
              <a:chOff x="2458042" y="716126"/>
              <a:chExt cx="165905" cy="107839"/>
            </a:xfrm>
          </p:grpSpPr>
          <p:sp>
            <p:nvSpPr>
              <p:cNvPr id="387" name="Google Shape;387;p15"/>
              <p:cNvSpPr/>
              <p:nvPr/>
            </p:nvSpPr>
            <p:spPr>
              <a:xfrm>
                <a:off x="2458042" y="716126"/>
                <a:ext cx="165905" cy="100926"/>
              </a:xfrm>
              <a:custGeom>
                <a:avLst/>
                <a:gdLst/>
                <a:ahLst/>
                <a:cxnLst/>
                <a:rect l="l" t="t" r="r" b="b"/>
                <a:pathLst>
                  <a:path w="529" h="320" extrusionOk="0">
                    <a:moveTo>
                      <a:pt x="333" y="319"/>
                    </a:moveTo>
                    <a:cubicBezTo>
                      <a:pt x="291" y="290"/>
                      <a:pt x="236" y="284"/>
                      <a:pt x="185" y="281"/>
                    </a:cubicBezTo>
                    <a:cubicBezTo>
                      <a:pt x="133" y="277"/>
                      <a:pt x="80" y="276"/>
                      <a:pt x="34" y="252"/>
                    </a:cubicBezTo>
                    <a:cubicBezTo>
                      <a:pt x="20" y="245"/>
                      <a:pt x="6" y="234"/>
                      <a:pt x="3" y="219"/>
                    </a:cubicBezTo>
                    <a:cubicBezTo>
                      <a:pt x="0" y="207"/>
                      <a:pt x="6" y="194"/>
                      <a:pt x="15" y="187"/>
                    </a:cubicBezTo>
                    <a:cubicBezTo>
                      <a:pt x="25" y="180"/>
                      <a:pt x="39" y="180"/>
                      <a:pt x="49" y="186"/>
                    </a:cubicBezTo>
                    <a:cubicBezTo>
                      <a:pt x="42" y="166"/>
                      <a:pt x="37" y="144"/>
                      <a:pt x="42" y="124"/>
                    </a:cubicBezTo>
                    <a:cubicBezTo>
                      <a:pt x="47" y="109"/>
                      <a:pt x="59" y="96"/>
                      <a:pt x="75" y="91"/>
                    </a:cubicBezTo>
                    <a:cubicBezTo>
                      <a:pt x="90" y="86"/>
                      <a:pt x="108" y="89"/>
                      <a:pt x="120" y="99"/>
                    </a:cubicBezTo>
                    <a:cubicBezTo>
                      <a:pt x="119" y="76"/>
                      <a:pt x="139" y="52"/>
                      <a:pt x="161" y="46"/>
                    </a:cubicBezTo>
                    <a:cubicBezTo>
                      <a:pt x="183" y="41"/>
                      <a:pt x="209" y="53"/>
                      <a:pt x="219" y="73"/>
                    </a:cubicBezTo>
                    <a:cubicBezTo>
                      <a:pt x="221" y="37"/>
                      <a:pt x="252" y="5"/>
                      <a:pt x="288" y="3"/>
                    </a:cubicBezTo>
                    <a:cubicBezTo>
                      <a:pt x="324" y="0"/>
                      <a:pt x="360" y="28"/>
                      <a:pt x="367" y="63"/>
                    </a:cubicBezTo>
                    <a:cubicBezTo>
                      <a:pt x="373" y="53"/>
                      <a:pt x="378" y="47"/>
                      <a:pt x="388" y="41"/>
                    </a:cubicBezTo>
                    <a:cubicBezTo>
                      <a:pt x="397" y="34"/>
                      <a:pt x="409" y="32"/>
                      <a:pt x="420" y="36"/>
                    </a:cubicBezTo>
                    <a:cubicBezTo>
                      <a:pt x="433" y="40"/>
                      <a:pt x="440" y="54"/>
                      <a:pt x="442" y="68"/>
                    </a:cubicBezTo>
                    <a:cubicBezTo>
                      <a:pt x="443" y="82"/>
                      <a:pt x="439" y="96"/>
                      <a:pt x="435" y="109"/>
                    </a:cubicBezTo>
                    <a:cubicBezTo>
                      <a:pt x="442" y="92"/>
                      <a:pt x="463" y="81"/>
                      <a:pt x="482" y="83"/>
                    </a:cubicBezTo>
                    <a:cubicBezTo>
                      <a:pt x="500" y="84"/>
                      <a:pt x="518" y="98"/>
                      <a:pt x="523" y="117"/>
                    </a:cubicBezTo>
                    <a:cubicBezTo>
                      <a:pt x="528" y="136"/>
                      <a:pt x="520" y="156"/>
                      <a:pt x="507" y="172"/>
                    </a:cubicBezTo>
                    <a:cubicBezTo>
                      <a:pt x="495" y="187"/>
                      <a:pt x="478" y="198"/>
                      <a:pt x="462" y="209"/>
                    </a:cubicBezTo>
                    <a:cubicBezTo>
                      <a:pt x="415" y="241"/>
                      <a:pt x="373" y="280"/>
                      <a:pt x="333" y="31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15"/>
              <p:cNvSpPr/>
              <p:nvPr/>
            </p:nvSpPr>
            <p:spPr>
              <a:xfrm>
                <a:off x="2492606" y="731334"/>
                <a:ext cx="84335" cy="9263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6" extrusionOk="0">
                    <a:moveTo>
                      <a:pt x="265" y="212"/>
                    </a:moveTo>
                    <a:cubicBezTo>
                      <a:pt x="263" y="209"/>
                      <a:pt x="260" y="207"/>
                      <a:pt x="257" y="208"/>
                    </a:cubicBezTo>
                    <a:cubicBezTo>
                      <a:pt x="253" y="208"/>
                      <a:pt x="251" y="210"/>
                      <a:pt x="248" y="212"/>
                    </a:cubicBezTo>
                    <a:cubicBezTo>
                      <a:pt x="242" y="216"/>
                      <a:pt x="236" y="220"/>
                      <a:pt x="232" y="226"/>
                    </a:cubicBezTo>
                    <a:cubicBezTo>
                      <a:pt x="237" y="155"/>
                      <a:pt x="244" y="81"/>
                      <a:pt x="261" y="4"/>
                    </a:cubicBezTo>
                    <a:cubicBezTo>
                      <a:pt x="262" y="2"/>
                      <a:pt x="261" y="0"/>
                      <a:pt x="259" y="0"/>
                    </a:cubicBezTo>
                    <a:cubicBezTo>
                      <a:pt x="257" y="0"/>
                      <a:pt x="255" y="1"/>
                      <a:pt x="255" y="2"/>
                    </a:cubicBezTo>
                    <a:cubicBezTo>
                      <a:pt x="238" y="77"/>
                      <a:pt x="231" y="148"/>
                      <a:pt x="226" y="217"/>
                    </a:cubicBezTo>
                    <a:cubicBezTo>
                      <a:pt x="225" y="212"/>
                      <a:pt x="222" y="207"/>
                      <a:pt x="218" y="205"/>
                    </a:cubicBezTo>
                    <a:cubicBezTo>
                      <a:pt x="213" y="202"/>
                      <a:pt x="207" y="201"/>
                      <a:pt x="203" y="205"/>
                    </a:cubicBezTo>
                    <a:cubicBezTo>
                      <a:pt x="199" y="208"/>
                      <a:pt x="198" y="213"/>
                      <a:pt x="198" y="217"/>
                    </a:cubicBezTo>
                    <a:cubicBezTo>
                      <a:pt x="198" y="222"/>
                      <a:pt x="198" y="227"/>
                      <a:pt x="198" y="232"/>
                    </a:cubicBezTo>
                    <a:cubicBezTo>
                      <a:pt x="142" y="161"/>
                      <a:pt x="77" y="97"/>
                      <a:pt x="5" y="42"/>
                    </a:cubicBezTo>
                    <a:cubicBezTo>
                      <a:pt x="4" y="41"/>
                      <a:pt x="2" y="42"/>
                      <a:pt x="1" y="43"/>
                    </a:cubicBezTo>
                    <a:cubicBezTo>
                      <a:pt x="0" y="44"/>
                      <a:pt x="0" y="46"/>
                      <a:pt x="1" y="48"/>
                    </a:cubicBezTo>
                    <a:cubicBezTo>
                      <a:pt x="75" y="104"/>
                      <a:pt x="141" y="170"/>
                      <a:pt x="199" y="244"/>
                    </a:cubicBezTo>
                    <a:cubicBezTo>
                      <a:pt x="191" y="239"/>
                      <a:pt x="182" y="235"/>
                      <a:pt x="173" y="232"/>
                    </a:cubicBezTo>
                    <a:cubicBezTo>
                      <a:pt x="169" y="231"/>
                      <a:pt x="165" y="231"/>
                      <a:pt x="162" y="234"/>
                    </a:cubicBezTo>
                    <a:cubicBezTo>
                      <a:pt x="158" y="236"/>
                      <a:pt x="159" y="242"/>
                      <a:pt x="162" y="245"/>
                    </a:cubicBezTo>
                    <a:cubicBezTo>
                      <a:pt x="164" y="249"/>
                      <a:pt x="168" y="250"/>
                      <a:pt x="172" y="252"/>
                    </a:cubicBezTo>
                    <a:cubicBezTo>
                      <a:pt x="194" y="263"/>
                      <a:pt x="214" y="278"/>
                      <a:pt x="230" y="295"/>
                    </a:cubicBezTo>
                    <a:cubicBezTo>
                      <a:pt x="241" y="273"/>
                      <a:pt x="253" y="247"/>
                      <a:pt x="263" y="225"/>
                    </a:cubicBezTo>
                    <a:cubicBezTo>
                      <a:pt x="265" y="221"/>
                      <a:pt x="267" y="215"/>
                      <a:pt x="265" y="21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9" name="Google Shape;389;p15"/>
            <p:cNvGrpSpPr/>
            <p:nvPr/>
          </p:nvGrpSpPr>
          <p:grpSpPr>
            <a:xfrm rot="1013710">
              <a:off x="2556136" y="5029690"/>
              <a:ext cx="277439" cy="180336"/>
              <a:chOff x="2458042" y="716126"/>
              <a:chExt cx="165905" cy="107839"/>
            </a:xfrm>
          </p:grpSpPr>
          <p:sp>
            <p:nvSpPr>
              <p:cNvPr id="390" name="Google Shape;390;p15"/>
              <p:cNvSpPr/>
              <p:nvPr/>
            </p:nvSpPr>
            <p:spPr>
              <a:xfrm>
                <a:off x="2458042" y="716126"/>
                <a:ext cx="165905" cy="100926"/>
              </a:xfrm>
              <a:custGeom>
                <a:avLst/>
                <a:gdLst/>
                <a:ahLst/>
                <a:cxnLst/>
                <a:rect l="l" t="t" r="r" b="b"/>
                <a:pathLst>
                  <a:path w="529" h="320" extrusionOk="0">
                    <a:moveTo>
                      <a:pt x="333" y="319"/>
                    </a:moveTo>
                    <a:cubicBezTo>
                      <a:pt x="291" y="290"/>
                      <a:pt x="236" y="284"/>
                      <a:pt x="185" y="281"/>
                    </a:cubicBezTo>
                    <a:cubicBezTo>
                      <a:pt x="133" y="277"/>
                      <a:pt x="80" y="276"/>
                      <a:pt x="34" y="252"/>
                    </a:cubicBezTo>
                    <a:cubicBezTo>
                      <a:pt x="20" y="245"/>
                      <a:pt x="6" y="234"/>
                      <a:pt x="3" y="219"/>
                    </a:cubicBezTo>
                    <a:cubicBezTo>
                      <a:pt x="0" y="207"/>
                      <a:pt x="6" y="194"/>
                      <a:pt x="15" y="187"/>
                    </a:cubicBezTo>
                    <a:cubicBezTo>
                      <a:pt x="25" y="180"/>
                      <a:pt x="39" y="180"/>
                      <a:pt x="49" y="186"/>
                    </a:cubicBezTo>
                    <a:cubicBezTo>
                      <a:pt x="42" y="166"/>
                      <a:pt x="37" y="144"/>
                      <a:pt x="42" y="124"/>
                    </a:cubicBezTo>
                    <a:cubicBezTo>
                      <a:pt x="47" y="109"/>
                      <a:pt x="59" y="96"/>
                      <a:pt x="75" y="91"/>
                    </a:cubicBezTo>
                    <a:cubicBezTo>
                      <a:pt x="90" y="86"/>
                      <a:pt x="108" y="89"/>
                      <a:pt x="120" y="99"/>
                    </a:cubicBezTo>
                    <a:cubicBezTo>
                      <a:pt x="119" y="76"/>
                      <a:pt x="139" y="52"/>
                      <a:pt x="161" y="46"/>
                    </a:cubicBezTo>
                    <a:cubicBezTo>
                      <a:pt x="183" y="41"/>
                      <a:pt x="209" y="53"/>
                      <a:pt x="219" y="73"/>
                    </a:cubicBezTo>
                    <a:cubicBezTo>
                      <a:pt x="221" y="37"/>
                      <a:pt x="252" y="5"/>
                      <a:pt x="288" y="3"/>
                    </a:cubicBezTo>
                    <a:cubicBezTo>
                      <a:pt x="324" y="0"/>
                      <a:pt x="360" y="28"/>
                      <a:pt x="367" y="63"/>
                    </a:cubicBezTo>
                    <a:cubicBezTo>
                      <a:pt x="373" y="53"/>
                      <a:pt x="378" y="47"/>
                      <a:pt x="388" y="41"/>
                    </a:cubicBezTo>
                    <a:cubicBezTo>
                      <a:pt x="397" y="34"/>
                      <a:pt x="409" y="32"/>
                      <a:pt x="420" y="36"/>
                    </a:cubicBezTo>
                    <a:cubicBezTo>
                      <a:pt x="433" y="40"/>
                      <a:pt x="440" y="54"/>
                      <a:pt x="442" y="68"/>
                    </a:cubicBezTo>
                    <a:cubicBezTo>
                      <a:pt x="443" y="82"/>
                      <a:pt x="439" y="96"/>
                      <a:pt x="435" y="109"/>
                    </a:cubicBezTo>
                    <a:cubicBezTo>
                      <a:pt x="442" y="92"/>
                      <a:pt x="463" y="81"/>
                      <a:pt x="482" y="83"/>
                    </a:cubicBezTo>
                    <a:cubicBezTo>
                      <a:pt x="500" y="84"/>
                      <a:pt x="518" y="98"/>
                      <a:pt x="523" y="117"/>
                    </a:cubicBezTo>
                    <a:cubicBezTo>
                      <a:pt x="528" y="136"/>
                      <a:pt x="520" y="156"/>
                      <a:pt x="507" y="172"/>
                    </a:cubicBezTo>
                    <a:cubicBezTo>
                      <a:pt x="495" y="187"/>
                      <a:pt x="478" y="198"/>
                      <a:pt x="462" y="209"/>
                    </a:cubicBezTo>
                    <a:cubicBezTo>
                      <a:pt x="415" y="241"/>
                      <a:pt x="373" y="280"/>
                      <a:pt x="333" y="31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15"/>
              <p:cNvSpPr/>
              <p:nvPr/>
            </p:nvSpPr>
            <p:spPr>
              <a:xfrm>
                <a:off x="2492606" y="731334"/>
                <a:ext cx="84335" cy="9263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6" extrusionOk="0">
                    <a:moveTo>
                      <a:pt x="265" y="212"/>
                    </a:moveTo>
                    <a:cubicBezTo>
                      <a:pt x="263" y="209"/>
                      <a:pt x="260" y="207"/>
                      <a:pt x="257" y="208"/>
                    </a:cubicBezTo>
                    <a:cubicBezTo>
                      <a:pt x="253" y="208"/>
                      <a:pt x="251" y="210"/>
                      <a:pt x="248" y="212"/>
                    </a:cubicBezTo>
                    <a:cubicBezTo>
                      <a:pt x="242" y="216"/>
                      <a:pt x="236" y="220"/>
                      <a:pt x="232" y="226"/>
                    </a:cubicBezTo>
                    <a:cubicBezTo>
                      <a:pt x="237" y="155"/>
                      <a:pt x="244" y="81"/>
                      <a:pt x="261" y="4"/>
                    </a:cubicBezTo>
                    <a:cubicBezTo>
                      <a:pt x="262" y="2"/>
                      <a:pt x="261" y="0"/>
                      <a:pt x="259" y="0"/>
                    </a:cubicBezTo>
                    <a:cubicBezTo>
                      <a:pt x="257" y="0"/>
                      <a:pt x="255" y="1"/>
                      <a:pt x="255" y="2"/>
                    </a:cubicBezTo>
                    <a:cubicBezTo>
                      <a:pt x="238" y="77"/>
                      <a:pt x="231" y="148"/>
                      <a:pt x="226" y="217"/>
                    </a:cubicBezTo>
                    <a:cubicBezTo>
                      <a:pt x="225" y="212"/>
                      <a:pt x="222" y="207"/>
                      <a:pt x="218" y="205"/>
                    </a:cubicBezTo>
                    <a:cubicBezTo>
                      <a:pt x="213" y="202"/>
                      <a:pt x="207" y="201"/>
                      <a:pt x="203" y="205"/>
                    </a:cubicBezTo>
                    <a:cubicBezTo>
                      <a:pt x="199" y="208"/>
                      <a:pt x="198" y="213"/>
                      <a:pt x="198" y="217"/>
                    </a:cubicBezTo>
                    <a:cubicBezTo>
                      <a:pt x="198" y="222"/>
                      <a:pt x="198" y="227"/>
                      <a:pt x="198" y="232"/>
                    </a:cubicBezTo>
                    <a:cubicBezTo>
                      <a:pt x="142" y="161"/>
                      <a:pt x="77" y="97"/>
                      <a:pt x="5" y="42"/>
                    </a:cubicBezTo>
                    <a:cubicBezTo>
                      <a:pt x="4" y="41"/>
                      <a:pt x="2" y="42"/>
                      <a:pt x="1" y="43"/>
                    </a:cubicBezTo>
                    <a:cubicBezTo>
                      <a:pt x="0" y="44"/>
                      <a:pt x="0" y="46"/>
                      <a:pt x="1" y="48"/>
                    </a:cubicBezTo>
                    <a:cubicBezTo>
                      <a:pt x="75" y="104"/>
                      <a:pt x="141" y="170"/>
                      <a:pt x="199" y="244"/>
                    </a:cubicBezTo>
                    <a:cubicBezTo>
                      <a:pt x="191" y="239"/>
                      <a:pt x="182" y="235"/>
                      <a:pt x="173" y="232"/>
                    </a:cubicBezTo>
                    <a:cubicBezTo>
                      <a:pt x="169" y="231"/>
                      <a:pt x="165" y="231"/>
                      <a:pt x="162" y="234"/>
                    </a:cubicBezTo>
                    <a:cubicBezTo>
                      <a:pt x="158" y="236"/>
                      <a:pt x="159" y="242"/>
                      <a:pt x="162" y="245"/>
                    </a:cubicBezTo>
                    <a:cubicBezTo>
                      <a:pt x="164" y="249"/>
                      <a:pt x="168" y="250"/>
                      <a:pt x="172" y="252"/>
                    </a:cubicBezTo>
                    <a:cubicBezTo>
                      <a:pt x="194" y="263"/>
                      <a:pt x="214" y="278"/>
                      <a:pt x="230" y="295"/>
                    </a:cubicBezTo>
                    <a:cubicBezTo>
                      <a:pt x="241" y="273"/>
                      <a:pt x="253" y="247"/>
                      <a:pt x="263" y="225"/>
                    </a:cubicBezTo>
                    <a:cubicBezTo>
                      <a:pt x="265" y="221"/>
                      <a:pt x="267" y="215"/>
                      <a:pt x="265" y="21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2" name="Google Shape;392;p15"/>
            <p:cNvGrpSpPr/>
            <p:nvPr/>
          </p:nvGrpSpPr>
          <p:grpSpPr>
            <a:xfrm rot="-337481">
              <a:off x="8393029" y="5029681"/>
              <a:ext cx="277435" cy="180333"/>
              <a:chOff x="2458042" y="716126"/>
              <a:chExt cx="165905" cy="107839"/>
            </a:xfrm>
          </p:grpSpPr>
          <p:sp>
            <p:nvSpPr>
              <p:cNvPr id="393" name="Google Shape;393;p15"/>
              <p:cNvSpPr/>
              <p:nvPr/>
            </p:nvSpPr>
            <p:spPr>
              <a:xfrm>
                <a:off x="2458042" y="716126"/>
                <a:ext cx="165905" cy="100926"/>
              </a:xfrm>
              <a:custGeom>
                <a:avLst/>
                <a:gdLst/>
                <a:ahLst/>
                <a:cxnLst/>
                <a:rect l="l" t="t" r="r" b="b"/>
                <a:pathLst>
                  <a:path w="529" h="320" extrusionOk="0">
                    <a:moveTo>
                      <a:pt x="333" y="319"/>
                    </a:moveTo>
                    <a:cubicBezTo>
                      <a:pt x="291" y="290"/>
                      <a:pt x="236" y="284"/>
                      <a:pt x="185" y="281"/>
                    </a:cubicBezTo>
                    <a:cubicBezTo>
                      <a:pt x="133" y="277"/>
                      <a:pt x="80" y="276"/>
                      <a:pt x="34" y="252"/>
                    </a:cubicBezTo>
                    <a:cubicBezTo>
                      <a:pt x="20" y="245"/>
                      <a:pt x="6" y="234"/>
                      <a:pt x="3" y="219"/>
                    </a:cubicBezTo>
                    <a:cubicBezTo>
                      <a:pt x="0" y="207"/>
                      <a:pt x="6" y="194"/>
                      <a:pt x="15" y="187"/>
                    </a:cubicBezTo>
                    <a:cubicBezTo>
                      <a:pt x="25" y="180"/>
                      <a:pt x="39" y="180"/>
                      <a:pt x="49" y="186"/>
                    </a:cubicBezTo>
                    <a:cubicBezTo>
                      <a:pt x="42" y="166"/>
                      <a:pt x="37" y="144"/>
                      <a:pt x="42" y="124"/>
                    </a:cubicBezTo>
                    <a:cubicBezTo>
                      <a:pt x="47" y="109"/>
                      <a:pt x="59" y="96"/>
                      <a:pt x="75" y="91"/>
                    </a:cubicBezTo>
                    <a:cubicBezTo>
                      <a:pt x="90" y="86"/>
                      <a:pt x="108" y="89"/>
                      <a:pt x="120" y="99"/>
                    </a:cubicBezTo>
                    <a:cubicBezTo>
                      <a:pt x="119" y="76"/>
                      <a:pt x="139" y="52"/>
                      <a:pt x="161" y="46"/>
                    </a:cubicBezTo>
                    <a:cubicBezTo>
                      <a:pt x="183" y="41"/>
                      <a:pt x="209" y="53"/>
                      <a:pt x="219" y="73"/>
                    </a:cubicBezTo>
                    <a:cubicBezTo>
                      <a:pt x="221" y="37"/>
                      <a:pt x="252" y="5"/>
                      <a:pt x="288" y="3"/>
                    </a:cubicBezTo>
                    <a:cubicBezTo>
                      <a:pt x="324" y="0"/>
                      <a:pt x="360" y="28"/>
                      <a:pt x="367" y="63"/>
                    </a:cubicBezTo>
                    <a:cubicBezTo>
                      <a:pt x="373" y="53"/>
                      <a:pt x="378" y="47"/>
                      <a:pt x="388" y="41"/>
                    </a:cubicBezTo>
                    <a:cubicBezTo>
                      <a:pt x="397" y="34"/>
                      <a:pt x="409" y="32"/>
                      <a:pt x="420" y="36"/>
                    </a:cubicBezTo>
                    <a:cubicBezTo>
                      <a:pt x="433" y="40"/>
                      <a:pt x="440" y="54"/>
                      <a:pt x="442" y="68"/>
                    </a:cubicBezTo>
                    <a:cubicBezTo>
                      <a:pt x="443" y="82"/>
                      <a:pt x="439" y="96"/>
                      <a:pt x="435" y="109"/>
                    </a:cubicBezTo>
                    <a:cubicBezTo>
                      <a:pt x="442" y="92"/>
                      <a:pt x="463" y="81"/>
                      <a:pt x="482" y="83"/>
                    </a:cubicBezTo>
                    <a:cubicBezTo>
                      <a:pt x="500" y="84"/>
                      <a:pt x="518" y="98"/>
                      <a:pt x="523" y="117"/>
                    </a:cubicBezTo>
                    <a:cubicBezTo>
                      <a:pt x="528" y="136"/>
                      <a:pt x="520" y="156"/>
                      <a:pt x="507" y="172"/>
                    </a:cubicBezTo>
                    <a:cubicBezTo>
                      <a:pt x="495" y="187"/>
                      <a:pt x="478" y="198"/>
                      <a:pt x="462" y="209"/>
                    </a:cubicBezTo>
                    <a:cubicBezTo>
                      <a:pt x="415" y="241"/>
                      <a:pt x="373" y="280"/>
                      <a:pt x="333" y="31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15"/>
              <p:cNvSpPr/>
              <p:nvPr/>
            </p:nvSpPr>
            <p:spPr>
              <a:xfrm>
                <a:off x="2492606" y="731334"/>
                <a:ext cx="84335" cy="9263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6" extrusionOk="0">
                    <a:moveTo>
                      <a:pt x="265" y="212"/>
                    </a:moveTo>
                    <a:cubicBezTo>
                      <a:pt x="263" y="209"/>
                      <a:pt x="260" y="207"/>
                      <a:pt x="257" y="208"/>
                    </a:cubicBezTo>
                    <a:cubicBezTo>
                      <a:pt x="253" y="208"/>
                      <a:pt x="251" y="210"/>
                      <a:pt x="248" y="212"/>
                    </a:cubicBezTo>
                    <a:cubicBezTo>
                      <a:pt x="242" y="216"/>
                      <a:pt x="236" y="220"/>
                      <a:pt x="232" y="226"/>
                    </a:cubicBezTo>
                    <a:cubicBezTo>
                      <a:pt x="237" y="155"/>
                      <a:pt x="244" y="81"/>
                      <a:pt x="261" y="4"/>
                    </a:cubicBezTo>
                    <a:cubicBezTo>
                      <a:pt x="262" y="2"/>
                      <a:pt x="261" y="0"/>
                      <a:pt x="259" y="0"/>
                    </a:cubicBezTo>
                    <a:cubicBezTo>
                      <a:pt x="257" y="0"/>
                      <a:pt x="255" y="1"/>
                      <a:pt x="255" y="2"/>
                    </a:cubicBezTo>
                    <a:cubicBezTo>
                      <a:pt x="238" y="77"/>
                      <a:pt x="231" y="148"/>
                      <a:pt x="226" y="217"/>
                    </a:cubicBezTo>
                    <a:cubicBezTo>
                      <a:pt x="225" y="212"/>
                      <a:pt x="222" y="207"/>
                      <a:pt x="218" y="205"/>
                    </a:cubicBezTo>
                    <a:cubicBezTo>
                      <a:pt x="213" y="202"/>
                      <a:pt x="207" y="201"/>
                      <a:pt x="203" y="205"/>
                    </a:cubicBezTo>
                    <a:cubicBezTo>
                      <a:pt x="199" y="208"/>
                      <a:pt x="198" y="213"/>
                      <a:pt x="198" y="217"/>
                    </a:cubicBezTo>
                    <a:cubicBezTo>
                      <a:pt x="198" y="222"/>
                      <a:pt x="198" y="227"/>
                      <a:pt x="198" y="232"/>
                    </a:cubicBezTo>
                    <a:cubicBezTo>
                      <a:pt x="142" y="161"/>
                      <a:pt x="77" y="97"/>
                      <a:pt x="5" y="42"/>
                    </a:cubicBezTo>
                    <a:cubicBezTo>
                      <a:pt x="4" y="41"/>
                      <a:pt x="2" y="42"/>
                      <a:pt x="1" y="43"/>
                    </a:cubicBezTo>
                    <a:cubicBezTo>
                      <a:pt x="0" y="44"/>
                      <a:pt x="0" y="46"/>
                      <a:pt x="1" y="48"/>
                    </a:cubicBezTo>
                    <a:cubicBezTo>
                      <a:pt x="75" y="104"/>
                      <a:pt x="141" y="170"/>
                      <a:pt x="199" y="244"/>
                    </a:cubicBezTo>
                    <a:cubicBezTo>
                      <a:pt x="191" y="239"/>
                      <a:pt x="182" y="235"/>
                      <a:pt x="173" y="232"/>
                    </a:cubicBezTo>
                    <a:cubicBezTo>
                      <a:pt x="169" y="231"/>
                      <a:pt x="165" y="231"/>
                      <a:pt x="162" y="234"/>
                    </a:cubicBezTo>
                    <a:cubicBezTo>
                      <a:pt x="158" y="236"/>
                      <a:pt x="159" y="242"/>
                      <a:pt x="162" y="245"/>
                    </a:cubicBezTo>
                    <a:cubicBezTo>
                      <a:pt x="164" y="249"/>
                      <a:pt x="168" y="250"/>
                      <a:pt x="172" y="252"/>
                    </a:cubicBezTo>
                    <a:cubicBezTo>
                      <a:pt x="194" y="263"/>
                      <a:pt x="214" y="278"/>
                      <a:pt x="230" y="295"/>
                    </a:cubicBezTo>
                    <a:cubicBezTo>
                      <a:pt x="241" y="273"/>
                      <a:pt x="253" y="247"/>
                      <a:pt x="263" y="225"/>
                    </a:cubicBezTo>
                    <a:cubicBezTo>
                      <a:pt x="265" y="221"/>
                      <a:pt x="267" y="215"/>
                      <a:pt x="265" y="21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95" name="Google Shape;395;p15"/>
          <p:cNvGrpSpPr/>
          <p:nvPr/>
        </p:nvGrpSpPr>
        <p:grpSpPr>
          <a:xfrm>
            <a:off x="510977" y="-51461"/>
            <a:ext cx="11750373" cy="671833"/>
            <a:chOff x="384183" y="-38596"/>
            <a:chExt cx="8834636" cy="503875"/>
          </a:xfrm>
        </p:grpSpPr>
        <p:sp>
          <p:nvSpPr>
            <p:cNvPr id="396" name="Google Shape;396;p15"/>
            <p:cNvSpPr/>
            <p:nvPr/>
          </p:nvSpPr>
          <p:spPr>
            <a:xfrm>
              <a:off x="384183" y="147003"/>
              <a:ext cx="658093" cy="266832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6989371" y="-38596"/>
              <a:ext cx="2229448" cy="503875"/>
            </a:xfrm>
            <a:custGeom>
              <a:avLst/>
              <a:gdLst/>
              <a:ahLst/>
              <a:cxnLst/>
              <a:rect l="l" t="t" r="r" b="b"/>
              <a:pathLst>
                <a:path w="1584" h="431" extrusionOk="0">
                  <a:moveTo>
                    <a:pt x="10" y="196"/>
                  </a:moveTo>
                  <a:cubicBezTo>
                    <a:pt x="17" y="337"/>
                    <a:pt x="162" y="430"/>
                    <a:pt x="293" y="375"/>
                  </a:cubicBezTo>
                  <a:cubicBezTo>
                    <a:pt x="294" y="375"/>
                    <a:pt x="295" y="374"/>
                    <a:pt x="296" y="374"/>
                  </a:cubicBezTo>
                  <a:cubicBezTo>
                    <a:pt x="383" y="337"/>
                    <a:pt x="463" y="285"/>
                    <a:pt x="552" y="253"/>
                  </a:cubicBezTo>
                  <a:cubicBezTo>
                    <a:pt x="615" y="231"/>
                    <a:pt x="681" y="219"/>
                    <a:pt x="748" y="217"/>
                  </a:cubicBezTo>
                  <a:cubicBezTo>
                    <a:pt x="879" y="215"/>
                    <a:pt x="1008" y="255"/>
                    <a:pt x="1138" y="246"/>
                  </a:cubicBezTo>
                  <a:cubicBezTo>
                    <a:pt x="1221" y="240"/>
                    <a:pt x="1301" y="215"/>
                    <a:pt x="1379" y="185"/>
                  </a:cubicBezTo>
                  <a:cubicBezTo>
                    <a:pt x="1469" y="150"/>
                    <a:pt x="1567" y="95"/>
                    <a:pt x="1583" y="0"/>
                  </a:cubicBezTo>
                  <a:lnTo>
                    <a:pt x="0" y="0"/>
                  </a:lnTo>
                  <a:lnTo>
                    <a:pt x="10" y="19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8" name="Google Shape;398;p15"/>
          <p:cNvGrpSpPr/>
          <p:nvPr/>
        </p:nvGrpSpPr>
        <p:grpSpPr>
          <a:xfrm>
            <a:off x="-244070" y="5470092"/>
            <a:ext cx="793939" cy="948409"/>
            <a:chOff x="-183507" y="4102568"/>
            <a:chExt cx="596931" cy="711307"/>
          </a:xfrm>
        </p:grpSpPr>
        <p:sp>
          <p:nvSpPr>
            <p:cNvPr id="399" name="Google Shape;399;p15"/>
            <p:cNvSpPr/>
            <p:nvPr/>
          </p:nvSpPr>
          <p:spPr>
            <a:xfrm>
              <a:off x="-104300" y="4713975"/>
              <a:ext cx="463500" cy="99900"/>
            </a:xfrm>
            <a:prstGeom prst="ellipse">
              <a:avLst/>
            </a:prstGeom>
            <a:solidFill>
              <a:srgbClr val="333333">
                <a:alpha val="18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latin typeface="Archivo"/>
                <a:ea typeface="Archivo"/>
                <a:cs typeface="Archivo"/>
                <a:sym typeface="Archivo"/>
              </a:endParaRPr>
            </a:p>
          </p:txBody>
        </p:sp>
        <p:grpSp>
          <p:nvGrpSpPr>
            <p:cNvPr id="400" name="Google Shape;400;p15"/>
            <p:cNvGrpSpPr/>
            <p:nvPr/>
          </p:nvGrpSpPr>
          <p:grpSpPr>
            <a:xfrm rot="-507800">
              <a:off x="-139561" y="4136569"/>
              <a:ext cx="509039" cy="634633"/>
              <a:chOff x="353800" y="2395925"/>
              <a:chExt cx="308307" cy="384348"/>
            </a:xfrm>
          </p:grpSpPr>
          <p:sp>
            <p:nvSpPr>
              <p:cNvPr id="401" name="Google Shape;401;p15"/>
              <p:cNvSpPr/>
              <p:nvPr/>
            </p:nvSpPr>
            <p:spPr>
              <a:xfrm>
                <a:off x="353800" y="2395925"/>
                <a:ext cx="308307" cy="384348"/>
              </a:xfrm>
              <a:custGeom>
                <a:avLst/>
                <a:gdLst/>
                <a:ahLst/>
                <a:cxnLst/>
                <a:rect l="l" t="t" r="r" b="b"/>
                <a:pathLst>
                  <a:path w="984" h="1224" extrusionOk="0">
                    <a:moveTo>
                      <a:pt x="976" y="744"/>
                    </a:moveTo>
                    <a:cubicBezTo>
                      <a:pt x="970" y="1012"/>
                      <a:pt x="747" y="1223"/>
                      <a:pt x="480" y="1217"/>
                    </a:cubicBezTo>
                    <a:cubicBezTo>
                      <a:pt x="212" y="1210"/>
                      <a:pt x="0" y="988"/>
                      <a:pt x="7" y="720"/>
                    </a:cubicBezTo>
                    <a:cubicBezTo>
                      <a:pt x="14" y="454"/>
                      <a:pt x="242" y="0"/>
                      <a:pt x="510" y="6"/>
                    </a:cubicBezTo>
                    <a:cubicBezTo>
                      <a:pt x="777" y="13"/>
                      <a:pt x="983" y="477"/>
                      <a:pt x="976" y="74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15"/>
              <p:cNvSpPr/>
              <p:nvPr/>
            </p:nvSpPr>
            <p:spPr>
              <a:xfrm>
                <a:off x="363479" y="2514824"/>
                <a:ext cx="295866" cy="92631"/>
              </a:xfrm>
              <a:custGeom>
                <a:avLst/>
                <a:gdLst/>
                <a:ahLst/>
                <a:cxnLst/>
                <a:rect l="l" t="t" r="r" b="b"/>
                <a:pathLst>
                  <a:path w="942" h="294" extrusionOk="0">
                    <a:moveTo>
                      <a:pt x="0" y="179"/>
                    </a:moveTo>
                    <a:cubicBezTo>
                      <a:pt x="70" y="170"/>
                      <a:pt x="144" y="156"/>
                      <a:pt x="194" y="102"/>
                    </a:cubicBezTo>
                    <a:cubicBezTo>
                      <a:pt x="211" y="84"/>
                      <a:pt x="225" y="60"/>
                      <a:pt x="225" y="35"/>
                    </a:cubicBezTo>
                    <a:lnTo>
                      <a:pt x="225" y="35"/>
                    </a:lnTo>
                    <a:cubicBezTo>
                      <a:pt x="224" y="0"/>
                      <a:pt x="175" y="0"/>
                      <a:pt x="170" y="34"/>
                    </a:cubicBezTo>
                    <a:cubicBezTo>
                      <a:pt x="163" y="92"/>
                      <a:pt x="181" y="153"/>
                      <a:pt x="220" y="193"/>
                    </a:cubicBezTo>
                    <a:cubicBezTo>
                      <a:pt x="271" y="242"/>
                      <a:pt x="353" y="252"/>
                      <a:pt x="415" y="216"/>
                    </a:cubicBezTo>
                    <a:cubicBezTo>
                      <a:pt x="436" y="204"/>
                      <a:pt x="456" y="184"/>
                      <a:pt x="452" y="158"/>
                    </a:cubicBezTo>
                    <a:cubicBezTo>
                      <a:pt x="450" y="140"/>
                      <a:pt x="435" y="128"/>
                      <a:pt x="419" y="135"/>
                    </a:cubicBezTo>
                    <a:cubicBezTo>
                      <a:pt x="398" y="143"/>
                      <a:pt x="401" y="175"/>
                      <a:pt x="412" y="195"/>
                    </a:cubicBezTo>
                    <a:cubicBezTo>
                      <a:pt x="445" y="258"/>
                      <a:pt x="519" y="293"/>
                      <a:pt x="586" y="277"/>
                    </a:cubicBezTo>
                    <a:cubicBezTo>
                      <a:pt x="637" y="265"/>
                      <a:pt x="722" y="210"/>
                      <a:pt x="734" y="163"/>
                    </a:cubicBezTo>
                    <a:cubicBezTo>
                      <a:pt x="741" y="136"/>
                      <a:pt x="701" y="124"/>
                      <a:pt x="692" y="151"/>
                    </a:cubicBezTo>
                    <a:cubicBezTo>
                      <a:pt x="686" y="171"/>
                      <a:pt x="689" y="194"/>
                      <a:pt x="700" y="211"/>
                    </a:cubicBezTo>
                    <a:cubicBezTo>
                      <a:pt x="718" y="238"/>
                      <a:pt x="752" y="250"/>
                      <a:pt x="784" y="256"/>
                    </a:cubicBezTo>
                    <a:cubicBezTo>
                      <a:pt x="835" y="265"/>
                      <a:pt x="889" y="264"/>
                      <a:pt x="941" y="253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15"/>
              <p:cNvSpPr/>
              <p:nvPr/>
            </p:nvSpPr>
            <p:spPr>
              <a:xfrm>
                <a:off x="355183" y="2621280"/>
                <a:ext cx="298631" cy="15899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505" extrusionOk="0">
                    <a:moveTo>
                      <a:pt x="477" y="499"/>
                    </a:moveTo>
                    <a:cubicBezTo>
                      <a:pt x="698" y="504"/>
                      <a:pt x="888" y="360"/>
                      <a:pt x="951" y="159"/>
                    </a:cubicBezTo>
                    <a:cubicBezTo>
                      <a:pt x="948" y="148"/>
                      <a:pt x="946" y="138"/>
                      <a:pt x="942" y="127"/>
                    </a:cubicBezTo>
                    <a:cubicBezTo>
                      <a:pt x="932" y="92"/>
                      <a:pt x="918" y="55"/>
                      <a:pt x="890" y="39"/>
                    </a:cubicBezTo>
                    <a:cubicBezTo>
                      <a:pt x="870" y="27"/>
                      <a:pt x="846" y="28"/>
                      <a:pt x="824" y="33"/>
                    </a:cubicBezTo>
                    <a:cubicBezTo>
                      <a:pt x="740" y="55"/>
                      <a:pt x="677" y="154"/>
                      <a:pt x="685" y="252"/>
                    </a:cubicBezTo>
                    <a:cubicBezTo>
                      <a:pt x="666" y="195"/>
                      <a:pt x="664" y="129"/>
                      <a:pt x="633" y="79"/>
                    </a:cubicBezTo>
                    <a:cubicBezTo>
                      <a:pt x="631" y="76"/>
                      <a:pt x="629" y="73"/>
                      <a:pt x="627" y="69"/>
                    </a:cubicBezTo>
                    <a:cubicBezTo>
                      <a:pt x="601" y="34"/>
                      <a:pt x="559" y="14"/>
                      <a:pt x="519" y="17"/>
                    </a:cubicBezTo>
                    <a:cubicBezTo>
                      <a:pt x="461" y="21"/>
                      <a:pt x="364" y="108"/>
                      <a:pt x="382" y="185"/>
                    </a:cubicBezTo>
                    <a:cubicBezTo>
                      <a:pt x="367" y="119"/>
                      <a:pt x="340" y="40"/>
                      <a:pt x="280" y="31"/>
                    </a:cubicBezTo>
                    <a:cubicBezTo>
                      <a:pt x="248" y="25"/>
                      <a:pt x="215" y="45"/>
                      <a:pt x="193" y="73"/>
                    </a:cubicBezTo>
                    <a:cubicBezTo>
                      <a:pt x="171" y="102"/>
                      <a:pt x="159" y="137"/>
                      <a:pt x="150" y="173"/>
                    </a:cubicBezTo>
                    <a:cubicBezTo>
                      <a:pt x="143" y="135"/>
                      <a:pt x="135" y="95"/>
                      <a:pt x="118" y="62"/>
                    </a:cubicBezTo>
                    <a:cubicBezTo>
                      <a:pt x="100" y="29"/>
                      <a:pt x="69" y="2"/>
                      <a:pt x="35" y="1"/>
                    </a:cubicBezTo>
                    <a:cubicBezTo>
                      <a:pt x="24" y="0"/>
                      <a:pt x="14" y="3"/>
                      <a:pt x="4" y="7"/>
                    </a:cubicBezTo>
                    <a:cubicBezTo>
                      <a:pt x="0" y="272"/>
                      <a:pt x="211" y="492"/>
                      <a:pt x="477" y="499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04" name="Google Shape;404;p15"/>
              <p:cNvGrpSpPr/>
              <p:nvPr/>
            </p:nvGrpSpPr>
            <p:grpSpPr>
              <a:xfrm>
                <a:off x="468552" y="2397307"/>
                <a:ext cx="145167" cy="149315"/>
                <a:chOff x="468552" y="2397307"/>
                <a:chExt cx="145167" cy="149315"/>
              </a:xfrm>
            </p:grpSpPr>
            <p:sp>
              <p:nvSpPr>
                <p:cNvPr id="405" name="Google Shape;405;p15"/>
                <p:cNvSpPr/>
                <p:nvPr/>
              </p:nvSpPr>
              <p:spPr>
                <a:xfrm>
                  <a:off x="472700" y="2422193"/>
                  <a:ext cx="141020" cy="124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396" extrusionOk="0">
                      <a:moveTo>
                        <a:pt x="11" y="132"/>
                      </a:moveTo>
                      <a:cubicBezTo>
                        <a:pt x="0" y="193"/>
                        <a:pt x="173" y="163"/>
                        <a:pt x="201" y="156"/>
                      </a:cubicBezTo>
                      <a:cubicBezTo>
                        <a:pt x="263" y="143"/>
                        <a:pt x="323" y="125"/>
                        <a:pt x="383" y="103"/>
                      </a:cubicBezTo>
                      <a:cubicBezTo>
                        <a:pt x="334" y="126"/>
                        <a:pt x="75" y="236"/>
                        <a:pt x="92" y="316"/>
                      </a:cubicBezTo>
                      <a:cubicBezTo>
                        <a:pt x="93" y="319"/>
                        <a:pt x="93" y="321"/>
                        <a:pt x="94" y="323"/>
                      </a:cubicBezTo>
                      <a:cubicBezTo>
                        <a:pt x="125" y="395"/>
                        <a:pt x="323" y="246"/>
                        <a:pt x="358" y="222"/>
                      </a:cubicBezTo>
                      <a:cubicBezTo>
                        <a:pt x="385" y="204"/>
                        <a:pt x="420" y="184"/>
                        <a:pt x="449" y="161"/>
                      </a:cubicBezTo>
                      <a:cubicBezTo>
                        <a:pt x="410" y="98"/>
                        <a:pt x="366" y="42"/>
                        <a:pt x="317" y="0"/>
                      </a:cubicBezTo>
                      <a:cubicBezTo>
                        <a:pt x="254" y="22"/>
                        <a:pt x="195" y="50"/>
                        <a:pt x="134" y="76"/>
                      </a:cubicBezTo>
                      <a:cubicBezTo>
                        <a:pt x="109" y="87"/>
                        <a:pt x="16" y="103"/>
                        <a:pt x="11" y="132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6" name="Google Shape;406;p15"/>
                <p:cNvSpPr/>
                <p:nvPr/>
              </p:nvSpPr>
              <p:spPr>
                <a:xfrm>
                  <a:off x="468552" y="2397307"/>
                  <a:ext cx="105074" cy="33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104" extrusionOk="0">
                      <a:moveTo>
                        <a:pt x="333" y="82"/>
                      </a:moveTo>
                      <a:cubicBezTo>
                        <a:pt x="277" y="33"/>
                        <a:pt x="213" y="3"/>
                        <a:pt x="147" y="2"/>
                      </a:cubicBezTo>
                      <a:cubicBezTo>
                        <a:pt x="96" y="0"/>
                        <a:pt x="46" y="16"/>
                        <a:pt x="0" y="43"/>
                      </a:cubicBezTo>
                      <a:cubicBezTo>
                        <a:pt x="30" y="64"/>
                        <a:pt x="106" y="84"/>
                        <a:pt x="123" y="87"/>
                      </a:cubicBezTo>
                      <a:cubicBezTo>
                        <a:pt x="188" y="98"/>
                        <a:pt x="269" y="103"/>
                        <a:pt x="333" y="82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07" name="Google Shape;407;p15"/>
              <p:cNvSpPr/>
              <p:nvPr/>
            </p:nvSpPr>
            <p:spPr>
              <a:xfrm>
                <a:off x="355183" y="2541092"/>
                <a:ext cx="250240" cy="237798"/>
              </a:xfrm>
              <a:custGeom>
                <a:avLst/>
                <a:gdLst/>
                <a:ahLst/>
                <a:cxnLst/>
                <a:rect l="l" t="t" r="r" b="b"/>
                <a:pathLst>
                  <a:path w="797" h="757" extrusionOk="0">
                    <a:moveTo>
                      <a:pt x="61" y="0"/>
                    </a:moveTo>
                    <a:cubicBezTo>
                      <a:pt x="28" y="91"/>
                      <a:pt x="8" y="181"/>
                      <a:pt x="6" y="256"/>
                    </a:cubicBezTo>
                    <a:cubicBezTo>
                      <a:pt x="0" y="524"/>
                      <a:pt x="211" y="746"/>
                      <a:pt x="479" y="753"/>
                    </a:cubicBezTo>
                    <a:cubicBezTo>
                      <a:pt x="599" y="756"/>
                      <a:pt x="710" y="715"/>
                      <a:pt x="796" y="645"/>
                    </a:cubicBezTo>
                    <a:cubicBezTo>
                      <a:pt x="758" y="653"/>
                      <a:pt x="718" y="657"/>
                      <a:pt x="678" y="656"/>
                    </a:cubicBezTo>
                    <a:cubicBezTo>
                      <a:pt x="367" y="650"/>
                      <a:pt x="112" y="368"/>
                      <a:pt x="61" y="0"/>
                    </a:cubicBezTo>
                  </a:path>
                </a:pathLst>
              </a:custGeom>
              <a:solidFill>
                <a:srgbClr val="FAC163">
                  <a:alpha val="540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08" name="Google Shape;408;p15"/>
          <p:cNvGrpSpPr/>
          <p:nvPr/>
        </p:nvGrpSpPr>
        <p:grpSpPr>
          <a:xfrm>
            <a:off x="11542874" y="1736235"/>
            <a:ext cx="423550" cy="398664"/>
            <a:chOff x="8722601" y="473576"/>
            <a:chExt cx="318450" cy="298998"/>
          </a:xfrm>
        </p:grpSpPr>
        <p:sp>
          <p:nvSpPr>
            <p:cNvPr id="409" name="Google Shape;409;p15"/>
            <p:cNvSpPr/>
            <p:nvPr/>
          </p:nvSpPr>
          <p:spPr>
            <a:xfrm>
              <a:off x="8722601" y="473576"/>
              <a:ext cx="140401" cy="131826"/>
            </a:xfrm>
            <a:custGeom>
              <a:avLst/>
              <a:gdLst/>
              <a:ahLst/>
              <a:cxnLst/>
              <a:rect l="l" t="t" r="r" b="b"/>
              <a:pathLst>
                <a:path w="1378" h="1292" extrusionOk="0">
                  <a:moveTo>
                    <a:pt x="689" y="0"/>
                  </a:moveTo>
                  <a:cubicBezTo>
                    <a:pt x="648" y="440"/>
                    <a:pt x="552" y="606"/>
                    <a:pt x="0" y="646"/>
                  </a:cubicBezTo>
                  <a:cubicBezTo>
                    <a:pt x="552" y="685"/>
                    <a:pt x="648" y="852"/>
                    <a:pt x="689" y="1291"/>
                  </a:cubicBezTo>
                  <a:cubicBezTo>
                    <a:pt x="730" y="852"/>
                    <a:pt x="826" y="685"/>
                    <a:pt x="1377" y="646"/>
                  </a:cubicBezTo>
                  <a:cubicBezTo>
                    <a:pt x="826" y="606"/>
                    <a:pt x="730" y="440"/>
                    <a:pt x="689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8862999" y="605398"/>
              <a:ext cx="178051" cy="167175"/>
            </a:xfrm>
            <a:custGeom>
              <a:avLst/>
              <a:gdLst/>
              <a:ahLst/>
              <a:cxnLst/>
              <a:rect l="l" t="t" r="r" b="b"/>
              <a:pathLst>
                <a:path w="1378" h="1292" extrusionOk="0">
                  <a:moveTo>
                    <a:pt x="689" y="0"/>
                  </a:moveTo>
                  <a:cubicBezTo>
                    <a:pt x="648" y="440"/>
                    <a:pt x="552" y="606"/>
                    <a:pt x="0" y="646"/>
                  </a:cubicBezTo>
                  <a:cubicBezTo>
                    <a:pt x="552" y="685"/>
                    <a:pt x="648" y="852"/>
                    <a:pt x="689" y="1291"/>
                  </a:cubicBezTo>
                  <a:cubicBezTo>
                    <a:pt x="730" y="852"/>
                    <a:pt x="826" y="685"/>
                    <a:pt x="1377" y="646"/>
                  </a:cubicBezTo>
                  <a:cubicBezTo>
                    <a:pt x="826" y="606"/>
                    <a:pt x="730" y="440"/>
                    <a:pt x="689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9528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6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16"/>
          <p:cNvSpPr/>
          <p:nvPr/>
        </p:nvSpPr>
        <p:spPr>
          <a:xfrm>
            <a:off x="9423263" y="-139289"/>
            <a:ext cx="2946725" cy="1385200"/>
          </a:xfrm>
          <a:custGeom>
            <a:avLst/>
            <a:gdLst/>
            <a:ahLst/>
            <a:cxnLst/>
            <a:rect l="l" t="t" r="r" b="b"/>
            <a:pathLst>
              <a:path w="88621" h="41556" extrusionOk="0">
                <a:moveTo>
                  <a:pt x="0" y="2610"/>
                </a:moveTo>
                <a:cubicBezTo>
                  <a:pt x="3418" y="8305"/>
                  <a:pt x="12988" y="8283"/>
                  <a:pt x="19473" y="6843"/>
                </a:cubicBezTo>
                <a:cubicBezTo>
                  <a:pt x="22023" y="6277"/>
                  <a:pt x="25288" y="4566"/>
                  <a:pt x="25612" y="1975"/>
                </a:cubicBezTo>
                <a:cubicBezTo>
                  <a:pt x="25773" y="690"/>
                  <a:pt x="23490" y="-211"/>
                  <a:pt x="22225" y="70"/>
                </a:cubicBezTo>
                <a:cubicBezTo>
                  <a:pt x="13351" y="2041"/>
                  <a:pt x="30206" y="19868"/>
                  <a:pt x="39158" y="21448"/>
                </a:cubicBezTo>
                <a:cubicBezTo>
                  <a:pt x="50081" y="23376"/>
                  <a:pt x="61502" y="17639"/>
                  <a:pt x="72390" y="19755"/>
                </a:cubicBezTo>
                <a:cubicBezTo>
                  <a:pt x="77605" y="20768"/>
                  <a:pt x="82828" y="23651"/>
                  <a:pt x="86148" y="27798"/>
                </a:cubicBezTo>
                <a:cubicBezTo>
                  <a:pt x="89055" y="31429"/>
                  <a:pt x="88477" y="36905"/>
                  <a:pt x="88477" y="41556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416" name="Google Shape;416;p16"/>
          <p:cNvGrpSpPr/>
          <p:nvPr/>
        </p:nvGrpSpPr>
        <p:grpSpPr>
          <a:xfrm rot="2700000">
            <a:off x="284537" y="5732284"/>
            <a:ext cx="811497" cy="679085"/>
            <a:chOff x="868096" y="2572495"/>
            <a:chExt cx="493874" cy="423003"/>
          </a:xfrm>
        </p:grpSpPr>
        <p:sp>
          <p:nvSpPr>
            <p:cNvPr id="417" name="Google Shape;417;p16"/>
            <p:cNvSpPr/>
            <p:nvPr/>
          </p:nvSpPr>
          <p:spPr>
            <a:xfrm>
              <a:off x="996137" y="2645663"/>
              <a:ext cx="169196" cy="217217"/>
            </a:xfrm>
            <a:custGeom>
              <a:avLst/>
              <a:gdLst/>
              <a:ahLst/>
              <a:cxnLst/>
              <a:rect l="l" t="t" r="r" b="b"/>
              <a:pathLst>
                <a:path w="327" h="417" extrusionOk="0">
                  <a:moveTo>
                    <a:pt x="11" y="87"/>
                  </a:moveTo>
                  <a:cubicBezTo>
                    <a:pt x="16" y="114"/>
                    <a:pt x="34" y="135"/>
                    <a:pt x="52" y="156"/>
                  </a:cubicBezTo>
                  <a:cubicBezTo>
                    <a:pt x="125" y="241"/>
                    <a:pt x="201" y="326"/>
                    <a:pt x="286" y="401"/>
                  </a:cubicBezTo>
                  <a:cubicBezTo>
                    <a:pt x="295" y="408"/>
                    <a:pt x="308" y="416"/>
                    <a:pt x="317" y="409"/>
                  </a:cubicBezTo>
                  <a:cubicBezTo>
                    <a:pt x="326" y="402"/>
                    <a:pt x="321" y="388"/>
                    <a:pt x="316" y="377"/>
                  </a:cubicBezTo>
                  <a:cubicBezTo>
                    <a:pt x="283" y="310"/>
                    <a:pt x="250" y="243"/>
                    <a:pt x="216" y="177"/>
                  </a:cubicBezTo>
                  <a:cubicBezTo>
                    <a:pt x="195" y="134"/>
                    <a:pt x="174" y="91"/>
                    <a:pt x="142" y="56"/>
                  </a:cubicBezTo>
                  <a:cubicBezTo>
                    <a:pt x="130" y="42"/>
                    <a:pt x="116" y="29"/>
                    <a:pt x="99" y="21"/>
                  </a:cubicBezTo>
                  <a:cubicBezTo>
                    <a:pt x="53" y="0"/>
                    <a:pt x="0" y="36"/>
                    <a:pt x="11" y="87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6"/>
            <p:cNvSpPr/>
            <p:nvPr/>
          </p:nvSpPr>
          <p:spPr>
            <a:xfrm>
              <a:off x="1037293" y="2737122"/>
              <a:ext cx="116608" cy="189779"/>
            </a:xfrm>
            <a:custGeom>
              <a:avLst/>
              <a:gdLst/>
              <a:ahLst/>
              <a:cxnLst/>
              <a:rect l="l" t="t" r="r" b="b"/>
              <a:pathLst>
                <a:path w="227" h="368" extrusionOk="0">
                  <a:moveTo>
                    <a:pt x="223" y="266"/>
                  </a:moveTo>
                  <a:cubicBezTo>
                    <a:pt x="221" y="276"/>
                    <a:pt x="216" y="285"/>
                    <a:pt x="209" y="292"/>
                  </a:cubicBezTo>
                  <a:cubicBezTo>
                    <a:pt x="208" y="293"/>
                    <a:pt x="207" y="295"/>
                    <a:pt x="206" y="296"/>
                  </a:cubicBezTo>
                  <a:cubicBezTo>
                    <a:pt x="202" y="300"/>
                    <a:pt x="198" y="304"/>
                    <a:pt x="194" y="307"/>
                  </a:cubicBezTo>
                  <a:cubicBezTo>
                    <a:pt x="183" y="316"/>
                    <a:pt x="172" y="324"/>
                    <a:pt x="161" y="331"/>
                  </a:cubicBezTo>
                  <a:cubicBezTo>
                    <a:pt x="159" y="332"/>
                    <a:pt x="158" y="333"/>
                    <a:pt x="157" y="333"/>
                  </a:cubicBezTo>
                  <a:cubicBezTo>
                    <a:pt x="147" y="340"/>
                    <a:pt x="137" y="345"/>
                    <a:pt x="127" y="351"/>
                  </a:cubicBezTo>
                  <a:cubicBezTo>
                    <a:pt x="120" y="354"/>
                    <a:pt x="112" y="357"/>
                    <a:pt x="105" y="360"/>
                  </a:cubicBezTo>
                  <a:cubicBezTo>
                    <a:pt x="104" y="360"/>
                    <a:pt x="102" y="361"/>
                    <a:pt x="101" y="361"/>
                  </a:cubicBezTo>
                  <a:cubicBezTo>
                    <a:pt x="79" y="367"/>
                    <a:pt x="57" y="366"/>
                    <a:pt x="37" y="349"/>
                  </a:cubicBezTo>
                  <a:cubicBezTo>
                    <a:pt x="19" y="334"/>
                    <a:pt x="16" y="317"/>
                    <a:pt x="15" y="294"/>
                  </a:cubicBezTo>
                  <a:cubicBezTo>
                    <a:pt x="12" y="261"/>
                    <a:pt x="10" y="229"/>
                    <a:pt x="8" y="196"/>
                  </a:cubicBezTo>
                  <a:cubicBezTo>
                    <a:pt x="6" y="163"/>
                    <a:pt x="4" y="130"/>
                    <a:pt x="3" y="97"/>
                  </a:cubicBezTo>
                  <a:cubicBezTo>
                    <a:pt x="2" y="80"/>
                    <a:pt x="2" y="63"/>
                    <a:pt x="1" y="46"/>
                  </a:cubicBezTo>
                  <a:cubicBezTo>
                    <a:pt x="1" y="38"/>
                    <a:pt x="1" y="30"/>
                    <a:pt x="1" y="22"/>
                  </a:cubicBezTo>
                  <a:cubicBezTo>
                    <a:pt x="1" y="20"/>
                    <a:pt x="1" y="17"/>
                    <a:pt x="1" y="13"/>
                  </a:cubicBezTo>
                  <a:lnTo>
                    <a:pt x="1" y="12"/>
                  </a:lnTo>
                  <a:cubicBezTo>
                    <a:pt x="2" y="7"/>
                    <a:pt x="2" y="1"/>
                    <a:pt x="0" y="0"/>
                  </a:cubicBezTo>
                  <a:cubicBezTo>
                    <a:pt x="1" y="1"/>
                    <a:pt x="2" y="2"/>
                    <a:pt x="4" y="3"/>
                  </a:cubicBezTo>
                  <a:cubicBezTo>
                    <a:pt x="6" y="5"/>
                    <a:pt x="8" y="7"/>
                    <a:pt x="10" y="10"/>
                  </a:cubicBezTo>
                  <a:cubicBezTo>
                    <a:pt x="77" y="71"/>
                    <a:pt x="139" y="137"/>
                    <a:pt x="198" y="207"/>
                  </a:cubicBezTo>
                  <a:cubicBezTo>
                    <a:pt x="212" y="224"/>
                    <a:pt x="226" y="244"/>
                    <a:pt x="223" y="26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6"/>
            <p:cNvSpPr/>
            <p:nvPr/>
          </p:nvSpPr>
          <p:spPr>
            <a:xfrm>
              <a:off x="1035007" y="2732549"/>
              <a:ext cx="54875" cy="189779"/>
            </a:xfrm>
            <a:custGeom>
              <a:avLst/>
              <a:gdLst/>
              <a:ahLst/>
              <a:cxnLst/>
              <a:rect l="l" t="t" r="r" b="b"/>
              <a:pathLst>
                <a:path w="108" h="367" extrusionOk="0">
                  <a:moveTo>
                    <a:pt x="4" y="2"/>
                  </a:moveTo>
                  <a:lnTo>
                    <a:pt x="4" y="4"/>
                  </a:lnTo>
                  <a:lnTo>
                    <a:pt x="6" y="8"/>
                  </a:lnTo>
                  <a:lnTo>
                    <a:pt x="7" y="16"/>
                  </a:lnTo>
                  <a:lnTo>
                    <a:pt x="8" y="19"/>
                  </a:lnTo>
                  <a:lnTo>
                    <a:pt x="9" y="24"/>
                  </a:lnTo>
                  <a:cubicBezTo>
                    <a:pt x="11" y="31"/>
                    <a:pt x="13" y="40"/>
                    <a:pt x="15" y="49"/>
                  </a:cubicBezTo>
                  <a:lnTo>
                    <a:pt x="15" y="49"/>
                  </a:lnTo>
                  <a:cubicBezTo>
                    <a:pt x="40" y="156"/>
                    <a:pt x="66" y="264"/>
                    <a:pt x="107" y="365"/>
                  </a:cubicBezTo>
                  <a:cubicBezTo>
                    <a:pt x="106" y="365"/>
                    <a:pt x="104" y="366"/>
                    <a:pt x="103" y="366"/>
                  </a:cubicBezTo>
                  <a:cubicBezTo>
                    <a:pt x="58" y="257"/>
                    <a:pt x="31" y="139"/>
                    <a:pt x="5" y="25"/>
                  </a:cubicBezTo>
                  <a:lnTo>
                    <a:pt x="4" y="20"/>
                  </a:lnTo>
                  <a:lnTo>
                    <a:pt x="3" y="18"/>
                  </a:lnTo>
                  <a:lnTo>
                    <a:pt x="0" y="3"/>
                  </a:lnTo>
                  <a:cubicBezTo>
                    <a:pt x="0" y="2"/>
                    <a:pt x="0" y="1"/>
                    <a:pt x="2" y="0"/>
                  </a:cubicBezTo>
                  <a:lnTo>
                    <a:pt x="2" y="0"/>
                  </a:lnTo>
                  <a:lnTo>
                    <a:pt x="2" y="0"/>
                  </a:lnTo>
                  <a:cubicBezTo>
                    <a:pt x="2" y="0"/>
                    <a:pt x="4" y="1"/>
                    <a:pt x="4" y="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6"/>
            <p:cNvSpPr/>
            <p:nvPr/>
          </p:nvSpPr>
          <p:spPr>
            <a:xfrm>
              <a:off x="1032720" y="2732549"/>
              <a:ext cx="112035" cy="178345"/>
            </a:xfrm>
            <a:custGeom>
              <a:avLst/>
              <a:gdLst/>
              <a:ahLst/>
              <a:cxnLst/>
              <a:rect l="l" t="t" r="r" b="b"/>
              <a:pathLst>
                <a:path w="216" h="343" extrusionOk="0">
                  <a:moveTo>
                    <a:pt x="215" y="301"/>
                  </a:moveTo>
                  <a:cubicBezTo>
                    <a:pt x="214" y="302"/>
                    <a:pt x="213" y="304"/>
                    <a:pt x="212" y="305"/>
                  </a:cubicBezTo>
                  <a:cubicBezTo>
                    <a:pt x="180" y="259"/>
                    <a:pt x="149" y="214"/>
                    <a:pt x="117" y="169"/>
                  </a:cubicBezTo>
                  <a:cubicBezTo>
                    <a:pt x="82" y="119"/>
                    <a:pt x="47" y="69"/>
                    <a:pt x="11" y="19"/>
                  </a:cubicBezTo>
                  <a:cubicBezTo>
                    <a:pt x="11" y="19"/>
                    <a:pt x="11" y="18"/>
                    <a:pt x="10" y="18"/>
                  </a:cubicBezTo>
                  <a:cubicBezTo>
                    <a:pt x="11" y="20"/>
                    <a:pt x="11" y="21"/>
                    <a:pt x="12" y="23"/>
                  </a:cubicBezTo>
                  <a:cubicBezTo>
                    <a:pt x="53" y="132"/>
                    <a:pt x="105" y="239"/>
                    <a:pt x="167" y="340"/>
                  </a:cubicBezTo>
                  <a:cubicBezTo>
                    <a:pt x="165" y="341"/>
                    <a:pt x="164" y="342"/>
                    <a:pt x="163" y="342"/>
                  </a:cubicBezTo>
                  <a:cubicBezTo>
                    <a:pt x="107" y="251"/>
                    <a:pt x="59" y="154"/>
                    <a:pt x="19" y="53"/>
                  </a:cubicBezTo>
                  <a:lnTo>
                    <a:pt x="19" y="53"/>
                  </a:lnTo>
                  <a:cubicBezTo>
                    <a:pt x="15" y="43"/>
                    <a:pt x="11" y="33"/>
                    <a:pt x="8" y="24"/>
                  </a:cubicBezTo>
                  <a:cubicBezTo>
                    <a:pt x="8" y="23"/>
                    <a:pt x="7" y="23"/>
                    <a:pt x="7" y="22"/>
                  </a:cubicBezTo>
                  <a:cubicBezTo>
                    <a:pt x="5" y="16"/>
                    <a:pt x="2" y="10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6" y="3"/>
                    <a:pt x="6" y="4"/>
                  </a:cubicBezTo>
                  <a:lnTo>
                    <a:pt x="6" y="4"/>
                  </a:lnTo>
                  <a:cubicBezTo>
                    <a:pt x="7" y="5"/>
                    <a:pt x="8" y="6"/>
                    <a:pt x="8" y="7"/>
                  </a:cubicBezTo>
                  <a:cubicBezTo>
                    <a:pt x="11" y="11"/>
                    <a:pt x="14" y="15"/>
                    <a:pt x="16" y="19"/>
                  </a:cubicBezTo>
                  <a:cubicBezTo>
                    <a:pt x="52" y="68"/>
                    <a:pt x="86" y="117"/>
                    <a:pt x="121" y="167"/>
                  </a:cubicBezTo>
                  <a:cubicBezTo>
                    <a:pt x="152" y="211"/>
                    <a:pt x="183" y="256"/>
                    <a:pt x="215" y="30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868096" y="2670813"/>
              <a:ext cx="194347" cy="324684"/>
            </a:xfrm>
            <a:custGeom>
              <a:avLst/>
              <a:gdLst/>
              <a:ahLst/>
              <a:cxnLst/>
              <a:rect l="l" t="t" r="r" b="b"/>
              <a:pathLst>
                <a:path w="377" h="627" extrusionOk="0">
                  <a:moveTo>
                    <a:pt x="355" y="195"/>
                  </a:moveTo>
                  <a:cubicBezTo>
                    <a:pt x="367" y="255"/>
                    <a:pt x="372" y="316"/>
                    <a:pt x="374" y="377"/>
                  </a:cubicBezTo>
                  <a:cubicBezTo>
                    <a:pt x="375" y="399"/>
                    <a:pt x="376" y="421"/>
                    <a:pt x="373" y="443"/>
                  </a:cubicBezTo>
                  <a:cubicBezTo>
                    <a:pt x="373" y="447"/>
                    <a:pt x="372" y="450"/>
                    <a:pt x="372" y="454"/>
                  </a:cubicBezTo>
                  <a:cubicBezTo>
                    <a:pt x="369" y="469"/>
                    <a:pt x="366" y="483"/>
                    <a:pt x="359" y="497"/>
                  </a:cubicBezTo>
                  <a:cubicBezTo>
                    <a:pt x="342" y="536"/>
                    <a:pt x="308" y="565"/>
                    <a:pt x="271" y="583"/>
                  </a:cubicBezTo>
                  <a:cubicBezTo>
                    <a:pt x="233" y="602"/>
                    <a:pt x="191" y="611"/>
                    <a:pt x="150" y="618"/>
                  </a:cubicBezTo>
                  <a:cubicBezTo>
                    <a:pt x="127" y="622"/>
                    <a:pt x="103" y="626"/>
                    <a:pt x="80" y="623"/>
                  </a:cubicBezTo>
                  <a:cubicBezTo>
                    <a:pt x="57" y="621"/>
                    <a:pt x="34" y="610"/>
                    <a:pt x="19" y="592"/>
                  </a:cubicBezTo>
                  <a:cubicBezTo>
                    <a:pt x="4" y="572"/>
                    <a:pt x="0" y="546"/>
                    <a:pt x="3" y="522"/>
                  </a:cubicBezTo>
                  <a:cubicBezTo>
                    <a:pt x="3" y="521"/>
                    <a:pt x="3" y="521"/>
                    <a:pt x="4" y="521"/>
                  </a:cubicBezTo>
                  <a:cubicBezTo>
                    <a:pt x="5" y="512"/>
                    <a:pt x="7" y="503"/>
                    <a:pt x="9" y="495"/>
                  </a:cubicBezTo>
                  <a:lnTo>
                    <a:pt x="9" y="495"/>
                  </a:lnTo>
                  <a:cubicBezTo>
                    <a:pt x="14" y="480"/>
                    <a:pt x="20" y="466"/>
                    <a:pt x="26" y="452"/>
                  </a:cubicBezTo>
                  <a:cubicBezTo>
                    <a:pt x="42" y="416"/>
                    <a:pt x="59" y="380"/>
                    <a:pt x="76" y="344"/>
                  </a:cubicBezTo>
                  <a:cubicBezTo>
                    <a:pt x="106" y="281"/>
                    <a:pt x="138" y="217"/>
                    <a:pt x="171" y="155"/>
                  </a:cubicBezTo>
                  <a:cubicBezTo>
                    <a:pt x="180" y="138"/>
                    <a:pt x="190" y="121"/>
                    <a:pt x="199" y="103"/>
                  </a:cubicBezTo>
                  <a:cubicBezTo>
                    <a:pt x="202" y="99"/>
                    <a:pt x="204" y="94"/>
                    <a:pt x="207" y="90"/>
                  </a:cubicBezTo>
                  <a:cubicBezTo>
                    <a:pt x="212" y="81"/>
                    <a:pt x="217" y="71"/>
                    <a:pt x="223" y="62"/>
                  </a:cubicBezTo>
                  <a:cubicBezTo>
                    <a:pt x="231" y="46"/>
                    <a:pt x="241" y="29"/>
                    <a:pt x="255" y="17"/>
                  </a:cubicBezTo>
                  <a:cubicBezTo>
                    <a:pt x="273" y="0"/>
                    <a:pt x="286" y="17"/>
                    <a:pt x="297" y="33"/>
                  </a:cubicBezTo>
                  <a:cubicBezTo>
                    <a:pt x="302" y="41"/>
                    <a:pt x="306" y="49"/>
                    <a:pt x="310" y="57"/>
                  </a:cubicBezTo>
                  <a:cubicBezTo>
                    <a:pt x="312" y="60"/>
                    <a:pt x="312" y="62"/>
                    <a:pt x="313" y="64"/>
                  </a:cubicBezTo>
                  <a:cubicBezTo>
                    <a:pt x="334" y="105"/>
                    <a:pt x="346" y="149"/>
                    <a:pt x="355" y="195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6"/>
            <p:cNvSpPr/>
            <p:nvPr/>
          </p:nvSpPr>
          <p:spPr>
            <a:xfrm>
              <a:off x="1071590" y="2716543"/>
              <a:ext cx="130327" cy="180633"/>
            </a:xfrm>
            <a:custGeom>
              <a:avLst/>
              <a:gdLst/>
              <a:ahLst/>
              <a:cxnLst/>
              <a:rect l="l" t="t" r="r" b="b"/>
              <a:pathLst>
                <a:path w="250" h="348" extrusionOk="0">
                  <a:moveTo>
                    <a:pt x="66" y="341"/>
                  </a:moveTo>
                  <a:cubicBezTo>
                    <a:pt x="75" y="346"/>
                    <a:pt x="85" y="347"/>
                    <a:pt x="95" y="347"/>
                  </a:cubicBezTo>
                  <a:cubicBezTo>
                    <a:pt x="97" y="347"/>
                    <a:pt x="98" y="347"/>
                    <a:pt x="100" y="346"/>
                  </a:cubicBezTo>
                  <a:cubicBezTo>
                    <a:pt x="106" y="346"/>
                    <a:pt x="111" y="345"/>
                    <a:pt x="117" y="344"/>
                  </a:cubicBezTo>
                  <a:cubicBezTo>
                    <a:pt x="130" y="341"/>
                    <a:pt x="143" y="338"/>
                    <a:pt x="156" y="334"/>
                  </a:cubicBezTo>
                  <a:cubicBezTo>
                    <a:pt x="157" y="333"/>
                    <a:pt x="159" y="333"/>
                    <a:pt x="160" y="332"/>
                  </a:cubicBezTo>
                  <a:cubicBezTo>
                    <a:pt x="171" y="329"/>
                    <a:pt x="182" y="324"/>
                    <a:pt x="193" y="319"/>
                  </a:cubicBezTo>
                  <a:cubicBezTo>
                    <a:pt x="200" y="316"/>
                    <a:pt x="207" y="313"/>
                    <a:pt x="213" y="309"/>
                  </a:cubicBezTo>
                  <a:cubicBezTo>
                    <a:pt x="214" y="308"/>
                    <a:pt x="216" y="307"/>
                    <a:pt x="217" y="306"/>
                  </a:cubicBezTo>
                  <a:cubicBezTo>
                    <a:pt x="236" y="293"/>
                    <a:pt x="249" y="275"/>
                    <a:pt x="248" y="249"/>
                  </a:cubicBezTo>
                  <a:cubicBezTo>
                    <a:pt x="248" y="225"/>
                    <a:pt x="236" y="213"/>
                    <a:pt x="219" y="197"/>
                  </a:cubicBezTo>
                  <a:cubicBezTo>
                    <a:pt x="196" y="174"/>
                    <a:pt x="172" y="152"/>
                    <a:pt x="148" y="129"/>
                  </a:cubicBezTo>
                  <a:cubicBezTo>
                    <a:pt x="123" y="107"/>
                    <a:pt x="99" y="85"/>
                    <a:pt x="74" y="63"/>
                  </a:cubicBezTo>
                  <a:cubicBezTo>
                    <a:pt x="61" y="53"/>
                    <a:pt x="49" y="42"/>
                    <a:pt x="36" y="31"/>
                  </a:cubicBezTo>
                  <a:cubicBezTo>
                    <a:pt x="30" y="26"/>
                    <a:pt x="23" y="20"/>
                    <a:pt x="17" y="15"/>
                  </a:cubicBezTo>
                  <a:cubicBezTo>
                    <a:pt x="16" y="14"/>
                    <a:pt x="13" y="12"/>
                    <a:pt x="9" y="9"/>
                  </a:cubicBezTo>
                  <a:lnTo>
                    <a:pt x="9" y="9"/>
                  </a:lnTo>
                  <a:cubicBezTo>
                    <a:pt x="4" y="5"/>
                    <a:pt x="0" y="2"/>
                    <a:pt x="0" y="0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0" y="8"/>
                    <a:pt x="0" y="11"/>
                    <a:pt x="0" y="14"/>
                  </a:cubicBezTo>
                  <a:cubicBezTo>
                    <a:pt x="7" y="104"/>
                    <a:pt x="19" y="194"/>
                    <a:pt x="36" y="283"/>
                  </a:cubicBezTo>
                  <a:cubicBezTo>
                    <a:pt x="40" y="305"/>
                    <a:pt x="47" y="329"/>
                    <a:pt x="66" y="340"/>
                  </a:cubicBezTo>
                  <a:lnTo>
                    <a:pt x="66" y="341"/>
                  </a:lnTo>
                </a:path>
              </a:pathLst>
            </a:custGeom>
            <a:solidFill>
              <a:srgbClr val="FFE6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6"/>
            <p:cNvSpPr/>
            <p:nvPr/>
          </p:nvSpPr>
          <p:spPr>
            <a:xfrm>
              <a:off x="1071590" y="2716543"/>
              <a:ext cx="130327" cy="180633"/>
            </a:xfrm>
            <a:custGeom>
              <a:avLst/>
              <a:gdLst/>
              <a:ahLst/>
              <a:cxnLst/>
              <a:rect l="l" t="t" r="r" b="b"/>
              <a:pathLst>
                <a:path w="250" h="348" extrusionOk="0">
                  <a:moveTo>
                    <a:pt x="66" y="341"/>
                  </a:moveTo>
                  <a:cubicBezTo>
                    <a:pt x="75" y="346"/>
                    <a:pt x="85" y="347"/>
                    <a:pt x="95" y="347"/>
                  </a:cubicBezTo>
                  <a:cubicBezTo>
                    <a:pt x="97" y="347"/>
                    <a:pt x="98" y="347"/>
                    <a:pt x="100" y="346"/>
                  </a:cubicBezTo>
                  <a:cubicBezTo>
                    <a:pt x="106" y="346"/>
                    <a:pt x="111" y="345"/>
                    <a:pt x="117" y="344"/>
                  </a:cubicBezTo>
                  <a:cubicBezTo>
                    <a:pt x="130" y="341"/>
                    <a:pt x="143" y="338"/>
                    <a:pt x="156" y="334"/>
                  </a:cubicBezTo>
                  <a:cubicBezTo>
                    <a:pt x="157" y="333"/>
                    <a:pt x="159" y="333"/>
                    <a:pt x="160" y="332"/>
                  </a:cubicBezTo>
                  <a:cubicBezTo>
                    <a:pt x="171" y="329"/>
                    <a:pt x="182" y="324"/>
                    <a:pt x="193" y="319"/>
                  </a:cubicBezTo>
                  <a:cubicBezTo>
                    <a:pt x="200" y="316"/>
                    <a:pt x="207" y="313"/>
                    <a:pt x="213" y="309"/>
                  </a:cubicBezTo>
                  <a:cubicBezTo>
                    <a:pt x="214" y="308"/>
                    <a:pt x="216" y="307"/>
                    <a:pt x="217" y="306"/>
                  </a:cubicBezTo>
                  <a:cubicBezTo>
                    <a:pt x="236" y="293"/>
                    <a:pt x="249" y="275"/>
                    <a:pt x="248" y="249"/>
                  </a:cubicBezTo>
                  <a:cubicBezTo>
                    <a:pt x="248" y="225"/>
                    <a:pt x="236" y="213"/>
                    <a:pt x="219" y="197"/>
                  </a:cubicBezTo>
                  <a:cubicBezTo>
                    <a:pt x="196" y="174"/>
                    <a:pt x="172" y="152"/>
                    <a:pt x="148" y="129"/>
                  </a:cubicBezTo>
                  <a:cubicBezTo>
                    <a:pt x="123" y="107"/>
                    <a:pt x="99" y="85"/>
                    <a:pt x="74" y="63"/>
                  </a:cubicBezTo>
                  <a:cubicBezTo>
                    <a:pt x="61" y="53"/>
                    <a:pt x="49" y="42"/>
                    <a:pt x="36" y="31"/>
                  </a:cubicBezTo>
                  <a:cubicBezTo>
                    <a:pt x="30" y="26"/>
                    <a:pt x="23" y="20"/>
                    <a:pt x="17" y="15"/>
                  </a:cubicBezTo>
                  <a:cubicBezTo>
                    <a:pt x="16" y="14"/>
                    <a:pt x="13" y="12"/>
                    <a:pt x="9" y="9"/>
                  </a:cubicBezTo>
                  <a:lnTo>
                    <a:pt x="9" y="9"/>
                  </a:lnTo>
                  <a:cubicBezTo>
                    <a:pt x="4" y="5"/>
                    <a:pt x="0" y="2"/>
                    <a:pt x="0" y="0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0" y="8"/>
                    <a:pt x="0" y="11"/>
                    <a:pt x="0" y="14"/>
                  </a:cubicBezTo>
                  <a:cubicBezTo>
                    <a:pt x="7" y="104"/>
                    <a:pt x="19" y="194"/>
                    <a:pt x="36" y="283"/>
                  </a:cubicBezTo>
                  <a:cubicBezTo>
                    <a:pt x="40" y="305"/>
                    <a:pt x="47" y="329"/>
                    <a:pt x="66" y="340"/>
                  </a:cubicBezTo>
                  <a:lnTo>
                    <a:pt x="66" y="34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6"/>
            <p:cNvSpPr/>
            <p:nvPr/>
          </p:nvSpPr>
          <p:spPr>
            <a:xfrm>
              <a:off x="1069303" y="2714257"/>
              <a:ext cx="114322" cy="162340"/>
            </a:xfrm>
            <a:custGeom>
              <a:avLst/>
              <a:gdLst/>
              <a:ahLst/>
              <a:cxnLst/>
              <a:rect l="l" t="t" r="r" b="b"/>
              <a:pathLst>
                <a:path w="222" h="314" extrusionOk="0">
                  <a:moveTo>
                    <a:pt x="0" y="4"/>
                  </a:moveTo>
                  <a:lnTo>
                    <a:pt x="1" y="6"/>
                  </a:lnTo>
                  <a:lnTo>
                    <a:pt x="4" y="9"/>
                  </a:lnTo>
                  <a:lnTo>
                    <a:pt x="9" y="15"/>
                  </a:lnTo>
                  <a:lnTo>
                    <a:pt x="11" y="18"/>
                  </a:lnTo>
                  <a:lnTo>
                    <a:pt x="14" y="22"/>
                  </a:lnTo>
                  <a:cubicBezTo>
                    <a:pt x="19" y="29"/>
                    <a:pt x="25" y="36"/>
                    <a:pt x="31" y="43"/>
                  </a:cubicBezTo>
                  <a:lnTo>
                    <a:pt x="31" y="43"/>
                  </a:lnTo>
                  <a:cubicBezTo>
                    <a:pt x="98" y="129"/>
                    <a:pt x="165" y="218"/>
                    <a:pt x="217" y="313"/>
                  </a:cubicBezTo>
                  <a:cubicBezTo>
                    <a:pt x="219" y="312"/>
                    <a:pt x="220" y="311"/>
                    <a:pt x="221" y="310"/>
                  </a:cubicBezTo>
                  <a:cubicBezTo>
                    <a:pt x="165" y="207"/>
                    <a:pt x="90" y="111"/>
                    <a:pt x="17" y="19"/>
                  </a:cubicBezTo>
                  <a:lnTo>
                    <a:pt x="15" y="15"/>
                  </a:lnTo>
                  <a:lnTo>
                    <a:pt x="13" y="13"/>
                  </a:lnTo>
                  <a:lnTo>
                    <a:pt x="4" y="2"/>
                  </a:lnTo>
                  <a:cubicBezTo>
                    <a:pt x="3" y="0"/>
                    <a:pt x="2" y="0"/>
                    <a:pt x="1" y="1"/>
                  </a:cubicBez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6"/>
            <p:cNvSpPr/>
            <p:nvPr/>
          </p:nvSpPr>
          <p:spPr>
            <a:xfrm>
              <a:off x="1069303" y="2711970"/>
              <a:ext cx="86885" cy="185206"/>
            </a:xfrm>
            <a:custGeom>
              <a:avLst/>
              <a:gdLst/>
              <a:ahLst/>
              <a:cxnLst/>
              <a:rect l="l" t="t" r="r" b="b"/>
              <a:pathLst>
                <a:path w="166" h="357" extrusionOk="0">
                  <a:moveTo>
                    <a:pt x="100" y="356"/>
                  </a:moveTo>
                  <a:cubicBezTo>
                    <a:pt x="102" y="356"/>
                    <a:pt x="103" y="356"/>
                    <a:pt x="105" y="355"/>
                  </a:cubicBezTo>
                  <a:cubicBezTo>
                    <a:pt x="90" y="302"/>
                    <a:pt x="75" y="249"/>
                    <a:pt x="60" y="196"/>
                  </a:cubicBezTo>
                  <a:cubicBezTo>
                    <a:pt x="43" y="138"/>
                    <a:pt x="27" y="79"/>
                    <a:pt x="10" y="20"/>
                  </a:cubicBezTo>
                  <a:cubicBezTo>
                    <a:pt x="10" y="19"/>
                    <a:pt x="9" y="19"/>
                    <a:pt x="9" y="18"/>
                  </a:cubicBezTo>
                  <a:cubicBezTo>
                    <a:pt x="10" y="20"/>
                    <a:pt x="11" y="21"/>
                    <a:pt x="12" y="23"/>
                  </a:cubicBezTo>
                  <a:cubicBezTo>
                    <a:pt x="72" y="123"/>
                    <a:pt x="122" y="231"/>
                    <a:pt x="161" y="343"/>
                  </a:cubicBezTo>
                  <a:cubicBezTo>
                    <a:pt x="163" y="342"/>
                    <a:pt x="164" y="342"/>
                    <a:pt x="165" y="341"/>
                  </a:cubicBezTo>
                  <a:cubicBezTo>
                    <a:pt x="130" y="240"/>
                    <a:pt x="85" y="141"/>
                    <a:pt x="32" y="48"/>
                  </a:cubicBezTo>
                  <a:lnTo>
                    <a:pt x="32" y="48"/>
                  </a:lnTo>
                  <a:cubicBezTo>
                    <a:pt x="27" y="39"/>
                    <a:pt x="21" y="30"/>
                    <a:pt x="16" y="20"/>
                  </a:cubicBezTo>
                  <a:lnTo>
                    <a:pt x="15" y="19"/>
                  </a:lnTo>
                  <a:cubicBezTo>
                    <a:pt x="12" y="13"/>
                    <a:pt x="8" y="7"/>
                    <a:pt x="5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1"/>
                    <a:pt x="0" y="1"/>
                    <a:pt x="1" y="3"/>
                  </a:cubicBezTo>
                  <a:cubicBezTo>
                    <a:pt x="1" y="4"/>
                    <a:pt x="1" y="5"/>
                    <a:pt x="2" y="6"/>
                  </a:cubicBezTo>
                  <a:lnTo>
                    <a:pt x="2" y="6"/>
                  </a:lnTo>
                  <a:cubicBezTo>
                    <a:pt x="2" y="8"/>
                    <a:pt x="2" y="9"/>
                    <a:pt x="3" y="10"/>
                  </a:cubicBezTo>
                  <a:cubicBezTo>
                    <a:pt x="4" y="15"/>
                    <a:pt x="5" y="19"/>
                    <a:pt x="7" y="23"/>
                  </a:cubicBezTo>
                  <a:cubicBezTo>
                    <a:pt x="23" y="82"/>
                    <a:pt x="40" y="139"/>
                    <a:pt x="56" y="198"/>
                  </a:cubicBezTo>
                  <a:cubicBezTo>
                    <a:pt x="71" y="250"/>
                    <a:pt x="86" y="302"/>
                    <a:pt x="101" y="356"/>
                  </a:cubicBezTo>
                  <a:lnTo>
                    <a:pt x="100" y="356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6"/>
            <p:cNvSpPr/>
            <p:nvPr/>
          </p:nvSpPr>
          <p:spPr>
            <a:xfrm>
              <a:off x="1037293" y="2652521"/>
              <a:ext cx="324676" cy="205785"/>
            </a:xfrm>
            <a:custGeom>
              <a:avLst/>
              <a:gdLst/>
              <a:ahLst/>
              <a:cxnLst/>
              <a:rect l="l" t="t" r="r" b="b"/>
              <a:pathLst>
                <a:path w="626" h="398" extrusionOk="0">
                  <a:moveTo>
                    <a:pt x="100" y="192"/>
                  </a:moveTo>
                  <a:cubicBezTo>
                    <a:pt x="139" y="239"/>
                    <a:pt x="183" y="282"/>
                    <a:pt x="229" y="322"/>
                  </a:cubicBezTo>
                  <a:cubicBezTo>
                    <a:pt x="246" y="336"/>
                    <a:pt x="263" y="351"/>
                    <a:pt x="281" y="363"/>
                  </a:cubicBezTo>
                  <a:cubicBezTo>
                    <a:pt x="284" y="365"/>
                    <a:pt x="287" y="367"/>
                    <a:pt x="290" y="368"/>
                  </a:cubicBezTo>
                  <a:cubicBezTo>
                    <a:pt x="303" y="376"/>
                    <a:pt x="317" y="382"/>
                    <a:pt x="332" y="386"/>
                  </a:cubicBezTo>
                  <a:cubicBezTo>
                    <a:pt x="372" y="397"/>
                    <a:pt x="417" y="389"/>
                    <a:pt x="455" y="372"/>
                  </a:cubicBezTo>
                  <a:cubicBezTo>
                    <a:pt x="493" y="354"/>
                    <a:pt x="527" y="327"/>
                    <a:pt x="558" y="300"/>
                  </a:cubicBezTo>
                  <a:cubicBezTo>
                    <a:pt x="576" y="284"/>
                    <a:pt x="593" y="268"/>
                    <a:pt x="606" y="249"/>
                  </a:cubicBezTo>
                  <a:cubicBezTo>
                    <a:pt x="618" y="229"/>
                    <a:pt x="625" y="205"/>
                    <a:pt x="620" y="183"/>
                  </a:cubicBezTo>
                  <a:cubicBezTo>
                    <a:pt x="615" y="159"/>
                    <a:pt x="597" y="139"/>
                    <a:pt x="576" y="127"/>
                  </a:cubicBezTo>
                  <a:cubicBezTo>
                    <a:pt x="576" y="126"/>
                    <a:pt x="575" y="126"/>
                    <a:pt x="575" y="126"/>
                  </a:cubicBezTo>
                  <a:cubicBezTo>
                    <a:pt x="567" y="121"/>
                    <a:pt x="559" y="118"/>
                    <a:pt x="551" y="114"/>
                  </a:cubicBezTo>
                  <a:lnTo>
                    <a:pt x="551" y="114"/>
                  </a:lnTo>
                  <a:cubicBezTo>
                    <a:pt x="537" y="109"/>
                    <a:pt x="522" y="104"/>
                    <a:pt x="507" y="100"/>
                  </a:cubicBezTo>
                  <a:cubicBezTo>
                    <a:pt x="469" y="90"/>
                    <a:pt x="431" y="80"/>
                    <a:pt x="393" y="71"/>
                  </a:cubicBezTo>
                  <a:cubicBezTo>
                    <a:pt x="324" y="54"/>
                    <a:pt x="255" y="39"/>
                    <a:pt x="186" y="25"/>
                  </a:cubicBezTo>
                  <a:cubicBezTo>
                    <a:pt x="166" y="21"/>
                    <a:pt x="146" y="17"/>
                    <a:pt x="127" y="14"/>
                  </a:cubicBezTo>
                  <a:cubicBezTo>
                    <a:pt x="122" y="13"/>
                    <a:pt x="117" y="12"/>
                    <a:pt x="112" y="11"/>
                  </a:cubicBezTo>
                  <a:cubicBezTo>
                    <a:pt x="101" y="9"/>
                    <a:pt x="91" y="7"/>
                    <a:pt x="80" y="6"/>
                  </a:cubicBezTo>
                  <a:cubicBezTo>
                    <a:pt x="62" y="2"/>
                    <a:pt x="43" y="0"/>
                    <a:pt x="25" y="2"/>
                  </a:cubicBezTo>
                  <a:cubicBezTo>
                    <a:pt x="0" y="6"/>
                    <a:pt x="5" y="26"/>
                    <a:pt x="11" y="45"/>
                  </a:cubicBezTo>
                  <a:cubicBezTo>
                    <a:pt x="14" y="54"/>
                    <a:pt x="18" y="63"/>
                    <a:pt x="21" y="71"/>
                  </a:cubicBezTo>
                  <a:cubicBezTo>
                    <a:pt x="22" y="73"/>
                    <a:pt x="23" y="75"/>
                    <a:pt x="24" y="77"/>
                  </a:cubicBezTo>
                  <a:cubicBezTo>
                    <a:pt x="44" y="119"/>
                    <a:pt x="71" y="157"/>
                    <a:pt x="101" y="192"/>
                  </a:cubicBezTo>
                  <a:lnTo>
                    <a:pt x="100" y="192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6"/>
            <p:cNvSpPr/>
            <p:nvPr/>
          </p:nvSpPr>
          <p:spPr>
            <a:xfrm>
              <a:off x="870383" y="2657094"/>
              <a:ext cx="468719" cy="308677"/>
            </a:xfrm>
            <a:custGeom>
              <a:avLst/>
              <a:gdLst/>
              <a:ahLst/>
              <a:cxnLst/>
              <a:rect l="l" t="t" r="r" b="b"/>
              <a:pathLst>
                <a:path w="904" h="595" extrusionOk="0">
                  <a:moveTo>
                    <a:pt x="151" y="386"/>
                  </a:moveTo>
                  <a:cubicBezTo>
                    <a:pt x="163" y="389"/>
                    <a:pt x="174" y="380"/>
                    <a:pt x="182" y="370"/>
                  </a:cubicBezTo>
                  <a:cubicBezTo>
                    <a:pt x="202" y="345"/>
                    <a:pt x="215" y="313"/>
                    <a:pt x="219" y="280"/>
                  </a:cubicBezTo>
                  <a:cubicBezTo>
                    <a:pt x="221" y="258"/>
                    <a:pt x="210" y="230"/>
                    <a:pt x="184" y="246"/>
                  </a:cubicBezTo>
                  <a:cubicBezTo>
                    <a:pt x="164" y="260"/>
                    <a:pt x="151" y="288"/>
                    <a:pt x="144" y="310"/>
                  </a:cubicBezTo>
                  <a:cubicBezTo>
                    <a:pt x="140" y="324"/>
                    <a:pt x="137" y="338"/>
                    <a:pt x="137" y="353"/>
                  </a:cubicBezTo>
                  <a:cubicBezTo>
                    <a:pt x="136" y="360"/>
                    <a:pt x="137" y="366"/>
                    <a:pt x="139" y="372"/>
                  </a:cubicBezTo>
                  <a:cubicBezTo>
                    <a:pt x="141" y="378"/>
                    <a:pt x="145" y="384"/>
                    <a:pt x="151" y="386"/>
                  </a:cubicBezTo>
                  <a:close/>
                  <a:moveTo>
                    <a:pt x="253" y="116"/>
                  </a:moveTo>
                  <a:cubicBezTo>
                    <a:pt x="255" y="117"/>
                    <a:pt x="257" y="118"/>
                    <a:pt x="259" y="119"/>
                  </a:cubicBezTo>
                  <a:cubicBezTo>
                    <a:pt x="252" y="129"/>
                    <a:pt x="248" y="140"/>
                    <a:pt x="247" y="152"/>
                  </a:cubicBezTo>
                  <a:cubicBezTo>
                    <a:pt x="245" y="164"/>
                    <a:pt x="249" y="178"/>
                    <a:pt x="261" y="181"/>
                  </a:cubicBezTo>
                  <a:cubicBezTo>
                    <a:pt x="265" y="182"/>
                    <a:pt x="269" y="182"/>
                    <a:pt x="272" y="181"/>
                  </a:cubicBezTo>
                  <a:cubicBezTo>
                    <a:pt x="273" y="180"/>
                    <a:pt x="274" y="180"/>
                    <a:pt x="275" y="179"/>
                  </a:cubicBezTo>
                  <a:cubicBezTo>
                    <a:pt x="282" y="175"/>
                    <a:pt x="287" y="168"/>
                    <a:pt x="288" y="159"/>
                  </a:cubicBezTo>
                  <a:cubicBezTo>
                    <a:pt x="289" y="143"/>
                    <a:pt x="281" y="127"/>
                    <a:pt x="268" y="117"/>
                  </a:cubicBezTo>
                  <a:cubicBezTo>
                    <a:pt x="279" y="103"/>
                    <a:pt x="294" y="93"/>
                    <a:pt x="310" y="88"/>
                  </a:cubicBezTo>
                  <a:cubicBezTo>
                    <a:pt x="309" y="86"/>
                    <a:pt x="308" y="84"/>
                    <a:pt x="307" y="82"/>
                  </a:cubicBezTo>
                  <a:cubicBezTo>
                    <a:pt x="290" y="87"/>
                    <a:pt x="274" y="99"/>
                    <a:pt x="263" y="113"/>
                  </a:cubicBezTo>
                  <a:cubicBezTo>
                    <a:pt x="260" y="112"/>
                    <a:pt x="258" y="111"/>
                    <a:pt x="255" y="110"/>
                  </a:cubicBezTo>
                  <a:cubicBezTo>
                    <a:pt x="239" y="104"/>
                    <a:pt x="220" y="106"/>
                    <a:pt x="204" y="115"/>
                  </a:cubicBezTo>
                  <a:cubicBezTo>
                    <a:pt x="201" y="119"/>
                    <a:pt x="199" y="123"/>
                    <a:pt x="196" y="128"/>
                  </a:cubicBezTo>
                  <a:cubicBezTo>
                    <a:pt x="198" y="127"/>
                    <a:pt x="199" y="126"/>
                    <a:pt x="200" y="125"/>
                  </a:cubicBezTo>
                  <a:cubicBezTo>
                    <a:pt x="216" y="113"/>
                    <a:pt x="236" y="110"/>
                    <a:pt x="253" y="116"/>
                  </a:cubicBezTo>
                  <a:close/>
                  <a:moveTo>
                    <a:pt x="264" y="123"/>
                  </a:moveTo>
                  <a:cubicBezTo>
                    <a:pt x="275" y="131"/>
                    <a:pt x="282" y="145"/>
                    <a:pt x="281" y="158"/>
                  </a:cubicBezTo>
                  <a:cubicBezTo>
                    <a:pt x="280" y="165"/>
                    <a:pt x="276" y="171"/>
                    <a:pt x="272" y="173"/>
                  </a:cubicBezTo>
                  <a:cubicBezTo>
                    <a:pt x="269" y="175"/>
                    <a:pt x="266" y="176"/>
                    <a:pt x="263" y="175"/>
                  </a:cubicBezTo>
                  <a:cubicBezTo>
                    <a:pt x="255" y="173"/>
                    <a:pt x="252" y="162"/>
                    <a:pt x="253" y="153"/>
                  </a:cubicBezTo>
                  <a:cubicBezTo>
                    <a:pt x="255" y="142"/>
                    <a:pt x="258" y="132"/>
                    <a:pt x="264" y="123"/>
                  </a:cubicBezTo>
                  <a:close/>
                  <a:moveTo>
                    <a:pt x="255" y="329"/>
                  </a:moveTo>
                  <a:cubicBezTo>
                    <a:pt x="255" y="334"/>
                    <a:pt x="257" y="340"/>
                    <a:pt x="261" y="344"/>
                  </a:cubicBezTo>
                  <a:cubicBezTo>
                    <a:pt x="264" y="349"/>
                    <a:pt x="269" y="351"/>
                    <a:pt x="275" y="350"/>
                  </a:cubicBezTo>
                  <a:cubicBezTo>
                    <a:pt x="280" y="350"/>
                    <a:pt x="284" y="347"/>
                    <a:pt x="287" y="343"/>
                  </a:cubicBezTo>
                  <a:cubicBezTo>
                    <a:pt x="290" y="339"/>
                    <a:pt x="292" y="335"/>
                    <a:pt x="293" y="330"/>
                  </a:cubicBezTo>
                  <a:cubicBezTo>
                    <a:pt x="296" y="323"/>
                    <a:pt x="298" y="315"/>
                    <a:pt x="298" y="307"/>
                  </a:cubicBezTo>
                  <a:cubicBezTo>
                    <a:pt x="298" y="299"/>
                    <a:pt x="295" y="291"/>
                    <a:pt x="289" y="286"/>
                  </a:cubicBezTo>
                  <a:cubicBezTo>
                    <a:pt x="264" y="266"/>
                    <a:pt x="252" y="312"/>
                    <a:pt x="255" y="329"/>
                  </a:cubicBezTo>
                  <a:close/>
                  <a:moveTo>
                    <a:pt x="262" y="502"/>
                  </a:moveTo>
                  <a:cubicBezTo>
                    <a:pt x="246" y="504"/>
                    <a:pt x="245" y="533"/>
                    <a:pt x="258" y="540"/>
                  </a:cubicBezTo>
                  <a:cubicBezTo>
                    <a:pt x="265" y="544"/>
                    <a:pt x="274" y="542"/>
                    <a:pt x="279" y="535"/>
                  </a:cubicBezTo>
                  <a:cubicBezTo>
                    <a:pt x="289" y="523"/>
                    <a:pt x="279" y="501"/>
                    <a:pt x="262" y="502"/>
                  </a:cubicBezTo>
                  <a:close/>
                  <a:moveTo>
                    <a:pt x="67" y="547"/>
                  </a:moveTo>
                  <a:cubicBezTo>
                    <a:pt x="54" y="559"/>
                    <a:pt x="54" y="594"/>
                    <a:pt x="79" y="591"/>
                  </a:cubicBezTo>
                  <a:cubicBezTo>
                    <a:pt x="86" y="590"/>
                    <a:pt x="92" y="584"/>
                    <a:pt x="95" y="578"/>
                  </a:cubicBezTo>
                  <a:cubicBezTo>
                    <a:pt x="100" y="568"/>
                    <a:pt x="101" y="556"/>
                    <a:pt x="93" y="548"/>
                  </a:cubicBezTo>
                  <a:cubicBezTo>
                    <a:pt x="86" y="540"/>
                    <a:pt x="74" y="539"/>
                    <a:pt x="67" y="547"/>
                  </a:cubicBezTo>
                  <a:close/>
                  <a:moveTo>
                    <a:pt x="311" y="430"/>
                  </a:moveTo>
                  <a:cubicBezTo>
                    <a:pt x="280" y="425"/>
                    <a:pt x="245" y="438"/>
                    <a:pt x="217" y="465"/>
                  </a:cubicBezTo>
                  <a:cubicBezTo>
                    <a:pt x="194" y="487"/>
                    <a:pt x="178" y="515"/>
                    <a:pt x="162" y="542"/>
                  </a:cubicBezTo>
                  <a:cubicBezTo>
                    <a:pt x="153" y="517"/>
                    <a:pt x="132" y="496"/>
                    <a:pt x="106" y="487"/>
                  </a:cubicBezTo>
                  <a:cubicBezTo>
                    <a:pt x="78" y="478"/>
                    <a:pt x="45" y="484"/>
                    <a:pt x="22" y="503"/>
                  </a:cubicBezTo>
                  <a:cubicBezTo>
                    <a:pt x="16" y="507"/>
                    <a:pt x="11" y="513"/>
                    <a:pt x="6" y="519"/>
                  </a:cubicBezTo>
                  <a:lnTo>
                    <a:pt x="6" y="519"/>
                  </a:lnTo>
                  <a:cubicBezTo>
                    <a:pt x="3" y="528"/>
                    <a:pt x="1" y="536"/>
                    <a:pt x="0" y="545"/>
                  </a:cubicBezTo>
                  <a:cubicBezTo>
                    <a:pt x="5" y="531"/>
                    <a:pt x="14" y="518"/>
                    <a:pt x="26" y="508"/>
                  </a:cubicBezTo>
                  <a:cubicBezTo>
                    <a:pt x="47" y="491"/>
                    <a:pt x="78" y="485"/>
                    <a:pt x="104" y="494"/>
                  </a:cubicBezTo>
                  <a:cubicBezTo>
                    <a:pt x="130" y="503"/>
                    <a:pt x="151" y="525"/>
                    <a:pt x="158" y="552"/>
                  </a:cubicBezTo>
                  <a:cubicBezTo>
                    <a:pt x="159" y="553"/>
                    <a:pt x="160" y="554"/>
                    <a:pt x="161" y="554"/>
                  </a:cubicBezTo>
                  <a:cubicBezTo>
                    <a:pt x="162" y="554"/>
                    <a:pt x="164" y="554"/>
                    <a:pt x="164" y="552"/>
                  </a:cubicBezTo>
                  <a:cubicBezTo>
                    <a:pt x="180" y="523"/>
                    <a:pt x="197" y="493"/>
                    <a:pt x="221" y="470"/>
                  </a:cubicBezTo>
                  <a:cubicBezTo>
                    <a:pt x="248" y="445"/>
                    <a:pt x="281" y="432"/>
                    <a:pt x="310" y="437"/>
                  </a:cubicBezTo>
                  <a:cubicBezTo>
                    <a:pt x="335" y="440"/>
                    <a:pt x="356" y="456"/>
                    <a:pt x="369" y="478"/>
                  </a:cubicBezTo>
                  <a:cubicBezTo>
                    <a:pt x="369" y="474"/>
                    <a:pt x="370" y="471"/>
                    <a:pt x="370" y="467"/>
                  </a:cubicBezTo>
                  <a:cubicBezTo>
                    <a:pt x="356" y="448"/>
                    <a:pt x="335" y="434"/>
                    <a:pt x="311" y="430"/>
                  </a:cubicBezTo>
                  <a:close/>
                  <a:moveTo>
                    <a:pt x="854" y="111"/>
                  </a:moveTo>
                  <a:cubicBezTo>
                    <a:pt x="869" y="108"/>
                    <a:pt x="884" y="109"/>
                    <a:pt x="899" y="114"/>
                  </a:cubicBezTo>
                  <a:cubicBezTo>
                    <a:pt x="891" y="109"/>
                    <a:pt x="883" y="106"/>
                    <a:pt x="875" y="102"/>
                  </a:cubicBezTo>
                  <a:lnTo>
                    <a:pt x="875" y="102"/>
                  </a:lnTo>
                  <a:cubicBezTo>
                    <a:pt x="868" y="102"/>
                    <a:pt x="860" y="102"/>
                    <a:pt x="853" y="104"/>
                  </a:cubicBezTo>
                  <a:cubicBezTo>
                    <a:pt x="824" y="110"/>
                    <a:pt x="798" y="132"/>
                    <a:pt x="788" y="160"/>
                  </a:cubicBezTo>
                  <a:cubicBezTo>
                    <a:pt x="778" y="184"/>
                    <a:pt x="781" y="214"/>
                    <a:pt x="795" y="237"/>
                  </a:cubicBezTo>
                  <a:cubicBezTo>
                    <a:pt x="764" y="232"/>
                    <a:pt x="732" y="226"/>
                    <a:pt x="700" y="231"/>
                  </a:cubicBezTo>
                  <a:cubicBezTo>
                    <a:pt x="662" y="235"/>
                    <a:pt x="629" y="254"/>
                    <a:pt x="613" y="282"/>
                  </a:cubicBezTo>
                  <a:cubicBezTo>
                    <a:pt x="601" y="302"/>
                    <a:pt x="599" y="328"/>
                    <a:pt x="605" y="351"/>
                  </a:cubicBezTo>
                  <a:cubicBezTo>
                    <a:pt x="608" y="353"/>
                    <a:pt x="611" y="355"/>
                    <a:pt x="614" y="356"/>
                  </a:cubicBezTo>
                  <a:cubicBezTo>
                    <a:pt x="605" y="333"/>
                    <a:pt x="606" y="306"/>
                    <a:pt x="619" y="285"/>
                  </a:cubicBezTo>
                  <a:cubicBezTo>
                    <a:pt x="634" y="260"/>
                    <a:pt x="665" y="242"/>
                    <a:pt x="701" y="237"/>
                  </a:cubicBezTo>
                  <a:cubicBezTo>
                    <a:pt x="735" y="233"/>
                    <a:pt x="768" y="239"/>
                    <a:pt x="801" y="245"/>
                  </a:cubicBezTo>
                  <a:cubicBezTo>
                    <a:pt x="802" y="245"/>
                    <a:pt x="804" y="245"/>
                    <a:pt x="805" y="243"/>
                  </a:cubicBezTo>
                  <a:cubicBezTo>
                    <a:pt x="805" y="242"/>
                    <a:pt x="805" y="241"/>
                    <a:pt x="805" y="240"/>
                  </a:cubicBezTo>
                  <a:cubicBezTo>
                    <a:pt x="789" y="218"/>
                    <a:pt x="784" y="187"/>
                    <a:pt x="794" y="162"/>
                  </a:cubicBezTo>
                  <a:cubicBezTo>
                    <a:pt x="804" y="136"/>
                    <a:pt x="827" y="117"/>
                    <a:pt x="854" y="111"/>
                  </a:cubicBezTo>
                  <a:close/>
                  <a:moveTo>
                    <a:pt x="858" y="167"/>
                  </a:moveTo>
                  <a:cubicBezTo>
                    <a:pt x="848" y="168"/>
                    <a:pt x="841" y="176"/>
                    <a:pt x="842" y="187"/>
                  </a:cubicBezTo>
                  <a:cubicBezTo>
                    <a:pt x="844" y="198"/>
                    <a:pt x="854" y="205"/>
                    <a:pt x="865" y="207"/>
                  </a:cubicBezTo>
                  <a:cubicBezTo>
                    <a:pt x="872" y="209"/>
                    <a:pt x="879" y="208"/>
                    <a:pt x="885" y="203"/>
                  </a:cubicBezTo>
                  <a:cubicBezTo>
                    <a:pt x="903" y="186"/>
                    <a:pt x="876" y="165"/>
                    <a:pt x="858" y="167"/>
                  </a:cubicBezTo>
                  <a:close/>
                  <a:moveTo>
                    <a:pt x="556" y="117"/>
                  </a:moveTo>
                  <a:cubicBezTo>
                    <a:pt x="583" y="135"/>
                    <a:pt x="616" y="144"/>
                    <a:pt x="649" y="145"/>
                  </a:cubicBezTo>
                  <a:cubicBezTo>
                    <a:pt x="661" y="145"/>
                    <a:pt x="676" y="142"/>
                    <a:pt x="680" y="131"/>
                  </a:cubicBezTo>
                  <a:cubicBezTo>
                    <a:pt x="682" y="125"/>
                    <a:pt x="680" y="117"/>
                    <a:pt x="677" y="112"/>
                  </a:cubicBezTo>
                  <a:cubicBezTo>
                    <a:pt x="673" y="106"/>
                    <a:pt x="669" y="103"/>
                    <a:pt x="664" y="99"/>
                  </a:cubicBezTo>
                  <a:cubicBezTo>
                    <a:pt x="652" y="90"/>
                    <a:pt x="639" y="83"/>
                    <a:pt x="625" y="77"/>
                  </a:cubicBezTo>
                  <a:cubicBezTo>
                    <a:pt x="604" y="69"/>
                    <a:pt x="574" y="61"/>
                    <a:pt x="551" y="68"/>
                  </a:cubicBezTo>
                  <a:cubicBezTo>
                    <a:pt x="522" y="77"/>
                    <a:pt x="537" y="104"/>
                    <a:pt x="556" y="117"/>
                  </a:cubicBezTo>
                  <a:close/>
                  <a:moveTo>
                    <a:pt x="700" y="289"/>
                  </a:moveTo>
                  <a:cubicBezTo>
                    <a:pt x="689" y="301"/>
                    <a:pt x="700" y="323"/>
                    <a:pt x="716" y="323"/>
                  </a:cubicBezTo>
                  <a:cubicBezTo>
                    <a:pt x="724" y="323"/>
                    <a:pt x="731" y="317"/>
                    <a:pt x="733" y="310"/>
                  </a:cubicBezTo>
                  <a:cubicBezTo>
                    <a:pt x="735" y="295"/>
                    <a:pt x="712" y="277"/>
                    <a:pt x="700" y="289"/>
                  </a:cubicBezTo>
                  <a:close/>
                  <a:moveTo>
                    <a:pt x="571" y="174"/>
                  </a:moveTo>
                  <a:cubicBezTo>
                    <a:pt x="559" y="163"/>
                    <a:pt x="516" y="142"/>
                    <a:pt x="516" y="173"/>
                  </a:cubicBezTo>
                  <a:cubicBezTo>
                    <a:pt x="516" y="181"/>
                    <a:pt x="521" y="189"/>
                    <a:pt x="527" y="194"/>
                  </a:cubicBezTo>
                  <a:cubicBezTo>
                    <a:pt x="533" y="199"/>
                    <a:pt x="540" y="202"/>
                    <a:pt x="548" y="205"/>
                  </a:cubicBezTo>
                  <a:cubicBezTo>
                    <a:pt x="552" y="206"/>
                    <a:pt x="557" y="208"/>
                    <a:pt x="562" y="208"/>
                  </a:cubicBezTo>
                  <a:cubicBezTo>
                    <a:pt x="567" y="208"/>
                    <a:pt x="572" y="207"/>
                    <a:pt x="575" y="203"/>
                  </a:cubicBezTo>
                  <a:cubicBezTo>
                    <a:pt x="579" y="199"/>
                    <a:pt x="580" y="194"/>
                    <a:pt x="579" y="188"/>
                  </a:cubicBezTo>
                  <a:cubicBezTo>
                    <a:pt x="578" y="183"/>
                    <a:pt x="574" y="178"/>
                    <a:pt x="571" y="174"/>
                  </a:cubicBezTo>
                  <a:close/>
                  <a:moveTo>
                    <a:pt x="438" y="56"/>
                  </a:moveTo>
                  <a:cubicBezTo>
                    <a:pt x="428" y="50"/>
                    <a:pt x="416" y="46"/>
                    <a:pt x="405" y="45"/>
                  </a:cubicBezTo>
                  <a:cubicBezTo>
                    <a:pt x="405" y="43"/>
                    <a:pt x="406" y="41"/>
                    <a:pt x="406" y="39"/>
                  </a:cubicBezTo>
                  <a:cubicBezTo>
                    <a:pt x="412" y="22"/>
                    <a:pt x="427" y="8"/>
                    <a:pt x="447" y="3"/>
                  </a:cubicBezTo>
                  <a:cubicBezTo>
                    <a:pt x="448" y="3"/>
                    <a:pt x="449" y="2"/>
                    <a:pt x="451" y="2"/>
                  </a:cubicBezTo>
                  <a:cubicBezTo>
                    <a:pt x="446" y="1"/>
                    <a:pt x="441" y="0"/>
                    <a:pt x="436" y="0"/>
                  </a:cubicBezTo>
                  <a:cubicBezTo>
                    <a:pt x="419" y="7"/>
                    <a:pt x="405" y="20"/>
                    <a:pt x="400" y="36"/>
                  </a:cubicBezTo>
                  <a:cubicBezTo>
                    <a:pt x="399" y="39"/>
                    <a:pt x="399" y="42"/>
                    <a:pt x="398" y="44"/>
                  </a:cubicBezTo>
                  <a:cubicBezTo>
                    <a:pt x="380" y="44"/>
                    <a:pt x="361" y="49"/>
                    <a:pt x="346" y="59"/>
                  </a:cubicBezTo>
                  <a:cubicBezTo>
                    <a:pt x="347" y="61"/>
                    <a:pt x="348" y="63"/>
                    <a:pt x="348" y="65"/>
                  </a:cubicBezTo>
                  <a:cubicBezTo>
                    <a:pt x="363" y="55"/>
                    <a:pt x="380" y="50"/>
                    <a:pt x="397" y="51"/>
                  </a:cubicBezTo>
                  <a:cubicBezTo>
                    <a:pt x="397" y="68"/>
                    <a:pt x="405" y="84"/>
                    <a:pt x="418" y="93"/>
                  </a:cubicBezTo>
                  <a:cubicBezTo>
                    <a:pt x="425" y="97"/>
                    <a:pt x="434" y="98"/>
                    <a:pt x="442" y="96"/>
                  </a:cubicBezTo>
                  <a:cubicBezTo>
                    <a:pt x="443" y="96"/>
                    <a:pt x="444" y="95"/>
                    <a:pt x="445" y="95"/>
                  </a:cubicBezTo>
                  <a:cubicBezTo>
                    <a:pt x="449" y="93"/>
                    <a:pt x="451" y="90"/>
                    <a:pt x="453" y="87"/>
                  </a:cubicBezTo>
                  <a:cubicBezTo>
                    <a:pt x="458" y="75"/>
                    <a:pt x="449" y="63"/>
                    <a:pt x="438" y="56"/>
                  </a:cubicBezTo>
                  <a:close/>
                  <a:moveTo>
                    <a:pt x="446" y="84"/>
                  </a:moveTo>
                  <a:cubicBezTo>
                    <a:pt x="445" y="87"/>
                    <a:pt x="443" y="89"/>
                    <a:pt x="439" y="90"/>
                  </a:cubicBezTo>
                  <a:cubicBezTo>
                    <a:pt x="434" y="92"/>
                    <a:pt x="427" y="90"/>
                    <a:pt x="421" y="87"/>
                  </a:cubicBezTo>
                  <a:cubicBezTo>
                    <a:pt x="410" y="80"/>
                    <a:pt x="404" y="66"/>
                    <a:pt x="404" y="52"/>
                  </a:cubicBezTo>
                  <a:cubicBezTo>
                    <a:pt x="414" y="53"/>
                    <a:pt x="425" y="56"/>
                    <a:pt x="434" y="62"/>
                  </a:cubicBezTo>
                  <a:cubicBezTo>
                    <a:pt x="442" y="67"/>
                    <a:pt x="449" y="76"/>
                    <a:pt x="446" y="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6"/>
            <p:cNvSpPr/>
            <p:nvPr/>
          </p:nvSpPr>
          <p:spPr>
            <a:xfrm>
              <a:off x="895533" y="2657094"/>
              <a:ext cx="118896" cy="68595"/>
            </a:xfrm>
            <a:custGeom>
              <a:avLst/>
              <a:gdLst/>
              <a:ahLst/>
              <a:cxnLst/>
              <a:rect l="l" t="t" r="r" b="b"/>
              <a:pathLst>
                <a:path w="229" h="134" extrusionOk="0">
                  <a:moveTo>
                    <a:pt x="228" y="23"/>
                  </a:moveTo>
                  <a:cubicBezTo>
                    <a:pt x="185" y="1"/>
                    <a:pt x="131" y="0"/>
                    <a:pt x="87" y="22"/>
                  </a:cubicBezTo>
                  <a:cubicBezTo>
                    <a:pt x="43" y="43"/>
                    <a:pt x="9" y="86"/>
                    <a:pt x="0" y="13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6"/>
            <p:cNvSpPr/>
            <p:nvPr/>
          </p:nvSpPr>
          <p:spPr>
            <a:xfrm>
              <a:off x="1025861" y="2572495"/>
              <a:ext cx="98316" cy="93746"/>
            </a:xfrm>
            <a:custGeom>
              <a:avLst/>
              <a:gdLst/>
              <a:ahLst/>
              <a:cxnLst/>
              <a:rect l="l" t="t" r="r" b="b"/>
              <a:pathLst>
                <a:path w="191" h="183" extrusionOk="0">
                  <a:moveTo>
                    <a:pt x="6" y="182"/>
                  </a:moveTo>
                  <a:cubicBezTo>
                    <a:pt x="0" y="133"/>
                    <a:pt x="19" y="83"/>
                    <a:pt x="55" y="49"/>
                  </a:cubicBezTo>
                  <a:cubicBezTo>
                    <a:pt x="90" y="16"/>
                    <a:pt x="142" y="0"/>
                    <a:pt x="190" y="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0" name="Google Shape;430;p16"/>
          <p:cNvGrpSpPr/>
          <p:nvPr/>
        </p:nvGrpSpPr>
        <p:grpSpPr>
          <a:xfrm>
            <a:off x="-664244" y="5352718"/>
            <a:ext cx="1229403" cy="675283"/>
            <a:chOff x="-499418" y="4014538"/>
            <a:chExt cx="924339" cy="506462"/>
          </a:xfrm>
        </p:grpSpPr>
        <p:grpSp>
          <p:nvGrpSpPr>
            <p:cNvPr id="431" name="Google Shape;431;p16"/>
            <p:cNvGrpSpPr/>
            <p:nvPr/>
          </p:nvGrpSpPr>
          <p:grpSpPr>
            <a:xfrm rot="4573218">
              <a:off x="87134" y="4069158"/>
              <a:ext cx="329056" cy="276081"/>
              <a:chOff x="868096" y="2572495"/>
              <a:chExt cx="493874" cy="423003"/>
            </a:xfrm>
          </p:grpSpPr>
          <p:sp>
            <p:nvSpPr>
              <p:cNvPr id="432" name="Google Shape;432;p16"/>
              <p:cNvSpPr/>
              <p:nvPr/>
            </p:nvSpPr>
            <p:spPr>
              <a:xfrm>
                <a:off x="996137" y="2645663"/>
                <a:ext cx="169196" cy="217217"/>
              </a:xfrm>
              <a:custGeom>
                <a:avLst/>
                <a:gdLst/>
                <a:ahLst/>
                <a:cxnLst/>
                <a:rect l="l" t="t" r="r" b="b"/>
                <a:pathLst>
                  <a:path w="327" h="417" extrusionOk="0">
                    <a:moveTo>
                      <a:pt x="11" y="87"/>
                    </a:moveTo>
                    <a:cubicBezTo>
                      <a:pt x="16" y="114"/>
                      <a:pt x="34" y="135"/>
                      <a:pt x="52" y="156"/>
                    </a:cubicBezTo>
                    <a:cubicBezTo>
                      <a:pt x="125" y="241"/>
                      <a:pt x="201" y="326"/>
                      <a:pt x="286" y="401"/>
                    </a:cubicBezTo>
                    <a:cubicBezTo>
                      <a:pt x="295" y="408"/>
                      <a:pt x="308" y="416"/>
                      <a:pt x="317" y="409"/>
                    </a:cubicBezTo>
                    <a:cubicBezTo>
                      <a:pt x="326" y="402"/>
                      <a:pt x="321" y="388"/>
                      <a:pt x="316" y="377"/>
                    </a:cubicBezTo>
                    <a:cubicBezTo>
                      <a:pt x="283" y="310"/>
                      <a:pt x="250" y="243"/>
                      <a:pt x="216" y="177"/>
                    </a:cubicBezTo>
                    <a:cubicBezTo>
                      <a:pt x="195" y="134"/>
                      <a:pt x="174" y="91"/>
                      <a:pt x="142" y="56"/>
                    </a:cubicBezTo>
                    <a:cubicBezTo>
                      <a:pt x="130" y="42"/>
                      <a:pt x="116" y="29"/>
                      <a:pt x="99" y="21"/>
                    </a:cubicBezTo>
                    <a:cubicBezTo>
                      <a:pt x="53" y="0"/>
                      <a:pt x="0" y="36"/>
                      <a:pt x="11" y="8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16"/>
              <p:cNvSpPr/>
              <p:nvPr/>
            </p:nvSpPr>
            <p:spPr>
              <a:xfrm>
                <a:off x="1037293" y="2737122"/>
                <a:ext cx="116608" cy="189779"/>
              </a:xfrm>
              <a:custGeom>
                <a:avLst/>
                <a:gdLst/>
                <a:ahLst/>
                <a:cxnLst/>
                <a:rect l="l" t="t" r="r" b="b"/>
                <a:pathLst>
                  <a:path w="227" h="368" extrusionOk="0">
                    <a:moveTo>
                      <a:pt x="223" y="266"/>
                    </a:moveTo>
                    <a:cubicBezTo>
                      <a:pt x="221" y="276"/>
                      <a:pt x="216" y="285"/>
                      <a:pt x="209" y="292"/>
                    </a:cubicBezTo>
                    <a:cubicBezTo>
                      <a:pt x="208" y="293"/>
                      <a:pt x="207" y="295"/>
                      <a:pt x="206" y="296"/>
                    </a:cubicBezTo>
                    <a:cubicBezTo>
                      <a:pt x="202" y="300"/>
                      <a:pt x="198" y="304"/>
                      <a:pt x="194" y="307"/>
                    </a:cubicBezTo>
                    <a:cubicBezTo>
                      <a:pt x="183" y="316"/>
                      <a:pt x="172" y="324"/>
                      <a:pt x="161" y="331"/>
                    </a:cubicBezTo>
                    <a:cubicBezTo>
                      <a:pt x="159" y="332"/>
                      <a:pt x="158" y="333"/>
                      <a:pt x="157" y="333"/>
                    </a:cubicBezTo>
                    <a:cubicBezTo>
                      <a:pt x="147" y="340"/>
                      <a:pt x="137" y="345"/>
                      <a:pt x="127" y="351"/>
                    </a:cubicBezTo>
                    <a:cubicBezTo>
                      <a:pt x="120" y="354"/>
                      <a:pt x="112" y="357"/>
                      <a:pt x="105" y="360"/>
                    </a:cubicBezTo>
                    <a:cubicBezTo>
                      <a:pt x="104" y="360"/>
                      <a:pt x="102" y="361"/>
                      <a:pt x="101" y="361"/>
                    </a:cubicBezTo>
                    <a:cubicBezTo>
                      <a:pt x="79" y="367"/>
                      <a:pt x="57" y="366"/>
                      <a:pt x="37" y="349"/>
                    </a:cubicBezTo>
                    <a:cubicBezTo>
                      <a:pt x="19" y="334"/>
                      <a:pt x="16" y="317"/>
                      <a:pt x="15" y="294"/>
                    </a:cubicBezTo>
                    <a:cubicBezTo>
                      <a:pt x="12" y="261"/>
                      <a:pt x="10" y="229"/>
                      <a:pt x="8" y="196"/>
                    </a:cubicBezTo>
                    <a:cubicBezTo>
                      <a:pt x="6" y="163"/>
                      <a:pt x="4" y="130"/>
                      <a:pt x="3" y="97"/>
                    </a:cubicBezTo>
                    <a:cubicBezTo>
                      <a:pt x="2" y="80"/>
                      <a:pt x="2" y="63"/>
                      <a:pt x="1" y="46"/>
                    </a:cubicBezTo>
                    <a:cubicBezTo>
                      <a:pt x="1" y="38"/>
                      <a:pt x="1" y="30"/>
                      <a:pt x="1" y="22"/>
                    </a:cubicBezTo>
                    <a:cubicBezTo>
                      <a:pt x="1" y="20"/>
                      <a:pt x="1" y="17"/>
                      <a:pt x="1" y="13"/>
                    </a:cubicBezTo>
                    <a:lnTo>
                      <a:pt x="1" y="12"/>
                    </a:lnTo>
                    <a:cubicBezTo>
                      <a:pt x="2" y="7"/>
                      <a:pt x="2" y="1"/>
                      <a:pt x="0" y="0"/>
                    </a:cubicBezTo>
                    <a:cubicBezTo>
                      <a:pt x="1" y="1"/>
                      <a:pt x="2" y="2"/>
                      <a:pt x="4" y="3"/>
                    </a:cubicBezTo>
                    <a:cubicBezTo>
                      <a:pt x="6" y="5"/>
                      <a:pt x="8" y="7"/>
                      <a:pt x="10" y="10"/>
                    </a:cubicBezTo>
                    <a:cubicBezTo>
                      <a:pt x="77" y="71"/>
                      <a:pt x="139" y="137"/>
                      <a:pt x="198" y="207"/>
                    </a:cubicBezTo>
                    <a:cubicBezTo>
                      <a:pt x="212" y="224"/>
                      <a:pt x="226" y="244"/>
                      <a:pt x="223" y="266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16"/>
              <p:cNvSpPr/>
              <p:nvPr/>
            </p:nvSpPr>
            <p:spPr>
              <a:xfrm>
                <a:off x="1035007" y="2732549"/>
                <a:ext cx="54875" cy="189779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67" extrusionOk="0">
                    <a:moveTo>
                      <a:pt x="4" y="2"/>
                    </a:moveTo>
                    <a:lnTo>
                      <a:pt x="4" y="4"/>
                    </a:lnTo>
                    <a:lnTo>
                      <a:pt x="6" y="8"/>
                    </a:lnTo>
                    <a:lnTo>
                      <a:pt x="7" y="16"/>
                    </a:lnTo>
                    <a:lnTo>
                      <a:pt x="8" y="19"/>
                    </a:lnTo>
                    <a:lnTo>
                      <a:pt x="9" y="24"/>
                    </a:lnTo>
                    <a:cubicBezTo>
                      <a:pt x="11" y="31"/>
                      <a:pt x="13" y="40"/>
                      <a:pt x="15" y="49"/>
                    </a:cubicBezTo>
                    <a:lnTo>
                      <a:pt x="15" y="49"/>
                    </a:lnTo>
                    <a:cubicBezTo>
                      <a:pt x="40" y="156"/>
                      <a:pt x="66" y="264"/>
                      <a:pt x="107" y="365"/>
                    </a:cubicBezTo>
                    <a:cubicBezTo>
                      <a:pt x="106" y="365"/>
                      <a:pt x="104" y="366"/>
                      <a:pt x="103" y="366"/>
                    </a:cubicBezTo>
                    <a:cubicBezTo>
                      <a:pt x="58" y="257"/>
                      <a:pt x="31" y="139"/>
                      <a:pt x="5" y="25"/>
                    </a:cubicBezTo>
                    <a:lnTo>
                      <a:pt x="4" y="20"/>
                    </a:lnTo>
                    <a:lnTo>
                      <a:pt x="3" y="18"/>
                    </a:lnTo>
                    <a:lnTo>
                      <a:pt x="0" y="3"/>
                    </a:lnTo>
                    <a:cubicBezTo>
                      <a:pt x="0" y="2"/>
                      <a:pt x="0" y="1"/>
                      <a:pt x="2" y="0"/>
                    </a:cubicBezTo>
                    <a:lnTo>
                      <a:pt x="2" y="0"/>
                    </a:lnTo>
                    <a:lnTo>
                      <a:pt x="2" y="0"/>
                    </a:lnTo>
                    <a:cubicBezTo>
                      <a:pt x="2" y="0"/>
                      <a:pt x="4" y="1"/>
                      <a:pt x="4" y="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16"/>
              <p:cNvSpPr/>
              <p:nvPr/>
            </p:nvSpPr>
            <p:spPr>
              <a:xfrm>
                <a:off x="1032720" y="2732549"/>
                <a:ext cx="112035" cy="178345"/>
              </a:xfrm>
              <a:custGeom>
                <a:avLst/>
                <a:gdLst/>
                <a:ahLst/>
                <a:cxnLst/>
                <a:rect l="l" t="t" r="r" b="b"/>
                <a:pathLst>
                  <a:path w="216" h="343" extrusionOk="0">
                    <a:moveTo>
                      <a:pt x="215" y="301"/>
                    </a:moveTo>
                    <a:cubicBezTo>
                      <a:pt x="214" y="302"/>
                      <a:pt x="213" y="304"/>
                      <a:pt x="212" y="305"/>
                    </a:cubicBezTo>
                    <a:cubicBezTo>
                      <a:pt x="180" y="259"/>
                      <a:pt x="149" y="214"/>
                      <a:pt x="117" y="169"/>
                    </a:cubicBezTo>
                    <a:cubicBezTo>
                      <a:pt x="82" y="119"/>
                      <a:pt x="47" y="69"/>
                      <a:pt x="11" y="19"/>
                    </a:cubicBezTo>
                    <a:cubicBezTo>
                      <a:pt x="11" y="19"/>
                      <a:pt x="11" y="18"/>
                      <a:pt x="10" y="18"/>
                    </a:cubicBezTo>
                    <a:cubicBezTo>
                      <a:pt x="11" y="20"/>
                      <a:pt x="11" y="21"/>
                      <a:pt x="12" y="23"/>
                    </a:cubicBezTo>
                    <a:cubicBezTo>
                      <a:pt x="53" y="132"/>
                      <a:pt x="105" y="239"/>
                      <a:pt x="167" y="340"/>
                    </a:cubicBezTo>
                    <a:cubicBezTo>
                      <a:pt x="165" y="341"/>
                      <a:pt x="164" y="342"/>
                      <a:pt x="163" y="342"/>
                    </a:cubicBezTo>
                    <a:cubicBezTo>
                      <a:pt x="107" y="251"/>
                      <a:pt x="59" y="154"/>
                      <a:pt x="19" y="53"/>
                    </a:cubicBezTo>
                    <a:lnTo>
                      <a:pt x="19" y="53"/>
                    </a:lnTo>
                    <a:cubicBezTo>
                      <a:pt x="15" y="43"/>
                      <a:pt x="11" y="33"/>
                      <a:pt x="8" y="24"/>
                    </a:cubicBezTo>
                    <a:cubicBezTo>
                      <a:pt x="8" y="23"/>
                      <a:pt x="7" y="23"/>
                      <a:pt x="7" y="22"/>
                    </a:cubicBezTo>
                    <a:cubicBezTo>
                      <a:pt x="5" y="16"/>
                      <a:pt x="2" y="10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6" y="3"/>
                      <a:pt x="6" y="4"/>
                    </a:cubicBezTo>
                    <a:lnTo>
                      <a:pt x="6" y="4"/>
                    </a:lnTo>
                    <a:cubicBezTo>
                      <a:pt x="7" y="5"/>
                      <a:pt x="8" y="6"/>
                      <a:pt x="8" y="7"/>
                    </a:cubicBezTo>
                    <a:cubicBezTo>
                      <a:pt x="11" y="11"/>
                      <a:pt x="14" y="15"/>
                      <a:pt x="16" y="19"/>
                    </a:cubicBezTo>
                    <a:cubicBezTo>
                      <a:pt x="52" y="68"/>
                      <a:pt x="86" y="117"/>
                      <a:pt x="121" y="167"/>
                    </a:cubicBezTo>
                    <a:cubicBezTo>
                      <a:pt x="152" y="211"/>
                      <a:pt x="183" y="256"/>
                      <a:pt x="215" y="30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16"/>
              <p:cNvSpPr/>
              <p:nvPr/>
            </p:nvSpPr>
            <p:spPr>
              <a:xfrm>
                <a:off x="868096" y="2670813"/>
                <a:ext cx="194347" cy="324684"/>
              </a:xfrm>
              <a:custGeom>
                <a:avLst/>
                <a:gdLst/>
                <a:ahLst/>
                <a:cxnLst/>
                <a:rect l="l" t="t" r="r" b="b"/>
                <a:pathLst>
                  <a:path w="377" h="627" extrusionOk="0">
                    <a:moveTo>
                      <a:pt x="355" y="195"/>
                    </a:moveTo>
                    <a:cubicBezTo>
                      <a:pt x="367" y="255"/>
                      <a:pt x="372" y="316"/>
                      <a:pt x="374" y="377"/>
                    </a:cubicBezTo>
                    <a:cubicBezTo>
                      <a:pt x="375" y="399"/>
                      <a:pt x="376" y="421"/>
                      <a:pt x="373" y="443"/>
                    </a:cubicBezTo>
                    <a:cubicBezTo>
                      <a:pt x="373" y="447"/>
                      <a:pt x="372" y="450"/>
                      <a:pt x="372" y="454"/>
                    </a:cubicBezTo>
                    <a:cubicBezTo>
                      <a:pt x="369" y="469"/>
                      <a:pt x="366" y="483"/>
                      <a:pt x="359" y="497"/>
                    </a:cubicBezTo>
                    <a:cubicBezTo>
                      <a:pt x="342" y="536"/>
                      <a:pt x="308" y="565"/>
                      <a:pt x="271" y="583"/>
                    </a:cubicBezTo>
                    <a:cubicBezTo>
                      <a:pt x="233" y="602"/>
                      <a:pt x="191" y="611"/>
                      <a:pt x="150" y="618"/>
                    </a:cubicBezTo>
                    <a:cubicBezTo>
                      <a:pt x="127" y="622"/>
                      <a:pt x="103" y="626"/>
                      <a:pt x="80" y="623"/>
                    </a:cubicBezTo>
                    <a:cubicBezTo>
                      <a:pt x="57" y="621"/>
                      <a:pt x="34" y="610"/>
                      <a:pt x="19" y="592"/>
                    </a:cubicBezTo>
                    <a:cubicBezTo>
                      <a:pt x="4" y="572"/>
                      <a:pt x="0" y="546"/>
                      <a:pt x="3" y="522"/>
                    </a:cubicBezTo>
                    <a:cubicBezTo>
                      <a:pt x="3" y="521"/>
                      <a:pt x="3" y="521"/>
                      <a:pt x="4" y="521"/>
                    </a:cubicBezTo>
                    <a:cubicBezTo>
                      <a:pt x="5" y="512"/>
                      <a:pt x="7" y="503"/>
                      <a:pt x="9" y="495"/>
                    </a:cubicBezTo>
                    <a:lnTo>
                      <a:pt x="9" y="495"/>
                    </a:lnTo>
                    <a:cubicBezTo>
                      <a:pt x="14" y="480"/>
                      <a:pt x="20" y="466"/>
                      <a:pt x="26" y="452"/>
                    </a:cubicBezTo>
                    <a:cubicBezTo>
                      <a:pt x="42" y="416"/>
                      <a:pt x="59" y="380"/>
                      <a:pt x="76" y="344"/>
                    </a:cubicBezTo>
                    <a:cubicBezTo>
                      <a:pt x="106" y="281"/>
                      <a:pt x="138" y="217"/>
                      <a:pt x="171" y="155"/>
                    </a:cubicBezTo>
                    <a:cubicBezTo>
                      <a:pt x="180" y="138"/>
                      <a:pt x="190" y="121"/>
                      <a:pt x="199" y="103"/>
                    </a:cubicBezTo>
                    <a:cubicBezTo>
                      <a:pt x="202" y="99"/>
                      <a:pt x="204" y="94"/>
                      <a:pt x="207" y="90"/>
                    </a:cubicBezTo>
                    <a:cubicBezTo>
                      <a:pt x="212" y="81"/>
                      <a:pt x="217" y="71"/>
                      <a:pt x="223" y="62"/>
                    </a:cubicBezTo>
                    <a:cubicBezTo>
                      <a:pt x="231" y="46"/>
                      <a:pt x="241" y="29"/>
                      <a:pt x="255" y="17"/>
                    </a:cubicBezTo>
                    <a:cubicBezTo>
                      <a:pt x="273" y="0"/>
                      <a:pt x="286" y="17"/>
                      <a:pt x="297" y="33"/>
                    </a:cubicBezTo>
                    <a:cubicBezTo>
                      <a:pt x="302" y="41"/>
                      <a:pt x="306" y="49"/>
                      <a:pt x="310" y="57"/>
                    </a:cubicBezTo>
                    <a:cubicBezTo>
                      <a:pt x="312" y="60"/>
                      <a:pt x="312" y="62"/>
                      <a:pt x="313" y="64"/>
                    </a:cubicBezTo>
                    <a:cubicBezTo>
                      <a:pt x="334" y="105"/>
                      <a:pt x="346" y="149"/>
                      <a:pt x="355" y="19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16"/>
              <p:cNvSpPr/>
              <p:nvPr/>
            </p:nvSpPr>
            <p:spPr>
              <a:xfrm>
                <a:off x="1071590" y="2716543"/>
                <a:ext cx="130327" cy="180633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48" extrusionOk="0">
                    <a:moveTo>
                      <a:pt x="66" y="341"/>
                    </a:moveTo>
                    <a:cubicBezTo>
                      <a:pt x="75" y="346"/>
                      <a:pt x="85" y="347"/>
                      <a:pt x="95" y="347"/>
                    </a:cubicBezTo>
                    <a:cubicBezTo>
                      <a:pt x="97" y="347"/>
                      <a:pt x="98" y="347"/>
                      <a:pt x="100" y="346"/>
                    </a:cubicBezTo>
                    <a:cubicBezTo>
                      <a:pt x="106" y="346"/>
                      <a:pt x="111" y="345"/>
                      <a:pt x="117" y="344"/>
                    </a:cubicBezTo>
                    <a:cubicBezTo>
                      <a:pt x="130" y="341"/>
                      <a:pt x="143" y="338"/>
                      <a:pt x="156" y="334"/>
                    </a:cubicBezTo>
                    <a:cubicBezTo>
                      <a:pt x="157" y="333"/>
                      <a:pt x="159" y="333"/>
                      <a:pt x="160" y="332"/>
                    </a:cubicBezTo>
                    <a:cubicBezTo>
                      <a:pt x="171" y="329"/>
                      <a:pt x="182" y="324"/>
                      <a:pt x="193" y="319"/>
                    </a:cubicBezTo>
                    <a:cubicBezTo>
                      <a:pt x="200" y="316"/>
                      <a:pt x="207" y="313"/>
                      <a:pt x="213" y="309"/>
                    </a:cubicBezTo>
                    <a:cubicBezTo>
                      <a:pt x="214" y="308"/>
                      <a:pt x="216" y="307"/>
                      <a:pt x="217" y="306"/>
                    </a:cubicBezTo>
                    <a:cubicBezTo>
                      <a:pt x="236" y="293"/>
                      <a:pt x="249" y="275"/>
                      <a:pt x="248" y="249"/>
                    </a:cubicBezTo>
                    <a:cubicBezTo>
                      <a:pt x="248" y="225"/>
                      <a:pt x="236" y="213"/>
                      <a:pt x="219" y="197"/>
                    </a:cubicBezTo>
                    <a:cubicBezTo>
                      <a:pt x="196" y="174"/>
                      <a:pt x="172" y="152"/>
                      <a:pt x="148" y="129"/>
                    </a:cubicBezTo>
                    <a:cubicBezTo>
                      <a:pt x="123" y="107"/>
                      <a:pt x="99" y="85"/>
                      <a:pt x="74" y="63"/>
                    </a:cubicBezTo>
                    <a:cubicBezTo>
                      <a:pt x="61" y="53"/>
                      <a:pt x="49" y="42"/>
                      <a:pt x="36" y="31"/>
                    </a:cubicBezTo>
                    <a:cubicBezTo>
                      <a:pt x="30" y="26"/>
                      <a:pt x="23" y="20"/>
                      <a:pt x="17" y="15"/>
                    </a:cubicBezTo>
                    <a:cubicBezTo>
                      <a:pt x="16" y="14"/>
                      <a:pt x="13" y="12"/>
                      <a:pt x="9" y="9"/>
                    </a:cubicBezTo>
                    <a:lnTo>
                      <a:pt x="9" y="9"/>
                    </a:lnTo>
                    <a:cubicBezTo>
                      <a:pt x="4" y="5"/>
                      <a:pt x="0" y="2"/>
                      <a:pt x="0" y="0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8"/>
                      <a:pt x="0" y="11"/>
                      <a:pt x="0" y="14"/>
                    </a:cubicBezTo>
                    <a:cubicBezTo>
                      <a:pt x="7" y="104"/>
                      <a:pt x="19" y="194"/>
                      <a:pt x="36" y="283"/>
                    </a:cubicBezTo>
                    <a:cubicBezTo>
                      <a:pt x="40" y="305"/>
                      <a:pt x="47" y="329"/>
                      <a:pt x="66" y="340"/>
                    </a:cubicBezTo>
                    <a:lnTo>
                      <a:pt x="66" y="341"/>
                    </a:lnTo>
                  </a:path>
                </a:pathLst>
              </a:custGeom>
              <a:solidFill>
                <a:srgbClr val="FFE67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16"/>
              <p:cNvSpPr/>
              <p:nvPr/>
            </p:nvSpPr>
            <p:spPr>
              <a:xfrm>
                <a:off x="1071590" y="2716543"/>
                <a:ext cx="130327" cy="180633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48" extrusionOk="0">
                    <a:moveTo>
                      <a:pt x="66" y="341"/>
                    </a:moveTo>
                    <a:cubicBezTo>
                      <a:pt x="75" y="346"/>
                      <a:pt x="85" y="347"/>
                      <a:pt x="95" y="347"/>
                    </a:cubicBezTo>
                    <a:cubicBezTo>
                      <a:pt x="97" y="347"/>
                      <a:pt x="98" y="347"/>
                      <a:pt x="100" y="346"/>
                    </a:cubicBezTo>
                    <a:cubicBezTo>
                      <a:pt x="106" y="346"/>
                      <a:pt x="111" y="345"/>
                      <a:pt x="117" y="344"/>
                    </a:cubicBezTo>
                    <a:cubicBezTo>
                      <a:pt x="130" y="341"/>
                      <a:pt x="143" y="338"/>
                      <a:pt x="156" y="334"/>
                    </a:cubicBezTo>
                    <a:cubicBezTo>
                      <a:pt x="157" y="333"/>
                      <a:pt x="159" y="333"/>
                      <a:pt x="160" y="332"/>
                    </a:cubicBezTo>
                    <a:cubicBezTo>
                      <a:pt x="171" y="329"/>
                      <a:pt x="182" y="324"/>
                      <a:pt x="193" y="319"/>
                    </a:cubicBezTo>
                    <a:cubicBezTo>
                      <a:pt x="200" y="316"/>
                      <a:pt x="207" y="313"/>
                      <a:pt x="213" y="309"/>
                    </a:cubicBezTo>
                    <a:cubicBezTo>
                      <a:pt x="214" y="308"/>
                      <a:pt x="216" y="307"/>
                      <a:pt x="217" y="306"/>
                    </a:cubicBezTo>
                    <a:cubicBezTo>
                      <a:pt x="236" y="293"/>
                      <a:pt x="249" y="275"/>
                      <a:pt x="248" y="249"/>
                    </a:cubicBezTo>
                    <a:cubicBezTo>
                      <a:pt x="248" y="225"/>
                      <a:pt x="236" y="213"/>
                      <a:pt x="219" y="197"/>
                    </a:cubicBezTo>
                    <a:cubicBezTo>
                      <a:pt x="196" y="174"/>
                      <a:pt x="172" y="152"/>
                      <a:pt x="148" y="129"/>
                    </a:cubicBezTo>
                    <a:cubicBezTo>
                      <a:pt x="123" y="107"/>
                      <a:pt x="99" y="85"/>
                      <a:pt x="74" y="63"/>
                    </a:cubicBezTo>
                    <a:cubicBezTo>
                      <a:pt x="61" y="53"/>
                      <a:pt x="49" y="42"/>
                      <a:pt x="36" y="31"/>
                    </a:cubicBezTo>
                    <a:cubicBezTo>
                      <a:pt x="30" y="26"/>
                      <a:pt x="23" y="20"/>
                      <a:pt x="17" y="15"/>
                    </a:cubicBezTo>
                    <a:cubicBezTo>
                      <a:pt x="16" y="14"/>
                      <a:pt x="13" y="12"/>
                      <a:pt x="9" y="9"/>
                    </a:cubicBezTo>
                    <a:lnTo>
                      <a:pt x="9" y="9"/>
                    </a:lnTo>
                    <a:cubicBezTo>
                      <a:pt x="4" y="5"/>
                      <a:pt x="0" y="2"/>
                      <a:pt x="0" y="0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8"/>
                      <a:pt x="0" y="11"/>
                      <a:pt x="0" y="14"/>
                    </a:cubicBezTo>
                    <a:cubicBezTo>
                      <a:pt x="7" y="104"/>
                      <a:pt x="19" y="194"/>
                      <a:pt x="36" y="283"/>
                    </a:cubicBezTo>
                    <a:cubicBezTo>
                      <a:pt x="40" y="305"/>
                      <a:pt x="47" y="329"/>
                      <a:pt x="66" y="340"/>
                    </a:cubicBezTo>
                    <a:lnTo>
                      <a:pt x="66" y="34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16"/>
              <p:cNvSpPr/>
              <p:nvPr/>
            </p:nvSpPr>
            <p:spPr>
              <a:xfrm>
                <a:off x="1069303" y="2714257"/>
                <a:ext cx="114322" cy="162340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14" extrusionOk="0">
                    <a:moveTo>
                      <a:pt x="0" y="4"/>
                    </a:moveTo>
                    <a:lnTo>
                      <a:pt x="1" y="6"/>
                    </a:lnTo>
                    <a:lnTo>
                      <a:pt x="4" y="9"/>
                    </a:lnTo>
                    <a:lnTo>
                      <a:pt x="9" y="15"/>
                    </a:lnTo>
                    <a:lnTo>
                      <a:pt x="11" y="18"/>
                    </a:lnTo>
                    <a:lnTo>
                      <a:pt x="14" y="22"/>
                    </a:lnTo>
                    <a:cubicBezTo>
                      <a:pt x="19" y="29"/>
                      <a:pt x="25" y="36"/>
                      <a:pt x="31" y="43"/>
                    </a:cubicBezTo>
                    <a:lnTo>
                      <a:pt x="31" y="43"/>
                    </a:lnTo>
                    <a:cubicBezTo>
                      <a:pt x="98" y="129"/>
                      <a:pt x="165" y="218"/>
                      <a:pt x="217" y="313"/>
                    </a:cubicBezTo>
                    <a:cubicBezTo>
                      <a:pt x="219" y="312"/>
                      <a:pt x="220" y="311"/>
                      <a:pt x="221" y="310"/>
                    </a:cubicBezTo>
                    <a:cubicBezTo>
                      <a:pt x="165" y="207"/>
                      <a:pt x="90" y="111"/>
                      <a:pt x="17" y="19"/>
                    </a:cubicBezTo>
                    <a:lnTo>
                      <a:pt x="15" y="15"/>
                    </a:lnTo>
                    <a:lnTo>
                      <a:pt x="13" y="13"/>
                    </a:lnTo>
                    <a:lnTo>
                      <a:pt x="4" y="2"/>
                    </a:lnTo>
                    <a:cubicBezTo>
                      <a:pt x="3" y="0"/>
                      <a:pt x="2" y="0"/>
                      <a:pt x="1" y="1"/>
                    </a:cubicBez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16"/>
              <p:cNvSpPr/>
              <p:nvPr/>
            </p:nvSpPr>
            <p:spPr>
              <a:xfrm>
                <a:off x="1069303" y="2711970"/>
                <a:ext cx="86885" cy="185206"/>
              </a:xfrm>
              <a:custGeom>
                <a:avLst/>
                <a:gdLst/>
                <a:ahLst/>
                <a:cxnLst/>
                <a:rect l="l" t="t" r="r" b="b"/>
                <a:pathLst>
                  <a:path w="166" h="357" extrusionOk="0">
                    <a:moveTo>
                      <a:pt x="100" y="356"/>
                    </a:moveTo>
                    <a:cubicBezTo>
                      <a:pt x="102" y="356"/>
                      <a:pt x="103" y="356"/>
                      <a:pt x="105" y="355"/>
                    </a:cubicBezTo>
                    <a:cubicBezTo>
                      <a:pt x="90" y="302"/>
                      <a:pt x="75" y="249"/>
                      <a:pt x="60" y="196"/>
                    </a:cubicBezTo>
                    <a:cubicBezTo>
                      <a:pt x="43" y="138"/>
                      <a:pt x="27" y="79"/>
                      <a:pt x="10" y="20"/>
                    </a:cubicBezTo>
                    <a:cubicBezTo>
                      <a:pt x="10" y="19"/>
                      <a:pt x="9" y="19"/>
                      <a:pt x="9" y="18"/>
                    </a:cubicBezTo>
                    <a:cubicBezTo>
                      <a:pt x="10" y="20"/>
                      <a:pt x="11" y="21"/>
                      <a:pt x="12" y="23"/>
                    </a:cubicBezTo>
                    <a:cubicBezTo>
                      <a:pt x="72" y="123"/>
                      <a:pt x="122" y="231"/>
                      <a:pt x="161" y="343"/>
                    </a:cubicBezTo>
                    <a:cubicBezTo>
                      <a:pt x="163" y="342"/>
                      <a:pt x="164" y="342"/>
                      <a:pt x="165" y="341"/>
                    </a:cubicBezTo>
                    <a:cubicBezTo>
                      <a:pt x="130" y="240"/>
                      <a:pt x="85" y="141"/>
                      <a:pt x="32" y="48"/>
                    </a:cubicBezTo>
                    <a:lnTo>
                      <a:pt x="32" y="48"/>
                    </a:lnTo>
                    <a:cubicBezTo>
                      <a:pt x="27" y="39"/>
                      <a:pt x="21" y="30"/>
                      <a:pt x="16" y="20"/>
                    </a:cubicBezTo>
                    <a:lnTo>
                      <a:pt x="15" y="19"/>
                    </a:lnTo>
                    <a:cubicBezTo>
                      <a:pt x="12" y="13"/>
                      <a:pt x="8" y="7"/>
                      <a:pt x="5" y="1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1"/>
                      <a:pt x="0" y="1"/>
                      <a:pt x="1" y="3"/>
                    </a:cubicBezTo>
                    <a:cubicBezTo>
                      <a:pt x="1" y="4"/>
                      <a:pt x="1" y="5"/>
                      <a:pt x="2" y="6"/>
                    </a:cubicBezTo>
                    <a:lnTo>
                      <a:pt x="2" y="6"/>
                    </a:lnTo>
                    <a:cubicBezTo>
                      <a:pt x="2" y="8"/>
                      <a:pt x="2" y="9"/>
                      <a:pt x="3" y="10"/>
                    </a:cubicBezTo>
                    <a:cubicBezTo>
                      <a:pt x="4" y="15"/>
                      <a:pt x="5" y="19"/>
                      <a:pt x="7" y="23"/>
                    </a:cubicBezTo>
                    <a:cubicBezTo>
                      <a:pt x="23" y="82"/>
                      <a:pt x="40" y="139"/>
                      <a:pt x="56" y="198"/>
                    </a:cubicBezTo>
                    <a:cubicBezTo>
                      <a:pt x="71" y="250"/>
                      <a:pt x="86" y="302"/>
                      <a:pt x="101" y="356"/>
                    </a:cubicBezTo>
                    <a:lnTo>
                      <a:pt x="100" y="356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16"/>
              <p:cNvSpPr/>
              <p:nvPr/>
            </p:nvSpPr>
            <p:spPr>
              <a:xfrm>
                <a:off x="1037293" y="2652521"/>
                <a:ext cx="324676" cy="205785"/>
              </a:xfrm>
              <a:custGeom>
                <a:avLst/>
                <a:gdLst/>
                <a:ahLst/>
                <a:cxnLst/>
                <a:rect l="l" t="t" r="r" b="b"/>
                <a:pathLst>
                  <a:path w="626" h="398" extrusionOk="0">
                    <a:moveTo>
                      <a:pt x="100" y="192"/>
                    </a:moveTo>
                    <a:cubicBezTo>
                      <a:pt x="139" y="239"/>
                      <a:pt x="183" y="282"/>
                      <a:pt x="229" y="322"/>
                    </a:cubicBezTo>
                    <a:cubicBezTo>
                      <a:pt x="246" y="336"/>
                      <a:pt x="263" y="351"/>
                      <a:pt x="281" y="363"/>
                    </a:cubicBezTo>
                    <a:cubicBezTo>
                      <a:pt x="284" y="365"/>
                      <a:pt x="287" y="367"/>
                      <a:pt x="290" y="368"/>
                    </a:cubicBezTo>
                    <a:cubicBezTo>
                      <a:pt x="303" y="376"/>
                      <a:pt x="317" y="382"/>
                      <a:pt x="332" y="386"/>
                    </a:cubicBezTo>
                    <a:cubicBezTo>
                      <a:pt x="372" y="397"/>
                      <a:pt x="417" y="389"/>
                      <a:pt x="455" y="372"/>
                    </a:cubicBezTo>
                    <a:cubicBezTo>
                      <a:pt x="493" y="354"/>
                      <a:pt x="527" y="327"/>
                      <a:pt x="558" y="300"/>
                    </a:cubicBezTo>
                    <a:cubicBezTo>
                      <a:pt x="576" y="284"/>
                      <a:pt x="593" y="268"/>
                      <a:pt x="606" y="249"/>
                    </a:cubicBezTo>
                    <a:cubicBezTo>
                      <a:pt x="618" y="229"/>
                      <a:pt x="625" y="205"/>
                      <a:pt x="620" y="183"/>
                    </a:cubicBezTo>
                    <a:cubicBezTo>
                      <a:pt x="615" y="159"/>
                      <a:pt x="597" y="139"/>
                      <a:pt x="576" y="127"/>
                    </a:cubicBezTo>
                    <a:cubicBezTo>
                      <a:pt x="576" y="126"/>
                      <a:pt x="575" y="126"/>
                      <a:pt x="575" y="126"/>
                    </a:cubicBezTo>
                    <a:cubicBezTo>
                      <a:pt x="567" y="121"/>
                      <a:pt x="559" y="118"/>
                      <a:pt x="551" y="114"/>
                    </a:cubicBezTo>
                    <a:lnTo>
                      <a:pt x="551" y="114"/>
                    </a:lnTo>
                    <a:cubicBezTo>
                      <a:pt x="537" y="109"/>
                      <a:pt x="522" y="104"/>
                      <a:pt x="507" y="100"/>
                    </a:cubicBezTo>
                    <a:cubicBezTo>
                      <a:pt x="469" y="90"/>
                      <a:pt x="431" y="80"/>
                      <a:pt x="393" y="71"/>
                    </a:cubicBezTo>
                    <a:cubicBezTo>
                      <a:pt x="324" y="54"/>
                      <a:pt x="255" y="39"/>
                      <a:pt x="186" y="25"/>
                    </a:cubicBezTo>
                    <a:cubicBezTo>
                      <a:pt x="166" y="21"/>
                      <a:pt x="146" y="17"/>
                      <a:pt x="127" y="14"/>
                    </a:cubicBezTo>
                    <a:cubicBezTo>
                      <a:pt x="122" y="13"/>
                      <a:pt x="117" y="12"/>
                      <a:pt x="112" y="11"/>
                    </a:cubicBezTo>
                    <a:cubicBezTo>
                      <a:pt x="101" y="9"/>
                      <a:pt x="91" y="7"/>
                      <a:pt x="80" y="6"/>
                    </a:cubicBezTo>
                    <a:cubicBezTo>
                      <a:pt x="62" y="2"/>
                      <a:pt x="43" y="0"/>
                      <a:pt x="25" y="2"/>
                    </a:cubicBezTo>
                    <a:cubicBezTo>
                      <a:pt x="0" y="6"/>
                      <a:pt x="5" y="26"/>
                      <a:pt x="11" y="45"/>
                    </a:cubicBezTo>
                    <a:cubicBezTo>
                      <a:pt x="14" y="54"/>
                      <a:pt x="18" y="63"/>
                      <a:pt x="21" y="71"/>
                    </a:cubicBezTo>
                    <a:cubicBezTo>
                      <a:pt x="22" y="73"/>
                      <a:pt x="23" y="75"/>
                      <a:pt x="24" y="77"/>
                    </a:cubicBezTo>
                    <a:cubicBezTo>
                      <a:pt x="44" y="119"/>
                      <a:pt x="71" y="157"/>
                      <a:pt x="101" y="192"/>
                    </a:cubicBezTo>
                    <a:lnTo>
                      <a:pt x="100" y="192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16"/>
              <p:cNvSpPr/>
              <p:nvPr/>
            </p:nvSpPr>
            <p:spPr>
              <a:xfrm>
                <a:off x="870383" y="2657094"/>
                <a:ext cx="468719" cy="308677"/>
              </a:xfrm>
              <a:custGeom>
                <a:avLst/>
                <a:gdLst/>
                <a:ahLst/>
                <a:cxnLst/>
                <a:rect l="l" t="t" r="r" b="b"/>
                <a:pathLst>
                  <a:path w="904" h="595" extrusionOk="0">
                    <a:moveTo>
                      <a:pt x="151" y="386"/>
                    </a:moveTo>
                    <a:cubicBezTo>
                      <a:pt x="163" y="389"/>
                      <a:pt x="174" y="380"/>
                      <a:pt x="182" y="370"/>
                    </a:cubicBezTo>
                    <a:cubicBezTo>
                      <a:pt x="202" y="345"/>
                      <a:pt x="215" y="313"/>
                      <a:pt x="219" y="280"/>
                    </a:cubicBezTo>
                    <a:cubicBezTo>
                      <a:pt x="221" y="258"/>
                      <a:pt x="210" y="230"/>
                      <a:pt x="184" y="246"/>
                    </a:cubicBezTo>
                    <a:cubicBezTo>
                      <a:pt x="164" y="260"/>
                      <a:pt x="151" y="288"/>
                      <a:pt x="144" y="310"/>
                    </a:cubicBezTo>
                    <a:cubicBezTo>
                      <a:pt x="140" y="324"/>
                      <a:pt x="137" y="338"/>
                      <a:pt x="137" y="353"/>
                    </a:cubicBezTo>
                    <a:cubicBezTo>
                      <a:pt x="136" y="360"/>
                      <a:pt x="137" y="366"/>
                      <a:pt x="139" y="372"/>
                    </a:cubicBezTo>
                    <a:cubicBezTo>
                      <a:pt x="141" y="378"/>
                      <a:pt x="145" y="384"/>
                      <a:pt x="151" y="386"/>
                    </a:cubicBezTo>
                    <a:close/>
                    <a:moveTo>
                      <a:pt x="253" y="116"/>
                    </a:moveTo>
                    <a:cubicBezTo>
                      <a:pt x="255" y="117"/>
                      <a:pt x="257" y="118"/>
                      <a:pt x="259" y="119"/>
                    </a:cubicBezTo>
                    <a:cubicBezTo>
                      <a:pt x="252" y="129"/>
                      <a:pt x="248" y="140"/>
                      <a:pt x="247" y="152"/>
                    </a:cubicBezTo>
                    <a:cubicBezTo>
                      <a:pt x="245" y="164"/>
                      <a:pt x="249" y="178"/>
                      <a:pt x="261" y="181"/>
                    </a:cubicBezTo>
                    <a:cubicBezTo>
                      <a:pt x="265" y="182"/>
                      <a:pt x="269" y="182"/>
                      <a:pt x="272" y="181"/>
                    </a:cubicBezTo>
                    <a:cubicBezTo>
                      <a:pt x="273" y="180"/>
                      <a:pt x="274" y="180"/>
                      <a:pt x="275" y="179"/>
                    </a:cubicBezTo>
                    <a:cubicBezTo>
                      <a:pt x="282" y="175"/>
                      <a:pt x="287" y="168"/>
                      <a:pt x="288" y="159"/>
                    </a:cubicBezTo>
                    <a:cubicBezTo>
                      <a:pt x="289" y="143"/>
                      <a:pt x="281" y="127"/>
                      <a:pt x="268" y="117"/>
                    </a:cubicBezTo>
                    <a:cubicBezTo>
                      <a:pt x="279" y="103"/>
                      <a:pt x="294" y="93"/>
                      <a:pt x="310" y="88"/>
                    </a:cubicBezTo>
                    <a:cubicBezTo>
                      <a:pt x="309" y="86"/>
                      <a:pt x="308" y="84"/>
                      <a:pt x="307" y="82"/>
                    </a:cubicBezTo>
                    <a:cubicBezTo>
                      <a:pt x="290" y="87"/>
                      <a:pt x="274" y="99"/>
                      <a:pt x="263" y="113"/>
                    </a:cubicBezTo>
                    <a:cubicBezTo>
                      <a:pt x="260" y="112"/>
                      <a:pt x="258" y="111"/>
                      <a:pt x="255" y="110"/>
                    </a:cubicBezTo>
                    <a:cubicBezTo>
                      <a:pt x="239" y="104"/>
                      <a:pt x="220" y="106"/>
                      <a:pt x="204" y="115"/>
                    </a:cubicBezTo>
                    <a:cubicBezTo>
                      <a:pt x="201" y="119"/>
                      <a:pt x="199" y="123"/>
                      <a:pt x="196" y="128"/>
                    </a:cubicBezTo>
                    <a:cubicBezTo>
                      <a:pt x="198" y="127"/>
                      <a:pt x="199" y="126"/>
                      <a:pt x="200" y="125"/>
                    </a:cubicBezTo>
                    <a:cubicBezTo>
                      <a:pt x="216" y="113"/>
                      <a:pt x="236" y="110"/>
                      <a:pt x="253" y="116"/>
                    </a:cubicBezTo>
                    <a:close/>
                    <a:moveTo>
                      <a:pt x="264" y="123"/>
                    </a:moveTo>
                    <a:cubicBezTo>
                      <a:pt x="275" y="131"/>
                      <a:pt x="282" y="145"/>
                      <a:pt x="281" y="158"/>
                    </a:cubicBezTo>
                    <a:cubicBezTo>
                      <a:pt x="280" y="165"/>
                      <a:pt x="276" y="171"/>
                      <a:pt x="272" y="173"/>
                    </a:cubicBezTo>
                    <a:cubicBezTo>
                      <a:pt x="269" y="175"/>
                      <a:pt x="266" y="176"/>
                      <a:pt x="263" y="175"/>
                    </a:cubicBezTo>
                    <a:cubicBezTo>
                      <a:pt x="255" y="173"/>
                      <a:pt x="252" y="162"/>
                      <a:pt x="253" y="153"/>
                    </a:cubicBezTo>
                    <a:cubicBezTo>
                      <a:pt x="255" y="142"/>
                      <a:pt x="258" y="132"/>
                      <a:pt x="264" y="123"/>
                    </a:cubicBezTo>
                    <a:close/>
                    <a:moveTo>
                      <a:pt x="255" y="329"/>
                    </a:moveTo>
                    <a:cubicBezTo>
                      <a:pt x="255" y="334"/>
                      <a:pt x="257" y="340"/>
                      <a:pt x="261" y="344"/>
                    </a:cubicBezTo>
                    <a:cubicBezTo>
                      <a:pt x="264" y="349"/>
                      <a:pt x="269" y="351"/>
                      <a:pt x="275" y="350"/>
                    </a:cubicBezTo>
                    <a:cubicBezTo>
                      <a:pt x="280" y="350"/>
                      <a:pt x="284" y="347"/>
                      <a:pt x="287" y="343"/>
                    </a:cubicBezTo>
                    <a:cubicBezTo>
                      <a:pt x="290" y="339"/>
                      <a:pt x="292" y="335"/>
                      <a:pt x="293" y="330"/>
                    </a:cubicBezTo>
                    <a:cubicBezTo>
                      <a:pt x="296" y="323"/>
                      <a:pt x="298" y="315"/>
                      <a:pt x="298" y="307"/>
                    </a:cubicBezTo>
                    <a:cubicBezTo>
                      <a:pt x="298" y="299"/>
                      <a:pt x="295" y="291"/>
                      <a:pt x="289" y="286"/>
                    </a:cubicBezTo>
                    <a:cubicBezTo>
                      <a:pt x="264" y="266"/>
                      <a:pt x="252" y="312"/>
                      <a:pt x="255" y="329"/>
                    </a:cubicBezTo>
                    <a:close/>
                    <a:moveTo>
                      <a:pt x="262" y="502"/>
                    </a:moveTo>
                    <a:cubicBezTo>
                      <a:pt x="246" y="504"/>
                      <a:pt x="245" y="533"/>
                      <a:pt x="258" y="540"/>
                    </a:cubicBezTo>
                    <a:cubicBezTo>
                      <a:pt x="265" y="544"/>
                      <a:pt x="274" y="542"/>
                      <a:pt x="279" y="535"/>
                    </a:cubicBezTo>
                    <a:cubicBezTo>
                      <a:pt x="289" y="523"/>
                      <a:pt x="279" y="501"/>
                      <a:pt x="262" y="502"/>
                    </a:cubicBezTo>
                    <a:close/>
                    <a:moveTo>
                      <a:pt x="67" y="547"/>
                    </a:moveTo>
                    <a:cubicBezTo>
                      <a:pt x="54" y="559"/>
                      <a:pt x="54" y="594"/>
                      <a:pt x="79" y="591"/>
                    </a:cubicBezTo>
                    <a:cubicBezTo>
                      <a:pt x="86" y="590"/>
                      <a:pt x="92" y="584"/>
                      <a:pt x="95" y="578"/>
                    </a:cubicBezTo>
                    <a:cubicBezTo>
                      <a:pt x="100" y="568"/>
                      <a:pt x="101" y="556"/>
                      <a:pt x="93" y="548"/>
                    </a:cubicBezTo>
                    <a:cubicBezTo>
                      <a:pt x="86" y="540"/>
                      <a:pt x="74" y="539"/>
                      <a:pt x="67" y="547"/>
                    </a:cubicBezTo>
                    <a:close/>
                    <a:moveTo>
                      <a:pt x="311" y="430"/>
                    </a:moveTo>
                    <a:cubicBezTo>
                      <a:pt x="280" y="425"/>
                      <a:pt x="245" y="438"/>
                      <a:pt x="217" y="465"/>
                    </a:cubicBezTo>
                    <a:cubicBezTo>
                      <a:pt x="194" y="487"/>
                      <a:pt x="178" y="515"/>
                      <a:pt x="162" y="542"/>
                    </a:cubicBezTo>
                    <a:cubicBezTo>
                      <a:pt x="153" y="517"/>
                      <a:pt x="132" y="496"/>
                      <a:pt x="106" y="487"/>
                    </a:cubicBezTo>
                    <a:cubicBezTo>
                      <a:pt x="78" y="478"/>
                      <a:pt x="45" y="484"/>
                      <a:pt x="22" y="503"/>
                    </a:cubicBezTo>
                    <a:cubicBezTo>
                      <a:pt x="16" y="507"/>
                      <a:pt x="11" y="513"/>
                      <a:pt x="6" y="519"/>
                    </a:cubicBezTo>
                    <a:lnTo>
                      <a:pt x="6" y="519"/>
                    </a:lnTo>
                    <a:cubicBezTo>
                      <a:pt x="3" y="528"/>
                      <a:pt x="1" y="536"/>
                      <a:pt x="0" y="545"/>
                    </a:cubicBezTo>
                    <a:cubicBezTo>
                      <a:pt x="5" y="531"/>
                      <a:pt x="14" y="518"/>
                      <a:pt x="26" y="508"/>
                    </a:cubicBezTo>
                    <a:cubicBezTo>
                      <a:pt x="47" y="491"/>
                      <a:pt x="78" y="485"/>
                      <a:pt x="104" y="494"/>
                    </a:cubicBezTo>
                    <a:cubicBezTo>
                      <a:pt x="130" y="503"/>
                      <a:pt x="151" y="525"/>
                      <a:pt x="158" y="552"/>
                    </a:cubicBezTo>
                    <a:cubicBezTo>
                      <a:pt x="159" y="553"/>
                      <a:pt x="160" y="554"/>
                      <a:pt x="161" y="554"/>
                    </a:cubicBezTo>
                    <a:cubicBezTo>
                      <a:pt x="162" y="554"/>
                      <a:pt x="164" y="554"/>
                      <a:pt x="164" y="552"/>
                    </a:cubicBezTo>
                    <a:cubicBezTo>
                      <a:pt x="180" y="523"/>
                      <a:pt x="197" y="493"/>
                      <a:pt x="221" y="470"/>
                    </a:cubicBezTo>
                    <a:cubicBezTo>
                      <a:pt x="248" y="445"/>
                      <a:pt x="281" y="432"/>
                      <a:pt x="310" y="437"/>
                    </a:cubicBezTo>
                    <a:cubicBezTo>
                      <a:pt x="335" y="440"/>
                      <a:pt x="356" y="456"/>
                      <a:pt x="369" y="478"/>
                    </a:cubicBezTo>
                    <a:cubicBezTo>
                      <a:pt x="369" y="474"/>
                      <a:pt x="370" y="471"/>
                      <a:pt x="370" y="467"/>
                    </a:cubicBezTo>
                    <a:cubicBezTo>
                      <a:pt x="356" y="448"/>
                      <a:pt x="335" y="434"/>
                      <a:pt x="311" y="430"/>
                    </a:cubicBezTo>
                    <a:close/>
                    <a:moveTo>
                      <a:pt x="854" y="111"/>
                    </a:moveTo>
                    <a:cubicBezTo>
                      <a:pt x="869" y="108"/>
                      <a:pt x="884" y="109"/>
                      <a:pt x="899" y="114"/>
                    </a:cubicBezTo>
                    <a:cubicBezTo>
                      <a:pt x="891" y="109"/>
                      <a:pt x="883" y="106"/>
                      <a:pt x="875" y="102"/>
                    </a:cubicBezTo>
                    <a:lnTo>
                      <a:pt x="875" y="102"/>
                    </a:lnTo>
                    <a:cubicBezTo>
                      <a:pt x="868" y="102"/>
                      <a:pt x="860" y="102"/>
                      <a:pt x="853" y="104"/>
                    </a:cubicBezTo>
                    <a:cubicBezTo>
                      <a:pt x="824" y="110"/>
                      <a:pt x="798" y="132"/>
                      <a:pt x="788" y="160"/>
                    </a:cubicBezTo>
                    <a:cubicBezTo>
                      <a:pt x="778" y="184"/>
                      <a:pt x="781" y="214"/>
                      <a:pt x="795" y="237"/>
                    </a:cubicBezTo>
                    <a:cubicBezTo>
                      <a:pt x="764" y="232"/>
                      <a:pt x="732" y="226"/>
                      <a:pt x="700" y="231"/>
                    </a:cubicBezTo>
                    <a:cubicBezTo>
                      <a:pt x="662" y="235"/>
                      <a:pt x="629" y="254"/>
                      <a:pt x="613" y="282"/>
                    </a:cubicBezTo>
                    <a:cubicBezTo>
                      <a:pt x="601" y="302"/>
                      <a:pt x="599" y="328"/>
                      <a:pt x="605" y="351"/>
                    </a:cubicBezTo>
                    <a:cubicBezTo>
                      <a:pt x="608" y="353"/>
                      <a:pt x="611" y="355"/>
                      <a:pt x="614" y="356"/>
                    </a:cubicBezTo>
                    <a:cubicBezTo>
                      <a:pt x="605" y="333"/>
                      <a:pt x="606" y="306"/>
                      <a:pt x="619" y="285"/>
                    </a:cubicBezTo>
                    <a:cubicBezTo>
                      <a:pt x="634" y="260"/>
                      <a:pt x="665" y="242"/>
                      <a:pt x="701" y="237"/>
                    </a:cubicBezTo>
                    <a:cubicBezTo>
                      <a:pt x="735" y="233"/>
                      <a:pt x="768" y="239"/>
                      <a:pt x="801" y="245"/>
                    </a:cubicBezTo>
                    <a:cubicBezTo>
                      <a:pt x="802" y="245"/>
                      <a:pt x="804" y="245"/>
                      <a:pt x="805" y="243"/>
                    </a:cubicBezTo>
                    <a:cubicBezTo>
                      <a:pt x="805" y="242"/>
                      <a:pt x="805" y="241"/>
                      <a:pt x="805" y="240"/>
                    </a:cubicBezTo>
                    <a:cubicBezTo>
                      <a:pt x="789" y="218"/>
                      <a:pt x="784" y="187"/>
                      <a:pt x="794" y="162"/>
                    </a:cubicBezTo>
                    <a:cubicBezTo>
                      <a:pt x="804" y="136"/>
                      <a:pt x="827" y="117"/>
                      <a:pt x="854" y="111"/>
                    </a:cubicBezTo>
                    <a:close/>
                    <a:moveTo>
                      <a:pt x="858" y="167"/>
                    </a:moveTo>
                    <a:cubicBezTo>
                      <a:pt x="848" y="168"/>
                      <a:pt x="841" y="176"/>
                      <a:pt x="842" y="187"/>
                    </a:cubicBezTo>
                    <a:cubicBezTo>
                      <a:pt x="844" y="198"/>
                      <a:pt x="854" y="205"/>
                      <a:pt x="865" y="207"/>
                    </a:cubicBezTo>
                    <a:cubicBezTo>
                      <a:pt x="872" y="209"/>
                      <a:pt x="879" y="208"/>
                      <a:pt x="885" y="203"/>
                    </a:cubicBezTo>
                    <a:cubicBezTo>
                      <a:pt x="903" y="186"/>
                      <a:pt x="876" y="165"/>
                      <a:pt x="858" y="167"/>
                    </a:cubicBezTo>
                    <a:close/>
                    <a:moveTo>
                      <a:pt x="556" y="117"/>
                    </a:moveTo>
                    <a:cubicBezTo>
                      <a:pt x="583" y="135"/>
                      <a:pt x="616" y="144"/>
                      <a:pt x="649" y="145"/>
                    </a:cubicBezTo>
                    <a:cubicBezTo>
                      <a:pt x="661" y="145"/>
                      <a:pt x="676" y="142"/>
                      <a:pt x="680" y="131"/>
                    </a:cubicBezTo>
                    <a:cubicBezTo>
                      <a:pt x="682" y="125"/>
                      <a:pt x="680" y="117"/>
                      <a:pt x="677" y="112"/>
                    </a:cubicBezTo>
                    <a:cubicBezTo>
                      <a:pt x="673" y="106"/>
                      <a:pt x="669" y="103"/>
                      <a:pt x="664" y="99"/>
                    </a:cubicBezTo>
                    <a:cubicBezTo>
                      <a:pt x="652" y="90"/>
                      <a:pt x="639" y="83"/>
                      <a:pt x="625" y="77"/>
                    </a:cubicBezTo>
                    <a:cubicBezTo>
                      <a:pt x="604" y="69"/>
                      <a:pt x="574" y="61"/>
                      <a:pt x="551" y="68"/>
                    </a:cubicBezTo>
                    <a:cubicBezTo>
                      <a:pt x="522" y="77"/>
                      <a:pt x="537" y="104"/>
                      <a:pt x="556" y="117"/>
                    </a:cubicBezTo>
                    <a:close/>
                    <a:moveTo>
                      <a:pt x="700" y="289"/>
                    </a:moveTo>
                    <a:cubicBezTo>
                      <a:pt x="689" y="301"/>
                      <a:pt x="700" y="323"/>
                      <a:pt x="716" y="323"/>
                    </a:cubicBezTo>
                    <a:cubicBezTo>
                      <a:pt x="724" y="323"/>
                      <a:pt x="731" y="317"/>
                      <a:pt x="733" y="310"/>
                    </a:cubicBezTo>
                    <a:cubicBezTo>
                      <a:pt x="735" y="295"/>
                      <a:pt x="712" y="277"/>
                      <a:pt x="700" y="289"/>
                    </a:cubicBezTo>
                    <a:close/>
                    <a:moveTo>
                      <a:pt x="571" y="174"/>
                    </a:moveTo>
                    <a:cubicBezTo>
                      <a:pt x="559" y="163"/>
                      <a:pt x="516" y="142"/>
                      <a:pt x="516" y="173"/>
                    </a:cubicBezTo>
                    <a:cubicBezTo>
                      <a:pt x="516" y="181"/>
                      <a:pt x="521" y="189"/>
                      <a:pt x="527" y="194"/>
                    </a:cubicBezTo>
                    <a:cubicBezTo>
                      <a:pt x="533" y="199"/>
                      <a:pt x="540" y="202"/>
                      <a:pt x="548" y="205"/>
                    </a:cubicBezTo>
                    <a:cubicBezTo>
                      <a:pt x="552" y="206"/>
                      <a:pt x="557" y="208"/>
                      <a:pt x="562" y="208"/>
                    </a:cubicBezTo>
                    <a:cubicBezTo>
                      <a:pt x="567" y="208"/>
                      <a:pt x="572" y="207"/>
                      <a:pt x="575" y="203"/>
                    </a:cubicBezTo>
                    <a:cubicBezTo>
                      <a:pt x="579" y="199"/>
                      <a:pt x="580" y="194"/>
                      <a:pt x="579" y="188"/>
                    </a:cubicBezTo>
                    <a:cubicBezTo>
                      <a:pt x="578" y="183"/>
                      <a:pt x="574" y="178"/>
                      <a:pt x="571" y="174"/>
                    </a:cubicBezTo>
                    <a:close/>
                    <a:moveTo>
                      <a:pt x="438" y="56"/>
                    </a:moveTo>
                    <a:cubicBezTo>
                      <a:pt x="428" y="50"/>
                      <a:pt x="416" y="46"/>
                      <a:pt x="405" y="45"/>
                    </a:cubicBezTo>
                    <a:cubicBezTo>
                      <a:pt x="405" y="43"/>
                      <a:pt x="406" y="41"/>
                      <a:pt x="406" y="39"/>
                    </a:cubicBezTo>
                    <a:cubicBezTo>
                      <a:pt x="412" y="22"/>
                      <a:pt x="427" y="8"/>
                      <a:pt x="447" y="3"/>
                    </a:cubicBezTo>
                    <a:cubicBezTo>
                      <a:pt x="448" y="3"/>
                      <a:pt x="449" y="2"/>
                      <a:pt x="451" y="2"/>
                    </a:cubicBezTo>
                    <a:cubicBezTo>
                      <a:pt x="446" y="1"/>
                      <a:pt x="441" y="0"/>
                      <a:pt x="436" y="0"/>
                    </a:cubicBezTo>
                    <a:cubicBezTo>
                      <a:pt x="419" y="7"/>
                      <a:pt x="405" y="20"/>
                      <a:pt x="400" y="36"/>
                    </a:cubicBezTo>
                    <a:cubicBezTo>
                      <a:pt x="399" y="39"/>
                      <a:pt x="399" y="42"/>
                      <a:pt x="398" y="44"/>
                    </a:cubicBezTo>
                    <a:cubicBezTo>
                      <a:pt x="380" y="44"/>
                      <a:pt x="361" y="49"/>
                      <a:pt x="346" y="59"/>
                    </a:cubicBezTo>
                    <a:cubicBezTo>
                      <a:pt x="347" y="61"/>
                      <a:pt x="348" y="63"/>
                      <a:pt x="348" y="65"/>
                    </a:cubicBezTo>
                    <a:cubicBezTo>
                      <a:pt x="363" y="55"/>
                      <a:pt x="380" y="50"/>
                      <a:pt x="397" y="51"/>
                    </a:cubicBezTo>
                    <a:cubicBezTo>
                      <a:pt x="397" y="68"/>
                      <a:pt x="405" y="84"/>
                      <a:pt x="418" y="93"/>
                    </a:cubicBezTo>
                    <a:cubicBezTo>
                      <a:pt x="425" y="97"/>
                      <a:pt x="434" y="98"/>
                      <a:pt x="442" y="96"/>
                    </a:cubicBezTo>
                    <a:cubicBezTo>
                      <a:pt x="443" y="96"/>
                      <a:pt x="444" y="95"/>
                      <a:pt x="445" y="95"/>
                    </a:cubicBezTo>
                    <a:cubicBezTo>
                      <a:pt x="449" y="93"/>
                      <a:pt x="451" y="90"/>
                      <a:pt x="453" y="87"/>
                    </a:cubicBezTo>
                    <a:cubicBezTo>
                      <a:pt x="458" y="75"/>
                      <a:pt x="449" y="63"/>
                      <a:pt x="438" y="56"/>
                    </a:cubicBezTo>
                    <a:close/>
                    <a:moveTo>
                      <a:pt x="446" y="84"/>
                    </a:moveTo>
                    <a:cubicBezTo>
                      <a:pt x="445" y="87"/>
                      <a:pt x="443" y="89"/>
                      <a:pt x="439" y="90"/>
                    </a:cubicBezTo>
                    <a:cubicBezTo>
                      <a:pt x="434" y="92"/>
                      <a:pt x="427" y="90"/>
                      <a:pt x="421" y="87"/>
                    </a:cubicBezTo>
                    <a:cubicBezTo>
                      <a:pt x="410" y="80"/>
                      <a:pt x="404" y="66"/>
                      <a:pt x="404" y="52"/>
                    </a:cubicBezTo>
                    <a:cubicBezTo>
                      <a:pt x="414" y="53"/>
                      <a:pt x="425" y="56"/>
                      <a:pt x="434" y="62"/>
                    </a:cubicBezTo>
                    <a:cubicBezTo>
                      <a:pt x="442" y="67"/>
                      <a:pt x="449" y="76"/>
                      <a:pt x="446" y="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16"/>
              <p:cNvSpPr/>
              <p:nvPr/>
            </p:nvSpPr>
            <p:spPr>
              <a:xfrm>
                <a:off x="895533" y="2657094"/>
                <a:ext cx="118896" cy="68595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34" extrusionOk="0">
                    <a:moveTo>
                      <a:pt x="228" y="23"/>
                    </a:moveTo>
                    <a:cubicBezTo>
                      <a:pt x="185" y="1"/>
                      <a:pt x="131" y="0"/>
                      <a:pt x="87" y="22"/>
                    </a:cubicBezTo>
                    <a:cubicBezTo>
                      <a:pt x="43" y="43"/>
                      <a:pt x="9" y="86"/>
                      <a:pt x="0" y="13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16"/>
              <p:cNvSpPr/>
              <p:nvPr/>
            </p:nvSpPr>
            <p:spPr>
              <a:xfrm>
                <a:off x="1025861" y="2572495"/>
                <a:ext cx="98316" cy="93746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83" extrusionOk="0">
                    <a:moveTo>
                      <a:pt x="6" y="182"/>
                    </a:moveTo>
                    <a:cubicBezTo>
                      <a:pt x="0" y="133"/>
                      <a:pt x="19" y="83"/>
                      <a:pt x="55" y="49"/>
                    </a:cubicBezTo>
                    <a:cubicBezTo>
                      <a:pt x="90" y="16"/>
                      <a:pt x="142" y="0"/>
                      <a:pt x="190" y="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5" name="Google Shape;445;p16"/>
            <p:cNvSpPr/>
            <p:nvPr/>
          </p:nvSpPr>
          <p:spPr>
            <a:xfrm>
              <a:off x="-499418" y="4201650"/>
              <a:ext cx="668450" cy="319350"/>
            </a:xfrm>
            <a:custGeom>
              <a:avLst/>
              <a:gdLst/>
              <a:ahLst/>
              <a:cxnLst/>
              <a:rect l="l" t="t" r="r" b="b"/>
              <a:pathLst>
                <a:path w="26738" h="12774" extrusionOk="0">
                  <a:moveTo>
                    <a:pt x="68" y="11430"/>
                  </a:moveTo>
                  <a:cubicBezTo>
                    <a:pt x="-474" y="9266"/>
                    <a:pt x="3359" y="7325"/>
                    <a:pt x="5571" y="7620"/>
                  </a:cubicBezTo>
                  <a:cubicBezTo>
                    <a:pt x="11086" y="8355"/>
                    <a:pt x="16815" y="14802"/>
                    <a:pt x="21658" y="12065"/>
                  </a:cubicBezTo>
                  <a:cubicBezTo>
                    <a:pt x="25457" y="9918"/>
                    <a:pt x="26738" y="4364"/>
                    <a:pt x="26738" y="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grpSp>
        <p:nvGrpSpPr>
          <p:cNvPr id="446" name="Google Shape;446;p16"/>
          <p:cNvGrpSpPr/>
          <p:nvPr/>
        </p:nvGrpSpPr>
        <p:grpSpPr>
          <a:xfrm>
            <a:off x="11764970" y="5779478"/>
            <a:ext cx="1515815" cy="1043551"/>
            <a:chOff x="8638019" y="2755987"/>
            <a:chExt cx="1139681" cy="782663"/>
          </a:xfrm>
        </p:grpSpPr>
        <p:grpSp>
          <p:nvGrpSpPr>
            <p:cNvPr id="447" name="Google Shape;447;p16"/>
            <p:cNvGrpSpPr/>
            <p:nvPr/>
          </p:nvGrpSpPr>
          <p:grpSpPr>
            <a:xfrm rot="136052">
              <a:off x="8642419" y="2761231"/>
              <a:ext cx="269619" cy="226274"/>
              <a:chOff x="868096" y="2572495"/>
              <a:chExt cx="493874" cy="423003"/>
            </a:xfrm>
          </p:grpSpPr>
          <p:sp>
            <p:nvSpPr>
              <p:cNvPr id="448" name="Google Shape;448;p16"/>
              <p:cNvSpPr/>
              <p:nvPr/>
            </p:nvSpPr>
            <p:spPr>
              <a:xfrm>
                <a:off x="996137" y="2645663"/>
                <a:ext cx="169196" cy="217217"/>
              </a:xfrm>
              <a:custGeom>
                <a:avLst/>
                <a:gdLst/>
                <a:ahLst/>
                <a:cxnLst/>
                <a:rect l="l" t="t" r="r" b="b"/>
                <a:pathLst>
                  <a:path w="327" h="417" extrusionOk="0">
                    <a:moveTo>
                      <a:pt x="11" y="87"/>
                    </a:moveTo>
                    <a:cubicBezTo>
                      <a:pt x="16" y="114"/>
                      <a:pt x="34" y="135"/>
                      <a:pt x="52" y="156"/>
                    </a:cubicBezTo>
                    <a:cubicBezTo>
                      <a:pt x="125" y="241"/>
                      <a:pt x="201" y="326"/>
                      <a:pt x="286" y="401"/>
                    </a:cubicBezTo>
                    <a:cubicBezTo>
                      <a:pt x="295" y="408"/>
                      <a:pt x="308" y="416"/>
                      <a:pt x="317" y="409"/>
                    </a:cubicBezTo>
                    <a:cubicBezTo>
                      <a:pt x="326" y="402"/>
                      <a:pt x="321" y="388"/>
                      <a:pt x="316" y="377"/>
                    </a:cubicBezTo>
                    <a:cubicBezTo>
                      <a:pt x="283" y="310"/>
                      <a:pt x="250" y="243"/>
                      <a:pt x="216" y="177"/>
                    </a:cubicBezTo>
                    <a:cubicBezTo>
                      <a:pt x="195" y="134"/>
                      <a:pt x="174" y="91"/>
                      <a:pt x="142" y="56"/>
                    </a:cubicBezTo>
                    <a:cubicBezTo>
                      <a:pt x="130" y="42"/>
                      <a:pt x="116" y="29"/>
                      <a:pt x="99" y="21"/>
                    </a:cubicBezTo>
                    <a:cubicBezTo>
                      <a:pt x="53" y="0"/>
                      <a:pt x="0" y="36"/>
                      <a:pt x="11" y="8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16"/>
              <p:cNvSpPr/>
              <p:nvPr/>
            </p:nvSpPr>
            <p:spPr>
              <a:xfrm>
                <a:off x="1037293" y="2737122"/>
                <a:ext cx="116608" cy="189779"/>
              </a:xfrm>
              <a:custGeom>
                <a:avLst/>
                <a:gdLst/>
                <a:ahLst/>
                <a:cxnLst/>
                <a:rect l="l" t="t" r="r" b="b"/>
                <a:pathLst>
                  <a:path w="227" h="368" extrusionOk="0">
                    <a:moveTo>
                      <a:pt x="223" y="266"/>
                    </a:moveTo>
                    <a:cubicBezTo>
                      <a:pt x="221" y="276"/>
                      <a:pt x="216" y="285"/>
                      <a:pt x="209" y="292"/>
                    </a:cubicBezTo>
                    <a:cubicBezTo>
                      <a:pt x="208" y="293"/>
                      <a:pt x="207" y="295"/>
                      <a:pt x="206" y="296"/>
                    </a:cubicBezTo>
                    <a:cubicBezTo>
                      <a:pt x="202" y="300"/>
                      <a:pt x="198" y="304"/>
                      <a:pt x="194" y="307"/>
                    </a:cubicBezTo>
                    <a:cubicBezTo>
                      <a:pt x="183" y="316"/>
                      <a:pt x="172" y="324"/>
                      <a:pt x="161" y="331"/>
                    </a:cubicBezTo>
                    <a:cubicBezTo>
                      <a:pt x="159" y="332"/>
                      <a:pt x="158" y="333"/>
                      <a:pt x="157" y="333"/>
                    </a:cubicBezTo>
                    <a:cubicBezTo>
                      <a:pt x="147" y="340"/>
                      <a:pt x="137" y="345"/>
                      <a:pt x="127" y="351"/>
                    </a:cubicBezTo>
                    <a:cubicBezTo>
                      <a:pt x="120" y="354"/>
                      <a:pt x="112" y="357"/>
                      <a:pt x="105" y="360"/>
                    </a:cubicBezTo>
                    <a:cubicBezTo>
                      <a:pt x="104" y="360"/>
                      <a:pt x="102" y="361"/>
                      <a:pt x="101" y="361"/>
                    </a:cubicBezTo>
                    <a:cubicBezTo>
                      <a:pt x="79" y="367"/>
                      <a:pt x="57" y="366"/>
                      <a:pt x="37" y="349"/>
                    </a:cubicBezTo>
                    <a:cubicBezTo>
                      <a:pt x="19" y="334"/>
                      <a:pt x="16" y="317"/>
                      <a:pt x="15" y="294"/>
                    </a:cubicBezTo>
                    <a:cubicBezTo>
                      <a:pt x="12" y="261"/>
                      <a:pt x="10" y="229"/>
                      <a:pt x="8" y="196"/>
                    </a:cubicBezTo>
                    <a:cubicBezTo>
                      <a:pt x="6" y="163"/>
                      <a:pt x="4" y="130"/>
                      <a:pt x="3" y="97"/>
                    </a:cubicBezTo>
                    <a:cubicBezTo>
                      <a:pt x="2" y="80"/>
                      <a:pt x="2" y="63"/>
                      <a:pt x="1" y="46"/>
                    </a:cubicBezTo>
                    <a:cubicBezTo>
                      <a:pt x="1" y="38"/>
                      <a:pt x="1" y="30"/>
                      <a:pt x="1" y="22"/>
                    </a:cubicBezTo>
                    <a:cubicBezTo>
                      <a:pt x="1" y="20"/>
                      <a:pt x="1" y="17"/>
                      <a:pt x="1" y="13"/>
                    </a:cubicBezTo>
                    <a:lnTo>
                      <a:pt x="1" y="12"/>
                    </a:lnTo>
                    <a:cubicBezTo>
                      <a:pt x="2" y="7"/>
                      <a:pt x="2" y="1"/>
                      <a:pt x="0" y="0"/>
                    </a:cubicBezTo>
                    <a:cubicBezTo>
                      <a:pt x="1" y="1"/>
                      <a:pt x="2" y="2"/>
                      <a:pt x="4" y="3"/>
                    </a:cubicBezTo>
                    <a:cubicBezTo>
                      <a:pt x="6" y="5"/>
                      <a:pt x="8" y="7"/>
                      <a:pt x="10" y="10"/>
                    </a:cubicBezTo>
                    <a:cubicBezTo>
                      <a:pt x="77" y="71"/>
                      <a:pt x="139" y="137"/>
                      <a:pt x="198" y="207"/>
                    </a:cubicBezTo>
                    <a:cubicBezTo>
                      <a:pt x="212" y="224"/>
                      <a:pt x="226" y="244"/>
                      <a:pt x="223" y="266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16"/>
              <p:cNvSpPr/>
              <p:nvPr/>
            </p:nvSpPr>
            <p:spPr>
              <a:xfrm>
                <a:off x="1035007" y="2732549"/>
                <a:ext cx="54875" cy="189779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67" extrusionOk="0">
                    <a:moveTo>
                      <a:pt x="4" y="2"/>
                    </a:moveTo>
                    <a:lnTo>
                      <a:pt x="4" y="4"/>
                    </a:lnTo>
                    <a:lnTo>
                      <a:pt x="6" y="8"/>
                    </a:lnTo>
                    <a:lnTo>
                      <a:pt x="7" y="16"/>
                    </a:lnTo>
                    <a:lnTo>
                      <a:pt x="8" y="19"/>
                    </a:lnTo>
                    <a:lnTo>
                      <a:pt x="9" y="24"/>
                    </a:lnTo>
                    <a:cubicBezTo>
                      <a:pt x="11" y="31"/>
                      <a:pt x="13" y="40"/>
                      <a:pt x="15" y="49"/>
                    </a:cubicBezTo>
                    <a:lnTo>
                      <a:pt x="15" y="49"/>
                    </a:lnTo>
                    <a:cubicBezTo>
                      <a:pt x="40" y="156"/>
                      <a:pt x="66" y="264"/>
                      <a:pt x="107" y="365"/>
                    </a:cubicBezTo>
                    <a:cubicBezTo>
                      <a:pt x="106" y="365"/>
                      <a:pt x="104" y="366"/>
                      <a:pt x="103" y="366"/>
                    </a:cubicBezTo>
                    <a:cubicBezTo>
                      <a:pt x="58" y="257"/>
                      <a:pt x="31" y="139"/>
                      <a:pt x="5" y="25"/>
                    </a:cubicBezTo>
                    <a:lnTo>
                      <a:pt x="4" y="20"/>
                    </a:lnTo>
                    <a:lnTo>
                      <a:pt x="3" y="18"/>
                    </a:lnTo>
                    <a:lnTo>
                      <a:pt x="0" y="3"/>
                    </a:lnTo>
                    <a:cubicBezTo>
                      <a:pt x="0" y="2"/>
                      <a:pt x="0" y="1"/>
                      <a:pt x="2" y="0"/>
                    </a:cubicBezTo>
                    <a:lnTo>
                      <a:pt x="2" y="0"/>
                    </a:lnTo>
                    <a:lnTo>
                      <a:pt x="2" y="0"/>
                    </a:lnTo>
                    <a:cubicBezTo>
                      <a:pt x="2" y="0"/>
                      <a:pt x="4" y="1"/>
                      <a:pt x="4" y="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16"/>
              <p:cNvSpPr/>
              <p:nvPr/>
            </p:nvSpPr>
            <p:spPr>
              <a:xfrm>
                <a:off x="1032720" y="2732549"/>
                <a:ext cx="112035" cy="178345"/>
              </a:xfrm>
              <a:custGeom>
                <a:avLst/>
                <a:gdLst/>
                <a:ahLst/>
                <a:cxnLst/>
                <a:rect l="l" t="t" r="r" b="b"/>
                <a:pathLst>
                  <a:path w="216" h="343" extrusionOk="0">
                    <a:moveTo>
                      <a:pt x="215" y="301"/>
                    </a:moveTo>
                    <a:cubicBezTo>
                      <a:pt x="214" y="302"/>
                      <a:pt x="213" y="304"/>
                      <a:pt x="212" y="305"/>
                    </a:cubicBezTo>
                    <a:cubicBezTo>
                      <a:pt x="180" y="259"/>
                      <a:pt x="149" y="214"/>
                      <a:pt x="117" y="169"/>
                    </a:cubicBezTo>
                    <a:cubicBezTo>
                      <a:pt x="82" y="119"/>
                      <a:pt x="47" y="69"/>
                      <a:pt x="11" y="19"/>
                    </a:cubicBezTo>
                    <a:cubicBezTo>
                      <a:pt x="11" y="19"/>
                      <a:pt x="11" y="18"/>
                      <a:pt x="10" y="18"/>
                    </a:cubicBezTo>
                    <a:cubicBezTo>
                      <a:pt x="11" y="20"/>
                      <a:pt x="11" y="21"/>
                      <a:pt x="12" y="23"/>
                    </a:cubicBezTo>
                    <a:cubicBezTo>
                      <a:pt x="53" y="132"/>
                      <a:pt x="105" y="239"/>
                      <a:pt x="167" y="340"/>
                    </a:cubicBezTo>
                    <a:cubicBezTo>
                      <a:pt x="165" y="341"/>
                      <a:pt x="164" y="342"/>
                      <a:pt x="163" y="342"/>
                    </a:cubicBezTo>
                    <a:cubicBezTo>
                      <a:pt x="107" y="251"/>
                      <a:pt x="59" y="154"/>
                      <a:pt x="19" y="53"/>
                    </a:cubicBezTo>
                    <a:lnTo>
                      <a:pt x="19" y="53"/>
                    </a:lnTo>
                    <a:cubicBezTo>
                      <a:pt x="15" y="43"/>
                      <a:pt x="11" y="33"/>
                      <a:pt x="8" y="24"/>
                    </a:cubicBezTo>
                    <a:cubicBezTo>
                      <a:pt x="8" y="23"/>
                      <a:pt x="7" y="23"/>
                      <a:pt x="7" y="22"/>
                    </a:cubicBezTo>
                    <a:cubicBezTo>
                      <a:pt x="5" y="16"/>
                      <a:pt x="2" y="10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6" y="3"/>
                      <a:pt x="6" y="4"/>
                    </a:cubicBezTo>
                    <a:lnTo>
                      <a:pt x="6" y="4"/>
                    </a:lnTo>
                    <a:cubicBezTo>
                      <a:pt x="7" y="5"/>
                      <a:pt x="8" y="6"/>
                      <a:pt x="8" y="7"/>
                    </a:cubicBezTo>
                    <a:cubicBezTo>
                      <a:pt x="11" y="11"/>
                      <a:pt x="14" y="15"/>
                      <a:pt x="16" y="19"/>
                    </a:cubicBezTo>
                    <a:cubicBezTo>
                      <a:pt x="52" y="68"/>
                      <a:pt x="86" y="117"/>
                      <a:pt x="121" y="167"/>
                    </a:cubicBezTo>
                    <a:cubicBezTo>
                      <a:pt x="152" y="211"/>
                      <a:pt x="183" y="256"/>
                      <a:pt x="215" y="30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16"/>
              <p:cNvSpPr/>
              <p:nvPr/>
            </p:nvSpPr>
            <p:spPr>
              <a:xfrm>
                <a:off x="868096" y="2670813"/>
                <a:ext cx="194347" cy="324684"/>
              </a:xfrm>
              <a:custGeom>
                <a:avLst/>
                <a:gdLst/>
                <a:ahLst/>
                <a:cxnLst/>
                <a:rect l="l" t="t" r="r" b="b"/>
                <a:pathLst>
                  <a:path w="377" h="627" extrusionOk="0">
                    <a:moveTo>
                      <a:pt x="355" y="195"/>
                    </a:moveTo>
                    <a:cubicBezTo>
                      <a:pt x="367" y="255"/>
                      <a:pt x="372" y="316"/>
                      <a:pt x="374" y="377"/>
                    </a:cubicBezTo>
                    <a:cubicBezTo>
                      <a:pt x="375" y="399"/>
                      <a:pt x="376" y="421"/>
                      <a:pt x="373" y="443"/>
                    </a:cubicBezTo>
                    <a:cubicBezTo>
                      <a:pt x="373" y="447"/>
                      <a:pt x="372" y="450"/>
                      <a:pt x="372" y="454"/>
                    </a:cubicBezTo>
                    <a:cubicBezTo>
                      <a:pt x="369" y="469"/>
                      <a:pt x="366" y="483"/>
                      <a:pt x="359" y="497"/>
                    </a:cubicBezTo>
                    <a:cubicBezTo>
                      <a:pt x="342" y="536"/>
                      <a:pt x="308" y="565"/>
                      <a:pt x="271" y="583"/>
                    </a:cubicBezTo>
                    <a:cubicBezTo>
                      <a:pt x="233" y="602"/>
                      <a:pt x="191" y="611"/>
                      <a:pt x="150" y="618"/>
                    </a:cubicBezTo>
                    <a:cubicBezTo>
                      <a:pt x="127" y="622"/>
                      <a:pt x="103" y="626"/>
                      <a:pt x="80" y="623"/>
                    </a:cubicBezTo>
                    <a:cubicBezTo>
                      <a:pt x="57" y="621"/>
                      <a:pt x="34" y="610"/>
                      <a:pt x="19" y="592"/>
                    </a:cubicBezTo>
                    <a:cubicBezTo>
                      <a:pt x="4" y="572"/>
                      <a:pt x="0" y="546"/>
                      <a:pt x="3" y="522"/>
                    </a:cubicBezTo>
                    <a:cubicBezTo>
                      <a:pt x="3" y="521"/>
                      <a:pt x="3" y="521"/>
                      <a:pt x="4" y="521"/>
                    </a:cubicBezTo>
                    <a:cubicBezTo>
                      <a:pt x="5" y="512"/>
                      <a:pt x="7" y="503"/>
                      <a:pt x="9" y="495"/>
                    </a:cubicBezTo>
                    <a:lnTo>
                      <a:pt x="9" y="495"/>
                    </a:lnTo>
                    <a:cubicBezTo>
                      <a:pt x="14" y="480"/>
                      <a:pt x="20" y="466"/>
                      <a:pt x="26" y="452"/>
                    </a:cubicBezTo>
                    <a:cubicBezTo>
                      <a:pt x="42" y="416"/>
                      <a:pt x="59" y="380"/>
                      <a:pt x="76" y="344"/>
                    </a:cubicBezTo>
                    <a:cubicBezTo>
                      <a:pt x="106" y="281"/>
                      <a:pt x="138" y="217"/>
                      <a:pt x="171" y="155"/>
                    </a:cubicBezTo>
                    <a:cubicBezTo>
                      <a:pt x="180" y="138"/>
                      <a:pt x="190" y="121"/>
                      <a:pt x="199" y="103"/>
                    </a:cubicBezTo>
                    <a:cubicBezTo>
                      <a:pt x="202" y="99"/>
                      <a:pt x="204" y="94"/>
                      <a:pt x="207" y="90"/>
                    </a:cubicBezTo>
                    <a:cubicBezTo>
                      <a:pt x="212" y="81"/>
                      <a:pt x="217" y="71"/>
                      <a:pt x="223" y="62"/>
                    </a:cubicBezTo>
                    <a:cubicBezTo>
                      <a:pt x="231" y="46"/>
                      <a:pt x="241" y="29"/>
                      <a:pt x="255" y="17"/>
                    </a:cubicBezTo>
                    <a:cubicBezTo>
                      <a:pt x="273" y="0"/>
                      <a:pt x="286" y="17"/>
                      <a:pt x="297" y="33"/>
                    </a:cubicBezTo>
                    <a:cubicBezTo>
                      <a:pt x="302" y="41"/>
                      <a:pt x="306" y="49"/>
                      <a:pt x="310" y="57"/>
                    </a:cubicBezTo>
                    <a:cubicBezTo>
                      <a:pt x="312" y="60"/>
                      <a:pt x="312" y="62"/>
                      <a:pt x="313" y="64"/>
                    </a:cubicBezTo>
                    <a:cubicBezTo>
                      <a:pt x="334" y="105"/>
                      <a:pt x="346" y="149"/>
                      <a:pt x="355" y="195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16"/>
              <p:cNvSpPr/>
              <p:nvPr/>
            </p:nvSpPr>
            <p:spPr>
              <a:xfrm>
                <a:off x="1071590" y="2716543"/>
                <a:ext cx="130327" cy="180633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48" extrusionOk="0">
                    <a:moveTo>
                      <a:pt x="66" y="341"/>
                    </a:moveTo>
                    <a:cubicBezTo>
                      <a:pt x="75" y="346"/>
                      <a:pt x="85" y="347"/>
                      <a:pt x="95" y="347"/>
                    </a:cubicBezTo>
                    <a:cubicBezTo>
                      <a:pt x="97" y="347"/>
                      <a:pt x="98" y="347"/>
                      <a:pt x="100" y="346"/>
                    </a:cubicBezTo>
                    <a:cubicBezTo>
                      <a:pt x="106" y="346"/>
                      <a:pt x="111" y="345"/>
                      <a:pt x="117" y="344"/>
                    </a:cubicBezTo>
                    <a:cubicBezTo>
                      <a:pt x="130" y="341"/>
                      <a:pt x="143" y="338"/>
                      <a:pt x="156" y="334"/>
                    </a:cubicBezTo>
                    <a:cubicBezTo>
                      <a:pt x="157" y="333"/>
                      <a:pt x="159" y="333"/>
                      <a:pt x="160" y="332"/>
                    </a:cubicBezTo>
                    <a:cubicBezTo>
                      <a:pt x="171" y="329"/>
                      <a:pt x="182" y="324"/>
                      <a:pt x="193" y="319"/>
                    </a:cubicBezTo>
                    <a:cubicBezTo>
                      <a:pt x="200" y="316"/>
                      <a:pt x="207" y="313"/>
                      <a:pt x="213" y="309"/>
                    </a:cubicBezTo>
                    <a:cubicBezTo>
                      <a:pt x="214" y="308"/>
                      <a:pt x="216" y="307"/>
                      <a:pt x="217" y="306"/>
                    </a:cubicBezTo>
                    <a:cubicBezTo>
                      <a:pt x="236" y="293"/>
                      <a:pt x="249" y="275"/>
                      <a:pt x="248" y="249"/>
                    </a:cubicBezTo>
                    <a:cubicBezTo>
                      <a:pt x="248" y="225"/>
                      <a:pt x="236" y="213"/>
                      <a:pt x="219" y="197"/>
                    </a:cubicBezTo>
                    <a:cubicBezTo>
                      <a:pt x="196" y="174"/>
                      <a:pt x="172" y="152"/>
                      <a:pt x="148" y="129"/>
                    </a:cubicBezTo>
                    <a:cubicBezTo>
                      <a:pt x="123" y="107"/>
                      <a:pt x="99" y="85"/>
                      <a:pt x="74" y="63"/>
                    </a:cubicBezTo>
                    <a:cubicBezTo>
                      <a:pt x="61" y="53"/>
                      <a:pt x="49" y="42"/>
                      <a:pt x="36" y="31"/>
                    </a:cubicBezTo>
                    <a:cubicBezTo>
                      <a:pt x="30" y="26"/>
                      <a:pt x="23" y="20"/>
                      <a:pt x="17" y="15"/>
                    </a:cubicBezTo>
                    <a:cubicBezTo>
                      <a:pt x="16" y="14"/>
                      <a:pt x="13" y="12"/>
                      <a:pt x="9" y="9"/>
                    </a:cubicBezTo>
                    <a:lnTo>
                      <a:pt x="9" y="9"/>
                    </a:lnTo>
                    <a:cubicBezTo>
                      <a:pt x="4" y="5"/>
                      <a:pt x="0" y="2"/>
                      <a:pt x="0" y="0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8"/>
                      <a:pt x="0" y="11"/>
                      <a:pt x="0" y="14"/>
                    </a:cubicBezTo>
                    <a:cubicBezTo>
                      <a:pt x="7" y="104"/>
                      <a:pt x="19" y="194"/>
                      <a:pt x="36" y="283"/>
                    </a:cubicBezTo>
                    <a:cubicBezTo>
                      <a:pt x="40" y="305"/>
                      <a:pt x="47" y="329"/>
                      <a:pt x="66" y="340"/>
                    </a:cubicBezTo>
                    <a:lnTo>
                      <a:pt x="66" y="341"/>
                    </a:lnTo>
                  </a:path>
                </a:pathLst>
              </a:custGeom>
              <a:solidFill>
                <a:srgbClr val="FFE67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16"/>
              <p:cNvSpPr/>
              <p:nvPr/>
            </p:nvSpPr>
            <p:spPr>
              <a:xfrm>
                <a:off x="1071590" y="2716543"/>
                <a:ext cx="130327" cy="180633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48" extrusionOk="0">
                    <a:moveTo>
                      <a:pt x="66" y="341"/>
                    </a:moveTo>
                    <a:cubicBezTo>
                      <a:pt x="75" y="346"/>
                      <a:pt x="85" y="347"/>
                      <a:pt x="95" y="347"/>
                    </a:cubicBezTo>
                    <a:cubicBezTo>
                      <a:pt x="97" y="347"/>
                      <a:pt x="98" y="347"/>
                      <a:pt x="100" y="346"/>
                    </a:cubicBezTo>
                    <a:cubicBezTo>
                      <a:pt x="106" y="346"/>
                      <a:pt x="111" y="345"/>
                      <a:pt x="117" y="344"/>
                    </a:cubicBezTo>
                    <a:cubicBezTo>
                      <a:pt x="130" y="341"/>
                      <a:pt x="143" y="338"/>
                      <a:pt x="156" y="334"/>
                    </a:cubicBezTo>
                    <a:cubicBezTo>
                      <a:pt x="157" y="333"/>
                      <a:pt x="159" y="333"/>
                      <a:pt x="160" y="332"/>
                    </a:cubicBezTo>
                    <a:cubicBezTo>
                      <a:pt x="171" y="329"/>
                      <a:pt x="182" y="324"/>
                      <a:pt x="193" y="319"/>
                    </a:cubicBezTo>
                    <a:cubicBezTo>
                      <a:pt x="200" y="316"/>
                      <a:pt x="207" y="313"/>
                      <a:pt x="213" y="309"/>
                    </a:cubicBezTo>
                    <a:cubicBezTo>
                      <a:pt x="214" y="308"/>
                      <a:pt x="216" y="307"/>
                      <a:pt x="217" y="306"/>
                    </a:cubicBezTo>
                    <a:cubicBezTo>
                      <a:pt x="236" y="293"/>
                      <a:pt x="249" y="275"/>
                      <a:pt x="248" y="249"/>
                    </a:cubicBezTo>
                    <a:cubicBezTo>
                      <a:pt x="248" y="225"/>
                      <a:pt x="236" y="213"/>
                      <a:pt x="219" y="197"/>
                    </a:cubicBezTo>
                    <a:cubicBezTo>
                      <a:pt x="196" y="174"/>
                      <a:pt x="172" y="152"/>
                      <a:pt x="148" y="129"/>
                    </a:cubicBezTo>
                    <a:cubicBezTo>
                      <a:pt x="123" y="107"/>
                      <a:pt x="99" y="85"/>
                      <a:pt x="74" y="63"/>
                    </a:cubicBezTo>
                    <a:cubicBezTo>
                      <a:pt x="61" y="53"/>
                      <a:pt x="49" y="42"/>
                      <a:pt x="36" y="31"/>
                    </a:cubicBezTo>
                    <a:cubicBezTo>
                      <a:pt x="30" y="26"/>
                      <a:pt x="23" y="20"/>
                      <a:pt x="17" y="15"/>
                    </a:cubicBezTo>
                    <a:cubicBezTo>
                      <a:pt x="16" y="14"/>
                      <a:pt x="13" y="12"/>
                      <a:pt x="9" y="9"/>
                    </a:cubicBezTo>
                    <a:lnTo>
                      <a:pt x="9" y="9"/>
                    </a:lnTo>
                    <a:cubicBezTo>
                      <a:pt x="4" y="5"/>
                      <a:pt x="0" y="2"/>
                      <a:pt x="0" y="0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8"/>
                      <a:pt x="0" y="11"/>
                      <a:pt x="0" y="14"/>
                    </a:cubicBezTo>
                    <a:cubicBezTo>
                      <a:pt x="7" y="104"/>
                      <a:pt x="19" y="194"/>
                      <a:pt x="36" y="283"/>
                    </a:cubicBezTo>
                    <a:cubicBezTo>
                      <a:pt x="40" y="305"/>
                      <a:pt x="47" y="329"/>
                      <a:pt x="66" y="340"/>
                    </a:cubicBezTo>
                    <a:lnTo>
                      <a:pt x="66" y="34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16"/>
              <p:cNvSpPr/>
              <p:nvPr/>
            </p:nvSpPr>
            <p:spPr>
              <a:xfrm>
                <a:off x="1069303" y="2714257"/>
                <a:ext cx="114322" cy="162340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14" extrusionOk="0">
                    <a:moveTo>
                      <a:pt x="0" y="4"/>
                    </a:moveTo>
                    <a:lnTo>
                      <a:pt x="1" y="6"/>
                    </a:lnTo>
                    <a:lnTo>
                      <a:pt x="4" y="9"/>
                    </a:lnTo>
                    <a:lnTo>
                      <a:pt x="9" y="15"/>
                    </a:lnTo>
                    <a:lnTo>
                      <a:pt x="11" y="18"/>
                    </a:lnTo>
                    <a:lnTo>
                      <a:pt x="14" y="22"/>
                    </a:lnTo>
                    <a:cubicBezTo>
                      <a:pt x="19" y="29"/>
                      <a:pt x="25" y="36"/>
                      <a:pt x="31" y="43"/>
                    </a:cubicBezTo>
                    <a:lnTo>
                      <a:pt x="31" y="43"/>
                    </a:lnTo>
                    <a:cubicBezTo>
                      <a:pt x="98" y="129"/>
                      <a:pt x="165" y="218"/>
                      <a:pt x="217" y="313"/>
                    </a:cubicBezTo>
                    <a:cubicBezTo>
                      <a:pt x="219" y="312"/>
                      <a:pt x="220" y="311"/>
                      <a:pt x="221" y="310"/>
                    </a:cubicBezTo>
                    <a:cubicBezTo>
                      <a:pt x="165" y="207"/>
                      <a:pt x="90" y="111"/>
                      <a:pt x="17" y="19"/>
                    </a:cubicBezTo>
                    <a:lnTo>
                      <a:pt x="15" y="15"/>
                    </a:lnTo>
                    <a:lnTo>
                      <a:pt x="13" y="13"/>
                    </a:lnTo>
                    <a:lnTo>
                      <a:pt x="4" y="2"/>
                    </a:lnTo>
                    <a:cubicBezTo>
                      <a:pt x="3" y="0"/>
                      <a:pt x="2" y="0"/>
                      <a:pt x="1" y="1"/>
                    </a:cubicBez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16"/>
              <p:cNvSpPr/>
              <p:nvPr/>
            </p:nvSpPr>
            <p:spPr>
              <a:xfrm>
                <a:off x="1069303" y="2711970"/>
                <a:ext cx="86885" cy="185206"/>
              </a:xfrm>
              <a:custGeom>
                <a:avLst/>
                <a:gdLst/>
                <a:ahLst/>
                <a:cxnLst/>
                <a:rect l="l" t="t" r="r" b="b"/>
                <a:pathLst>
                  <a:path w="166" h="357" extrusionOk="0">
                    <a:moveTo>
                      <a:pt x="100" y="356"/>
                    </a:moveTo>
                    <a:cubicBezTo>
                      <a:pt x="102" y="356"/>
                      <a:pt x="103" y="356"/>
                      <a:pt x="105" y="355"/>
                    </a:cubicBezTo>
                    <a:cubicBezTo>
                      <a:pt x="90" y="302"/>
                      <a:pt x="75" y="249"/>
                      <a:pt x="60" y="196"/>
                    </a:cubicBezTo>
                    <a:cubicBezTo>
                      <a:pt x="43" y="138"/>
                      <a:pt x="27" y="79"/>
                      <a:pt x="10" y="20"/>
                    </a:cubicBezTo>
                    <a:cubicBezTo>
                      <a:pt x="10" y="19"/>
                      <a:pt x="9" y="19"/>
                      <a:pt x="9" y="18"/>
                    </a:cubicBezTo>
                    <a:cubicBezTo>
                      <a:pt x="10" y="20"/>
                      <a:pt x="11" y="21"/>
                      <a:pt x="12" y="23"/>
                    </a:cubicBezTo>
                    <a:cubicBezTo>
                      <a:pt x="72" y="123"/>
                      <a:pt x="122" y="231"/>
                      <a:pt x="161" y="343"/>
                    </a:cubicBezTo>
                    <a:cubicBezTo>
                      <a:pt x="163" y="342"/>
                      <a:pt x="164" y="342"/>
                      <a:pt x="165" y="341"/>
                    </a:cubicBezTo>
                    <a:cubicBezTo>
                      <a:pt x="130" y="240"/>
                      <a:pt x="85" y="141"/>
                      <a:pt x="32" y="48"/>
                    </a:cubicBezTo>
                    <a:lnTo>
                      <a:pt x="32" y="48"/>
                    </a:lnTo>
                    <a:cubicBezTo>
                      <a:pt x="27" y="39"/>
                      <a:pt x="21" y="30"/>
                      <a:pt x="16" y="20"/>
                    </a:cubicBezTo>
                    <a:lnTo>
                      <a:pt x="15" y="19"/>
                    </a:lnTo>
                    <a:cubicBezTo>
                      <a:pt x="12" y="13"/>
                      <a:pt x="8" y="7"/>
                      <a:pt x="5" y="1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1"/>
                      <a:pt x="0" y="1"/>
                      <a:pt x="1" y="3"/>
                    </a:cubicBezTo>
                    <a:cubicBezTo>
                      <a:pt x="1" y="4"/>
                      <a:pt x="1" y="5"/>
                      <a:pt x="2" y="6"/>
                    </a:cubicBezTo>
                    <a:lnTo>
                      <a:pt x="2" y="6"/>
                    </a:lnTo>
                    <a:cubicBezTo>
                      <a:pt x="2" y="8"/>
                      <a:pt x="2" y="9"/>
                      <a:pt x="3" y="10"/>
                    </a:cubicBezTo>
                    <a:cubicBezTo>
                      <a:pt x="4" y="15"/>
                      <a:pt x="5" y="19"/>
                      <a:pt x="7" y="23"/>
                    </a:cubicBezTo>
                    <a:cubicBezTo>
                      <a:pt x="23" y="82"/>
                      <a:pt x="40" y="139"/>
                      <a:pt x="56" y="198"/>
                    </a:cubicBezTo>
                    <a:cubicBezTo>
                      <a:pt x="71" y="250"/>
                      <a:pt x="86" y="302"/>
                      <a:pt x="101" y="356"/>
                    </a:cubicBezTo>
                    <a:lnTo>
                      <a:pt x="100" y="356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16"/>
              <p:cNvSpPr/>
              <p:nvPr/>
            </p:nvSpPr>
            <p:spPr>
              <a:xfrm>
                <a:off x="1037293" y="2652521"/>
                <a:ext cx="324676" cy="205785"/>
              </a:xfrm>
              <a:custGeom>
                <a:avLst/>
                <a:gdLst/>
                <a:ahLst/>
                <a:cxnLst/>
                <a:rect l="l" t="t" r="r" b="b"/>
                <a:pathLst>
                  <a:path w="626" h="398" extrusionOk="0">
                    <a:moveTo>
                      <a:pt x="100" y="192"/>
                    </a:moveTo>
                    <a:cubicBezTo>
                      <a:pt x="139" y="239"/>
                      <a:pt x="183" y="282"/>
                      <a:pt x="229" y="322"/>
                    </a:cubicBezTo>
                    <a:cubicBezTo>
                      <a:pt x="246" y="336"/>
                      <a:pt x="263" y="351"/>
                      <a:pt x="281" y="363"/>
                    </a:cubicBezTo>
                    <a:cubicBezTo>
                      <a:pt x="284" y="365"/>
                      <a:pt x="287" y="367"/>
                      <a:pt x="290" y="368"/>
                    </a:cubicBezTo>
                    <a:cubicBezTo>
                      <a:pt x="303" y="376"/>
                      <a:pt x="317" y="382"/>
                      <a:pt x="332" y="386"/>
                    </a:cubicBezTo>
                    <a:cubicBezTo>
                      <a:pt x="372" y="397"/>
                      <a:pt x="417" y="389"/>
                      <a:pt x="455" y="372"/>
                    </a:cubicBezTo>
                    <a:cubicBezTo>
                      <a:pt x="493" y="354"/>
                      <a:pt x="527" y="327"/>
                      <a:pt x="558" y="300"/>
                    </a:cubicBezTo>
                    <a:cubicBezTo>
                      <a:pt x="576" y="284"/>
                      <a:pt x="593" y="268"/>
                      <a:pt x="606" y="249"/>
                    </a:cubicBezTo>
                    <a:cubicBezTo>
                      <a:pt x="618" y="229"/>
                      <a:pt x="625" y="205"/>
                      <a:pt x="620" y="183"/>
                    </a:cubicBezTo>
                    <a:cubicBezTo>
                      <a:pt x="615" y="159"/>
                      <a:pt x="597" y="139"/>
                      <a:pt x="576" y="127"/>
                    </a:cubicBezTo>
                    <a:cubicBezTo>
                      <a:pt x="576" y="126"/>
                      <a:pt x="575" y="126"/>
                      <a:pt x="575" y="126"/>
                    </a:cubicBezTo>
                    <a:cubicBezTo>
                      <a:pt x="567" y="121"/>
                      <a:pt x="559" y="118"/>
                      <a:pt x="551" y="114"/>
                    </a:cubicBezTo>
                    <a:lnTo>
                      <a:pt x="551" y="114"/>
                    </a:lnTo>
                    <a:cubicBezTo>
                      <a:pt x="537" y="109"/>
                      <a:pt x="522" y="104"/>
                      <a:pt x="507" y="100"/>
                    </a:cubicBezTo>
                    <a:cubicBezTo>
                      <a:pt x="469" y="90"/>
                      <a:pt x="431" y="80"/>
                      <a:pt x="393" y="71"/>
                    </a:cubicBezTo>
                    <a:cubicBezTo>
                      <a:pt x="324" y="54"/>
                      <a:pt x="255" y="39"/>
                      <a:pt x="186" y="25"/>
                    </a:cubicBezTo>
                    <a:cubicBezTo>
                      <a:pt x="166" y="21"/>
                      <a:pt x="146" y="17"/>
                      <a:pt x="127" y="14"/>
                    </a:cubicBezTo>
                    <a:cubicBezTo>
                      <a:pt x="122" y="13"/>
                      <a:pt x="117" y="12"/>
                      <a:pt x="112" y="11"/>
                    </a:cubicBezTo>
                    <a:cubicBezTo>
                      <a:pt x="101" y="9"/>
                      <a:pt x="91" y="7"/>
                      <a:pt x="80" y="6"/>
                    </a:cubicBezTo>
                    <a:cubicBezTo>
                      <a:pt x="62" y="2"/>
                      <a:pt x="43" y="0"/>
                      <a:pt x="25" y="2"/>
                    </a:cubicBezTo>
                    <a:cubicBezTo>
                      <a:pt x="0" y="6"/>
                      <a:pt x="5" y="26"/>
                      <a:pt x="11" y="45"/>
                    </a:cubicBezTo>
                    <a:cubicBezTo>
                      <a:pt x="14" y="54"/>
                      <a:pt x="18" y="63"/>
                      <a:pt x="21" y="71"/>
                    </a:cubicBezTo>
                    <a:cubicBezTo>
                      <a:pt x="22" y="73"/>
                      <a:pt x="23" y="75"/>
                      <a:pt x="24" y="77"/>
                    </a:cubicBezTo>
                    <a:cubicBezTo>
                      <a:pt x="44" y="119"/>
                      <a:pt x="71" y="157"/>
                      <a:pt x="101" y="192"/>
                    </a:cubicBezTo>
                    <a:lnTo>
                      <a:pt x="100" y="192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16"/>
              <p:cNvSpPr/>
              <p:nvPr/>
            </p:nvSpPr>
            <p:spPr>
              <a:xfrm>
                <a:off x="870383" y="2657094"/>
                <a:ext cx="468719" cy="308677"/>
              </a:xfrm>
              <a:custGeom>
                <a:avLst/>
                <a:gdLst/>
                <a:ahLst/>
                <a:cxnLst/>
                <a:rect l="l" t="t" r="r" b="b"/>
                <a:pathLst>
                  <a:path w="904" h="595" extrusionOk="0">
                    <a:moveTo>
                      <a:pt x="151" y="386"/>
                    </a:moveTo>
                    <a:cubicBezTo>
                      <a:pt x="163" y="389"/>
                      <a:pt x="174" y="380"/>
                      <a:pt x="182" y="370"/>
                    </a:cubicBezTo>
                    <a:cubicBezTo>
                      <a:pt x="202" y="345"/>
                      <a:pt x="215" y="313"/>
                      <a:pt x="219" y="280"/>
                    </a:cubicBezTo>
                    <a:cubicBezTo>
                      <a:pt x="221" y="258"/>
                      <a:pt x="210" y="230"/>
                      <a:pt x="184" y="246"/>
                    </a:cubicBezTo>
                    <a:cubicBezTo>
                      <a:pt x="164" y="260"/>
                      <a:pt x="151" y="288"/>
                      <a:pt x="144" y="310"/>
                    </a:cubicBezTo>
                    <a:cubicBezTo>
                      <a:pt x="140" y="324"/>
                      <a:pt x="137" y="338"/>
                      <a:pt x="137" y="353"/>
                    </a:cubicBezTo>
                    <a:cubicBezTo>
                      <a:pt x="136" y="360"/>
                      <a:pt x="137" y="366"/>
                      <a:pt x="139" y="372"/>
                    </a:cubicBezTo>
                    <a:cubicBezTo>
                      <a:pt x="141" y="378"/>
                      <a:pt x="145" y="384"/>
                      <a:pt x="151" y="386"/>
                    </a:cubicBezTo>
                    <a:close/>
                    <a:moveTo>
                      <a:pt x="253" y="116"/>
                    </a:moveTo>
                    <a:cubicBezTo>
                      <a:pt x="255" y="117"/>
                      <a:pt x="257" y="118"/>
                      <a:pt x="259" y="119"/>
                    </a:cubicBezTo>
                    <a:cubicBezTo>
                      <a:pt x="252" y="129"/>
                      <a:pt x="248" y="140"/>
                      <a:pt x="247" y="152"/>
                    </a:cubicBezTo>
                    <a:cubicBezTo>
                      <a:pt x="245" y="164"/>
                      <a:pt x="249" y="178"/>
                      <a:pt x="261" y="181"/>
                    </a:cubicBezTo>
                    <a:cubicBezTo>
                      <a:pt x="265" y="182"/>
                      <a:pt x="269" y="182"/>
                      <a:pt x="272" y="181"/>
                    </a:cubicBezTo>
                    <a:cubicBezTo>
                      <a:pt x="273" y="180"/>
                      <a:pt x="274" y="180"/>
                      <a:pt x="275" y="179"/>
                    </a:cubicBezTo>
                    <a:cubicBezTo>
                      <a:pt x="282" y="175"/>
                      <a:pt x="287" y="168"/>
                      <a:pt x="288" y="159"/>
                    </a:cubicBezTo>
                    <a:cubicBezTo>
                      <a:pt x="289" y="143"/>
                      <a:pt x="281" y="127"/>
                      <a:pt x="268" y="117"/>
                    </a:cubicBezTo>
                    <a:cubicBezTo>
                      <a:pt x="279" y="103"/>
                      <a:pt x="294" y="93"/>
                      <a:pt x="310" y="88"/>
                    </a:cubicBezTo>
                    <a:cubicBezTo>
                      <a:pt x="309" y="86"/>
                      <a:pt x="308" y="84"/>
                      <a:pt x="307" y="82"/>
                    </a:cubicBezTo>
                    <a:cubicBezTo>
                      <a:pt x="290" y="87"/>
                      <a:pt x="274" y="99"/>
                      <a:pt x="263" y="113"/>
                    </a:cubicBezTo>
                    <a:cubicBezTo>
                      <a:pt x="260" y="112"/>
                      <a:pt x="258" y="111"/>
                      <a:pt x="255" y="110"/>
                    </a:cubicBezTo>
                    <a:cubicBezTo>
                      <a:pt x="239" y="104"/>
                      <a:pt x="220" y="106"/>
                      <a:pt x="204" y="115"/>
                    </a:cubicBezTo>
                    <a:cubicBezTo>
                      <a:pt x="201" y="119"/>
                      <a:pt x="199" y="123"/>
                      <a:pt x="196" y="128"/>
                    </a:cubicBezTo>
                    <a:cubicBezTo>
                      <a:pt x="198" y="127"/>
                      <a:pt x="199" y="126"/>
                      <a:pt x="200" y="125"/>
                    </a:cubicBezTo>
                    <a:cubicBezTo>
                      <a:pt x="216" y="113"/>
                      <a:pt x="236" y="110"/>
                      <a:pt x="253" y="116"/>
                    </a:cubicBezTo>
                    <a:close/>
                    <a:moveTo>
                      <a:pt x="264" y="123"/>
                    </a:moveTo>
                    <a:cubicBezTo>
                      <a:pt x="275" y="131"/>
                      <a:pt x="282" y="145"/>
                      <a:pt x="281" y="158"/>
                    </a:cubicBezTo>
                    <a:cubicBezTo>
                      <a:pt x="280" y="165"/>
                      <a:pt x="276" y="171"/>
                      <a:pt x="272" y="173"/>
                    </a:cubicBezTo>
                    <a:cubicBezTo>
                      <a:pt x="269" y="175"/>
                      <a:pt x="266" y="176"/>
                      <a:pt x="263" y="175"/>
                    </a:cubicBezTo>
                    <a:cubicBezTo>
                      <a:pt x="255" y="173"/>
                      <a:pt x="252" y="162"/>
                      <a:pt x="253" y="153"/>
                    </a:cubicBezTo>
                    <a:cubicBezTo>
                      <a:pt x="255" y="142"/>
                      <a:pt x="258" y="132"/>
                      <a:pt x="264" y="123"/>
                    </a:cubicBezTo>
                    <a:close/>
                    <a:moveTo>
                      <a:pt x="255" y="329"/>
                    </a:moveTo>
                    <a:cubicBezTo>
                      <a:pt x="255" y="334"/>
                      <a:pt x="257" y="340"/>
                      <a:pt x="261" y="344"/>
                    </a:cubicBezTo>
                    <a:cubicBezTo>
                      <a:pt x="264" y="349"/>
                      <a:pt x="269" y="351"/>
                      <a:pt x="275" y="350"/>
                    </a:cubicBezTo>
                    <a:cubicBezTo>
                      <a:pt x="280" y="350"/>
                      <a:pt x="284" y="347"/>
                      <a:pt x="287" y="343"/>
                    </a:cubicBezTo>
                    <a:cubicBezTo>
                      <a:pt x="290" y="339"/>
                      <a:pt x="292" y="335"/>
                      <a:pt x="293" y="330"/>
                    </a:cubicBezTo>
                    <a:cubicBezTo>
                      <a:pt x="296" y="323"/>
                      <a:pt x="298" y="315"/>
                      <a:pt x="298" y="307"/>
                    </a:cubicBezTo>
                    <a:cubicBezTo>
                      <a:pt x="298" y="299"/>
                      <a:pt x="295" y="291"/>
                      <a:pt x="289" y="286"/>
                    </a:cubicBezTo>
                    <a:cubicBezTo>
                      <a:pt x="264" y="266"/>
                      <a:pt x="252" y="312"/>
                      <a:pt x="255" y="329"/>
                    </a:cubicBezTo>
                    <a:close/>
                    <a:moveTo>
                      <a:pt x="262" y="502"/>
                    </a:moveTo>
                    <a:cubicBezTo>
                      <a:pt x="246" y="504"/>
                      <a:pt x="245" y="533"/>
                      <a:pt x="258" y="540"/>
                    </a:cubicBezTo>
                    <a:cubicBezTo>
                      <a:pt x="265" y="544"/>
                      <a:pt x="274" y="542"/>
                      <a:pt x="279" y="535"/>
                    </a:cubicBezTo>
                    <a:cubicBezTo>
                      <a:pt x="289" y="523"/>
                      <a:pt x="279" y="501"/>
                      <a:pt x="262" y="502"/>
                    </a:cubicBezTo>
                    <a:close/>
                    <a:moveTo>
                      <a:pt x="67" y="547"/>
                    </a:moveTo>
                    <a:cubicBezTo>
                      <a:pt x="54" y="559"/>
                      <a:pt x="54" y="594"/>
                      <a:pt x="79" y="591"/>
                    </a:cubicBezTo>
                    <a:cubicBezTo>
                      <a:pt x="86" y="590"/>
                      <a:pt x="92" y="584"/>
                      <a:pt x="95" y="578"/>
                    </a:cubicBezTo>
                    <a:cubicBezTo>
                      <a:pt x="100" y="568"/>
                      <a:pt x="101" y="556"/>
                      <a:pt x="93" y="548"/>
                    </a:cubicBezTo>
                    <a:cubicBezTo>
                      <a:pt x="86" y="540"/>
                      <a:pt x="74" y="539"/>
                      <a:pt x="67" y="547"/>
                    </a:cubicBezTo>
                    <a:close/>
                    <a:moveTo>
                      <a:pt x="311" y="430"/>
                    </a:moveTo>
                    <a:cubicBezTo>
                      <a:pt x="280" y="425"/>
                      <a:pt x="245" y="438"/>
                      <a:pt x="217" y="465"/>
                    </a:cubicBezTo>
                    <a:cubicBezTo>
                      <a:pt x="194" y="487"/>
                      <a:pt x="178" y="515"/>
                      <a:pt x="162" y="542"/>
                    </a:cubicBezTo>
                    <a:cubicBezTo>
                      <a:pt x="153" y="517"/>
                      <a:pt x="132" y="496"/>
                      <a:pt x="106" y="487"/>
                    </a:cubicBezTo>
                    <a:cubicBezTo>
                      <a:pt x="78" y="478"/>
                      <a:pt x="45" y="484"/>
                      <a:pt x="22" y="503"/>
                    </a:cubicBezTo>
                    <a:cubicBezTo>
                      <a:pt x="16" y="507"/>
                      <a:pt x="11" y="513"/>
                      <a:pt x="6" y="519"/>
                    </a:cubicBezTo>
                    <a:lnTo>
                      <a:pt x="6" y="519"/>
                    </a:lnTo>
                    <a:cubicBezTo>
                      <a:pt x="3" y="528"/>
                      <a:pt x="1" y="536"/>
                      <a:pt x="0" y="545"/>
                    </a:cubicBezTo>
                    <a:cubicBezTo>
                      <a:pt x="5" y="531"/>
                      <a:pt x="14" y="518"/>
                      <a:pt x="26" y="508"/>
                    </a:cubicBezTo>
                    <a:cubicBezTo>
                      <a:pt x="47" y="491"/>
                      <a:pt x="78" y="485"/>
                      <a:pt x="104" y="494"/>
                    </a:cubicBezTo>
                    <a:cubicBezTo>
                      <a:pt x="130" y="503"/>
                      <a:pt x="151" y="525"/>
                      <a:pt x="158" y="552"/>
                    </a:cubicBezTo>
                    <a:cubicBezTo>
                      <a:pt x="159" y="553"/>
                      <a:pt x="160" y="554"/>
                      <a:pt x="161" y="554"/>
                    </a:cubicBezTo>
                    <a:cubicBezTo>
                      <a:pt x="162" y="554"/>
                      <a:pt x="164" y="554"/>
                      <a:pt x="164" y="552"/>
                    </a:cubicBezTo>
                    <a:cubicBezTo>
                      <a:pt x="180" y="523"/>
                      <a:pt x="197" y="493"/>
                      <a:pt x="221" y="470"/>
                    </a:cubicBezTo>
                    <a:cubicBezTo>
                      <a:pt x="248" y="445"/>
                      <a:pt x="281" y="432"/>
                      <a:pt x="310" y="437"/>
                    </a:cubicBezTo>
                    <a:cubicBezTo>
                      <a:pt x="335" y="440"/>
                      <a:pt x="356" y="456"/>
                      <a:pt x="369" y="478"/>
                    </a:cubicBezTo>
                    <a:cubicBezTo>
                      <a:pt x="369" y="474"/>
                      <a:pt x="370" y="471"/>
                      <a:pt x="370" y="467"/>
                    </a:cubicBezTo>
                    <a:cubicBezTo>
                      <a:pt x="356" y="448"/>
                      <a:pt x="335" y="434"/>
                      <a:pt x="311" y="430"/>
                    </a:cubicBezTo>
                    <a:close/>
                    <a:moveTo>
                      <a:pt x="854" y="111"/>
                    </a:moveTo>
                    <a:cubicBezTo>
                      <a:pt x="869" y="108"/>
                      <a:pt x="884" y="109"/>
                      <a:pt x="899" y="114"/>
                    </a:cubicBezTo>
                    <a:cubicBezTo>
                      <a:pt x="891" y="109"/>
                      <a:pt x="883" y="106"/>
                      <a:pt x="875" y="102"/>
                    </a:cubicBezTo>
                    <a:lnTo>
                      <a:pt x="875" y="102"/>
                    </a:lnTo>
                    <a:cubicBezTo>
                      <a:pt x="868" y="102"/>
                      <a:pt x="860" y="102"/>
                      <a:pt x="853" y="104"/>
                    </a:cubicBezTo>
                    <a:cubicBezTo>
                      <a:pt x="824" y="110"/>
                      <a:pt x="798" y="132"/>
                      <a:pt x="788" y="160"/>
                    </a:cubicBezTo>
                    <a:cubicBezTo>
                      <a:pt x="778" y="184"/>
                      <a:pt x="781" y="214"/>
                      <a:pt x="795" y="237"/>
                    </a:cubicBezTo>
                    <a:cubicBezTo>
                      <a:pt x="764" y="232"/>
                      <a:pt x="732" y="226"/>
                      <a:pt x="700" y="231"/>
                    </a:cubicBezTo>
                    <a:cubicBezTo>
                      <a:pt x="662" y="235"/>
                      <a:pt x="629" y="254"/>
                      <a:pt x="613" y="282"/>
                    </a:cubicBezTo>
                    <a:cubicBezTo>
                      <a:pt x="601" y="302"/>
                      <a:pt x="599" y="328"/>
                      <a:pt x="605" y="351"/>
                    </a:cubicBezTo>
                    <a:cubicBezTo>
                      <a:pt x="608" y="353"/>
                      <a:pt x="611" y="355"/>
                      <a:pt x="614" y="356"/>
                    </a:cubicBezTo>
                    <a:cubicBezTo>
                      <a:pt x="605" y="333"/>
                      <a:pt x="606" y="306"/>
                      <a:pt x="619" y="285"/>
                    </a:cubicBezTo>
                    <a:cubicBezTo>
                      <a:pt x="634" y="260"/>
                      <a:pt x="665" y="242"/>
                      <a:pt x="701" y="237"/>
                    </a:cubicBezTo>
                    <a:cubicBezTo>
                      <a:pt x="735" y="233"/>
                      <a:pt x="768" y="239"/>
                      <a:pt x="801" y="245"/>
                    </a:cubicBezTo>
                    <a:cubicBezTo>
                      <a:pt x="802" y="245"/>
                      <a:pt x="804" y="245"/>
                      <a:pt x="805" y="243"/>
                    </a:cubicBezTo>
                    <a:cubicBezTo>
                      <a:pt x="805" y="242"/>
                      <a:pt x="805" y="241"/>
                      <a:pt x="805" y="240"/>
                    </a:cubicBezTo>
                    <a:cubicBezTo>
                      <a:pt x="789" y="218"/>
                      <a:pt x="784" y="187"/>
                      <a:pt x="794" y="162"/>
                    </a:cubicBezTo>
                    <a:cubicBezTo>
                      <a:pt x="804" y="136"/>
                      <a:pt x="827" y="117"/>
                      <a:pt x="854" y="111"/>
                    </a:cubicBezTo>
                    <a:close/>
                    <a:moveTo>
                      <a:pt x="858" y="167"/>
                    </a:moveTo>
                    <a:cubicBezTo>
                      <a:pt x="848" y="168"/>
                      <a:pt x="841" y="176"/>
                      <a:pt x="842" y="187"/>
                    </a:cubicBezTo>
                    <a:cubicBezTo>
                      <a:pt x="844" y="198"/>
                      <a:pt x="854" y="205"/>
                      <a:pt x="865" y="207"/>
                    </a:cubicBezTo>
                    <a:cubicBezTo>
                      <a:pt x="872" y="209"/>
                      <a:pt x="879" y="208"/>
                      <a:pt x="885" y="203"/>
                    </a:cubicBezTo>
                    <a:cubicBezTo>
                      <a:pt x="903" y="186"/>
                      <a:pt x="876" y="165"/>
                      <a:pt x="858" y="167"/>
                    </a:cubicBezTo>
                    <a:close/>
                    <a:moveTo>
                      <a:pt x="556" y="117"/>
                    </a:moveTo>
                    <a:cubicBezTo>
                      <a:pt x="583" y="135"/>
                      <a:pt x="616" y="144"/>
                      <a:pt x="649" y="145"/>
                    </a:cubicBezTo>
                    <a:cubicBezTo>
                      <a:pt x="661" y="145"/>
                      <a:pt x="676" y="142"/>
                      <a:pt x="680" y="131"/>
                    </a:cubicBezTo>
                    <a:cubicBezTo>
                      <a:pt x="682" y="125"/>
                      <a:pt x="680" y="117"/>
                      <a:pt x="677" y="112"/>
                    </a:cubicBezTo>
                    <a:cubicBezTo>
                      <a:pt x="673" y="106"/>
                      <a:pt x="669" y="103"/>
                      <a:pt x="664" y="99"/>
                    </a:cubicBezTo>
                    <a:cubicBezTo>
                      <a:pt x="652" y="90"/>
                      <a:pt x="639" y="83"/>
                      <a:pt x="625" y="77"/>
                    </a:cubicBezTo>
                    <a:cubicBezTo>
                      <a:pt x="604" y="69"/>
                      <a:pt x="574" y="61"/>
                      <a:pt x="551" y="68"/>
                    </a:cubicBezTo>
                    <a:cubicBezTo>
                      <a:pt x="522" y="77"/>
                      <a:pt x="537" y="104"/>
                      <a:pt x="556" y="117"/>
                    </a:cubicBezTo>
                    <a:close/>
                    <a:moveTo>
                      <a:pt x="700" y="289"/>
                    </a:moveTo>
                    <a:cubicBezTo>
                      <a:pt x="689" y="301"/>
                      <a:pt x="700" y="323"/>
                      <a:pt x="716" y="323"/>
                    </a:cubicBezTo>
                    <a:cubicBezTo>
                      <a:pt x="724" y="323"/>
                      <a:pt x="731" y="317"/>
                      <a:pt x="733" y="310"/>
                    </a:cubicBezTo>
                    <a:cubicBezTo>
                      <a:pt x="735" y="295"/>
                      <a:pt x="712" y="277"/>
                      <a:pt x="700" y="289"/>
                    </a:cubicBezTo>
                    <a:close/>
                    <a:moveTo>
                      <a:pt x="571" y="174"/>
                    </a:moveTo>
                    <a:cubicBezTo>
                      <a:pt x="559" y="163"/>
                      <a:pt x="516" y="142"/>
                      <a:pt x="516" y="173"/>
                    </a:cubicBezTo>
                    <a:cubicBezTo>
                      <a:pt x="516" y="181"/>
                      <a:pt x="521" y="189"/>
                      <a:pt x="527" y="194"/>
                    </a:cubicBezTo>
                    <a:cubicBezTo>
                      <a:pt x="533" y="199"/>
                      <a:pt x="540" y="202"/>
                      <a:pt x="548" y="205"/>
                    </a:cubicBezTo>
                    <a:cubicBezTo>
                      <a:pt x="552" y="206"/>
                      <a:pt x="557" y="208"/>
                      <a:pt x="562" y="208"/>
                    </a:cubicBezTo>
                    <a:cubicBezTo>
                      <a:pt x="567" y="208"/>
                      <a:pt x="572" y="207"/>
                      <a:pt x="575" y="203"/>
                    </a:cubicBezTo>
                    <a:cubicBezTo>
                      <a:pt x="579" y="199"/>
                      <a:pt x="580" y="194"/>
                      <a:pt x="579" y="188"/>
                    </a:cubicBezTo>
                    <a:cubicBezTo>
                      <a:pt x="578" y="183"/>
                      <a:pt x="574" y="178"/>
                      <a:pt x="571" y="174"/>
                    </a:cubicBezTo>
                    <a:close/>
                    <a:moveTo>
                      <a:pt x="438" y="56"/>
                    </a:moveTo>
                    <a:cubicBezTo>
                      <a:pt x="428" y="50"/>
                      <a:pt x="416" y="46"/>
                      <a:pt x="405" y="45"/>
                    </a:cubicBezTo>
                    <a:cubicBezTo>
                      <a:pt x="405" y="43"/>
                      <a:pt x="406" y="41"/>
                      <a:pt x="406" y="39"/>
                    </a:cubicBezTo>
                    <a:cubicBezTo>
                      <a:pt x="412" y="22"/>
                      <a:pt x="427" y="8"/>
                      <a:pt x="447" y="3"/>
                    </a:cubicBezTo>
                    <a:cubicBezTo>
                      <a:pt x="448" y="3"/>
                      <a:pt x="449" y="2"/>
                      <a:pt x="451" y="2"/>
                    </a:cubicBezTo>
                    <a:cubicBezTo>
                      <a:pt x="446" y="1"/>
                      <a:pt x="441" y="0"/>
                      <a:pt x="436" y="0"/>
                    </a:cubicBezTo>
                    <a:cubicBezTo>
                      <a:pt x="419" y="7"/>
                      <a:pt x="405" y="20"/>
                      <a:pt x="400" y="36"/>
                    </a:cubicBezTo>
                    <a:cubicBezTo>
                      <a:pt x="399" y="39"/>
                      <a:pt x="399" y="42"/>
                      <a:pt x="398" y="44"/>
                    </a:cubicBezTo>
                    <a:cubicBezTo>
                      <a:pt x="380" y="44"/>
                      <a:pt x="361" y="49"/>
                      <a:pt x="346" y="59"/>
                    </a:cubicBezTo>
                    <a:cubicBezTo>
                      <a:pt x="347" y="61"/>
                      <a:pt x="348" y="63"/>
                      <a:pt x="348" y="65"/>
                    </a:cubicBezTo>
                    <a:cubicBezTo>
                      <a:pt x="363" y="55"/>
                      <a:pt x="380" y="50"/>
                      <a:pt x="397" y="51"/>
                    </a:cubicBezTo>
                    <a:cubicBezTo>
                      <a:pt x="397" y="68"/>
                      <a:pt x="405" y="84"/>
                      <a:pt x="418" y="93"/>
                    </a:cubicBezTo>
                    <a:cubicBezTo>
                      <a:pt x="425" y="97"/>
                      <a:pt x="434" y="98"/>
                      <a:pt x="442" y="96"/>
                    </a:cubicBezTo>
                    <a:cubicBezTo>
                      <a:pt x="443" y="96"/>
                      <a:pt x="444" y="95"/>
                      <a:pt x="445" y="95"/>
                    </a:cubicBezTo>
                    <a:cubicBezTo>
                      <a:pt x="449" y="93"/>
                      <a:pt x="451" y="90"/>
                      <a:pt x="453" y="87"/>
                    </a:cubicBezTo>
                    <a:cubicBezTo>
                      <a:pt x="458" y="75"/>
                      <a:pt x="449" y="63"/>
                      <a:pt x="438" y="56"/>
                    </a:cubicBezTo>
                    <a:close/>
                    <a:moveTo>
                      <a:pt x="446" y="84"/>
                    </a:moveTo>
                    <a:cubicBezTo>
                      <a:pt x="445" y="87"/>
                      <a:pt x="443" y="89"/>
                      <a:pt x="439" y="90"/>
                    </a:cubicBezTo>
                    <a:cubicBezTo>
                      <a:pt x="434" y="92"/>
                      <a:pt x="427" y="90"/>
                      <a:pt x="421" y="87"/>
                    </a:cubicBezTo>
                    <a:cubicBezTo>
                      <a:pt x="410" y="80"/>
                      <a:pt x="404" y="66"/>
                      <a:pt x="404" y="52"/>
                    </a:cubicBezTo>
                    <a:cubicBezTo>
                      <a:pt x="414" y="53"/>
                      <a:pt x="425" y="56"/>
                      <a:pt x="434" y="62"/>
                    </a:cubicBezTo>
                    <a:cubicBezTo>
                      <a:pt x="442" y="67"/>
                      <a:pt x="449" y="76"/>
                      <a:pt x="446" y="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16"/>
              <p:cNvSpPr/>
              <p:nvPr/>
            </p:nvSpPr>
            <p:spPr>
              <a:xfrm>
                <a:off x="895533" y="2657094"/>
                <a:ext cx="118896" cy="68595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34" extrusionOk="0">
                    <a:moveTo>
                      <a:pt x="228" y="23"/>
                    </a:moveTo>
                    <a:cubicBezTo>
                      <a:pt x="185" y="1"/>
                      <a:pt x="131" y="0"/>
                      <a:pt x="87" y="22"/>
                    </a:cubicBezTo>
                    <a:cubicBezTo>
                      <a:pt x="43" y="43"/>
                      <a:pt x="9" y="86"/>
                      <a:pt x="0" y="13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16"/>
              <p:cNvSpPr/>
              <p:nvPr/>
            </p:nvSpPr>
            <p:spPr>
              <a:xfrm>
                <a:off x="1025861" y="2572495"/>
                <a:ext cx="98316" cy="93746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83" extrusionOk="0">
                    <a:moveTo>
                      <a:pt x="6" y="182"/>
                    </a:moveTo>
                    <a:cubicBezTo>
                      <a:pt x="0" y="133"/>
                      <a:pt x="19" y="83"/>
                      <a:pt x="55" y="49"/>
                    </a:cubicBezTo>
                    <a:cubicBezTo>
                      <a:pt x="90" y="16"/>
                      <a:pt x="142" y="0"/>
                      <a:pt x="190" y="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1" name="Google Shape;461;p16"/>
            <p:cNvSpPr/>
            <p:nvPr/>
          </p:nvSpPr>
          <p:spPr>
            <a:xfrm>
              <a:off x="8772300" y="2908500"/>
              <a:ext cx="1005400" cy="630150"/>
            </a:xfrm>
            <a:custGeom>
              <a:avLst/>
              <a:gdLst/>
              <a:ahLst/>
              <a:cxnLst/>
              <a:rect l="l" t="t" r="r" b="b"/>
              <a:pathLst>
                <a:path w="40216" h="25206" extrusionOk="0">
                  <a:moveTo>
                    <a:pt x="0" y="0"/>
                  </a:moveTo>
                  <a:cubicBezTo>
                    <a:pt x="2874" y="9578"/>
                    <a:pt x="14959" y="18892"/>
                    <a:pt x="24765" y="16933"/>
                  </a:cubicBezTo>
                  <a:cubicBezTo>
                    <a:pt x="27395" y="16407"/>
                    <a:pt x="30828" y="10792"/>
                    <a:pt x="28363" y="9736"/>
                  </a:cubicBezTo>
                  <a:cubicBezTo>
                    <a:pt x="24931" y="8265"/>
                    <a:pt x="22949" y="16566"/>
                    <a:pt x="24130" y="20108"/>
                  </a:cubicBezTo>
                  <a:cubicBezTo>
                    <a:pt x="25847" y="25258"/>
                    <a:pt x="37206" y="27166"/>
                    <a:pt x="40216" y="22648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grpSp>
        <p:nvGrpSpPr>
          <p:cNvPr id="462" name="Google Shape;462;p16"/>
          <p:cNvGrpSpPr/>
          <p:nvPr/>
        </p:nvGrpSpPr>
        <p:grpSpPr>
          <a:xfrm>
            <a:off x="-792310" y="-199636"/>
            <a:ext cx="1784095" cy="1556597"/>
            <a:chOff x="-595706" y="-149727"/>
            <a:chExt cx="1341390" cy="1167448"/>
          </a:xfrm>
        </p:grpSpPr>
        <p:sp>
          <p:nvSpPr>
            <p:cNvPr id="463" name="Google Shape;463;p16"/>
            <p:cNvSpPr/>
            <p:nvPr/>
          </p:nvSpPr>
          <p:spPr>
            <a:xfrm rot="7942180">
              <a:off x="-526850" y="118927"/>
              <a:ext cx="1005383" cy="630139"/>
            </a:xfrm>
            <a:custGeom>
              <a:avLst/>
              <a:gdLst/>
              <a:ahLst/>
              <a:cxnLst/>
              <a:rect l="l" t="t" r="r" b="b"/>
              <a:pathLst>
                <a:path w="40216" h="25206" extrusionOk="0">
                  <a:moveTo>
                    <a:pt x="0" y="0"/>
                  </a:moveTo>
                  <a:cubicBezTo>
                    <a:pt x="2874" y="9578"/>
                    <a:pt x="14959" y="18892"/>
                    <a:pt x="24765" y="16933"/>
                  </a:cubicBezTo>
                  <a:cubicBezTo>
                    <a:pt x="27395" y="16407"/>
                    <a:pt x="30828" y="10792"/>
                    <a:pt x="28363" y="9736"/>
                  </a:cubicBezTo>
                  <a:cubicBezTo>
                    <a:pt x="24931" y="8265"/>
                    <a:pt x="22949" y="16566"/>
                    <a:pt x="24130" y="20108"/>
                  </a:cubicBezTo>
                  <a:cubicBezTo>
                    <a:pt x="25847" y="25258"/>
                    <a:pt x="37206" y="27166"/>
                    <a:pt x="40216" y="22648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464" name="Google Shape;464;p16"/>
            <p:cNvGrpSpPr/>
            <p:nvPr/>
          </p:nvGrpSpPr>
          <p:grpSpPr>
            <a:xfrm rot="10799510">
              <a:off x="399182" y="211246"/>
              <a:ext cx="346502" cy="290730"/>
              <a:chOff x="868096" y="2572495"/>
              <a:chExt cx="493874" cy="423003"/>
            </a:xfrm>
          </p:grpSpPr>
          <p:sp>
            <p:nvSpPr>
              <p:cNvPr id="465" name="Google Shape;465;p16"/>
              <p:cNvSpPr/>
              <p:nvPr/>
            </p:nvSpPr>
            <p:spPr>
              <a:xfrm>
                <a:off x="996137" y="2645663"/>
                <a:ext cx="169196" cy="217217"/>
              </a:xfrm>
              <a:custGeom>
                <a:avLst/>
                <a:gdLst/>
                <a:ahLst/>
                <a:cxnLst/>
                <a:rect l="l" t="t" r="r" b="b"/>
                <a:pathLst>
                  <a:path w="327" h="417" extrusionOk="0">
                    <a:moveTo>
                      <a:pt x="11" y="87"/>
                    </a:moveTo>
                    <a:cubicBezTo>
                      <a:pt x="16" y="114"/>
                      <a:pt x="34" y="135"/>
                      <a:pt x="52" y="156"/>
                    </a:cubicBezTo>
                    <a:cubicBezTo>
                      <a:pt x="125" y="241"/>
                      <a:pt x="201" y="326"/>
                      <a:pt x="286" y="401"/>
                    </a:cubicBezTo>
                    <a:cubicBezTo>
                      <a:pt x="295" y="408"/>
                      <a:pt x="308" y="416"/>
                      <a:pt x="317" y="409"/>
                    </a:cubicBezTo>
                    <a:cubicBezTo>
                      <a:pt x="326" y="402"/>
                      <a:pt x="321" y="388"/>
                      <a:pt x="316" y="377"/>
                    </a:cubicBezTo>
                    <a:cubicBezTo>
                      <a:pt x="283" y="310"/>
                      <a:pt x="250" y="243"/>
                      <a:pt x="216" y="177"/>
                    </a:cubicBezTo>
                    <a:cubicBezTo>
                      <a:pt x="195" y="134"/>
                      <a:pt x="174" y="91"/>
                      <a:pt x="142" y="56"/>
                    </a:cubicBezTo>
                    <a:cubicBezTo>
                      <a:pt x="130" y="42"/>
                      <a:pt x="116" y="29"/>
                      <a:pt x="99" y="21"/>
                    </a:cubicBezTo>
                    <a:cubicBezTo>
                      <a:pt x="53" y="0"/>
                      <a:pt x="0" y="36"/>
                      <a:pt x="11" y="8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16"/>
              <p:cNvSpPr/>
              <p:nvPr/>
            </p:nvSpPr>
            <p:spPr>
              <a:xfrm>
                <a:off x="1037293" y="2737122"/>
                <a:ext cx="116608" cy="189779"/>
              </a:xfrm>
              <a:custGeom>
                <a:avLst/>
                <a:gdLst/>
                <a:ahLst/>
                <a:cxnLst/>
                <a:rect l="l" t="t" r="r" b="b"/>
                <a:pathLst>
                  <a:path w="227" h="368" extrusionOk="0">
                    <a:moveTo>
                      <a:pt x="223" y="266"/>
                    </a:moveTo>
                    <a:cubicBezTo>
                      <a:pt x="221" y="276"/>
                      <a:pt x="216" y="285"/>
                      <a:pt x="209" y="292"/>
                    </a:cubicBezTo>
                    <a:cubicBezTo>
                      <a:pt x="208" y="293"/>
                      <a:pt x="207" y="295"/>
                      <a:pt x="206" y="296"/>
                    </a:cubicBezTo>
                    <a:cubicBezTo>
                      <a:pt x="202" y="300"/>
                      <a:pt x="198" y="304"/>
                      <a:pt x="194" y="307"/>
                    </a:cubicBezTo>
                    <a:cubicBezTo>
                      <a:pt x="183" y="316"/>
                      <a:pt x="172" y="324"/>
                      <a:pt x="161" y="331"/>
                    </a:cubicBezTo>
                    <a:cubicBezTo>
                      <a:pt x="159" y="332"/>
                      <a:pt x="158" y="333"/>
                      <a:pt x="157" y="333"/>
                    </a:cubicBezTo>
                    <a:cubicBezTo>
                      <a:pt x="147" y="340"/>
                      <a:pt x="137" y="345"/>
                      <a:pt x="127" y="351"/>
                    </a:cubicBezTo>
                    <a:cubicBezTo>
                      <a:pt x="120" y="354"/>
                      <a:pt x="112" y="357"/>
                      <a:pt x="105" y="360"/>
                    </a:cubicBezTo>
                    <a:cubicBezTo>
                      <a:pt x="104" y="360"/>
                      <a:pt x="102" y="361"/>
                      <a:pt x="101" y="361"/>
                    </a:cubicBezTo>
                    <a:cubicBezTo>
                      <a:pt x="79" y="367"/>
                      <a:pt x="57" y="366"/>
                      <a:pt x="37" y="349"/>
                    </a:cubicBezTo>
                    <a:cubicBezTo>
                      <a:pt x="19" y="334"/>
                      <a:pt x="16" y="317"/>
                      <a:pt x="15" y="294"/>
                    </a:cubicBezTo>
                    <a:cubicBezTo>
                      <a:pt x="12" y="261"/>
                      <a:pt x="10" y="229"/>
                      <a:pt x="8" y="196"/>
                    </a:cubicBezTo>
                    <a:cubicBezTo>
                      <a:pt x="6" y="163"/>
                      <a:pt x="4" y="130"/>
                      <a:pt x="3" y="97"/>
                    </a:cubicBezTo>
                    <a:cubicBezTo>
                      <a:pt x="2" y="80"/>
                      <a:pt x="2" y="63"/>
                      <a:pt x="1" y="46"/>
                    </a:cubicBezTo>
                    <a:cubicBezTo>
                      <a:pt x="1" y="38"/>
                      <a:pt x="1" y="30"/>
                      <a:pt x="1" y="22"/>
                    </a:cubicBezTo>
                    <a:cubicBezTo>
                      <a:pt x="1" y="20"/>
                      <a:pt x="1" y="17"/>
                      <a:pt x="1" y="13"/>
                    </a:cubicBezTo>
                    <a:lnTo>
                      <a:pt x="1" y="12"/>
                    </a:lnTo>
                    <a:cubicBezTo>
                      <a:pt x="2" y="7"/>
                      <a:pt x="2" y="1"/>
                      <a:pt x="0" y="0"/>
                    </a:cubicBezTo>
                    <a:cubicBezTo>
                      <a:pt x="1" y="1"/>
                      <a:pt x="2" y="2"/>
                      <a:pt x="4" y="3"/>
                    </a:cubicBezTo>
                    <a:cubicBezTo>
                      <a:pt x="6" y="5"/>
                      <a:pt x="8" y="7"/>
                      <a:pt x="10" y="10"/>
                    </a:cubicBezTo>
                    <a:cubicBezTo>
                      <a:pt x="77" y="71"/>
                      <a:pt x="139" y="137"/>
                      <a:pt x="198" y="207"/>
                    </a:cubicBezTo>
                    <a:cubicBezTo>
                      <a:pt x="212" y="224"/>
                      <a:pt x="226" y="244"/>
                      <a:pt x="223" y="266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16"/>
              <p:cNvSpPr/>
              <p:nvPr/>
            </p:nvSpPr>
            <p:spPr>
              <a:xfrm>
                <a:off x="1035007" y="2732549"/>
                <a:ext cx="54875" cy="189779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67" extrusionOk="0">
                    <a:moveTo>
                      <a:pt x="4" y="2"/>
                    </a:moveTo>
                    <a:lnTo>
                      <a:pt x="4" y="4"/>
                    </a:lnTo>
                    <a:lnTo>
                      <a:pt x="6" y="8"/>
                    </a:lnTo>
                    <a:lnTo>
                      <a:pt x="7" y="16"/>
                    </a:lnTo>
                    <a:lnTo>
                      <a:pt x="8" y="19"/>
                    </a:lnTo>
                    <a:lnTo>
                      <a:pt x="9" y="24"/>
                    </a:lnTo>
                    <a:cubicBezTo>
                      <a:pt x="11" y="31"/>
                      <a:pt x="13" y="40"/>
                      <a:pt x="15" y="49"/>
                    </a:cubicBezTo>
                    <a:lnTo>
                      <a:pt x="15" y="49"/>
                    </a:lnTo>
                    <a:cubicBezTo>
                      <a:pt x="40" y="156"/>
                      <a:pt x="66" y="264"/>
                      <a:pt x="107" y="365"/>
                    </a:cubicBezTo>
                    <a:cubicBezTo>
                      <a:pt x="106" y="365"/>
                      <a:pt x="104" y="366"/>
                      <a:pt x="103" y="366"/>
                    </a:cubicBezTo>
                    <a:cubicBezTo>
                      <a:pt x="58" y="257"/>
                      <a:pt x="31" y="139"/>
                      <a:pt x="5" y="25"/>
                    </a:cubicBezTo>
                    <a:lnTo>
                      <a:pt x="4" y="20"/>
                    </a:lnTo>
                    <a:lnTo>
                      <a:pt x="3" y="18"/>
                    </a:lnTo>
                    <a:lnTo>
                      <a:pt x="0" y="3"/>
                    </a:lnTo>
                    <a:cubicBezTo>
                      <a:pt x="0" y="2"/>
                      <a:pt x="0" y="1"/>
                      <a:pt x="2" y="0"/>
                    </a:cubicBezTo>
                    <a:lnTo>
                      <a:pt x="2" y="0"/>
                    </a:lnTo>
                    <a:lnTo>
                      <a:pt x="2" y="0"/>
                    </a:lnTo>
                    <a:cubicBezTo>
                      <a:pt x="2" y="0"/>
                      <a:pt x="4" y="1"/>
                      <a:pt x="4" y="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16"/>
              <p:cNvSpPr/>
              <p:nvPr/>
            </p:nvSpPr>
            <p:spPr>
              <a:xfrm>
                <a:off x="1032720" y="2732549"/>
                <a:ext cx="112035" cy="178345"/>
              </a:xfrm>
              <a:custGeom>
                <a:avLst/>
                <a:gdLst/>
                <a:ahLst/>
                <a:cxnLst/>
                <a:rect l="l" t="t" r="r" b="b"/>
                <a:pathLst>
                  <a:path w="216" h="343" extrusionOk="0">
                    <a:moveTo>
                      <a:pt x="215" y="301"/>
                    </a:moveTo>
                    <a:cubicBezTo>
                      <a:pt x="214" y="302"/>
                      <a:pt x="213" y="304"/>
                      <a:pt x="212" y="305"/>
                    </a:cubicBezTo>
                    <a:cubicBezTo>
                      <a:pt x="180" y="259"/>
                      <a:pt x="149" y="214"/>
                      <a:pt x="117" y="169"/>
                    </a:cubicBezTo>
                    <a:cubicBezTo>
                      <a:pt x="82" y="119"/>
                      <a:pt x="47" y="69"/>
                      <a:pt x="11" y="19"/>
                    </a:cubicBezTo>
                    <a:cubicBezTo>
                      <a:pt x="11" y="19"/>
                      <a:pt x="11" y="18"/>
                      <a:pt x="10" y="18"/>
                    </a:cubicBezTo>
                    <a:cubicBezTo>
                      <a:pt x="11" y="20"/>
                      <a:pt x="11" y="21"/>
                      <a:pt x="12" y="23"/>
                    </a:cubicBezTo>
                    <a:cubicBezTo>
                      <a:pt x="53" y="132"/>
                      <a:pt x="105" y="239"/>
                      <a:pt x="167" y="340"/>
                    </a:cubicBezTo>
                    <a:cubicBezTo>
                      <a:pt x="165" y="341"/>
                      <a:pt x="164" y="342"/>
                      <a:pt x="163" y="342"/>
                    </a:cubicBezTo>
                    <a:cubicBezTo>
                      <a:pt x="107" y="251"/>
                      <a:pt x="59" y="154"/>
                      <a:pt x="19" y="53"/>
                    </a:cubicBezTo>
                    <a:lnTo>
                      <a:pt x="19" y="53"/>
                    </a:lnTo>
                    <a:cubicBezTo>
                      <a:pt x="15" y="43"/>
                      <a:pt x="11" y="33"/>
                      <a:pt x="8" y="24"/>
                    </a:cubicBezTo>
                    <a:cubicBezTo>
                      <a:pt x="8" y="23"/>
                      <a:pt x="7" y="23"/>
                      <a:pt x="7" y="22"/>
                    </a:cubicBezTo>
                    <a:cubicBezTo>
                      <a:pt x="5" y="16"/>
                      <a:pt x="2" y="10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6" y="3"/>
                      <a:pt x="6" y="4"/>
                    </a:cubicBezTo>
                    <a:lnTo>
                      <a:pt x="6" y="4"/>
                    </a:lnTo>
                    <a:cubicBezTo>
                      <a:pt x="7" y="5"/>
                      <a:pt x="8" y="6"/>
                      <a:pt x="8" y="7"/>
                    </a:cubicBezTo>
                    <a:cubicBezTo>
                      <a:pt x="11" y="11"/>
                      <a:pt x="14" y="15"/>
                      <a:pt x="16" y="19"/>
                    </a:cubicBezTo>
                    <a:cubicBezTo>
                      <a:pt x="52" y="68"/>
                      <a:pt x="86" y="117"/>
                      <a:pt x="121" y="167"/>
                    </a:cubicBezTo>
                    <a:cubicBezTo>
                      <a:pt x="152" y="211"/>
                      <a:pt x="183" y="256"/>
                      <a:pt x="215" y="30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16"/>
              <p:cNvSpPr/>
              <p:nvPr/>
            </p:nvSpPr>
            <p:spPr>
              <a:xfrm>
                <a:off x="868096" y="2670813"/>
                <a:ext cx="194347" cy="324684"/>
              </a:xfrm>
              <a:custGeom>
                <a:avLst/>
                <a:gdLst/>
                <a:ahLst/>
                <a:cxnLst/>
                <a:rect l="l" t="t" r="r" b="b"/>
                <a:pathLst>
                  <a:path w="377" h="627" extrusionOk="0">
                    <a:moveTo>
                      <a:pt x="355" y="195"/>
                    </a:moveTo>
                    <a:cubicBezTo>
                      <a:pt x="367" y="255"/>
                      <a:pt x="372" y="316"/>
                      <a:pt x="374" y="377"/>
                    </a:cubicBezTo>
                    <a:cubicBezTo>
                      <a:pt x="375" y="399"/>
                      <a:pt x="376" y="421"/>
                      <a:pt x="373" y="443"/>
                    </a:cubicBezTo>
                    <a:cubicBezTo>
                      <a:pt x="373" y="447"/>
                      <a:pt x="372" y="450"/>
                      <a:pt x="372" y="454"/>
                    </a:cubicBezTo>
                    <a:cubicBezTo>
                      <a:pt x="369" y="469"/>
                      <a:pt x="366" y="483"/>
                      <a:pt x="359" y="497"/>
                    </a:cubicBezTo>
                    <a:cubicBezTo>
                      <a:pt x="342" y="536"/>
                      <a:pt x="308" y="565"/>
                      <a:pt x="271" y="583"/>
                    </a:cubicBezTo>
                    <a:cubicBezTo>
                      <a:pt x="233" y="602"/>
                      <a:pt x="191" y="611"/>
                      <a:pt x="150" y="618"/>
                    </a:cubicBezTo>
                    <a:cubicBezTo>
                      <a:pt x="127" y="622"/>
                      <a:pt x="103" y="626"/>
                      <a:pt x="80" y="623"/>
                    </a:cubicBezTo>
                    <a:cubicBezTo>
                      <a:pt x="57" y="621"/>
                      <a:pt x="34" y="610"/>
                      <a:pt x="19" y="592"/>
                    </a:cubicBezTo>
                    <a:cubicBezTo>
                      <a:pt x="4" y="572"/>
                      <a:pt x="0" y="546"/>
                      <a:pt x="3" y="522"/>
                    </a:cubicBezTo>
                    <a:cubicBezTo>
                      <a:pt x="3" y="521"/>
                      <a:pt x="3" y="521"/>
                      <a:pt x="4" y="521"/>
                    </a:cubicBezTo>
                    <a:cubicBezTo>
                      <a:pt x="5" y="512"/>
                      <a:pt x="7" y="503"/>
                      <a:pt x="9" y="495"/>
                    </a:cubicBezTo>
                    <a:lnTo>
                      <a:pt x="9" y="495"/>
                    </a:lnTo>
                    <a:cubicBezTo>
                      <a:pt x="14" y="480"/>
                      <a:pt x="20" y="466"/>
                      <a:pt x="26" y="452"/>
                    </a:cubicBezTo>
                    <a:cubicBezTo>
                      <a:pt x="42" y="416"/>
                      <a:pt x="59" y="380"/>
                      <a:pt x="76" y="344"/>
                    </a:cubicBezTo>
                    <a:cubicBezTo>
                      <a:pt x="106" y="281"/>
                      <a:pt x="138" y="217"/>
                      <a:pt x="171" y="155"/>
                    </a:cubicBezTo>
                    <a:cubicBezTo>
                      <a:pt x="180" y="138"/>
                      <a:pt x="190" y="121"/>
                      <a:pt x="199" y="103"/>
                    </a:cubicBezTo>
                    <a:cubicBezTo>
                      <a:pt x="202" y="99"/>
                      <a:pt x="204" y="94"/>
                      <a:pt x="207" y="90"/>
                    </a:cubicBezTo>
                    <a:cubicBezTo>
                      <a:pt x="212" y="81"/>
                      <a:pt x="217" y="71"/>
                      <a:pt x="223" y="62"/>
                    </a:cubicBezTo>
                    <a:cubicBezTo>
                      <a:pt x="231" y="46"/>
                      <a:pt x="241" y="29"/>
                      <a:pt x="255" y="17"/>
                    </a:cubicBezTo>
                    <a:cubicBezTo>
                      <a:pt x="273" y="0"/>
                      <a:pt x="286" y="17"/>
                      <a:pt x="297" y="33"/>
                    </a:cubicBezTo>
                    <a:cubicBezTo>
                      <a:pt x="302" y="41"/>
                      <a:pt x="306" y="49"/>
                      <a:pt x="310" y="57"/>
                    </a:cubicBezTo>
                    <a:cubicBezTo>
                      <a:pt x="312" y="60"/>
                      <a:pt x="312" y="62"/>
                      <a:pt x="313" y="64"/>
                    </a:cubicBezTo>
                    <a:cubicBezTo>
                      <a:pt x="334" y="105"/>
                      <a:pt x="346" y="149"/>
                      <a:pt x="355" y="195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16"/>
              <p:cNvSpPr/>
              <p:nvPr/>
            </p:nvSpPr>
            <p:spPr>
              <a:xfrm>
                <a:off x="1071590" y="2716543"/>
                <a:ext cx="130327" cy="180633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48" extrusionOk="0">
                    <a:moveTo>
                      <a:pt x="66" y="341"/>
                    </a:moveTo>
                    <a:cubicBezTo>
                      <a:pt x="75" y="346"/>
                      <a:pt x="85" y="347"/>
                      <a:pt x="95" y="347"/>
                    </a:cubicBezTo>
                    <a:cubicBezTo>
                      <a:pt x="97" y="347"/>
                      <a:pt x="98" y="347"/>
                      <a:pt x="100" y="346"/>
                    </a:cubicBezTo>
                    <a:cubicBezTo>
                      <a:pt x="106" y="346"/>
                      <a:pt x="111" y="345"/>
                      <a:pt x="117" y="344"/>
                    </a:cubicBezTo>
                    <a:cubicBezTo>
                      <a:pt x="130" y="341"/>
                      <a:pt x="143" y="338"/>
                      <a:pt x="156" y="334"/>
                    </a:cubicBezTo>
                    <a:cubicBezTo>
                      <a:pt x="157" y="333"/>
                      <a:pt x="159" y="333"/>
                      <a:pt x="160" y="332"/>
                    </a:cubicBezTo>
                    <a:cubicBezTo>
                      <a:pt x="171" y="329"/>
                      <a:pt x="182" y="324"/>
                      <a:pt x="193" y="319"/>
                    </a:cubicBezTo>
                    <a:cubicBezTo>
                      <a:pt x="200" y="316"/>
                      <a:pt x="207" y="313"/>
                      <a:pt x="213" y="309"/>
                    </a:cubicBezTo>
                    <a:cubicBezTo>
                      <a:pt x="214" y="308"/>
                      <a:pt x="216" y="307"/>
                      <a:pt x="217" y="306"/>
                    </a:cubicBezTo>
                    <a:cubicBezTo>
                      <a:pt x="236" y="293"/>
                      <a:pt x="249" y="275"/>
                      <a:pt x="248" y="249"/>
                    </a:cubicBezTo>
                    <a:cubicBezTo>
                      <a:pt x="248" y="225"/>
                      <a:pt x="236" y="213"/>
                      <a:pt x="219" y="197"/>
                    </a:cubicBezTo>
                    <a:cubicBezTo>
                      <a:pt x="196" y="174"/>
                      <a:pt x="172" y="152"/>
                      <a:pt x="148" y="129"/>
                    </a:cubicBezTo>
                    <a:cubicBezTo>
                      <a:pt x="123" y="107"/>
                      <a:pt x="99" y="85"/>
                      <a:pt x="74" y="63"/>
                    </a:cubicBezTo>
                    <a:cubicBezTo>
                      <a:pt x="61" y="53"/>
                      <a:pt x="49" y="42"/>
                      <a:pt x="36" y="31"/>
                    </a:cubicBezTo>
                    <a:cubicBezTo>
                      <a:pt x="30" y="26"/>
                      <a:pt x="23" y="20"/>
                      <a:pt x="17" y="15"/>
                    </a:cubicBezTo>
                    <a:cubicBezTo>
                      <a:pt x="16" y="14"/>
                      <a:pt x="13" y="12"/>
                      <a:pt x="9" y="9"/>
                    </a:cubicBezTo>
                    <a:lnTo>
                      <a:pt x="9" y="9"/>
                    </a:lnTo>
                    <a:cubicBezTo>
                      <a:pt x="4" y="5"/>
                      <a:pt x="0" y="2"/>
                      <a:pt x="0" y="0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8"/>
                      <a:pt x="0" y="11"/>
                      <a:pt x="0" y="14"/>
                    </a:cubicBezTo>
                    <a:cubicBezTo>
                      <a:pt x="7" y="104"/>
                      <a:pt x="19" y="194"/>
                      <a:pt x="36" y="283"/>
                    </a:cubicBezTo>
                    <a:cubicBezTo>
                      <a:pt x="40" y="305"/>
                      <a:pt x="47" y="329"/>
                      <a:pt x="66" y="340"/>
                    </a:cubicBezTo>
                    <a:lnTo>
                      <a:pt x="66" y="341"/>
                    </a:lnTo>
                  </a:path>
                </a:pathLst>
              </a:custGeom>
              <a:solidFill>
                <a:srgbClr val="FFE67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16"/>
              <p:cNvSpPr/>
              <p:nvPr/>
            </p:nvSpPr>
            <p:spPr>
              <a:xfrm>
                <a:off x="1071590" y="2716543"/>
                <a:ext cx="130327" cy="180633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48" extrusionOk="0">
                    <a:moveTo>
                      <a:pt x="66" y="341"/>
                    </a:moveTo>
                    <a:cubicBezTo>
                      <a:pt x="75" y="346"/>
                      <a:pt x="85" y="347"/>
                      <a:pt x="95" y="347"/>
                    </a:cubicBezTo>
                    <a:cubicBezTo>
                      <a:pt x="97" y="347"/>
                      <a:pt x="98" y="347"/>
                      <a:pt x="100" y="346"/>
                    </a:cubicBezTo>
                    <a:cubicBezTo>
                      <a:pt x="106" y="346"/>
                      <a:pt x="111" y="345"/>
                      <a:pt x="117" y="344"/>
                    </a:cubicBezTo>
                    <a:cubicBezTo>
                      <a:pt x="130" y="341"/>
                      <a:pt x="143" y="338"/>
                      <a:pt x="156" y="334"/>
                    </a:cubicBezTo>
                    <a:cubicBezTo>
                      <a:pt x="157" y="333"/>
                      <a:pt x="159" y="333"/>
                      <a:pt x="160" y="332"/>
                    </a:cubicBezTo>
                    <a:cubicBezTo>
                      <a:pt x="171" y="329"/>
                      <a:pt x="182" y="324"/>
                      <a:pt x="193" y="319"/>
                    </a:cubicBezTo>
                    <a:cubicBezTo>
                      <a:pt x="200" y="316"/>
                      <a:pt x="207" y="313"/>
                      <a:pt x="213" y="309"/>
                    </a:cubicBezTo>
                    <a:cubicBezTo>
                      <a:pt x="214" y="308"/>
                      <a:pt x="216" y="307"/>
                      <a:pt x="217" y="306"/>
                    </a:cubicBezTo>
                    <a:cubicBezTo>
                      <a:pt x="236" y="293"/>
                      <a:pt x="249" y="275"/>
                      <a:pt x="248" y="249"/>
                    </a:cubicBezTo>
                    <a:cubicBezTo>
                      <a:pt x="248" y="225"/>
                      <a:pt x="236" y="213"/>
                      <a:pt x="219" y="197"/>
                    </a:cubicBezTo>
                    <a:cubicBezTo>
                      <a:pt x="196" y="174"/>
                      <a:pt x="172" y="152"/>
                      <a:pt x="148" y="129"/>
                    </a:cubicBezTo>
                    <a:cubicBezTo>
                      <a:pt x="123" y="107"/>
                      <a:pt x="99" y="85"/>
                      <a:pt x="74" y="63"/>
                    </a:cubicBezTo>
                    <a:cubicBezTo>
                      <a:pt x="61" y="53"/>
                      <a:pt x="49" y="42"/>
                      <a:pt x="36" y="31"/>
                    </a:cubicBezTo>
                    <a:cubicBezTo>
                      <a:pt x="30" y="26"/>
                      <a:pt x="23" y="20"/>
                      <a:pt x="17" y="15"/>
                    </a:cubicBezTo>
                    <a:cubicBezTo>
                      <a:pt x="16" y="14"/>
                      <a:pt x="13" y="12"/>
                      <a:pt x="9" y="9"/>
                    </a:cubicBezTo>
                    <a:lnTo>
                      <a:pt x="9" y="9"/>
                    </a:lnTo>
                    <a:cubicBezTo>
                      <a:pt x="4" y="5"/>
                      <a:pt x="0" y="2"/>
                      <a:pt x="0" y="0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8"/>
                      <a:pt x="0" y="11"/>
                      <a:pt x="0" y="14"/>
                    </a:cubicBezTo>
                    <a:cubicBezTo>
                      <a:pt x="7" y="104"/>
                      <a:pt x="19" y="194"/>
                      <a:pt x="36" y="283"/>
                    </a:cubicBezTo>
                    <a:cubicBezTo>
                      <a:pt x="40" y="305"/>
                      <a:pt x="47" y="329"/>
                      <a:pt x="66" y="340"/>
                    </a:cubicBezTo>
                    <a:lnTo>
                      <a:pt x="66" y="34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16"/>
              <p:cNvSpPr/>
              <p:nvPr/>
            </p:nvSpPr>
            <p:spPr>
              <a:xfrm>
                <a:off x="1069303" y="2714257"/>
                <a:ext cx="114322" cy="162340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14" extrusionOk="0">
                    <a:moveTo>
                      <a:pt x="0" y="4"/>
                    </a:moveTo>
                    <a:lnTo>
                      <a:pt x="1" y="6"/>
                    </a:lnTo>
                    <a:lnTo>
                      <a:pt x="4" y="9"/>
                    </a:lnTo>
                    <a:lnTo>
                      <a:pt x="9" y="15"/>
                    </a:lnTo>
                    <a:lnTo>
                      <a:pt x="11" y="18"/>
                    </a:lnTo>
                    <a:lnTo>
                      <a:pt x="14" y="22"/>
                    </a:lnTo>
                    <a:cubicBezTo>
                      <a:pt x="19" y="29"/>
                      <a:pt x="25" y="36"/>
                      <a:pt x="31" y="43"/>
                    </a:cubicBezTo>
                    <a:lnTo>
                      <a:pt x="31" y="43"/>
                    </a:lnTo>
                    <a:cubicBezTo>
                      <a:pt x="98" y="129"/>
                      <a:pt x="165" y="218"/>
                      <a:pt x="217" y="313"/>
                    </a:cubicBezTo>
                    <a:cubicBezTo>
                      <a:pt x="219" y="312"/>
                      <a:pt x="220" y="311"/>
                      <a:pt x="221" y="310"/>
                    </a:cubicBezTo>
                    <a:cubicBezTo>
                      <a:pt x="165" y="207"/>
                      <a:pt x="90" y="111"/>
                      <a:pt x="17" y="19"/>
                    </a:cubicBezTo>
                    <a:lnTo>
                      <a:pt x="15" y="15"/>
                    </a:lnTo>
                    <a:lnTo>
                      <a:pt x="13" y="13"/>
                    </a:lnTo>
                    <a:lnTo>
                      <a:pt x="4" y="2"/>
                    </a:lnTo>
                    <a:cubicBezTo>
                      <a:pt x="3" y="0"/>
                      <a:pt x="2" y="0"/>
                      <a:pt x="1" y="1"/>
                    </a:cubicBez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16"/>
              <p:cNvSpPr/>
              <p:nvPr/>
            </p:nvSpPr>
            <p:spPr>
              <a:xfrm>
                <a:off x="1069303" y="2711970"/>
                <a:ext cx="86885" cy="185206"/>
              </a:xfrm>
              <a:custGeom>
                <a:avLst/>
                <a:gdLst/>
                <a:ahLst/>
                <a:cxnLst/>
                <a:rect l="l" t="t" r="r" b="b"/>
                <a:pathLst>
                  <a:path w="166" h="357" extrusionOk="0">
                    <a:moveTo>
                      <a:pt x="100" y="356"/>
                    </a:moveTo>
                    <a:cubicBezTo>
                      <a:pt x="102" y="356"/>
                      <a:pt x="103" y="356"/>
                      <a:pt x="105" y="355"/>
                    </a:cubicBezTo>
                    <a:cubicBezTo>
                      <a:pt x="90" y="302"/>
                      <a:pt x="75" y="249"/>
                      <a:pt x="60" y="196"/>
                    </a:cubicBezTo>
                    <a:cubicBezTo>
                      <a:pt x="43" y="138"/>
                      <a:pt x="27" y="79"/>
                      <a:pt x="10" y="20"/>
                    </a:cubicBezTo>
                    <a:cubicBezTo>
                      <a:pt x="10" y="19"/>
                      <a:pt x="9" y="19"/>
                      <a:pt x="9" y="18"/>
                    </a:cubicBezTo>
                    <a:cubicBezTo>
                      <a:pt x="10" y="20"/>
                      <a:pt x="11" y="21"/>
                      <a:pt x="12" y="23"/>
                    </a:cubicBezTo>
                    <a:cubicBezTo>
                      <a:pt x="72" y="123"/>
                      <a:pt x="122" y="231"/>
                      <a:pt x="161" y="343"/>
                    </a:cubicBezTo>
                    <a:cubicBezTo>
                      <a:pt x="163" y="342"/>
                      <a:pt x="164" y="342"/>
                      <a:pt x="165" y="341"/>
                    </a:cubicBezTo>
                    <a:cubicBezTo>
                      <a:pt x="130" y="240"/>
                      <a:pt x="85" y="141"/>
                      <a:pt x="32" y="48"/>
                    </a:cubicBezTo>
                    <a:lnTo>
                      <a:pt x="32" y="48"/>
                    </a:lnTo>
                    <a:cubicBezTo>
                      <a:pt x="27" y="39"/>
                      <a:pt x="21" y="30"/>
                      <a:pt x="16" y="20"/>
                    </a:cubicBezTo>
                    <a:lnTo>
                      <a:pt x="15" y="19"/>
                    </a:lnTo>
                    <a:cubicBezTo>
                      <a:pt x="12" y="13"/>
                      <a:pt x="8" y="7"/>
                      <a:pt x="5" y="1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1"/>
                      <a:pt x="0" y="1"/>
                      <a:pt x="1" y="3"/>
                    </a:cubicBezTo>
                    <a:cubicBezTo>
                      <a:pt x="1" y="4"/>
                      <a:pt x="1" y="5"/>
                      <a:pt x="2" y="6"/>
                    </a:cubicBezTo>
                    <a:lnTo>
                      <a:pt x="2" y="6"/>
                    </a:lnTo>
                    <a:cubicBezTo>
                      <a:pt x="2" y="8"/>
                      <a:pt x="2" y="9"/>
                      <a:pt x="3" y="10"/>
                    </a:cubicBezTo>
                    <a:cubicBezTo>
                      <a:pt x="4" y="15"/>
                      <a:pt x="5" y="19"/>
                      <a:pt x="7" y="23"/>
                    </a:cubicBezTo>
                    <a:cubicBezTo>
                      <a:pt x="23" y="82"/>
                      <a:pt x="40" y="139"/>
                      <a:pt x="56" y="198"/>
                    </a:cubicBezTo>
                    <a:cubicBezTo>
                      <a:pt x="71" y="250"/>
                      <a:pt x="86" y="302"/>
                      <a:pt x="101" y="356"/>
                    </a:cubicBezTo>
                    <a:lnTo>
                      <a:pt x="100" y="356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16"/>
              <p:cNvSpPr/>
              <p:nvPr/>
            </p:nvSpPr>
            <p:spPr>
              <a:xfrm>
                <a:off x="1037293" y="2652521"/>
                <a:ext cx="324676" cy="205785"/>
              </a:xfrm>
              <a:custGeom>
                <a:avLst/>
                <a:gdLst/>
                <a:ahLst/>
                <a:cxnLst/>
                <a:rect l="l" t="t" r="r" b="b"/>
                <a:pathLst>
                  <a:path w="626" h="398" extrusionOk="0">
                    <a:moveTo>
                      <a:pt x="100" y="192"/>
                    </a:moveTo>
                    <a:cubicBezTo>
                      <a:pt x="139" y="239"/>
                      <a:pt x="183" y="282"/>
                      <a:pt x="229" y="322"/>
                    </a:cubicBezTo>
                    <a:cubicBezTo>
                      <a:pt x="246" y="336"/>
                      <a:pt x="263" y="351"/>
                      <a:pt x="281" y="363"/>
                    </a:cubicBezTo>
                    <a:cubicBezTo>
                      <a:pt x="284" y="365"/>
                      <a:pt x="287" y="367"/>
                      <a:pt x="290" y="368"/>
                    </a:cubicBezTo>
                    <a:cubicBezTo>
                      <a:pt x="303" y="376"/>
                      <a:pt x="317" y="382"/>
                      <a:pt x="332" y="386"/>
                    </a:cubicBezTo>
                    <a:cubicBezTo>
                      <a:pt x="372" y="397"/>
                      <a:pt x="417" y="389"/>
                      <a:pt x="455" y="372"/>
                    </a:cubicBezTo>
                    <a:cubicBezTo>
                      <a:pt x="493" y="354"/>
                      <a:pt x="527" y="327"/>
                      <a:pt x="558" y="300"/>
                    </a:cubicBezTo>
                    <a:cubicBezTo>
                      <a:pt x="576" y="284"/>
                      <a:pt x="593" y="268"/>
                      <a:pt x="606" y="249"/>
                    </a:cubicBezTo>
                    <a:cubicBezTo>
                      <a:pt x="618" y="229"/>
                      <a:pt x="625" y="205"/>
                      <a:pt x="620" y="183"/>
                    </a:cubicBezTo>
                    <a:cubicBezTo>
                      <a:pt x="615" y="159"/>
                      <a:pt x="597" y="139"/>
                      <a:pt x="576" y="127"/>
                    </a:cubicBezTo>
                    <a:cubicBezTo>
                      <a:pt x="576" y="126"/>
                      <a:pt x="575" y="126"/>
                      <a:pt x="575" y="126"/>
                    </a:cubicBezTo>
                    <a:cubicBezTo>
                      <a:pt x="567" y="121"/>
                      <a:pt x="559" y="118"/>
                      <a:pt x="551" y="114"/>
                    </a:cubicBezTo>
                    <a:lnTo>
                      <a:pt x="551" y="114"/>
                    </a:lnTo>
                    <a:cubicBezTo>
                      <a:pt x="537" y="109"/>
                      <a:pt x="522" y="104"/>
                      <a:pt x="507" y="100"/>
                    </a:cubicBezTo>
                    <a:cubicBezTo>
                      <a:pt x="469" y="90"/>
                      <a:pt x="431" y="80"/>
                      <a:pt x="393" y="71"/>
                    </a:cubicBezTo>
                    <a:cubicBezTo>
                      <a:pt x="324" y="54"/>
                      <a:pt x="255" y="39"/>
                      <a:pt x="186" y="25"/>
                    </a:cubicBezTo>
                    <a:cubicBezTo>
                      <a:pt x="166" y="21"/>
                      <a:pt x="146" y="17"/>
                      <a:pt x="127" y="14"/>
                    </a:cubicBezTo>
                    <a:cubicBezTo>
                      <a:pt x="122" y="13"/>
                      <a:pt x="117" y="12"/>
                      <a:pt x="112" y="11"/>
                    </a:cubicBezTo>
                    <a:cubicBezTo>
                      <a:pt x="101" y="9"/>
                      <a:pt x="91" y="7"/>
                      <a:pt x="80" y="6"/>
                    </a:cubicBezTo>
                    <a:cubicBezTo>
                      <a:pt x="62" y="2"/>
                      <a:pt x="43" y="0"/>
                      <a:pt x="25" y="2"/>
                    </a:cubicBezTo>
                    <a:cubicBezTo>
                      <a:pt x="0" y="6"/>
                      <a:pt x="5" y="26"/>
                      <a:pt x="11" y="45"/>
                    </a:cubicBezTo>
                    <a:cubicBezTo>
                      <a:pt x="14" y="54"/>
                      <a:pt x="18" y="63"/>
                      <a:pt x="21" y="71"/>
                    </a:cubicBezTo>
                    <a:cubicBezTo>
                      <a:pt x="22" y="73"/>
                      <a:pt x="23" y="75"/>
                      <a:pt x="24" y="77"/>
                    </a:cubicBezTo>
                    <a:cubicBezTo>
                      <a:pt x="44" y="119"/>
                      <a:pt x="71" y="157"/>
                      <a:pt x="101" y="192"/>
                    </a:cubicBezTo>
                    <a:lnTo>
                      <a:pt x="100" y="192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16"/>
              <p:cNvSpPr/>
              <p:nvPr/>
            </p:nvSpPr>
            <p:spPr>
              <a:xfrm>
                <a:off x="870383" y="2657094"/>
                <a:ext cx="468719" cy="308677"/>
              </a:xfrm>
              <a:custGeom>
                <a:avLst/>
                <a:gdLst/>
                <a:ahLst/>
                <a:cxnLst/>
                <a:rect l="l" t="t" r="r" b="b"/>
                <a:pathLst>
                  <a:path w="904" h="595" extrusionOk="0">
                    <a:moveTo>
                      <a:pt x="151" y="386"/>
                    </a:moveTo>
                    <a:cubicBezTo>
                      <a:pt x="163" y="389"/>
                      <a:pt x="174" y="380"/>
                      <a:pt x="182" y="370"/>
                    </a:cubicBezTo>
                    <a:cubicBezTo>
                      <a:pt x="202" y="345"/>
                      <a:pt x="215" y="313"/>
                      <a:pt x="219" y="280"/>
                    </a:cubicBezTo>
                    <a:cubicBezTo>
                      <a:pt x="221" y="258"/>
                      <a:pt x="210" y="230"/>
                      <a:pt x="184" y="246"/>
                    </a:cubicBezTo>
                    <a:cubicBezTo>
                      <a:pt x="164" y="260"/>
                      <a:pt x="151" y="288"/>
                      <a:pt x="144" y="310"/>
                    </a:cubicBezTo>
                    <a:cubicBezTo>
                      <a:pt x="140" y="324"/>
                      <a:pt x="137" y="338"/>
                      <a:pt x="137" y="353"/>
                    </a:cubicBezTo>
                    <a:cubicBezTo>
                      <a:pt x="136" y="360"/>
                      <a:pt x="137" y="366"/>
                      <a:pt x="139" y="372"/>
                    </a:cubicBezTo>
                    <a:cubicBezTo>
                      <a:pt x="141" y="378"/>
                      <a:pt x="145" y="384"/>
                      <a:pt x="151" y="386"/>
                    </a:cubicBezTo>
                    <a:close/>
                    <a:moveTo>
                      <a:pt x="253" y="116"/>
                    </a:moveTo>
                    <a:cubicBezTo>
                      <a:pt x="255" y="117"/>
                      <a:pt x="257" y="118"/>
                      <a:pt x="259" y="119"/>
                    </a:cubicBezTo>
                    <a:cubicBezTo>
                      <a:pt x="252" y="129"/>
                      <a:pt x="248" y="140"/>
                      <a:pt x="247" y="152"/>
                    </a:cubicBezTo>
                    <a:cubicBezTo>
                      <a:pt x="245" y="164"/>
                      <a:pt x="249" y="178"/>
                      <a:pt x="261" y="181"/>
                    </a:cubicBezTo>
                    <a:cubicBezTo>
                      <a:pt x="265" y="182"/>
                      <a:pt x="269" y="182"/>
                      <a:pt x="272" y="181"/>
                    </a:cubicBezTo>
                    <a:cubicBezTo>
                      <a:pt x="273" y="180"/>
                      <a:pt x="274" y="180"/>
                      <a:pt x="275" y="179"/>
                    </a:cubicBezTo>
                    <a:cubicBezTo>
                      <a:pt x="282" y="175"/>
                      <a:pt x="287" y="168"/>
                      <a:pt x="288" y="159"/>
                    </a:cubicBezTo>
                    <a:cubicBezTo>
                      <a:pt x="289" y="143"/>
                      <a:pt x="281" y="127"/>
                      <a:pt x="268" y="117"/>
                    </a:cubicBezTo>
                    <a:cubicBezTo>
                      <a:pt x="279" y="103"/>
                      <a:pt x="294" y="93"/>
                      <a:pt x="310" y="88"/>
                    </a:cubicBezTo>
                    <a:cubicBezTo>
                      <a:pt x="309" y="86"/>
                      <a:pt x="308" y="84"/>
                      <a:pt x="307" y="82"/>
                    </a:cubicBezTo>
                    <a:cubicBezTo>
                      <a:pt x="290" y="87"/>
                      <a:pt x="274" y="99"/>
                      <a:pt x="263" y="113"/>
                    </a:cubicBezTo>
                    <a:cubicBezTo>
                      <a:pt x="260" y="112"/>
                      <a:pt x="258" y="111"/>
                      <a:pt x="255" y="110"/>
                    </a:cubicBezTo>
                    <a:cubicBezTo>
                      <a:pt x="239" y="104"/>
                      <a:pt x="220" y="106"/>
                      <a:pt x="204" y="115"/>
                    </a:cubicBezTo>
                    <a:cubicBezTo>
                      <a:pt x="201" y="119"/>
                      <a:pt x="199" y="123"/>
                      <a:pt x="196" y="128"/>
                    </a:cubicBezTo>
                    <a:cubicBezTo>
                      <a:pt x="198" y="127"/>
                      <a:pt x="199" y="126"/>
                      <a:pt x="200" y="125"/>
                    </a:cubicBezTo>
                    <a:cubicBezTo>
                      <a:pt x="216" y="113"/>
                      <a:pt x="236" y="110"/>
                      <a:pt x="253" y="116"/>
                    </a:cubicBezTo>
                    <a:close/>
                    <a:moveTo>
                      <a:pt x="264" y="123"/>
                    </a:moveTo>
                    <a:cubicBezTo>
                      <a:pt x="275" y="131"/>
                      <a:pt x="282" y="145"/>
                      <a:pt x="281" y="158"/>
                    </a:cubicBezTo>
                    <a:cubicBezTo>
                      <a:pt x="280" y="165"/>
                      <a:pt x="276" y="171"/>
                      <a:pt x="272" y="173"/>
                    </a:cubicBezTo>
                    <a:cubicBezTo>
                      <a:pt x="269" y="175"/>
                      <a:pt x="266" y="176"/>
                      <a:pt x="263" y="175"/>
                    </a:cubicBezTo>
                    <a:cubicBezTo>
                      <a:pt x="255" y="173"/>
                      <a:pt x="252" y="162"/>
                      <a:pt x="253" y="153"/>
                    </a:cubicBezTo>
                    <a:cubicBezTo>
                      <a:pt x="255" y="142"/>
                      <a:pt x="258" y="132"/>
                      <a:pt x="264" y="123"/>
                    </a:cubicBezTo>
                    <a:close/>
                    <a:moveTo>
                      <a:pt x="255" y="329"/>
                    </a:moveTo>
                    <a:cubicBezTo>
                      <a:pt x="255" y="334"/>
                      <a:pt x="257" y="340"/>
                      <a:pt x="261" y="344"/>
                    </a:cubicBezTo>
                    <a:cubicBezTo>
                      <a:pt x="264" y="349"/>
                      <a:pt x="269" y="351"/>
                      <a:pt x="275" y="350"/>
                    </a:cubicBezTo>
                    <a:cubicBezTo>
                      <a:pt x="280" y="350"/>
                      <a:pt x="284" y="347"/>
                      <a:pt x="287" y="343"/>
                    </a:cubicBezTo>
                    <a:cubicBezTo>
                      <a:pt x="290" y="339"/>
                      <a:pt x="292" y="335"/>
                      <a:pt x="293" y="330"/>
                    </a:cubicBezTo>
                    <a:cubicBezTo>
                      <a:pt x="296" y="323"/>
                      <a:pt x="298" y="315"/>
                      <a:pt x="298" y="307"/>
                    </a:cubicBezTo>
                    <a:cubicBezTo>
                      <a:pt x="298" y="299"/>
                      <a:pt x="295" y="291"/>
                      <a:pt x="289" y="286"/>
                    </a:cubicBezTo>
                    <a:cubicBezTo>
                      <a:pt x="264" y="266"/>
                      <a:pt x="252" y="312"/>
                      <a:pt x="255" y="329"/>
                    </a:cubicBezTo>
                    <a:close/>
                    <a:moveTo>
                      <a:pt x="262" y="502"/>
                    </a:moveTo>
                    <a:cubicBezTo>
                      <a:pt x="246" y="504"/>
                      <a:pt x="245" y="533"/>
                      <a:pt x="258" y="540"/>
                    </a:cubicBezTo>
                    <a:cubicBezTo>
                      <a:pt x="265" y="544"/>
                      <a:pt x="274" y="542"/>
                      <a:pt x="279" y="535"/>
                    </a:cubicBezTo>
                    <a:cubicBezTo>
                      <a:pt x="289" y="523"/>
                      <a:pt x="279" y="501"/>
                      <a:pt x="262" y="502"/>
                    </a:cubicBezTo>
                    <a:close/>
                    <a:moveTo>
                      <a:pt x="67" y="547"/>
                    </a:moveTo>
                    <a:cubicBezTo>
                      <a:pt x="54" y="559"/>
                      <a:pt x="54" y="594"/>
                      <a:pt x="79" y="591"/>
                    </a:cubicBezTo>
                    <a:cubicBezTo>
                      <a:pt x="86" y="590"/>
                      <a:pt x="92" y="584"/>
                      <a:pt x="95" y="578"/>
                    </a:cubicBezTo>
                    <a:cubicBezTo>
                      <a:pt x="100" y="568"/>
                      <a:pt x="101" y="556"/>
                      <a:pt x="93" y="548"/>
                    </a:cubicBezTo>
                    <a:cubicBezTo>
                      <a:pt x="86" y="540"/>
                      <a:pt x="74" y="539"/>
                      <a:pt x="67" y="547"/>
                    </a:cubicBezTo>
                    <a:close/>
                    <a:moveTo>
                      <a:pt x="311" y="430"/>
                    </a:moveTo>
                    <a:cubicBezTo>
                      <a:pt x="280" y="425"/>
                      <a:pt x="245" y="438"/>
                      <a:pt x="217" y="465"/>
                    </a:cubicBezTo>
                    <a:cubicBezTo>
                      <a:pt x="194" y="487"/>
                      <a:pt x="178" y="515"/>
                      <a:pt x="162" y="542"/>
                    </a:cubicBezTo>
                    <a:cubicBezTo>
                      <a:pt x="153" y="517"/>
                      <a:pt x="132" y="496"/>
                      <a:pt x="106" y="487"/>
                    </a:cubicBezTo>
                    <a:cubicBezTo>
                      <a:pt x="78" y="478"/>
                      <a:pt x="45" y="484"/>
                      <a:pt x="22" y="503"/>
                    </a:cubicBezTo>
                    <a:cubicBezTo>
                      <a:pt x="16" y="507"/>
                      <a:pt x="11" y="513"/>
                      <a:pt x="6" y="519"/>
                    </a:cubicBezTo>
                    <a:lnTo>
                      <a:pt x="6" y="519"/>
                    </a:lnTo>
                    <a:cubicBezTo>
                      <a:pt x="3" y="528"/>
                      <a:pt x="1" y="536"/>
                      <a:pt x="0" y="545"/>
                    </a:cubicBezTo>
                    <a:cubicBezTo>
                      <a:pt x="5" y="531"/>
                      <a:pt x="14" y="518"/>
                      <a:pt x="26" y="508"/>
                    </a:cubicBezTo>
                    <a:cubicBezTo>
                      <a:pt x="47" y="491"/>
                      <a:pt x="78" y="485"/>
                      <a:pt x="104" y="494"/>
                    </a:cubicBezTo>
                    <a:cubicBezTo>
                      <a:pt x="130" y="503"/>
                      <a:pt x="151" y="525"/>
                      <a:pt x="158" y="552"/>
                    </a:cubicBezTo>
                    <a:cubicBezTo>
                      <a:pt x="159" y="553"/>
                      <a:pt x="160" y="554"/>
                      <a:pt x="161" y="554"/>
                    </a:cubicBezTo>
                    <a:cubicBezTo>
                      <a:pt x="162" y="554"/>
                      <a:pt x="164" y="554"/>
                      <a:pt x="164" y="552"/>
                    </a:cubicBezTo>
                    <a:cubicBezTo>
                      <a:pt x="180" y="523"/>
                      <a:pt x="197" y="493"/>
                      <a:pt x="221" y="470"/>
                    </a:cubicBezTo>
                    <a:cubicBezTo>
                      <a:pt x="248" y="445"/>
                      <a:pt x="281" y="432"/>
                      <a:pt x="310" y="437"/>
                    </a:cubicBezTo>
                    <a:cubicBezTo>
                      <a:pt x="335" y="440"/>
                      <a:pt x="356" y="456"/>
                      <a:pt x="369" y="478"/>
                    </a:cubicBezTo>
                    <a:cubicBezTo>
                      <a:pt x="369" y="474"/>
                      <a:pt x="370" y="471"/>
                      <a:pt x="370" y="467"/>
                    </a:cubicBezTo>
                    <a:cubicBezTo>
                      <a:pt x="356" y="448"/>
                      <a:pt x="335" y="434"/>
                      <a:pt x="311" y="430"/>
                    </a:cubicBezTo>
                    <a:close/>
                    <a:moveTo>
                      <a:pt x="854" y="111"/>
                    </a:moveTo>
                    <a:cubicBezTo>
                      <a:pt x="869" y="108"/>
                      <a:pt x="884" y="109"/>
                      <a:pt x="899" y="114"/>
                    </a:cubicBezTo>
                    <a:cubicBezTo>
                      <a:pt x="891" y="109"/>
                      <a:pt x="883" y="106"/>
                      <a:pt x="875" y="102"/>
                    </a:cubicBezTo>
                    <a:lnTo>
                      <a:pt x="875" y="102"/>
                    </a:lnTo>
                    <a:cubicBezTo>
                      <a:pt x="868" y="102"/>
                      <a:pt x="860" y="102"/>
                      <a:pt x="853" y="104"/>
                    </a:cubicBezTo>
                    <a:cubicBezTo>
                      <a:pt x="824" y="110"/>
                      <a:pt x="798" y="132"/>
                      <a:pt x="788" y="160"/>
                    </a:cubicBezTo>
                    <a:cubicBezTo>
                      <a:pt x="778" y="184"/>
                      <a:pt x="781" y="214"/>
                      <a:pt x="795" y="237"/>
                    </a:cubicBezTo>
                    <a:cubicBezTo>
                      <a:pt x="764" y="232"/>
                      <a:pt x="732" y="226"/>
                      <a:pt x="700" y="231"/>
                    </a:cubicBezTo>
                    <a:cubicBezTo>
                      <a:pt x="662" y="235"/>
                      <a:pt x="629" y="254"/>
                      <a:pt x="613" y="282"/>
                    </a:cubicBezTo>
                    <a:cubicBezTo>
                      <a:pt x="601" y="302"/>
                      <a:pt x="599" y="328"/>
                      <a:pt x="605" y="351"/>
                    </a:cubicBezTo>
                    <a:cubicBezTo>
                      <a:pt x="608" y="353"/>
                      <a:pt x="611" y="355"/>
                      <a:pt x="614" y="356"/>
                    </a:cubicBezTo>
                    <a:cubicBezTo>
                      <a:pt x="605" y="333"/>
                      <a:pt x="606" y="306"/>
                      <a:pt x="619" y="285"/>
                    </a:cubicBezTo>
                    <a:cubicBezTo>
                      <a:pt x="634" y="260"/>
                      <a:pt x="665" y="242"/>
                      <a:pt x="701" y="237"/>
                    </a:cubicBezTo>
                    <a:cubicBezTo>
                      <a:pt x="735" y="233"/>
                      <a:pt x="768" y="239"/>
                      <a:pt x="801" y="245"/>
                    </a:cubicBezTo>
                    <a:cubicBezTo>
                      <a:pt x="802" y="245"/>
                      <a:pt x="804" y="245"/>
                      <a:pt x="805" y="243"/>
                    </a:cubicBezTo>
                    <a:cubicBezTo>
                      <a:pt x="805" y="242"/>
                      <a:pt x="805" y="241"/>
                      <a:pt x="805" y="240"/>
                    </a:cubicBezTo>
                    <a:cubicBezTo>
                      <a:pt x="789" y="218"/>
                      <a:pt x="784" y="187"/>
                      <a:pt x="794" y="162"/>
                    </a:cubicBezTo>
                    <a:cubicBezTo>
                      <a:pt x="804" y="136"/>
                      <a:pt x="827" y="117"/>
                      <a:pt x="854" y="111"/>
                    </a:cubicBezTo>
                    <a:close/>
                    <a:moveTo>
                      <a:pt x="858" y="167"/>
                    </a:moveTo>
                    <a:cubicBezTo>
                      <a:pt x="848" y="168"/>
                      <a:pt x="841" y="176"/>
                      <a:pt x="842" y="187"/>
                    </a:cubicBezTo>
                    <a:cubicBezTo>
                      <a:pt x="844" y="198"/>
                      <a:pt x="854" y="205"/>
                      <a:pt x="865" y="207"/>
                    </a:cubicBezTo>
                    <a:cubicBezTo>
                      <a:pt x="872" y="209"/>
                      <a:pt x="879" y="208"/>
                      <a:pt x="885" y="203"/>
                    </a:cubicBezTo>
                    <a:cubicBezTo>
                      <a:pt x="903" y="186"/>
                      <a:pt x="876" y="165"/>
                      <a:pt x="858" y="167"/>
                    </a:cubicBezTo>
                    <a:close/>
                    <a:moveTo>
                      <a:pt x="556" y="117"/>
                    </a:moveTo>
                    <a:cubicBezTo>
                      <a:pt x="583" y="135"/>
                      <a:pt x="616" y="144"/>
                      <a:pt x="649" y="145"/>
                    </a:cubicBezTo>
                    <a:cubicBezTo>
                      <a:pt x="661" y="145"/>
                      <a:pt x="676" y="142"/>
                      <a:pt x="680" y="131"/>
                    </a:cubicBezTo>
                    <a:cubicBezTo>
                      <a:pt x="682" y="125"/>
                      <a:pt x="680" y="117"/>
                      <a:pt x="677" y="112"/>
                    </a:cubicBezTo>
                    <a:cubicBezTo>
                      <a:pt x="673" y="106"/>
                      <a:pt x="669" y="103"/>
                      <a:pt x="664" y="99"/>
                    </a:cubicBezTo>
                    <a:cubicBezTo>
                      <a:pt x="652" y="90"/>
                      <a:pt x="639" y="83"/>
                      <a:pt x="625" y="77"/>
                    </a:cubicBezTo>
                    <a:cubicBezTo>
                      <a:pt x="604" y="69"/>
                      <a:pt x="574" y="61"/>
                      <a:pt x="551" y="68"/>
                    </a:cubicBezTo>
                    <a:cubicBezTo>
                      <a:pt x="522" y="77"/>
                      <a:pt x="537" y="104"/>
                      <a:pt x="556" y="117"/>
                    </a:cubicBezTo>
                    <a:close/>
                    <a:moveTo>
                      <a:pt x="700" y="289"/>
                    </a:moveTo>
                    <a:cubicBezTo>
                      <a:pt x="689" y="301"/>
                      <a:pt x="700" y="323"/>
                      <a:pt x="716" y="323"/>
                    </a:cubicBezTo>
                    <a:cubicBezTo>
                      <a:pt x="724" y="323"/>
                      <a:pt x="731" y="317"/>
                      <a:pt x="733" y="310"/>
                    </a:cubicBezTo>
                    <a:cubicBezTo>
                      <a:pt x="735" y="295"/>
                      <a:pt x="712" y="277"/>
                      <a:pt x="700" y="289"/>
                    </a:cubicBezTo>
                    <a:close/>
                    <a:moveTo>
                      <a:pt x="571" y="174"/>
                    </a:moveTo>
                    <a:cubicBezTo>
                      <a:pt x="559" y="163"/>
                      <a:pt x="516" y="142"/>
                      <a:pt x="516" y="173"/>
                    </a:cubicBezTo>
                    <a:cubicBezTo>
                      <a:pt x="516" y="181"/>
                      <a:pt x="521" y="189"/>
                      <a:pt x="527" y="194"/>
                    </a:cubicBezTo>
                    <a:cubicBezTo>
                      <a:pt x="533" y="199"/>
                      <a:pt x="540" y="202"/>
                      <a:pt x="548" y="205"/>
                    </a:cubicBezTo>
                    <a:cubicBezTo>
                      <a:pt x="552" y="206"/>
                      <a:pt x="557" y="208"/>
                      <a:pt x="562" y="208"/>
                    </a:cubicBezTo>
                    <a:cubicBezTo>
                      <a:pt x="567" y="208"/>
                      <a:pt x="572" y="207"/>
                      <a:pt x="575" y="203"/>
                    </a:cubicBezTo>
                    <a:cubicBezTo>
                      <a:pt x="579" y="199"/>
                      <a:pt x="580" y="194"/>
                      <a:pt x="579" y="188"/>
                    </a:cubicBezTo>
                    <a:cubicBezTo>
                      <a:pt x="578" y="183"/>
                      <a:pt x="574" y="178"/>
                      <a:pt x="571" y="174"/>
                    </a:cubicBezTo>
                    <a:close/>
                    <a:moveTo>
                      <a:pt x="438" y="56"/>
                    </a:moveTo>
                    <a:cubicBezTo>
                      <a:pt x="428" y="50"/>
                      <a:pt x="416" y="46"/>
                      <a:pt x="405" y="45"/>
                    </a:cubicBezTo>
                    <a:cubicBezTo>
                      <a:pt x="405" y="43"/>
                      <a:pt x="406" y="41"/>
                      <a:pt x="406" y="39"/>
                    </a:cubicBezTo>
                    <a:cubicBezTo>
                      <a:pt x="412" y="22"/>
                      <a:pt x="427" y="8"/>
                      <a:pt x="447" y="3"/>
                    </a:cubicBezTo>
                    <a:cubicBezTo>
                      <a:pt x="448" y="3"/>
                      <a:pt x="449" y="2"/>
                      <a:pt x="451" y="2"/>
                    </a:cubicBezTo>
                    <a:cubicBezTo>
                      <a:pt x="446" y="1"/>
                      <a:pt x="441" y="0"/>
                      <a:pt x="436" y="0"/>
                    </a:cubicBezTo>
                    <a:cubicBezTo>
                      <a:pt x="419" y="7"/>
                      <a:pt x="405" y="20"/>
                      <a:pt x="400" y="36"/>
                    </a:cubicBezTo>
                    <a:cubicBezTo>
                      <a:pt x="399" y="39"/>
                      <a:pt x="399" y="42"/>
                      <a:pt x="398" y="44"/>
                    </a:cubicBezTo>
                    <a:cubicBezTo>
                      <a:pt x="380" y="44"/>
                      <a:pt x="361" y="49"/>
                      <a:pt x="346" y="59"/>
                    </a:cubicBezTo>
                    <a:cubicBezTo>
                      <a:pt x="347" y="61"/>
                      <a:pt x="348" y="63"/>
                      <a:pt x="348" y="65"/>
                    </a:cubicBezTo>
                    <a:cubicBezTo>
                      <a:pt x="363" y="55"/>
                      <a:pt x="380" y="50"/>
                      <a:pt x="397" y="51"/>
                    </a:cubicBezTo>
                    <a:cubicBezTo>
                      <a:pt x="397" y="68"/>
                      <a:pt x="405" y="84"/>
                      <a:pt x="418" y="93"/>
                    </a:cubicBezTo>
                    <a:cubicBezTo>
                      <a:pt x="425" y="97"/>
                      <a:pt x="434" y="98"/>
                      <a:pt x="442" y="96"/>
                    </a:cubicBezTo>
                    <a:cubicBezTo>
                      <a:pt x="443" y="96"/>
                      <a:pt x="444" y="95"/>
                      <a:pt x="445" y="95"/>
                    </a:cubicBezTo>
                    <a:cubicBezTo>
                      <a:pt x="449" y="93"/>
                      <a:pt x="451" y="90"/>
                      <a:pt x="453" y="87"/>
                    </a:cubicBezTo>
                    <a:cubicBezTo>
                      <a:pt x="458" y="75"/>
                      <a:pt x="449" y="63"/>
                      <a:pt x="438" y="56"/>
                    </a:cubicBezTo>
                    <a:close/>
                    <a:moveTo>
                      <a:pt x="446" y="84"/>
                    </a:moveTo>
                    <a:cubicBezTo>
                      <a:pt x="445" y="87"/>
                      <a:pt x="443" y="89"/>
                      <a:pt x="439" y="90"/>
                    </a:cubicBezTo>
                    <a:cubicBezTo>
                      <a:pt x="434" y="92"/>
                      <a:pt x="427" y="90"/>
                      <a:pt x="421" y="87"/>
                    </a:cubicBezTo>
                    <a:cubicBezTo>
                      <a:pt x="410" y="80"/>
                      <a:pt x="404" y="66"/>
                      <a:pt x="404" y="52"/>
                    </a:cubicBezTo>
                    <a:cubicBezTo>
                      <a:pt x="414" y="53"/>
                      <a:pt x="425" y="56"/>
                      <a:pt x="434" y="62"/>
                    </a:cubicBezTo>
                    <a:cubicBezTo>
                      <a:pt x="442" y="67"/>
                      <a:pt x="449" y="76"/>
                      <a:pt x="446" y="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16"/>
              <p:cNvSpPr/>
              <p:nvPr/>
            </p:nvSpPr>
            <p:spPr>
              <a:xfrm>
                <a:off x="895533" y="2657094"/>
                <a:ext cx="118896" cy="68595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34" extrusionOk="0">
                    <a:moveTo>
                      <a:pt x="228" y="23"/>
                    </a:moveTo>
                    <a:cubicBezTo>
                      <a:pt x="185" y="1"/>
                      <a:pt x="131" y="0"/>
                      <a:pt x="87" y="22"/>
                    </a:cubicBezTo>
                    <a:cubicBezTo>
                      <a:pt x="43" y="43"/>
                      <a:pt x="9" y="86"/>
                      <a:pt x="0" y="13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16"/>
              <p:cNvSpPr/>
              <p:nvPr/>
            </p:nvSpPr>
            <p:spPr>
              <a:xfrm>
                <a:off x="1025861" y="2572495"/>
                <a:ext cx="98316" cy="93746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83" extrusionOk="0">
                    <a:moveTo>
                      <a:pt x="6" y="182"/>
                    </a:moveTo>
                    <a:cubicBezTo>
                      <a:pt x="0" y="133"/>
                      <a:pt x="19" y="83"/>
                      <a:pt x="55" y="49"/>
                    </a:cubicBezTo>
                    <a:cubicBezTo>
                      <a:pt x="90" y="16"/>
                      <a:pt x="142" y="0"/>
                      <a:pt x="190" y="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8" name="Google Shape;478;p16"/>
          <p:cNvGrpSpPr/>
          <p:nvPr/>
        </p:nvGrpSpPr>
        <p:grpSpPr>
          <a:xfrm>
            <a:off x="-301752" y="6279302"/>
            <a:ext cx="12563841" cy="638567"/>
            <a:chOff x="-226875" y="4709476"/>
            <a:chExt cx="9446250" cy="478925"/>
          </a:xfrm>
        </p:grpSpPr>
        <p:sp>
          <p:nvSpPr>
            <p:cNvPr id="479" name="Google Shape;479;p16"/>
            <p:cNvSpPr/>
            <p:nvPr/>
          </p:nvSpPr>
          <p:spPr>
            <a:xfrm rot="10800000">
              <a:off x="6036501" y="4709476"/>
              <a:ext cx="3182874" cy="478925"/>
            </a:xfrm>
            <a:custGeom>
              <a:avLst/>
              <a:gdLst/>
              <a:ahLst/>
              <a:cxnLst/>
              <a:rect l="l" t="t" r="r" b="b"/>
              <a:pathLst>
                <a:path w="1584" h="431" extrusionOk="0">
                  <a:moveTo>
                    <a:pt x="10" y="196"/>
                  </a:moveTo>
                  <a:cubicBezTo>
                    <a:pt x="17" y="337"/>
                    <a:pt x="162" y="430"/>
                    <a:pt x="293" y="375"/>
                  </a:cubicBezTo>
                  <a:cubicBezTo>
                    <a:pt x="294" y="375"/>
                    <a:pt x="295" y="374"/>
                    <a:pt x="296" y="374"/>
                  </a:cubicBezTo>
                  <a:cubicBezTo>
                    <a:pt x="383" y="337"/>
                    <a:pt x="463" y="285"/>
                    <a:pt x="552" y="253"/>
                  </a:cubicBezTo>
                  <a:cubicBezTo>
                    <a:pt x="615" y="231"/>
                    <a:pt x="681" y="219"/>
                    <a:pt x="748" y="217"/>
                  </a:cubicBezTo>
                  <a:cubicBezTo>
                    <a:pt x="879" y="215"/>
                    <a:pt x="1008" y="255"/>
                    <a:pt x="1138" y="246"/>
                  </a:cubicBezTo>
                  <a:cubicBezTo>
                    <a:pt x="1221" y="240"/>
                    <a:pt x="1301" y="215"/>
                    <a:pt x="1379" y="185"/>
                  </a:cubicBezTo>
                  <a:cubicBezTo>
                    <a:pt x="1469" y="150"/>
                    <a:pt x="1567" y="95"/>
                    <a:pt x="1583" y="0"/>
                  </a:cubicBezTo>
                  <a:lnTo>
                    <a:pt x="0" y="0"/>
                  </a:lnTo>
                  <a:lnTo>
                    <a:pt x="10" y="196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6"/>
            <p:cNvSpPr/>
            <p:nvPr/>
          </p:nvSpPr>
          <p:spPr>
            <a:xfrm rot="10800000" flipH="1">
              <a:off x="-226875" y="4884075"/>
              <a:ext cx="3898675" cy="294350"/>
            </a:xfrm>
            <a:custGeom>
              <a:avLst/>
              <a:gdLst/>
              <a:ahLst/>
              <a:cxnLst/>
              <a:rect l="l" t="t" r="r" b="b"/>
              <a:pathLst>
                <a:path w="1584" h="431" extrusionOk="0">
                  <a:moveTo>
                    <a:pt x="10" y="196"/>
                  </a:moveTo>
                  <a:cubicBezTo>
                    <a:pt x="17" y="337"/>
                    <a:pt x="162" y="430"/>
                    <a:pt x="293" y="375"/>
                  </a:cubicBezTo>
                  <a:cubicBezTo>
                    <a:pt x="294" y="375"/>
                    <a:pt x="295" y="374"/>
                    <a:pt x="296" y="374"/>
                  </a:cubicBezTo>
                  <a:cubicBezTo>
                    <a:pt x="383" y="337"/>
                    <a:pt x="463" y="285"/>
                    <a:pt x="552" y="253"/>
                  </a:cubicBezTo>
                  <a:cubicBezTo>
                    <a:pt x="615" y="231"/>
                    <a:pt x="681" y="219"/>
                    <a:pt x="748" y="217"/>
                  </a:cubicBezTo>
                  <a:cubicBezTo>
                    <a:pt x="879" y="215"/>
                    <a:pt x="1008" y="255"/>
                    <a:pt x="1138" y="246"/>
                  </a:cubicBezTo>
                  <a:cubicBezTo>
                    <a:pt x="1221" y="240"/>
                    <a:pt x="1301" y="215"/>
                    <a:pt x="1379" y="185"/>
                  </a:cubicBezTo>
                  <a:cubicBezTo>
                    <a:pt x="1469" y="150"/>
                    <a:pt x="1567" y="95"/>
                    <a:pt x="1583" y="0"/>
                  </a:cubicBezTo>
                  <a:lnTo>
                    <a:pt x="0" y="0"/>
                  </a:lnTo>
                  <a:lnTo>
                    <a:pt x="10" y="196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1" name="Google Shape;481;p16"/>
          <p:cNvGrpSpPr/>
          <p:nvPr/>
        </p:nvGrpSpPr>
        <p:grpSpPr>
          <a:xfrm>
            <a:off x="-641084" y="1571805"/>
            <a:ext cx="13163962" cy="3453759"/>
            <a:chOff x="-482006" y="1178853"/>
            <a:chExt cx="9897457" cy="2590319"/>
          </a:xfrm>
        </p:grpSpPr>
        <p:sp>
          <p:nvSpPr>
            <p:cNvPr id="482" name="Google Shape;482;p16"/>
            <p:cNvSpPr/>
            <p:nvPr/>
          </p:nvSpPr>
          <p:spPr>
            <a:xfrm>
              <a:off x="8757358" y="1178853"/>
              <a:ext cx="658093" cy="266832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6"/>
            <p:cNvSpPr/>
            <p:nvPr/>
          </p:nvSpPr>
          <p:spPr>
            <a:xfrm flipH="1">
              <a:off x="-482006" y="3318273"/>
              <a:ext cx="1112102" cy="450900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3581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Medium"/>
              <a:buNone/>
              <a:defRPr sz="2800">
                <a:solidFill>
                  <a:schemeClr val="dk1"/>
                </a:solidFill>
                <a:latin typeface="Fredoka Medium"/>
                <a:ea typeface="Fredoka Medium"/>
                <a:cs typeface="Fredoka Medium"/>
                <a:sym typeface="Fredoka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"/>
              <a:buNone/>
              <a:defRPr sz="28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"/>
              <a:buNone/>
              <a:defRPr sz="28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"/>
              <a:buNone/>
              <a:defRPr sz="28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"/>
              <a:buNone/>
              <a:defRPr sz="28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"/>
              <a:buNone/>
              <a:defRPr sz="28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"/>
              <a:buNone/>
              <a:defRPr sz="28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"/>
              <a:buNone/>
              <a:defRPr sz="28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"/>
              <a:buNone/>
              <a:defRPr sz="28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838C82-250B-E78C-B6F5-9C3C757DAACC}"/>
              </a:ext>
            </a:extLst>
          </p:cNvPr>
          <p:cNvSpPr txBox="1"/>
          <p:nvPr userDrawn="1"/>
        </p:nvSpPr>
        <p:spPr>
          <a:xfrm>
            <a:off x="3746090" y="8105190"/>
            <a:ext cx="6990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/>
              <a:t>Kho ppt Phan Linh_0916.604.268</a:t>
            </a:r>
          </a:p>
        </p:txBody>
      </p:sp>
    </p:spTree>
    <p:extLst>
      <p:ext uri="{BB962C8B-B14F-4D97-AF65-F5344CB8AC3E}">
        <p14:creationId xmlns:p14="http://schemas.microsoft.com/office/powerpoint/2010/main" val="40281249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4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7" r:id="rId18"/>
    <p:sldLayoutId id="2147483778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44.pn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2.wav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28"/>
          <p:cNvSpPr txBox="1">
            <a:spLocks noGrp="1"/>
          </p:cNvSpPr>
          <p:nvPr>
            <p:ph type="title"/>
          </p:nvPr>
        </p:nvSpPr>
        <p:spPr>
          <a:xfrm>
            <a:off x="5482242" y="2152037"/>
            <a:ext cx="10264543" cy="763600"/>
          </a:xfrm>
          <a:prstGeom prst="rect">
            <a:avLst/>
          </a:prstGeom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r>
              <a:rPr lang="en" sz="11500" b="1">
                <a:solidFill>
                  <a:srgbClr val="000000"/>
                </a:solidFill>
                <a:latin typeface="+mj-lt"/>
              </a:rPr>
              <a:t>TOÁN 4</a:t>
            </a:r>
            <a:endParaRPr sz="8000" b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23" name="Google Shape;923;p28"/>
          <p:cNvSpPr/>
          <p:nvPr/>
        </p:nvSpPr>
        <p:spPr>
          <a:xfrm>
            <a:off x="7333009" y="5737759"/>
            <a:ext cx="2389370" cy="38671"/>
          </a:xfrm>
          <a:custGeom>
            <a:avLst/>
            <a:gdLst/>
            <a:ahLst/>
            <a:cxnLst/>
            <a:rect l="l" t="t" r="r" b="b"/>
            <a:pathLst>
              <a:path w="42842" h="592" fill="none" extrusionOk="0">
                <a:moveTo>
                  <a:pt x="1" y="1"/>
                </a:moveTo>
                <a:cubicBezTo>
                  <a:pt x="1346" y="1"/>
                  <a:pt x="1346" y="591"/>
                  <a:pt x="2679" y="591"/>
                </a:cubicBezTo>
                <a:cubicBezTo>
                  <a:pt x="4013" y="591"/>
                  <a:pt x="4013" y="1"/>
                  <a:pt x="5357" y="1"/>
                </a:cubicBezTo>
                <a:cubicBezTo>
                  <a:pt x="6691" y="1"/>
                  <a:pt x="6691" y="591"/>
                  <a:pt x="8036" y="591"/>
                </a:cubicBezTo>
                <a:cubicBezTo>
                  <a:pt x="9369" y="591"/>
                  <a:pt x="9369" y="1"/>
                  <a:pt x="10713" y="1"/>
                </a:cubicBezTo>
                <a:cubicBezTo>
                  <a:pt x="12047" y="1"/>
                  <a:pt x="12047" y="591"/>
                  <a:pt x="13392" y="591"/>
                </a:cubicBezTo>
                <a:cubicBezTo>
                  <a:pt x="14726" y="591"/>
                  <a:pt x="14726" y="1"/>
                  <a:pt x="16070" y="1"/>
                </a:cubicBezTo>
                <a:cubicBezTo>
                  <a:pt x="17403" y="1"/>
                  <a:pt x="17403" y="591"/>
                  <a:pt x="18737" y="591"/>
                </a:cubicBezTo>
                <a:cubicBezTo>
                  <a:pt x="20082" y="591"/>
                  <a:pt x="20082" y="1"/>
                  <a:pt x="21416" y="1"/>
                </a:cubicBezTo>
                <a:cubicBezTo>
                  <a:pt x="22760" y="1"/>
                  <a:pt x="22760" y="591"/>
                  <a:pt x="24093" y="591"/>
                </a:cubicBezTo>
                <a:cubicBezTo>
                  <a:pt x="25438" y="591"/>
                  <a:pt x="25438" y="1"/>
                  <a:pt x="26772" y="1"/>
                </a:cubicBezTo>
                <a:cubicBezTo>
                  <a:pt x="28116" y="1"/>
                  <a:pt x="28116" y="591"/>
                  <a:pt x="29450" y="591"/>
                </a:cubicBezTo>
                <a:cubicBezTo>
                  <a:pt x="30795" y="591"/>
                  <a:pt x="30795" y="1"/>
                  <a:pt x="32128" y="1"/>
                </a:cubicBezTo>
                <a:cubicBezTo>
                  <a:pt x="33462" y="1"/>
                  <a:pt x="33462" y="591"/>
                  <a:pt x="34806" y="591"/>
                </a:cubicBezTo>
                <a:cubicBezTo>
                  <a:pt x="36140" y="591"/>
                  <a:pt x="36140" y="1"/>
                  <a:pt x="37485" y="1"/>
                </a:cubicBezTo>
                <a:cubicBezTo>
                  <a:pt x="38818" y="1"/>
                  <a:pt x="38818" y="591"/>
                  <a:pt x="40163" y="591"/>
                </a:cubicBezTo>
                <a:cubicBezTo>
                  <a:pt x="41496" y="591"/>
                  <a:pt x="41496" y="1"/>
                  <a:pt x="42841" y="1"/>
                </a:cubicBezTo>
              </a:path>
            </a:pathLst>
          </a:custGeom>
          <a:solidFill>
            <a:schemeClr val="dk2"/>
          </a:solidFill>
          <a:ln w="19050" cap="rnd" cmpd="sng">
            <a:solidFill>
              <a:schemeClr val="dk1"/>
            </a:solidFill>
            <a:prstDash val="solid"/>
            <a:miter lim="874"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924" name="Google Shape;924;p28"/>
          <p:cNvGrpSpPr/>
          <p:nvPr/>
        </p:nvGrpSpPr>
        <p:grpSpPr>
          <a:xfrm>
            <a:off x="684025" y="1157817"/>
            <a:ext cx="1118275" cy="1075462"/>
            <a:chOff x="514291" y="864138"/>
            <a:chExt cx="840786" cy="808597"/>
          </a:xfrm>
        </p:grpSpPr>
        <p:grpSp>
          <p:nvGrpSpPr>
            <p:cNvPr id="925" name="Google Shape;925;p28"/>
            <p:cNvGrpSpPr/>
            <p:nvPr/>
          </p:nvGrpSpPr>
          <p:grpSpPr>
            <a:xfrm>
              <a:off x="1100437" y="938672"/>
              <a:ext cx="254640" cy="256879"/>
              <a:chOff x="5050500" y="-177700"/>
              <a:chExt cx="517350" cy="521900"/>
            </a:xfrm>
          </p:grpSpPr>
          <p:sp>
            <p:nvSpPr>
              <p:cNvPr id="926" name="Google Shape;926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27" name="Google Shape;927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28" name="Google Shape;928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29" name="Google Shape;929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0" name="Google Shape;930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1" name="Google Shape;931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2" name="Google Shape;932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3" name="Google Shape;933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4" name="Google Shape;934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5" name="Google Shape;935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6" name="Google Shape;936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grpSp>
          <p:nvGrpSpPr>
            <p:cNvPr id="937" name="Google Shape;937;p28"/>
            <p:cNvGrpSpPr/>
            <p:nvPr/>
          </p:nvGrpSpPr>
          <p:grpSpPr>
            <a:xfrm>
              <a:off x="514291" y="864138"/>
              <a:ext cx="406362" cy="405940"/>
              <a:chOff x="2777825" y="203300"/>
              <a:chExt cx="600950" cy="600325"/>
            </a:xfrm>
          </p:grpSpPr>
          <p:sp>
            <p:nvSpPr>
              <p:cNvPr id="938" name="Google Shape;938;p28"/>
              <p:cNvSpPr/>
              <p:nvPr/>
            </p:nvSpPr>
            <p:spPr>
              <a:xfrm>
                <a:off x="2777825" y="203300"/>
                <a:ext cx="600950" cy="600325"/>
              </a:xfrm>
              <a:custGeom>
                <a:avLst/>
                <a:gdLst/>
                <a:ahLst/>
                <a:cxnLst/>
                <a:rect l="l" t="t" r="r" b="b"/>
                <a:pathLst>
                  <a:path w="24038" h="24013" extrusionOk="0">
                    <a:moveTo>
                      <a:pt x="11148" y="1"/>
                    </a:moveTo>
                    <a:cubicBezTo>
                      <a:pt x="11079" y="1"/>
                      <a:pt x="11010" y="3"/>
                      <a:pt x="10942" y="7"/>
                    </a:cubicBezTo>
                    <a:cubicBezTo>
                      <a:pt x="10177" y="84"/>
                      <a:pt x="9499" y="499"/>
                      <a:pt x="9117" y="1133"/>
                    </a:cubicBezTo>
                    <a:cubicBezTo>
                      <a:pt x="9084" y="1199"/>
                      <a:pt x="9040" y="1264"/>
                      <a:pt x="9008" y="1341"/>
                    </a:cubicBezTo>
                    <a:cubicBezTo>
                      <a:pt x="8953" y="1297"/>
                      <a:pt x="8877" y="1253"/>
                      <a:pt x="8811" y="1221"/>
                    </a:cubicBezTo>
                    <a:cubicBezTo>
                      <a:pt x="8483" y="1051"/>
                      <a:pt x="8119" y="966"/>
                      <a:pt x="7753" y="966"/>
                    </a:cubicBezTo>
                    <a:cubicBezTo>
                      <a:pt x="7387" y="966"/>
                      <a:pt x="7018" y="1051"/>
                      <a:pt x="6679" y="1221"/>
                    </a:cubicBezTo>
                    <a:cubicBezTo>
                      <a:pt x="6001" y="1549"/>
                      <a:pt x="5520" y="2193"/>
                      <a:pt x="5389" y="2926"/>
                    </a:cubicBezTo>
                    <a:lnTo>
                      <a:pt x="5389" y="2937"/>
                    </a:lnTo>
                    <a:cubicBezTo>
                      <a:pt x="5367" y="3002"/>
                      <a:pt x="5367" y="3079"/>
                      <a:pt x="5357" y="3155"/>
                    </a:cubicBezTo>
                    <a:cubicBezTo>
                      <a:pt x="5280" y="3145"/>
                      <a:pt x="5214" y="3133"/>
                      <a:pt x="5138" y="3123"/>
                    </a:cubicBezTo>
                    <a:cubicBezTo>
                      <a:pt x="5059" y="3114"/>
                      <a:pt x="4980" y="3110"/>
                      <a:pt x="4901" y="3110"/>
                    </a:cubicBezTo>
                    <a:cubicBezTo>
                      <a:pt x="4247" y="3110"/>
                      <a:pt x="3606" y="3390"/>
                      <a:pt x="3149" y="3888"/>
                    </a:cubicBezTo>
                    <a:lnTo>
                      <a:pt x="3137" y="3888"/>
                    </a:lnTo>
                    <a:cubicBezTo>
                      <a:pt x="2634" y="4456"/>
                      <a:pt x="2416" y="5222"/>
                      <a:pt x="2558" y="5943"/>
                    </a:cubicBezTo>
                    <a:cubicBezTo>
                      <a:pt x="2569" y="6019"/>
                      <a:pt x="2591" y="6096"/>
                      <a:pt x="2612" y="6162"/>
                    </a:cubicBezTo>
                    <a:cubicBezTo>
                      <a:pt x="2536" y="6172"/>
                      <a:pt x="2471" y="6194"/>
                      <a:pt x="2394" y="6216"/>
                    </a:cubicBezTo>
                    <a:cubicBezTo>
                      <a:pt x="2044" y="6315"/>
                      <a:pt x="1716" y="6490"/>
                      <a:pt x="1454" y="6730"/>
                    </a:cubicBezTo>
                    <a:lnTo>
                      <a:pt x="1443" y="6730"/>
                    </a:lnTo>
                    <a:cubicBezTo>
                      <a:pt x="1159" y="6993"/>
                      <a:pt x="940" y="7309"/>
                      <a:pt x="809" y="7659"/>
                    </a:cubicBezTo>
                    <a:cubicBezTo>
                      <a:pt x="776" y="7746"/>
                      <a:pt x="744" y="7834"/>
                      <a:pt x="722" y="7921"/>
                    </a:cubicBezTo>
                    <a:lnTo>
                      <a:pt x="722" y="7943"/>
                    </a:lnTo>
                    <a:cubicBezTo>
                      <a:pt x="700" y="8031"/>
                      <a:pt x="678" y="8118"/>
                      <a:pt x="667" y="8217"/>
                    </a:cubicBezTo>
                    <a:cubicBezTo>
                      <a:pt x="645" y="8414"/>
                      <a:pt x="634" y="8599"/>
                      <a:pt x="656" y="8774"/>
                    </a:cubicBezTo>
                    <a:lnTo>
                      <a:pt x="656" y="8785"/>
                    </a:lnTo>
                    <a:cubicBezTo>
                      <a:pt x="700" y="9157"/>
                      <a:pt x="820" y="9495"/>
                      <a:pt x="1017" y="9791"/>
                    </a:cubicBezTo>
                    <a:cubicBezTo>
                      <a:pt x="1050" y="9857"/>
                      <a:pt x="1093" y="9911"/>
                      <a:pt x="1137" y="9976"/>
                    </a:cubicBezTo>
                    <a:cubicBezTo>
                      <a:pt x="1072" y="10010"/>
                      <a:pt x="1017" y="10053"/>
                      <a:pt x="951" y="10097"/>
                    </a:cubicBezTo>
                    <a:cubicBezTo>
                      <a:pt x="809" y="10206"/>
                      <a:pt x="678" y="10326"/>
                      <a:pt x="557" y="10457"/>
                    </a:cubicBezTo>
                    <a:lnTo>
                      <a:pt x="557" y="10469"/>
                    </a:lnTo>
                    <a:cubicBezTo>
                      <a:pt x="448" y="10600"/>
                      <a:pt x="350" y="10753"/>
                      <a:pt x="263" y="10916"/>
                    </a:cubicBezTo>
                    <a:cubicBezTo>
                      <a:pt x="98" y="11234"/>
                      <a:pt x="11" y="11594"/>
                      <a:pt x="0" y="11999"/>
                    </a:cubicBezTo>
                    <a:lnTo>
                      <a:pt x="0" y="12021"/>
                    </a:lnTo>
                    <a:cubicBezTo>
                      <a:pt x="11" y="12425"/>
                      <a:pt x="98" y="12786"/>
                      <a:pt x="263" y="13103"/>
                    </a:cubicBezTo>
                    <a:cubicBezTo>
                      <a:pt x="350" y="13267"/>
                      <a:pt x="448" y="13409"/>
                      <a:pt x="557" y="13551"/>
                    </a:cubicBezTo>
                    <a:cubicBezTo>
                      <a:pt x="678" y="13693"/>
                      <a:pt x="809" y="13814"/>
                      <a:pt x="951" y="13912"/>
                    </a:cubicBezTo>
                    <a:cubicBezTo>
                      <a:pt x="1017" y="13967"/>
                      <a:pt x="1072" y="13999"/>
                      <a:pt x="1137" y="14043"/>
                    </a:cubicBezTo>
                    <a:cubicBezTo>
                      <a:pt x="1093" y="14098"/>
                      <a:pt x="1050" y="14164"/>
                      <a:pt x="1017" y="14229"/>
                    </a:cubicBezTo>
                    <a:cubicBezTo>
                      <a:pt x="820" y="14513"/>
                      <a:pt x="700" y="14852"/>
                      <a:pt x="656" y="15235"/>
                    </a:cubicBezTo>
                    <a:lnTo>
                      <a:pt x="656" y="15245"/>
                    </a:lnTo>
                    <a:cubicBezTo>
                      <a:pt x="634" y="15420"/>
                      <a:pt x="645" y="15595"/>
                      <a:pt x="667" y="15803"/>
                    </a:cubicBezTo>
                    <a:cubicBezTo>
                      <a:pt x="678" y="15891"/>
                      <a:pt x="700" y="15989"/>
                      <a:pt x="722" y="16076"/>
                    </a:cubicBezTo>
                    <a:lnTo>
                      <a:pt x="722" y="16098"/>
                    </a:lnTo>
                    <a:cubicBezTo>
                      <a:pt x="744" y="16185"/>
                      <a:pt x="776" y="16273"/>
                      <a:pt x="809" y="16360"/>
                    </a:cubicBezTo>
                    <a:cubicBezTo>
                      <a:pt x="940" y="16710"/>
                      <a:pt x="1159" y="17028"/>
                      <a:pt x="1443" y="17290"/>
                    </a:cubicBezTo>
                    <a:lnTo>
                      <a:pt x="1454" y="17290"/>
                    </a:lnTo>
                    <a:cubicBezTo>
                      <a:pt x="1716" y="17530"/>
                      <a:pt x="2044" y="17705"/>
                      <a:pt x="2394" y="17803"/>
                    </a:cubicBezTo>
                    <a:cubicBezTo>
                      <a:pt x="2471" y="17825"/>
                      <a:pt x="2536" y="17836"/>
                      <a:pt x="2612" y="17847"/>
                    </a:cubicBezTo>
                    <a:cubicBezTo>
                      <a:pt x="2591" y="17924"/>
                      <a:pt x="2569" y="18000"/>
                      <a:pt x="2558" y="18077"/>
                    </a:cubicBezTo>
                    <a:cubicBezTo>
                      <a:pt x="2416" y="18787"/>
                      <a:pt x="2634" y="19564"/>
                      <a:pt x="3137" y="20121"/>
                    </a:cubicBezTo>
                    <a:cubicBezTo>
                      <a:pt x="3137" y="20121"/>
                      <a:pt x="3149" y="20121"/>
                      <a:pt x="3149" y="20132"/>
                    </a:cubicBezTo>
                    <a:cubicBezTo>
                      <a:pt x="3607" y="20630"/>
                      <a:pt x="4249" y="20909"/>
                      <a:pt x="4903" y="20909"/>
                    </a:cubicBezTo>
                    <a:cubicBezTo>
                      <a:pt x="4981" y="20909"/>
                      <a:pt x="5060" y="20905"/>
                      <a:pt x="5138" y="20897"/>
                    </a:cubicBezTo>
                    <a:cubicBezTo>
                      <a:pt x="5214" y="20886"/>
                      <a:pt x="5280" y="20875"/>
                      <a:pt x="5357" y="20864"/>
                    </a:cubicBezTo>
                    <a:cubicBezTo>
                      <a:pt x="5367" y="20941"/>
                      <a:pt x="5367" y="21007"/>
                      <a:pt x="5389" y="21083"/>
                    </a:cubicBezTo>
                    <a:lnTo>
                      <a:pt x="5389" y="21094"/>
                    </a:lnTo>
                    <a:cubicBezTo>
                      <a:pt x="5520" y="21826"/>
                      <a:pt x="6001" y="22460"/>
                      <a:pt x="6679" y="22799"/>
                    </a:cubicBezTo>
                    <a:cubicBezTo>
                      <a:pt x="7018" y="22969"/>
                      <a:pt x="7387" y="23053"/>
                      <a:pt x="7753" y="23053"/>
                    </a:cubicBezTo>
                    <a:cubicBezTo>
                      <a:pt x="8119" y="23053"/>
                      <a:pt x="8483" y="22969"/>
                      <a:pt x="8811" y="22799"/>
                    </a:cubicBezTo>
                    <a:cubicBezTo>
                      <a:pt x="8877" y="22756"/>
                      <a:pt x="8953" y="22722"/>
                      <a:pt x="9008" y="22679"/>
                    </a:cubicBezTo>
                    <a:cubicBezTo>
                      <a:pt x="9040" y="22744"/>
                      <a:pt x="9084" y="22821"/>
                      <a:pt x="9117" y="22887"/>
                    </a:cubicBezTo>
                    <a:cubicBezTo>
                      <a:pt x="9499" y="23509"/>
                      <a:pt x="10177" y="23936"/>
                      <a:pt x="10942" y="24002"/>
                    </a:cubicBezTo>
                    <a:cubicBezTo>
                      <a:pt x="11019" y="24012"/>
                      <a:pt x="11095" y="24012"/>
                      <a:pt x="11161" y="24012"/>
                    </a:cubicBezTo>
                    <a:cubicBezTo>
                      <a:pt x="11282" y="24012"/>
                      <a:pt x="11391" y="24002"/>
                      <a:pt x="11500" y="23990"/>
                    </a:cubicBezTo>
                    <a:lnTo>
                      <a:pt x="11511" y="23990"/>
                    </a:lnTo>
                    <a:cubicBezTo>
                      <a:pt x="11686" y="23969"/>
                      <a:pt x="11860" y="23914"/>
                      <a:pt x="12047" y="23849"/>
                    </a:cubicBezTo>
                    <a:cubicBezTo>
                      <a:pt x="12375" y="23718"/>
                      <a:pt x="12669" y="23509"/>
                      <a:pt x="12921" y="23237"/>
                    </a:cubicBezTo>
                    <a:cubicBezTo>
                      <a:pt x="12975" y="23182"/>
                      <a:pt x="13019" y="23116"/>
                      <a:pt x="13063" y="23062"/>
                    </a:cubicBezTo>
                    <a:cubicBezTo>
                      <a:pt x="13118" y="23105"/>
                      <a:pt x="13172" y="23160"/>
                      <a:pt x="13238" y="23203"/>
                    </a:cubicBezTo>
                    <a:cubicBezTo>
                      <a:pt x="13522" y="23422"/>
                      <a:pt x="13850" y="23575"/>
                      <a:pt x="14211" y="23652"/>
                    </a:cubicBezTo>
                    <a:lnTo>
                      <a:pt x="14233" y="23652"/>
                    </a:lnTo>
                    <a:cubicBezTo>
                      <a:pt x="14376" y="23677"/>
                      <a:pt x="14522" y="23689"/>
                      <a:pt x="14666" y="23689"/>
                    </a:cubicBezTo>
                    <a:cubicBezTo>
                      <a:pt x="14899" y="23689"/>
                      <a:pt x="15128" y="23658"/>
                      <a:pt x="15337" y="23597"/>
                    </a:cubicBezTo>
                    <a:cubicBezTo>
                      <a:pt x="15686" y="23499"/>
                      <a:pt x="16026" y="23313"/>
                      <a:pt x="16320" y="23062"/>
                    </a:cubicBezTo>
                    <a:cubicBezTo>
                      <a:pt x="16320" y="23050"/>
                      <a:pt x="16332" y="23050"/>
                      <a:pt x="16332" y="23040"/>
                    </a:cubicBezTo>
                    <a:cubicBezTo>
                      <a:pt x="16605" y="22788"/>
                      <a:pt x="16801" y="22482"/>
                      <a:pt x="16922" y="22154"/>
                    </a:cubicBezTo>
                    <a:cubicBezTo>
                      <a:pt x="16954" y="22088"/>
                      <a:pt x="16976" y="22012"/>
                      <a:pt x="16998" y="21935"/>
                    </a:cubicBezTo>
                    <a:cubicBezTo>
                      <a:pt x="17064" y="21969"/>
                      <a:pt x="17141" y="21990"/>
                      <a:pt x="17217" y="22012"/>
                    </a:cubicBezTo>
                    <a:cubicBezTo>
                      <a:pt x="17381" y="22067"/>
                      <a:pt x="17556" y="22100"/>
                      <a:pt x="17731" y="22110"/>
                    </a:cubicBezTo>
                    <a:lnTo>
                      <a:pt x="17742" y="22110"/>
                    </a:lnTo>
                    <a:cubicBezTo>
                      <a:pt x="17916" y="22110"/>
                      <a:pt x="18091" y="22100"/>
                      <a:pt x="18278" y="22078"/>
                    </a:cubicBezTo>
                    <a:cubicBezTo>
                      <a:pt x="18463" y="22045"/>
                      <a:pt x="18649" y="21979"/>
                      <a:pt x="18824" y="21903"/>
                    </a:cubicBezTo>
                    <a:cubicBezTo>
                      <a:pt x="19010" y="21826"/>
                      <a:pt x="19174" y="21728"/>
                      <a:pt x="19316" y="21619"/>
                    </a:cubicBezTo>
                    <a:cubicBezTo>
                      <a:pt x="19917" y="21160"/>
                      <a:pt x="20267" y="20449"/>
                      <a:pt x="20256" y="19705"/>
                    </a:cubicBezTo>
                    <a:cubicBezTo>
                      <a:pt x="20256" y="19629"/>
                      <a:pt x="20256" y="19564"/>
                      <a:pt x="20245" y="19487"/>
                    </a:cubicBezTo>
                    <a:cubicBezTo>
                      <a:pt x="20321" y="19487"/>
                      <a:pt x="20398" y="19487"/>
                      <a:pt x="20474" y="19476"/>
                    </a:cubicBezTo>
                    <a:cubicBezTo>
                      <a:pt x="21218" y="19411"/>
                      <a:pt x="21895" y="18995"/>
                      <a:pt x="22289" y="18350"/>
                    </a:cubicBezTo>
                    <a:cubicBezTo>
                      <a:pt x="22694" y="17705"/>
                      <a:pt x="22759" y="16907"/>
                      <a:pt x="22486" y="16219"/>
                    </a:cubicBezTo>
                    <a:cubicBezTo>
                      <a:pt x="22464" y="16153"/>
                      <a:pt x="22432" y="16087"/>
                      <a:pt x="22398" y="16022"/>
                    </a:cubicBezTo>
                    <a:cubicBezTo>
                      <a:pt x="22464" y="15989"/>
                      <a:pt x="22529" y="15967"/>
                      <a:pt x="22595" y="15934"/>
                    </a:cubicBezTo>
                    <a:cubicBezTo>
                      <a:pt x="22912" y="15781"/>
                      <a:pt x="23197" y="15551"/>
                      <a:pt x="23426" y="15257"/>
                    </a:cubicBezTo>
                    <a:lnTo>
                      <a:pt x="23437" y="15245"/>
                    </a:lnTo>
                    <a:cubicBezTo>
                      <a:pt x="23547" y="15114"/>
                      <a:pt x="23634" y="14951"/>
                      <a:pt x="23721" y="14776"/>
                    </a:cubicBezTo>
                    <a:lnTo>
                      <a:pt x="23721" y="14764"/>
                    </a:lnTo>
                    <a:cubicBezTo>
                      <a:pt x="23754" y="14688"/>
                      <a:pt x="23787" y="14601"/>
                      <a:pt x="23819" y="14513"/>
                    </a:cubicBezTo>
                    <a:lnTo>
                      <a:pt x="23819" y="14491"/>
                    </a:lnTo>
                    <a:cubicBezTo>
                      <a:pt x="23853" y="14404"/>
                      <a:pt x="23874" y="14317"/>
                      <a:pt x="23885" y="14218"/>
                    </a:cubicBezTo>
                    <a:cubicBezTo>
                      <a:pt x="24038" y="13474"/>
                      <a:pt x="23819" y="12709"/>
                      <a:pt x="23306" y="12163"/>
                    </a:cubicBezTo>
                    <a:cubicBezTo>
                      <a:pt x="23251" y="12108"/>
                      <a:pt x="23197" y="12053"/>
                      <a:pt x="23142" y="12010"/>
                    </a:cubicBezTo>
                    <a:cubicBezTo>
                      <a:pt x="23197" y="11955"/>
                      <a:pt x="23251" y="11912"/>
                      <a:pt x="23306" y="11857"/>
                    </a:cubicBezTo>
                    <a:cubicBezTo>
                      <a:pt x="23819" y="11310"/>
                      <a:pt x="24038" y="10534"/>
                      <a:pt x="23885" y="9801"/>
                    </a:cubicBezTo>
                    <a:cubicBezTo>
                      <a:pt x="23874" y="9704"/>
                      <a:pt x="23853" y="9605"/>
                      <a:pt x="23819" y="9517"/>
                    </a:cubicBezTo>
                    <a:lnTo>
                      <a:pt x="23819" y="9507"/>
                    </a:lnTo>
                    <a:lnTo>
                      <a:pt x="23721" y="9244"/>
                    </a:lnTo>
                    <a:cubicBezTo>
                      <a:pt x="23634" y="9058"/>
                      <a:pt x="23547" y="8905"/>
                      <a:pt x="23437" y="8763"/>
                    </a:cubicBezTo>
                    <a:lnTo>
                      <a:pt x="23426" y="8763"/>
                    </a:lnTo>
                    <a:cubicBezTo>
                      <a:pt x="23197" y="8457"/>
                      <a:pt x="22912" y="8239"/>
                      <a:pt x="22595" y="8086"/>
                    </a:cubicBezTo>
                    <a:cubicBezTo>
                      <a:pt x="22529" y="8052"/>
                      <a:pt x="22464" y="8031"/>
                      <a:pt x="22398" y="7998"/>
                    </a:cubicBezTo>
                    <a:cubicBezTo>
                      <a:pt x="22432" y="7933"/>
                      <a:pt x="22464" y="7867"/>
                      <a:pt x="22486" y="7790"/>
                    </a:cubicBezTo>
                    <a:cubicBezTo>
                      <a:pt x="22759" y="7112"/>
                      <a:pt x="22694" y="6315"/>
                      <a:pt x="22289" y="5669"/>
                    </a:cubicBezTo>
                    <a:cubicBezTo>
                      <a:pt x="21895" y="5025"/>
                      <a:pt x="21218" y="4598"/>
                      <a:pt x="20474" y="4544"/>
                    </a:cubicBezTo>
                    <a:cubicBezTo>
                      <a:pt x="20398" y="4533"/>
                      <a:pt x="20321" y="4533"/>
                      <a:pt x="20245" y="4533"/>
                    </a:cubicBezTo>
                    <a:cubicBezTo>
                      <a:pt x="20256" y="4456"/>
                      <a:pt x="20256" y="4379"/>
                      <a:pt x="20256" y="4303"/>
                    </a:cubicBezTo>
                    <a:cubicBezTo>
                      <a:pt x="20267" y="3571"/>
                      <a:pt x="19917" y="2849"/>
                      <a:pt x="19316" y="2401"/>
                    </a:cubicBezTo>
                    <a:cubicBezTo>
                      <a:pt x="19174" y="2292"/>
                      <a:pt x="19010" y="2193"/>
                      <a:pt x="18824" y="2106"/>
                    </a:cubicBezTo>
                    <a:cubicBezTo>
                      <a:pt x="18649" y="2030"/>
                      <a:pt x="18463" y="1975"/>
                      <a:pt x="18278" y="1942"/>
                    </a:cubicBezTo>
                    <a:cubicBezTo>
                      <a:pt x="18137" y="1917"/>
                      <a:pt x="18004" y="1905"/>
                      <a:pt x="17872" y="1905"/>
                    </a:cubicBezTo>
                    <a:cubicBezTo>
                      <a:pt x="17828" y="1905"/>
                      <a:pt x="17785" y="1906"/>
                      <a:pt x="17742" y="1909"/>
                    </a:cubicBezTo>
                    <a:lnTo>
                      <a:pt x="17731" y="1909"/>
                    </a:lnTo>
                    <a:cubicBezTo>
                      <a:pt x="17556" y="1920"/>
                      <a:pt x="17381" y="1953"/>
                      <a:pt x="17217" y="1996"/>
                    </a:cubicBezTo>
                    <a:cubicBezTo>
                      <a:pt x="17141" y="2018"/>
                      <a:pt x="17064" y="2052"/>
                      <a:pt x="16998" y="2073"/>
                    </a:cubicBezTo>
                    <a:cubicBezTo>
                      <a:pt x="16976" y="2008"/>
                      <a:pt x="16954" y="1931"/>
                      <a:pt x="16922" y="1865"/>
                    </a:cubicBezTo>
                    <a:cubicBezTo>
                      <a:pt x="16801" y="1527"/>
                      <a:pt x="16605" y="1231"/>
                      <a:pt x="16332" y="969"/>
                    </a:cubicBezTo>
                    <a:cubicBezTo>
                      <a:pt x="16332" y="969"/>
                      <a:pt x="16320" y="969"/>
                      <a:pt x="16320" y="958"/>
                    </a:cubicBezTo>
                    <a:cubicBezTo>
                      <a:pt x="16026" y="707"/>
                      <a:pt x="15686" y="510"/>
                      <a:pt x="15337" y="422"/>
                    </a:cubicBezTo>
                    <a:cubicBezTo>
                      <a:pt x="15136" y="357"/>
                      <a:pt x="14915" y="327"/>
                      <a:pt x="14692" y="327"/>
                    </a:cubicBezTo>
                    <a:cubicBezTo>
                      <a:pt x="14539" y="327"/>
                      <a:pt x="14384" y="341"/>
                      <a:pt x="14233" y="368"/>
                    </a:cubicBezTo>
                    <a:lnTo>
                      <a:pt x="14211" y="368"/>
                    </a:lnTo>
                    <a:cubicBezTo>
                      <a:pt x="13850" y="444"/>
                      <a:pt x="13522" y="597"/>
                      <a:pt x="13238" y="816"/>
                    </a:cubicBezTo>
                    <a:cubicBezTo>
                      <a:pt x="13172" y="860"/>
                      <a:pt x="13118" y="903"/>
                      <a:pt x="13063" y="958"/>
                    </a:cubicBezTo>
                    <a:cubicBezTo>
                      <a:pt x="13019" y="893"/>
                      <a:pt x="12975" y="838"/>
                      <a:pt x="12921" y="783"/>
                    </a:cubicBezTo>
                    <a:cubicBezTo>
                      <a:pt x="12669" y="510"/>
                      <a:pt x="12375" y="291"/>
                      <a:pt x="12047" y="171"/>
                    </a:cubicBezTo>
                    <a:cubicBezTo>
                      <a:pt x="11860" y="94"/>
                      <a:pt x="11686" y="51"/>
                      <a:pt x="11511" y="29"/>
                    </a:cubicBezTo>
                    <a:lnTo>
                      <a:pt x="11500" y="29"/>
                    </a:lnTo>
                    <a:cubicBezTo>
                      <a:pt x="11389" y="8"/>
                      <a:pt x="11268" y="1"/>
                      <a:pt x="111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47625" dir="4200000" algn="bl" rotWithShape="0">
                  <a:schemeClr val="lt2">
                    <a:alpha val="96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939" name="Google Shape;939;p28"/>
              <p:cNvGrpSpPr/>
              <p:nvPr/>
            </p:nvGrpSpPr>
            <p:grpSpPr>
              <a:xfrm>
                <a:off x="2793375" y="218925"/>
                <a:ext cx="569025" cy="569025"/>
                <a:chOff x="2793375" y="218925"/>
                <a:chExt cx="569025" cy="569025"/>
              </a:xfrm>
            </p:grpSpPr>
            <p:sp>
              <p:nvSpPr>
                <p:cNvPr id="940" name="Google Shape;940;p28"/>
                <p:cNvSpPr/>
                <p:nvPr/>
              </p:nvSpPr>
              <p:spPr>
                <a:xfrm>
                  <a:off x="3165875" y="503525"/>
                  <a:ext cx="196525" cy="8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2" extrusionOk="0">
                      <a:moveTo>
                        <a:pt x="5882" y="1"/>
                      </a:moveTo>
                      <a:cubicBezTo>
                        <a:pt x="5302" y="1"/>
                        <a:pt x="3849" y="197"/>
                        <a:pt x="2537" y="329"/>
                      </a:cubicBezTo>
                      <a:cubicBezTo>
                        <a:pt x="1870" y="394"/>
                        <a:pt x="1247" y="449"/>
                        <a:pt x="788" y="482"/>
                      </a:cubicBezTo>
                      <a:cubicBezTo>
                        <a:pt x="558" y="503"/>
                        <a:pt x="361" y="525"/>
                        <a:pt x="230" y="559"/>
                      </a:cubicBezTo>
                      <a:cubicBezTo>
                        <a:pt x="99" y="580"/>
                        <a:pt x="11" y="613"/>
                        <a:pt x="11" y="656"/>
                      </a:cubicBezTo>
                      <a:cubicBezTo>
                        <a:pt x="1" y="678"/>
                        <a:pt x="23" y="700"/>
                        <a:pt x="45" y="733"/>
                      </a:cubicBezTo>
                      <a:cubicBezTo>
                        <a:pt x="77" y="755"/>
                        <a:pt x="121" y="788"/>
                        <a:pt x="176" y="831"/>
                      </a:cubicBezTo>
                      <a:cubicBezTo>
                        <a:pt x="296" y="897"/>
                        <a:pt x="470" y="984"/>
                        <a:pt x="679" y="1094"/>
                      </a:cubicBezTo>
                      <a:cubicBezTo>
                        <a:pt x="1083" y="1291"/>
                        <a:pt x="1662" y="1575"/>
                        <a:pt x="2253" y="1870"/>
                      </a:cubicBezTo>
                      <a:cubicBezTo>
                        <a:pt x="2832" y="2165"/>
                        <a:pt x="3455" y="2493"/>
                        <a:pt x="3990" y="2767"/>
                      </a:cubicBezTo>
                      <a:cubicBezTo>
                        <a:pt x="4526" y="3051"/>
                        <a:pt x="4974" y="3280"/>
                        <a:pt x="5248" y="3379"/>
                      </a:cubicBezTo>
                      <a:cubicBezTo>
                        <a:pt x="5510" y="3477"/>
                        <a:pt x="5783" y="3532"/>
                        <a:pt x="6046" y="3532"/>
                      </a:cubicBezTo>
                      <a:cubicBezTo>
                        <a:pt x="6319" y="3532"/>
                        <a:pt x="6570" y="3466"/>
                        <a:pt x="6811" y="3357"/>
                      </a:cubicBezTo>
                      <a:cubicBezTo>
                        <a:pt x="7051" y="3236"/>
                        <a:pt x="7248" y="3073"/>
                        <a:pt x="7412" y="2854"/>
                      </a:cubicBezTo>
                      <a:cubicBezTo>
                        <a:pt x="7500" y="2745"/>
                        <a:pt x="7565" y="2624"/>
                        <a:pt x="7631" y="2504"/>
                      </a:cubicBezTo>
                      <a:cubicBezTo>
                        <a:pt x="7653" y="2439"/>
                        <a:pt x="7685" y="2373"/>
                        <a:pt x="7707" y="2308"/>
                      </a:cubicBezTo>
                      <a:cubicBezTo>
                        <a:pt x="7718" y="2231"/>
                        <a:pt x="7740" y="2165"/>
                        <a:pt x="7751" y="2089"/>
                      </a:cubicBezTo>
                      <a:cubicBezTo>
                        <a:pt x="7860" y="1521"/>
                        <a:pt x="7675" y="963"/>
                        <a:pt x="7325" y="580"/>
                      </a:cubicBezTo>
                      <a:cubicBezTo>
                        <a:pt x="6964" y="197"/>
                        <a:pt x="6450" y="1"/>
                        <a:pt x="58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1" name="Google Shape;941;p28"/>
                <p:cNvSpPr/>
                <p:nvPr/>
              </p:nvSpPr>
              <p:spPr>
                <a:xfrm>
                  <a:off x="3153850" y="54935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114" y="0"/>
                      </a:moveTo>
                      <a:cubicBezTo>
                        <a:pt x="67" y="0"/>
                        <a:pt x="35" y="8"/>
                        <a:pt x="23" y="26"/>
                      </a:cubicBezTo>
                      <a:cubicBezTo>
                        <a:pt x="1" y="70"/>
                        <a:pt x="33" y="147"/>
                        <a:pt x="121" y="256"/>
                      </a:cubicBezTo>
                      <a:cubicBezTo>
                        <a:pt x="198" y="365"/>
                        <a:pt x="329" y="507"/>
                        <a:pt x="482" y="682"/>
                      </a:cubicBezTo>
                      <a:cubicBezTo>
                        <a:pt x="798" y="1021"/>
                        <a:pt x="1225" y="1480"/>
                        <a:pt x="1662" y="1972"/>
                      </a:cubicBezTo>
                      <a:cubicBezTo>
                        <a:pt x="2547" y="2956"/>
                        <a:pt x="3499" y="4082"/>
                        <a:pt x="3914" y="4464"/>
                      </a:cubicBezTo>
                      <a:cubicBezTo>
                        <a:pt x="4301" y="4822"/>
                        <a:pt x="4761" y="5017"/>
                        <a:pt x="5235" y="5017"/>
                      </a:cubicBezTo>
                      <a:cubicBezTo>
                        <a:pt x="5283" y="5017"/>
                        <a:pt x="5331" y="5015"/>
                        <a:pt x="5379" y="5011"/>
                      </a:cubicBezTo>
                      <a:cubicBezTo>
                        <a:pt x="5892" y="4967"/>
                        <a:pt x="6407" y="4683"/>
                        <a:pt x="6713" y="4180"/>
                      </a:cubicBezTo>
                      <a:cubicBezTo>
                        <a:pt x="7019" y="3688"/>
                        <a:pt x="7063" y="3098"/>
                        <a:pt x="6866" y="2617"/>
                      </a:cubicBezTo>
                      <a:cubicBezTo>
                        <a:pt x="6767" y="2377"/>
                        <a:pt x="6614" y="2158"/>
                        <a:pt x="6429" y="1972"/>
                      </a:cubicBezTo>
                      <a:cubicBezTo>
                        <a:pt x="6232" y="1797"/>
                        <a:pt x="5991" y="1644"/>
                        <a:pt x="5729" y="1546"/>
                      </a:cubicBezTo>
                      <a:cubicBezTo>
                        <a:pt x="5455" y="1437"/>
                        <a:pt x="4974" y="1305"/>
                        <a:pt x="4384" y="1152"/>
                      </a:cubicBezTo>
                      <a:cubicBezTo>
                        <a:pt x="3805" y="999"/>
                        <a:pt x="3127" y="824"/>
                        <a:pt x="2493" y="638"/>
                      </a:cubicBezTo>
                      <a:cubicBezTo>
                        <a:pt x="2176" y="551"/>
                        <a:pt x="1870" y="463"/>
                        <a:pt x="1586" y="376"/>
                      </a:cubicBezTo>
                      <a:cubicBezTo>
                        <a:pt x="1291" y="300"/>
                        <a:pt x="1028" y="223"/>
                        <a:pt x="810" y="157"/>
                      </a:cubicBezTo>
                      <a:cubicBezTo>
                        <a:pt x="591" y="92"/>
                        <a:pt x="405" y="37"/>
                        <a:pt x="263" y="15"/>
                      </a:cubicBezTo>
                      <a:cubicBezTo>
                        <a:pt x="204" y="6"/>
                        <a:pt x="154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2" name="Google Shape;942;p28"/>
                <p:cNvSpPr/>
                <p:nvPr/>
              </p:nvSpPr>
              <p:spPr>
                <a:xfrm>
                  <a:off x="3131450" y="574000"/>
                  <a:ext cx="137475" cy="16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53" extrusionOk="0">
                      <a:moveTo>
                        <a:pt x="70" y="0"/>
                      </a:moveTo>
                      <a:cubicBezTo>
                        <a:pt x="54" y="0"/>
                        <a:pt x="42" y="5"/>
                        <a:pt x="33" y="13"/>
                      </a:cubicBezTo>
                      <a:cubicBezTo>
                        <a:pt x="1" y="35"/>
                        <a:pt x="1" y="123"/>
                        <a:pt x="44" y="254"/>
                      </a:cubicBezTo>
                      <a:cubicBezTo>
                        <a:pt x="88" y="385"/>
                        <a:pt x="154" y="570"/>
                        <a:pt x="230" y="778"/>
                      </a:cubicBezTo>
                      <a:cubicBezTo>
                        <a:pt x="317" y="997"/>
                        <a:pt x="416" y="1248"/>
                        <a:pt x="525" y="1532"/>
                      </a:cubicBezTo>
                      <a:cubicBezTo>
                        <a:pt x="635" y="1806"/>
                        <a:pt x="754" y="2112"/>
                        <a:pt x="875" y="2418"/>
                      </a:cubicBezTo>
                      <a:cubicBezTo>
                        <a:pt x="1104" y="3041"/>
                        <a:pt x="1345" y="3686"/>
                        <a:pt x="1553" y="4255"/>
                      </a:cubicBezTo>
                      <a:cubicBezTo>
                        <a:pt x="1760" y="4823"/>
                        <a:pt x="1946" y="5293"/>
                        <a:pt x="2066" y="5555"/>
                      </a:cubicBezTo>
                      <a:cubicBezTo>
                        <a:pt x="2197" y="5807"/>
                        <a:pt x="2362" y="6026"/>
                        <a:pt x="2558" y="6200"/>
                      </a:cubicBezTo>
                      <a:cubicBezTo>
                        <a:pt x="2766" y="6386"/>
                        <a:pt x="2996" y="6517"/>
                        <a:pt x="3247" y="6583"/>
                      </a:cubicBezTo>
                      <a:cubicBezTo>
                        <a:pt x="3367" y="6626"/>
                        <a:pt x="3499" y="6648"/>
                        <a:pt x="3630" y="6648"/>
                      </a:cubicBezTo>
                      <a:cubicBezTo>
                        <a:pt x="3665" y="6651"/>
                        <a:pt x="3700" y="6653"/>
                        <a:pt x="3736" y="6653"/>
                      </a:cubicBezTo>
                      <a:cubicBezTo>
                        <a:pt x="3832" y="6653"/>
                        <a:pt x="3927" y="6642"/>
                        <a:pt x="4023" y="6626"/>
                      </a:cubicBezTo>
                      <a:cubicBezTo>
                        <a:pt x="4154" y="6604"/>
                        <a:pt x="4296" y="6561"/>
                        <a:pt x="4417" y="6507"/>
                      </a:cubicBezTo>
                      <a:cubicBezTo>
                        <a:pt x="4548" y="6451"/>
                        <a:pt x="4668" y="6386"/>
                        <a:pt x="4788" y="6298"/>
                      </a:cubicBezTo>
                      <a:cubicBezTo>
                        <a:pt x="5258" y="5938"/>
                        <a:pt x="5499" y="5402"/>
                        <a:pt x="5488" y="4889"/>
                      </a:cubicBezTo>
                      <a:cubicBezTo>
                        <a:pt x="5477" y="4364"/>
                        <a:pt x="5236" y="3861"/>
                        <a:pt x="4810" y="3478"/>
                      </a:cubicBezTo>
                      <a:cubicBezTo>
                        <a:pt x="4395" y="3096"/>
                        <a:pt x="3181" y="2265"/>
                        <a:pt x="2121" y="1467"/>
                      </a:cubicBezTo>
                      <a:cubicBezTo>
                        <a:pt x="1585" y="1073"/>
                        <a:pt x="1094" y="691"/>
                        <a:pt x="722" y="407"/>
                      </a:cubicBezTo>
                      <a:cubicBezTo>
                        <a:pt x="536" y="264"/>
                        <a:pt x="383" y="155"/>
                        <a:pt x="263" y="89"/>
                      </a:cubicBezTo>
                      <a:cubicBezTo>
                        <a:pt x="182" y="33"/>
                        <a:pt x="113" y="0"/>
                        <a:pt x="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3" name="Google Shape;943;p28"/>
                <p:cNvSpPr/>
                <p:nvPr/>
              </p:nvSpPr>
              <p:spPr>
                <a:xfrm>
                  <a:off x="3099750" y="588750"/>
                  <a:ext cx="89650" cy="19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49" extrusionOk="0">
                      <a:moveTo>
                        <a:pt x="154" y="1"/>
                      </a:moveTo>
                      <a:cubicBezTo>
                        <a:pt x="150" y="1"/>
                        <a:pt x="146" y="1"/>
                        <a:pt x="142" y="2"/>
                      </a:cubicBezTo>
                      <a:cubicBezTo>
                        <a:pt x="55" y="24"/>
                        <a:pt x="44" y="320"/>
                        <a:pt x="44" y="789"/>
                      </a:cubicBezTo>
                      <a:cubicBezTo>
                        <a:pt x="44" y="1248"/>
                        <a:pt x="55" y="1882"/>
                        <a:pt x="55" y="2550"/>
                      </a:cubicBezTo>
                      <a:cubicBezTo>
                        <a:pt x="44" y="3206"/>
                        <a:pt x="33" y="3905"/>
                        <a:pt x="22" y="4506"/>
                      </a:cubicBezTo>
                      <a:cubicBezTo>
                        <a:pt x="11" y="5108"/>
                        <a:pt x="0" y="5621"/>
                        <a:pt x="33" y="5905"/>
                      </a:cubicBezTo>
                      <a:cubicBezTo>
                        <a:pt x="55" y="6189"/>
                        <a:pt x="132" y="6452"/>
                        <a:pt x="251" y="6692"/>
                      </a:cubicBezTo>
                      <a:cubicBezTo>
                        <a:pt x="372" y="6922"/>
                        <a:pt x="536" y="7129"/>
                        <a:pt x="744" y="7294"/>
                      </a:cubicBezTo>
                      <a:cubicBezTo>
                        <a:pt x="951" y="7447"/>
                        <a:pt x="1192" y="7556"/>
                        <a:pt x="1465" y="7610"/>
                      </a:cubicBezTo>
                      <a:cubicBezTo>
                        <a:pt x="1581" y="7635"/>
                        <a:pt x="1702" y="7648"/>
                        <a:pt x="1825" y="7648"/>
                      </a:cubicBezTo>
                      <a:cubicBezTo>
                        <a:pt x="1979" y="7648"/>
                        <a:pt x="2138" y="7627"/>
                        <a:pt x="2296" y="7578"/>
                      </a:cubicBezTo>
                      <a:cubicBezTo>
                        <a:pt x="2580" y="7501"/>
                        <a:pt x="2821" y="7348"/>
                        <a:pt x="3018" y="7173"/>
                      </a:cubicBezTo>
                      <a:cubicBezTo>
                        <a:pt x="3214" y="6988"/>
                        <a:pt x="3367" y="6769"/>
                        <a:pt x="3465" y="6517"/>
                      </a:cubicBezTo>
                      <a:cubicBezTo>
                        <a:pt x="3553" y="6277"/>
                        <a:pt x="3586" y="6014"/>
                        <a:pt x="3564" y="5752"/>
                      </a:cubicBezTo>
                      <a:cubicBezTo>
                        <a:pt x="3542" y="5479"/>
                        <a:pt x="3465" y="5217"/>
                        <a:pt x="3334" y="4965"/>
                      </a:cubicBezTo>
                      <a:cubicBezTo>
                        <a:pt x="3214" y="4703"/>
                        <a:pt x="2941" y="4277"/>
                        <a:pt x="2613" y="3774"/>
                      </a:cubicBezTo>
                      <a:cubicBezTo>
                        <a:pt x="2285" y="3260"/>
                        <a:pt x="1913" y="2681"/>
                        <a:pt x="1553" y="2112"/>
                      </a:cubicBezTo>
                      <a:cubicBezTo>
                        <a:pt x="1203" y="1554"/>
                        <a:pt x="875" y="1019"/>
                        <a:pt x="635" y="626"/>
                      </a:cubicBezTo>
                      <a:cubicBezTo>
                        <a:pt x="404" y="238"/>
                        <a:pt x="244" y="1"/>
                        <a:pt x="1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4" name="Google Shape;944;p28"/>
                <p:cNvSpPr/>
                <p:nvPr/>
              </p:nvSpPr>
              <p:spPr>
                <a:xfrm>
                  <a:off x="3011200" y="591800"/>
                  <a:ext cx="89925" cy="19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46" extrusionOk="0">
                      <a:moveTo>
                        <a:pt x="2384" y="1"/>
                      </a:moveTo>
                      <a:cubicBezTo>
                        <a:pt x="2340" y="1"/>
                        <a:pt x="2285" y="55"/>
                        <a:pt x="2219" y="186"/>
                      </a:cubicBezTo>
                      <a:cubicBezTo>
                        <a:pt x="2165" y="307"/>
                        <a:pt x="2088" y="482"/>
                        <a:pt x="2001" y="700"/>
                      </a:cubicBezTo>
                      <a:cubicBezTo>
                        <a:pt x="1837" y="1138"/>
                        <a:pt x="1619" y="1728"/>
                        <a:pt x="1378" y="2340"/>
                      </a:cubicBezTo>
                      <a:cubicBezTo>
                        <a:pt x="897" y="3575"/>
                        <a:pt x="307" y="4909"/>
                        <a:pt x="154" y="5467"/>
                      </a:cubicBezTo>
                      <a:cubicBezTo>
                        <a:pt x="1" y="6013"/>
                        <a:pt x="44" y="6570"/>
                        <a:pt x="317" y="7019"/>
                      </a:cubicBezTo>
                      <a:cubicBezTo>
                        <a:pt x="591" y="7467"/>
                        <a:pt x="1082" y="7784"/>
                        <a:pt x="1662" y="7838"/>
                      </a:cubicBezTo>
                      <a:cubicBezTo>
                        <a:pt x="1722" y="7843"/>
                        <a:pt x="1781" y="7846"/>
                        <a:pt x="1841" y="7846"/>
                      </a:cubicBezTo>
                      <a:cubicBezTo>
                        <a:pt x="1923" y="7846"/>
                        <a:pt x="2006" y="7840"/>
                        <a:pt x="2088" y="7828"/>
                      </a:cubicBezTo>
                      <a:cubicBezTo>
                        <a:pt x="2231" y="7806"/>
                        <a:pt x="2362" y="7773"/>
                        <a:pt x="2482" y="7718"/>
                      </a:cubicBezTo>
                      <a:cubicBezTo>
                        <a:pt x="2734" y="7631"/>
                        <a:pt x="2952" y="7467"/>
                        <a:pt x="3127" y="7270"/>
                      </a:cubicBezTo>
                      <a:cubicBezTo>
                        <a:pt x="3302" y="7084"/>
                        <a:pt x="3422" y="6844"/>
                        <a:pt x="3499" y="6592"/>
                      </a:cubicBezTo>
                      <a:cubicBezTo>
                        <a:pt x="3575" y="6341"/>
                        <a:pt x="3597" y="6067"/>
                        <a:pt x="3575" y="5783"/>
                      </a:cubicBezTo>
                      <a:cubicBezTo>
                        <a:pt x="3521" y="5204"/>
                        <a:pt x="3193" y="3783"/>
                        <a:pt x="2941" y="2482"/>
                      </a:cubicBezTo>
                      <a:cubicBezTo>
                        <a:pt x="2821" y="1826"/>
                        <a:pt x="2712" y="1214"/>
                        <a:pt x="2624" y="755"/>
                      </a:cubicBezTo>
                      <a:cubicBezTo>
                        <a:pt x="2581" y="526"/>
                        <a:pt x="2537" y="339"/>
                        <a:pt x="2504" y="208"/>
                      </a:cubicBezTo>
                      <a:cubicBezTo>
                        <a:pt x="2460" y="77"/>
                        <a:pt x="2427" y="1"/>
                        <a:pt x="23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5" name="Google Shape;945;p28"/>
                <p:cNvSpPr/>
                <p:nvPr/>
              </p:nvSpPr>
              <p:spPr>
                <a:xfrm>
                  <a:off x="2925650" y="582650"/>
                  <a:ext cx="115100" cy="18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6" extrusionOk="0">
                      <a:moveTo>
                        <a:pt x="4538" y="1"/>
                      </a:moveTo>
                      <a:cubicBezTo>
                        <a:pt x="4493" y="1"/>
                        <a:pt x="4424" y="52"/>
                        <a:pt x="4341" y="126"/>
                      </a:cubicBezTo>
                      <a:cubicBezTo>
                        <a:pt x="4242" y="214"/>
                        <a:pt x="4111" y="356"/>
                        <a:pt x="3947" y="530"/>
                      </a:cubicBezTo>
                      <a:cubicBezTo>
                        <a:pt x="3641" y="880"/>
                        <a:pt x="3226" y="1339"/>
                        <a:pt x="2777" y="1832"/>
                      </a:cubicBezTo>
                      <a:cubicBezTo>
                        <a:pt x="1881" y="2804"/>
                        <a:pt x="843" y="3843"/>
                        <a:pt x="493" y="4291"/>
                      </a:cubicBezTo>
                      <a:cubicBezTo>
                        <a:pt x="154" y="4750"/>
                        <a:pt x="1" y="5286"/>
                        <a:pt x="88" y="5799"/>
                      </a:cubicBezTo>
                      <a:cubicBezTo>
                        <a:pt x="176" y="6314"/>
                        <a:pt x="515" y="6805"/>
                        <a:pt x="1040" y="7057"/>
                      </a:cubicBezTo>
                      <a:cubicBezTo>
                        <a:pt x="1296" y="7185"/>
                        <a:pt x="1569" y="7246"/>
                        <a:pt x="1834" y="7246"/>
                      </a:cubicBezTo>
                      <a:cubicBezTo>
                        <a:pt x="2110" y="7246"/>
                        <a:pt x="2379" y="7180"/>
                        <a:pt x="2614" y="7057"/>
                      </a:cubicBezTo>
                      <a:cubicBezTo>
                        <a:pt x="3083" y="6827"/>
                        <a:pt x="3423" y="6379"/>
                        <a:pt x="3576" y="5833"/>
                      </a:cubicBezTo>
                      <a:cubicBezTo>
                        <a:pt x="3729" y="5275"/>
                        <a:pt x="3936" y="3832"/>
                        <a:pt x="4177" y="2531"/>
                      </a:cubicBezTo>
                      <a:cubicBezTo>
                        <a:pt x="4286" y="1875"/>
                        <a:pt x="4417" y="1263"/>
                        <a:pt x="4504" y="804"/>
                      </a:cubicBezTo>
                      <a:cubicBezTo>
                        <a:pt x="4548" y="574"/>
                        <a:pt x="4581" y="389"/>
                        <a:pt x="4592" y="246"/>
                      </a:cubicBezTo>
                      <a:cubicBezTo>
                        <a:pt x="4603" y="115"/>
                        <a:pt x="4592" y="28"/>
                        <a:pt x="4560" y="6"/>
                      </a:cubicBezTo>
                      <a:cubicBezTo>
                        <a:pt x="4553" y="2"/>
                        <a:pt x="4546" y="1"/>
                        <a:pt x="45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6" name="Google Shape;946;p28"/>
                <p:cNvSpPr/>
                <p:nvPr/>
              </p:nvSpPr>
              <p:spPr>
                <a:xfrm>
                  <a:off x="2854600" y="562675"/>
                  <a:ext cx="160450" cy="14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8" extrusionOk="0">
                      <a:moveTo>
                        <a:pt x="6303" y="1"/>
                      </a:moveTo>
                      <a:cubicBezTo>
                        <a:pt x="6197" y="1"/>
                        <a:pt x="5951" y="120"/>
                        <a:pt x="5609" y="291"/>
                      </a:cubicBezTo>
                      <a:cubicBezTo>
                        <a:pt x="5182" y="499"/>
                        <a:pt x="4636" y="783"/>
                        <a:pt x="4035" y="1067"/>
                      </a:cubicBezTo>
                      <a:cubicBezTo>
                        <a:pt x="2854" y="1657"/>
                        <a:pt x="1509" y="2259"/>
                        <a:pt x="1028" y="2554"/>
                      </a:cubicBezTo>
                      <a:cubicBezTo>
                        <a:pt x="788" y="2707"/>
                        <a:pt x="580" y="2893"/>
                        <a:pt x="416" y="3112"/>
                      </a:cubicBezTo>
                      <a:cubicBezTo>
                        <a:pt x="263" y="3319"/>
                        <a:pt x="154" y="3559"/>
                        <a:pt x="99" y="3822"/>
                      </a:cubicBezTo>
                      <a:cubicBezTo>
                        <a:pt x="1" y="4325"/>
                        <a:pt x="143" y="4893"/>
                        <a:pt x="537" y="5330"/>
                      </a:cubicBezTo>
                      <a:cubicBezTo>
                        <a:pt x="887" y="5710"/>
                        <a:pt x="1367" y="5908"/>
                        <a:pt x="1831" y="5908"/>
                      </a:cubicBezTo>
                      <a:cubicBezTo>
                        <a:pt x="1888" y="5908"/>
                        <a:pt x="1945" y="5905"/>
                        <a:pt x="2001" y="5899"/>
                      </a:cubicBezTo>
                      <a:cubicBezTo>
                        <a:pt x="2515" y="5845"/>
                        <a:pt x="2996" y="5549"/>
                        <a:pt x="3335" y="5090"/>
                      </a:cubicBezTo>
                      <a:cubicBezTo>
                        <a:pt x="3685" y="4642"/>
                        <a:pt x="4406" y="3363"/>
                        <a:pt x="5095" y="2237"/>
                      </a:cubicBezTo>
                      <a:cubicBezTo>
                        <a:pt x="5444" y="1669"/>
                        <a:pt x="5772" y="1144"/>
                        <a:pt x="6024" y="739"/>
                      </a:cubicBezTo>
                      <a:cubicBezTo>
                        <a:pt x="6265" y="346"/>
                        <a:pt x="6418" y="83"/>
                        <a:pt x="6352" y="18"/>
                      </a:cubicBezTo>
                      <a:cubicBezTo>
                        <a:pt x="6342" y="6"/>
                        <a:pt x="6326" y="1"/>
                        <a:pt x="63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7" name="Google Shape;947;p28"/>
                <p:cNvSpPr/>
                <p:nvPr/>
              </p:nvSpPr>
              <p:spPr>
                <a:xfrm>
                  <a:off x="2809525" y="534125"/>
                  <a:ext cx="187500" cy="10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27" extrusionOk="0">
                      <a:moveTo>
                        <a:pt x="7237" y="1"/>
                      </a:moveTo>
                      <a:cubicBezTo>
                        <a:pt x="7106" y="1"/>
                        <a:pt x="6909" y="12"/>
                        <a:pt x="6679" y="34"/>
                      </a:cubicBezTo>
                      <a:cubicBezTo>
                        <a:pt x="6220" y="78"/>
                        <a:pt x="5586" y="143"/>
                        <a:pt x="4930" y="198"/>
                      </a:cubicBezTo>
                      <a:cubicBezTo>
                        <a:pt x="4274" y="253"/>
                        <a:pt x="3574" y="307"/>
                        <a:pt x="2974" y="351"/>
                      </a:cubicBezTo>
                      <a:cubicBezTo>
                        <a:pt x="2372" y="394"/>
                        <a:pt x="1869" y="438"/>
                        <a:pt x="1585" y="493"/>
                      </a:cubicBezTo>
                      <a:cubicBezTo>
                        <a:pt x="1301" y="547"/>
                        <a:pt x="1050" y="646"/>
                        <a:pt x="820" y="788"/>
                      </a:cubicBezTo>
                      <a:cubicBezTo>
                        <a:pt x="601" y="931"/>
                        <a:pt x="416" y="1116"/>
                        <a:pt x="273" y="1335"/>
                      </a:cubicBezTo>
                      <a:cubicBezTo>
                        <a:pt x="120" y="1553"/>
                        <a:pt x="44" y="1805"/>
                        <a:pt x="11" y="2078"/>
                      </a:cubicBezTo>
                      <a:cubicBezTo>
                        <a:pt x="0" y="2209"/>
                        <a:pt x="0" y="2352"/>
                        <a:pt x="22" y="2483"/>
                      </a:cubicBezTo>
                      <a:cubicBezTo>
                        <a:pt x="33" y="2559"/>
                        <a:pt x="44" y="2624"/>
                        <a:pt x="55" y="2701"/>
                      </a:cubicBezTo>
                      <a:cubicBezTo>
                        <a:pt x="76" y="2767"/>
                        <a:pt x="98" y="2833"/>
                        <a:pt x="132" y="2898"/>
                      </a:cubicBezTo>
                      <a:cubicBezTo>
                        <a:pt x="229" y="3171"/>
                        <a:pt x="404" y="3412"/>
                        <a:pt x="601" y="3586"/>
                      </a:cubicBezTo>
                      <a:cubicBezTo>
                        <a:pt x="798" y="3773"/>
                        <a:pt x="1038" y="3893"/>
                        <a:pt x="1290" y="3969"/>
                      </a:cubicBezTo>
                      <a:cubicBezTo>
                        <a:pt x="1436" y="4007"/>
                        <a:pt x="1585" y="4026"/>
                        <a:pt x="1735" y="4026"/>
                      </a:cubicBezTo>
                      <a:cubicBezTo>
                        <a:pt x="2105" y="4026"/>
                        <a:pt x="2482" y="3913"/>
                        <a:pt x="2831" y="3696"/>
                      </a:cubicBezTo>
                      <a:cubicBezTo>
                        <a:pt x="3072" y="3554"/>
                        <a:pt x="3477" y="3237"/>
                        <a:pt x="3946" y="2865"/>
                      </a:cubicBezTo>
                      <a:cubicBezTo>
                        <a:pt x="4427" y="2493"/>
                        <a:pt x="4974" y="2067"/>
                        <a:pt x="5498" y="1662"/>
                      </a:cubicBezTo>
                      <a:cubicBezTo>
                        <a:pt x="6023" y="1258"/>
                        <a:pt x="6526" y="887"/>
                        <a:pt x="6898" y="603"/>
                      </a:cubicBezTo>
                      <a:cubicBezTo>
                        <a:pt x="7269" y="329"/>
                        <a:pt x="7499" y="143"/>
                        <a:pt x="7477" y="56"/>
                      </a:cubicBezTo>
                      <a:cubicBezTo>
                        <a:pt x="7466" y="34"/>
                        <a:pt x="7444" y="23"/>
                        <a:pt x="7400" y="12"/>
                      </a:cubicBezTo>
                      <a:cubicBezTo>
                        <a:pt x="7357" y="1"/>
                        <a:pt x="7303" y="1"/>
                        <a:pt x="72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8" name="Google Shape;948;p28"/>
                <p:cNvSpPr/>
                <p:nvPr/>
              </p:nvSpPr>
              <p:spPr>
                <a:xfrm>
                  <a:off x="2793375" y="459600"/>
                  <a:ext cx="197075" cy="8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3" h="3515" extrusionOk="0">
                      <a:moveTo>
                        <a:pt x="1813" y="0"/>
                      </a:moveTo>
                      <a:cubicBezTo>
                        <a:pt x="1677" y="0"/>
                        <a:pt x="1543" y="14"/>
                        <a:pt x="1412" y="42"/>
                      </a:cubicBezTo>
                      <a:cubicBezTo>
                        <a:pt x="1280" y="64"/>
                        <a:pt x="1160" y="107"/>
                        <a:pt x="1040" y="151"/>
                      </a:cubicBezTo>
                      <a:cubicBezTo>
                        <a:pt x="919" y="205"/>
                        <a:pt x="810" y="271"/>
                        <a:pt x="701" y="348"/>
                      </a:cubicBezTo>
                      <a:cubicBezTo>
                        <a:pt x="603" y="424"/>
                        <a:pt x="504" y="523"/>
                        <a:pt x="416" y="621"/>
                      </a:cubicBezTo>
                      <a:cubicBezTo>
                        <a:pt x="329" y="720"/>
                        <a:pt x="253" y="829"/>
                        <a:pt x="198" y="949"/>
                      </a:cubicBezTo>
                      <a:cubicBezTo>
                        <a:pt x="67" y="1189"/>
                        <a:pt x="12" y="1463"/>
                        <a:pt x="1" y="1758"/>
                      </a:cubicBezTo>
                      <a:cubicBezTo>
                        <a:pt x="12" y="2042"/>
                        <a:pt x="67" y="2326"/>
                        <a:pt x="198" y="2567"/>
                      </a:cubicBezTo>
                      <a:cubicBezTo>
                        <a:pt x="253" y="2687"/>
                        <a:pt x="329" y="2797"/>
                        <a:pt x="416" y="2894"/>
                      </a:cubicBezTo>
                      <a:cubicBezTo>
                        <a:pt x="504" y="2993"/>
                        <a:pt x="603" y="3081"/>
                        <a:pt x="701" y="3157"/>
                      </a:cubicBezTo>
                      <a:cubicBezTo>
                        <a:pt x="810" y="3244"/>
                        <a:pt x="919" y="3299"/>
                        <a:pt x="1040" y="3354"/>
                      </a:cubicBezTo>
                      <a:cubicBezTo>
                        <a:pt x="1160" y="3409"/>
                        <a:pt x="1280" y="3452"/>
                        <a:pt x="1412" y="3474"/>
                      </a:cubicBezTo>
                      <a:cubicBezTo>
                        <a:pt x="1543" y="3501"/>
                        <a:pt x="1677" y="3515"/>
                        <a:pt x="1813" y="3515"/>
                      </a:cubicBezTo>
                      <a:cubicBezTo>
                        <a:pt x="1950" y="3515"/>
                        <a:pt x="2089" y="3501"/>
                        <a:pt x="2231" y="3474"/>
                      </a:cubicBezTo>
                      <a:cubicBezTo>
                        <a:pt x="2515" y="3419"/>
                        <a:pt x="3008" y="3278"/>
                        <a:pt x="3576" y="3103"/>
                      </a:cubicBezTo>
                      <a:cubicBezTo>
                        <a:pt x="3871" y="3015"/>
                        <a:pt x="4177" y="2928"/>
                        <a:pt x="4494" y="2829"/>
                      </a:cubicBezTo>
                      <a:cubicBezTo>
                        <a:pt x="4811" y="2731"/>
                        <a:pt x="5139" y="2632"/>
                        <a:pt x="5456" y="2545"/>
                      </a:cubicBezTo>
                      <a:cubicBezTo>
                        <a:pt x="5773" y="2457"/>
                        <a:pt x="6090" y="2359"/>
                        <a:pt x="6374" y="2282"/>
                      </a:cubicBezTo>
                      <a:cubicBezTo>
                        <a:pt x="6659" y="2206"/>
                        <a:pt x="6921" y="2129"/>
                        <a:pt x="7150" y="2064"/>
                      </a:cubicBezTo>
                      <a:cubicBezTo>
                        <a:pt x="7587" y="1944"/>
                        <a:pt x="7883" y="1845"/>
                        <a:pt x="7883" y="1758"/>
                      </a:cubicBezTo>
                      <a:cubicBezTo>
                        <a:pt x="7883" y="1670"/>
                        <a:pt x="7587" y="1572"/>
                        <a:pt x="7150" y="1441"/>
                      </a:cubicBezTo>
                      <a:cubicBezTo>
                        <a:pt x="6921" y="1386"/>
                        <a:pt x="6659" y="1310"/>
                        <a:pt x="6374" y="1233"/>
                      </a:cubicBezTo>
                      <a:cubicBezTo>
                        <a:pt x="6090" y="1145"/>
                        <a:pt x="5773" y="1058"/>
                        <a:pt x="5456" y="971"/>
                      </a:cubicBezTo>
                      <a:cubicBezTo>
                        <a:pt x="5139" y="873"/>
                        <a:pt x="4811" y="785"/>
                        <a:pt x="4494" y="686"/>
                      </a:cubicBezTo>
                      <a:cubicBezTo>
                        <a:pt x="4177" y="588"/>
                        <a:pt x="3871" y="490"/>
                        <a:pt x="3576" y="402"/>
                      </a:cubicBezTo>
                      <a:cubicBezTo>
                        <a:pt x="3008" y="239"/>
                        <a:pt x="2515" y="96"/>
                        <a:pt x="2231" y="42"/>
                      </a:cubicBezTo>
                      <a:cubicBezTo>
                        <a:pt x="2089" y="14"/>
                        <a:pt x="1950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9" name="Google Shape;949;p28"/>
                <p:cNvSpPr/>
                <p:nvPr/>
              </p:nvSpPr>
              <p:spPr>
                <a:xfrm>
                  <a:off x="2809525" y="372175"/>
                  <a:ext cx="187500" cy="10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31" extrusionOk="0">
                      <a:moveTo>
                        <a:pt x="1743" y="1"/>
                      </a:moveTo>
                      <a:cubicBezTo>
                        <a:pt x="1590" y="1"/>
                        <a:pt x="1438" y="21"/>
                        <a:pt x="1290" y="63"/>
                      </a:cubicBezTo>
                      <a:cubicBezTo>
                        <a:pt x="1038" y="128"/>
                        <a:pt x="798" y="259"/>
                        <a:pt x="601" y="434"/>
                      </a:cubicBezTo>
                      <a:cubicBezTo>
                        <a:pt x="404" y="620"/>
                        <a:pt x="229" y="850"/>
                        <a:pt x="132" y="1123"/>
                      </a:cubicBezTo>
                      <a:cubicBezTo>
                        <a:pt x="98" y="1199"/>
                        <a:pt x="76" y="1265"/>
                        <a:pt x="55" y="1331"/>
                      </a:cubicBezTo>
                      <a:cubicBezTo>
                        <a:pt x="44" y="1396"/>
                        <a:pt x="33" y="1472"/>
                        <a:pt x="22" y="1538"/>
                      </a:cubicBezTo>
                      <a:cubicBezTo>
                        <a:pt x="0" y="1680"/>
                        <a:pt x="0" y="1822"/>
                        <a:pt x="11" y="1953"/>
                      </a:cubicBezTo>
                      <a:cubicBezTo>
                        <a:pt x="44" y="2227"/>
                        <a:pt x="120" y="2478"/>
                        <a:pt x="273" y="2697"/>
                      </a:cubicBezTo>
                      <a:cubicBezTo>
                        <a:pt x="416" y="2915"/>
                        <a:pt x="601" y="3102"/>
                        <a:pt x="820" y="3243"/>
                      </a:cubicBezTo>
                      <a:cubicBezTo>
                        <a:pt x="1050" y="3386"/>
                        <a:pt x="1301" y="3484"/>
                        <a:pt x="1585" y="3539"/>
                      </a:cubicBezTo>
                      <a:cubicBezTo>
                        <a:pt x="1869" y="3593"/>
                        <a:pt x="2372" y="3637"/>
                        <a:pt x="2974" y="3680"/>
                      </a:cubicBezTo>
                      <a:cubicBezTo>
                        <a:pt x="3574" y="3724"/>
                        <a:pt x="4274" y="3768"/>
                        <a:pt x="4930" y="3823"/>
                      </a:cubicBezTo>
                      <a:cubicBezTo>
                        <a:pt x="5586" y="3877"/>
                        <a:pt x="6220" y="3954"/>
                        <a:pt x="6679" y="3998"/>
                      </a:cubicBezTo>
                      <a:cubicBezTo>
                        <a:pt x="6909" y="4020"/>
                        <a:pt x="7106" y="4030"/>
                        <a:pt x="7237" y="4030"/>
                      </a:cubicBezTo>
                      <a:cubicBezTo>
                        <a:pt x="7303" y="4030"/>
                        <a:pt x="7357" y="4030"/>
                        <a:pt x="7400" y="4020"/>
                      </a:cubicBezTo>
                      <a:cubicBezTo>
                        <a:pt x="7444" y="4008"/>
                        <a:pt x="7466" y="3998"/>
                        <a:pt x="7477" y="3976"/>
                      </a:cubicBezTo>
                      <a:cubicBezTo>
                        <a:pt x="7499" y="3889"/>
                        <a:pt x="7269" y="3702"/>
                        <a:pt x="6898" y="3418"/>
                      </a:cubicBezTo>
                      <a:cubicBezTo>
                        <a:pt x="6526" y="3145"/>
                        <a:pt x="6023" y="2774"/>
                        <a:pt x="5498" y="2369"/>
                      </a:cubicBezTo>
                      <a:cubicBezTo>
                        <a:pt x="4974" y="1965"/>
                        <a:pt x="4427" y="1527"/>
                        <a:pt x="3946" y="1156"/>
                      </a:cubicBezTo>
                      <a:cubicBezTo>
                        <a:pt x="3477" y="784"/>
                        <a:pt x="3072" y="478"/>
                        <a:pt x="2831" y="325"/>
                      </a:cubicBezTo>
                      <a:cubicBezTo>
                        <a:pt x="2484" y="116"/>
                        <a:pt x="2110" y="1"/>
                        <a:pt x="17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0" name="Google Shape;950;p28"/>
                <p:cNvSpPr/>
                <p:nvPr/>
              </p:nvSpPr>
              <p:spPr>
                <a:xfrm>
                  <a:off x="2854600" y="296700"/>
                  <a:ext cx="160450" cy="1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2" extrusionOk="0">
                      <a:moveTo>
                        <a:pt x="1826" y="0"/>
                      </a:moveTo>
                      <a:cubicBezTo>
                        <a:pt x="1364" y="0"/>
                        <a:pt x="886" y="190"/>
                        <a:pt x="537" y="578"/>
                      </a:cubicBezTo>
                      <a:cubicBezTo>
                        <a:pt x="143" y="1015"/>
                        <a:pt x="1" y="1573"/>
                        <a:pt x="99" y="2086"/>
                      </a:cubicBezTo>
                      <a:cubicBezTo>
                        <a:pt x="154" y="2338"/>
                        <a:pt x="263" y="2589"/>
                        <a:pt x="416" y="2797"/>
                      </a:cubicBezTo>
                      <a:cubicBezTo>
                        <a:pt x="580" y="3016"/>
                        <a:pt x="788" y="3201"/>
                        <a:pt x="1028" y="3344"/>
                      </a:cubicBezTo>
                      <a:cubicBezTo>
                        <a:pt x="1509" y="3650"/>
                        <a:pt x="2854" y="4240"/>
                        <a:pt x="4035" y="4831"/>
                      </a:cubicBezTo>
                      <a:cubicBezTo>
                        <a:pt x="4636" y="5125"/>
                        <a:pt x="5182" y="5410"/>
                        <a:pt x="5609" y="5618"/>
                      </a:cubicBezTo>
                      <a:cubicBezTo>
                        <a:pt x="5943" y="5784"/>
                        <a:pt x="6185" y="5902"/>
                        <a:pt x="6295" y="5902"/>
                      </a:cubicBezTo>
                      <a:cubicBezTo>
                        <a:pt x="6322" y="5902"/>
                        <a:pt x="6341" y="5895"/>
                        <a:pt x="6352" y="5880"/>
                      </a:cubicBezTo>
                      <a:cubicBezTo>
                        <a:pt x="6418" y="5825"/>
                        <a:pt x="6265" y="5552"/>
                        <a:pt x="6024" y="5159"/>
                      </a:cubicBezTo>
                      <a:cubicBezTo>
                        <a:pt x="5772" y="4765"/>
                        <a:pt x="5444" y="4240"/>
                        <a:pt x="5095" y="3672"/>
                      </a:cubicBezTo>
                      <a:cubicBezTo>
                        <a:pt x="4406" y="2546"/>
                        <a:pt x="3685" y="1267"/>
                        <a:pt x="3335" y="808"/>
                      </a:cubicBezTo>
                      <a:cubicBezTo>
                        <a:pt x="2996" y="359"/>
                        <a:pt x="2515" y="65"/>
                        <a:pt x="2001" y="9"/>
                      </a:cubicBezTo>
                      <a:cubicBezTo>
                        <a:pt x="1943" y="3"/>
                        <a:pt x="1885" y="0"/>
                        <a:pt x="18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1" name="Google Shape;951;p28"/>
                <p:cNvSpPr/>
                <p:nvPr/>
              </p:nvSpPr>
              <p:spPr>
                <a:xfrm>
                  <a:off x="2925650" y="243150"/>
                  <a:ext cx="115100" cy="18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1" extrusionOk="0">
                      <a:moveTo>
                        <a:pt x="1852" y="1"/>
                      </a:moveTo>
                      <a:cubicBezTo>
                        <a:pt x="1581" y="1"/>
                        <a:pt x="1302" y="64"/>
                        <a:pt x="1040" y="195"/>
                      </a:cubicBezTo>
                      <a:cubicBezTo>
                        <a:pt x="515" y="446"/>
                        <a:pt x="176" y="938"/>
                        <a:pt x="88" y="1441"/>
                      </a:cubicBezTo>
                      <a:cubicBezTo>
                        <a:pt x="1" y="1966"/>
                        <a:pt x="154" y="2501"/>
                        <a:pt x="493" y="2950"/>
                      </a:cubicBezTo>
                      <a:cubicBezTo>
                        <a:pt x="843" y="3409"/>
                        <a:pt x="1881" y="4447"/>
                        <a:pt x="2777" y="5420"/>
                      </a:cubicBezTo>
                      <a:cubicBezTo>
                        <a:pt x="3226" y="5912"/>
                        <a:pt x="3641" y="6371"/>
                        <a:pt x="3947" y="6721"/>
                      </a:cubicBezTo>
                      <a:cubicBezTo>
                        <a:pt x="4111" y="6896"/>
                        <a:pt x="4242" y="7027"/>
                        <a:pt x="4341" y="7126"/>
                      </a:cubicBezTo>
                      <a:cubicBezTo>
                        <a:pt x="4422" y="7198"/>
                        <a:pt x="4489" y="7241"/>
                        <a:pt x="4534" y="7241"/>
                      </a:cubicBezTo>
                      <a:cubicBezTo>
                        <a:pt x="4544" y="7241"/>
                        <a:pt x="4552" y="7239"/>
                        <a:pt x="4560" y="7235"/>
                      </a:cubicBezTo>
                      <a:cubicBezTo>
                        <a:pt x="4592" y="7213"/>
                        <a:pt x="4603" y="7136"/>
                        <a:pt x="4592" y="6995"/>
                      </a:cubicBezTo>
                      <a:cubicBezTo>
                        <a:pt x="4581" y="6863"/>
                        <a:pt x="4548" y="6667"/>
                        <a:pt x="4504" y="6448"/>
                      </a:cubicBezTo>
                      <a:cubicBezTo>
                        <a:pt x="4417" y="5989"/>
                        <a:pt x="4286" y="5365"/>
                        <a:pt x="4177" y="4721"/>
                      </a:cubicBezTo>
                      <a:cubicBezTo>
                        <a:pt x="3936" y="3419"/>
                        <a:pt x="3729" y="1966"/>
                        <a:pt x="3576" y="1419"/>
                      </a:cubicBezTo>
                      <a:cubicBezTo>
                        <a:pt x="3423" y="873"/>
                        <a:pt x="3083" y="424"/>
                        <a:pt x="2614" y="184"/>
                      </a:cubicBezTo>
                      <a:cubicBezTo>
                        <a:pt x="2384" y="64"/>
                        <a:pt x="2122" y="1"/>
                        <a:pt x="18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2" name="Google Shape;952;p28"/>
                <p:cNvSpPr/>
                <p:nvPr/>
              </p:nvSpPr>
              <p:spPr>
                <a:xfrm>
                  <a:off x="3011200" y="218925"/>
                  <a:ext cx="89925" cy="19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55" extrusionOk="0">
                      <a:moveTo>
                        <a:pt x="1788" y="1"/>
                      </a:moveTo>
                      <a:cubicBezTo>
                        <a:pt x="1746" y="1"/>
                        <a:pt x="1704" y="2"/>
                        <a:pt x="1662" y="5"/>
                      </a:cubicBezTo>
                      <a:cubicBezTo>
                        <a:pt x="1082" y="71"/>
                        <a:pt x="591" y="388"/>
                        <a:pt x="317" y="836"/>
                      </a:cubicBezTo>
                      <a:cubicBezTo>
                        <a:pt x="44" y="1284"/>
                        <a:pt x="1" y="1842"/>
                        <a:pt x="154" y="2388"/>
                      </a:cubicBezTo>
                      <a:cubicBezTo>
                        <a:pt x="307" y="2935"/>
                        <a:pt x="897" y="4279"/>
                        <a:pt x="1378" y="5515"/>
                      </a:cubicBezTo>
                      <a:cubicBezTo>
                        <a:pt x="1619" y="6127"/>
                        <a:pt x="1837" y="6717"/>
                        <a:pt x="2001" y="7155"/>
                      </a:cubicBezTo>
                      <a:cubicBezTo>
                        <a:pt x="2088" y="7362"/>
                        <a:pt x="2165" y="7548"/>
                        <a:pt x="2219" y="7668"/>
                      </a:cubicBezTo>
                      <a:cubicBezTo>
                        <a:pt x="2285" y="7799"/>
                        <a:pt x="2340" y="7854"/>
                        <a:pt x="2384" y="7854"/>
                      </a:cubicBezTo>
                      <a:cubicBezTo>
                        <a:pt x="2427" y="7854"/>
                        <a:pt x="2460" y="7777"/>
                        <a:pt x="2504" y="7646"/>
                      </a:cubicBezTo>
                      <a:cubicBezTo>
                        <a:pt x="2537" y="7515"/>
                        <a:pt x="2581" y="7329"/>
                        <a:pt x="2624" y="7099"/>
                      </a:cubicBezTo>
                      <a:cubicBezTo>
                        <a:pt x="2712" y="6630"/>
                        <a:pt x="2821" y="6018"/>
                        <a:pt x="2941" y="5372"/>
                      </a:cubicBezTo>
                      <a:cubicBezTo>
                        <a:pt x="3193" y="4072"/>
                        <a:pt x="3521" y="2639"/>
                        <a:pt x="3575" y="2071"/>
                      </a:cubicBezTo>
                      <a:cubicBezTo>
                        <a:pt x="3597" y="1787"/>
                        <a:pt x="3575" y="1514"/>
                        <a:pt x="3499" y="1262"/>
                      </a:cubicBezTo>
                      <a:cubicBezTo>
                        <a:pt x="3422" y="1011"/>
                        <a:pt x="3302" y="771"/>
                        <a:pt x="3127" y="574"/>
                      </a:cubicBezTo>
                      <a:cubicBezTo>
                        <a:pt x="2952" y="388"/>
                        <a:pt x="2734" y="224"/>
                        <a:pt x="2482" y="125"/>
                      </a:cubicBezTo>
                      <a:cubicBezTo>
                        <a:pt x="2362" y="82"/>
                        <a:pt x="2231" y="38"/>
                        <a:pt x="2088" y="16"/>
                      </a:cubicBezTo>
                      <a:cubicBezTo>
                        <a:pt x="1988" y="9"/>
                        <a:pt x="1888" y="1"/>
                        <a:pt x="17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3" name="Google Shape;953;p28"/>
                <p:cNvSpPr/>
                <p:nvPr/>
              </p:nvSpPr>
              <p:spPr>
                <a:xfrm>
                  <a:off x="3099750" y="227075"/>
                  <a:ext cx="89650" cy="1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50" extrusionOk="0">
                      <a:moveTo>
                        <a:pt x="1801" y="1"/>
                      </a:moveTo>
                      <a:cubicBezTo>
                        <a:pt x="1686" y="1"/>
                        <a:pt x="1574" y="11"/>
                        <a:pt x="1465" y="29"/>
                      </a:cubicBezTo>
                      <a:cubicBezTo>
                        <a:pt x="1192" y="83"/>
                        <a:pt x="951" y="193"/>
                        <a:pt x="744" y="357"/>
                      </a:cubicBezTo>
                      <a:cubicBezTo>
                        <a:pt x="536" y="521"/>
                        <a:pt x="372" y="717"/>
                        <a:pt x="251" y="958"/>
                      </a:cubicBezTo>
                      <a:cubicBezTo>
                        <a:pt x="132" y="1188"/>
                        <a:pt x="55" y="1461"/>
                        <a:pt x="33" y="1745"/>
                      </a:cubicBezTo>
                      <a:cubicBezTo>
                        <a:pt x="0" y="2029"/>
                        <a:pt x="11" y="2532"/>
                        <a:pt x="22" y="3144"/>
                      </a:cubicBezTo>
                      <a:cubicBezTo>
                        <a:pt x="33" y="3746"/>
                        <a:pt x="44" y="4446"/>
                        <a:pt x="55" y="5101"/>
                      </a:cubicBezTo>
                      <a:cubicBezTo>
                        <a:pt x="55" y="5768"/>
                        <a:pt x="44" y="6391"/>
                        <a:pt x="44" y="6850"/>
                      </a:cubicBezTo>
                      <a:cubicBezTo>
                        <a:pt x="44" y="7320"/>
                        <a:pt x="55" y="7616"/>
                        <a:pt x="142" y="7648"/>
                      </a:cubicBezTo>
                      <a:cubicBezTo>
                        <a:pt x="146" y="7649"/>
                        <a:pt x="149" y="7649"/>
                        <a:pt x="153" y="7649"/>
                      </a:cubicBezTo>
                      <a:cubicBezTo>
                        <a:pt x="243" y="7649"/>
                        <a:pt x="404" y="7403"/>
                        <a:pt x="635" y="7025"/>
                      </a:cubicBezTo>
                      <a:cubicBezTo>
                        <a:pt x="875" y="6632"/>
                        <a:pt x="1203" y="6085"/>
                        <a:pt x="1553" y="5527"/>
                      </a:cubicBezTo>
                      <a:cubicBezTo>
                        <a:pt x="1913" y="4970"/>
                        <a:pt x="2285" y="4390"/>
                        <a:pt x="2613" y="3877"/>
                      </a:cubicBezTo>
                      <a:cubicBezTo>
                        <a:pt x="2941" y="3374"/>
                        <a:pt x="3214" y="2947"/>
                        <a:pt x="3334" y="2685"/>
                      </a:cubicBezTo>
                      <a:cubicBezTo>
                        <a:pt x="3465" y="2434"/>
                        <a:pt x="3542" y="2160"/>
                        <a:pt x="3564" y="1898"/>
                      </a:cubicBezTo>
                      <a:cubicBezTo>
                        <a:pt x="3586" y="1636"/>
                        <a:pt x="3553" y="1373"/>
                        <a:pt x="3465" y="1133"/>
                      </a:cubicBezTo>
                      <a:cubicBezTo>
                        <a:pt x="3367" y="882"/>
                        <a:pt x="3214" y="663"/>
                        <a:pt x="3018" y="477"/>
                      </a:cubicBezTo>
                      <a:cubicBezTo>
                        <a:pt x="2821" y="292"/>
                        <a:pt x="2580" y="149"/>
                        <a:pt x="2296" y="73"/>
                      </a:cubicBezTo>
                      <a:cubicBezTo>
                        <a:pt x="2130" y="22"/>
                        <a:pt x="1963" y="1"/>
                        <a:pt x="18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4" name="Google Shape;954;p28"/>
                <p:cNvSpPr/>
                <p:nvPr/>
              </p:nvSpPr>
              <p:spPr>
                <a:xfrm>
                  <a:off x="3131450" y="266600"/>
                  <a:ext cx="137475" cy="16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60" extrusionOk="0">
                      <a:moveTo>
                        <a:pt x="3630" y="0"/>
                      </a:moveTo>
                      <a:cubicBezTo>
                        <a:pt x="3499" y="11"/>
                        <a:pt x="3367" y="33"/>
                        <a:pt x="3247" y="77"/>
                      </a:cubicBezTo>
                      <a:cubicBezTo>
                        <a:pt x="2996" y="142"/>
                        <a:pt x="2766" y="273"/>
                        <a:pt x="2558" y="448"/>
                      </a:cubicBezTo>
                      <a:cubicBezTo>
                        <a:pt x="2362" y="623"/>
                        <a:pt x="2197" y="853"/>
                        <a:pt x="2066" y="1104"/>
                      </a:cubicBezTo>
                      <a:cubicBezTo>
                        <a:pt x="1946" y="1356"/>
                        <a:pt x="1760" y="1837"/>
                        <a:pt x="1553" y="2405"/>
                      </a:cubicBezTo>
                      <a:cubicBezTo>
                        <a:pt x="1345" y="2962"/>
                        <a:pt x="1104" y="3618"/>
                        <a:pt x="875" y="4242"/>
                      </a:cubicBezTo>
                      <a:cubicBezTo>
                        <a:pt x="754" y="4548"/>
                        <a:pt x="635" y="4854"/>
                        <a:pt x="525" y="5127"/>
                      </a:cubicBezTo>
                      <a:cubicBezTo>
                        <a:pt x="416" y="5401"/>
                        <a:pt x="317" y="5652"/>
                        <a:pt x="230" y="5870"/>
                      </a:cubicBezTo>
                      <a:cubicBezTo>
                        <a:pt x="154" y="6089"/>
                        <a:pt x="88" y="6264"/>
                        <a:pt x="44" y="6406"/>
                      </a:cubicBezTo>
                      <a:cubicBezTo>
                        <a:pt x="1" y="6537"/>
                        <a:pt x="1" y="6614"/>
                        <a:pt x="33" y="6647"/>
                      </a:cubicBezTo>
                      <a:cubicBezTo>
                        <a:pt x="42" y="6655"/>
                        <a:pt x="54" y="6659"/>
                        <a:pt x="69" y="6659"/>
                      </a:cubicBezTo>
                      <a:cubicBezTo>
                        <a:pt x="113" y="6659"/>
                        <a:pt x="182" y="6627"/>
                        <a:pt x="263" y="6570"/>
                      </a:cubicBezTo>
                      <a:cubicBezTo>
                        <a:pt x="383" y="6494"/>
                        <a:pt x="536" y="6384"/>
                        <a:pt x="722" y="6242"/>
                      </a:cubicBezTo>
                      <a:cubicBezTo>
                        <a:pt x="1094" y="5969"/>
                        <a:pt x="1585" y="5586"/>
                        <a:pt x="2121" y="5182"/>
                      </a:cubicBezTo>
                      <a:cubicBezTo>
                        <a:pt x="3181" y="4395"/>
                        <a:pt x="4395" y="3564"/>
                        <a:pt x="4810" y="3171"/>
                      </a:cubicBezTo>
                      <a:cubicBezTo>
                        <a:pt x="5236" y="2788"/>
                        <a:pt x="5477" y="2296"/>
                        <a:pt x="5488" y="1771"/>
                      </a:cubicBezTo>
                      <a:cubicBezTo>
                        <a:pt x="5499" y="1247"/>
                        <a:pt x="5258" y="711"/>
                        <a:pt x="4788" y="361"/>
                      </a:cubicBezTo>
                      <a:cubicBezTo>
                        <a:pt x="4668" y="273"/>
                        <a:pt x="4548" y="208"/>
                        <a:pt x="4417" y="154"/>
                      </a:cubicBezTo>
                      <a:cubicBezTo>
                        <a:pt x="4296" y="88"/>
                        <a:pt x="4154" y="55"/>
                        <a:pt x="4023" y="33"/>
                      </a:cubicBezTo>
                      <a:cubicBezTo>
                        <a:pt x="3892" y="11"/>
                        <a:pt x="3761" y="0"/>
                        <a:pt x="36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5" name="Google Shape;955;p28"/>
                <p:cNvSpPr/>
                <p:nvPr/>
              </p:nvSpPr>
              <p:spPr>
                <a:xfrm>
                  <a:off x="3153850" y="33230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5235" y="1"/>
                      </a:moveTo>
                      <a:cubicBezTo>
                        <a:pt x="4761" y="1"/>
                        <a:pt x="4301" y="195"/>
                        <a:pt x="3914" y="543"/>
                      </a:cubicBezTo>
                      <a:cubicBezTo>
                        <a:pt x="3499" y="936"/>
                        <a:pt x="2547" y="2062"/>
                        <a:pt x="1662" y="3045"/>
                      </a:cubicBezTo>
                      <a:cubicBezTo>
                        <a:pt x="1225" y="3538"/>
                        <a:pt x="798" y="3986"/>
                        <a:pt x="482" y="4335"/>
                      </a:cubicBezTo>
                      <a:cubicBezTo>
                        <a:pt x="329" y="4510"/>
                        <a:pt x="198" y="4653"/>
                        <a:pt x="121" y="4762"/>
                      </a:cubicBezTo>
                      <a:cubicBezTo>
                        <a:pt x="33" y="4871"/>
                        <a:pt x="1" y="4948"/>
                        <a:pt x="23" y="4981"/>
                      </a:cubicBezTo>
                      <a:cubicBezTo>
                        <a:pt x="36" y="5006"/>
                        <a:pt x="71" y="5017"/>
                        <a:pt x="124" y="5017"/>
                      </a:cubicBezTo>
                      <a:cubicBezTo>
                        <a:pt x="162" y="5017"/>
                        <a:pt x="209" y="5012"/>
                        <a:pt x="263" y="5003"/>
                      </a:cubicBezTo>
                      <a:cubicBezTo>
                        <a:pt x="405" y="4969"/>
                        <a:pt x="591" y="4926"/>
                        <a:pt x="810" y="4860"/>
                      </a:cubicBezTo>
                      <a:cubicBezTo>
                        <a:pt x="1028" y="4794"/>
                        <a:pt x="1291" y="4718"/>
                        <a:pt x="1586" y="4631"/>
                      </a:cubicBezTo>
                      <a:cubicBezTo>
                        <a:pt x="1870" y="4554"/>
                        <a:pt x="2176" y="4467"/>
                        <a:pt x="2493" y="4379"/>
                      </a:cubicBezTo>
                      <a:cubicBezTo>
                        <a:pt x="3127" y="4194"/>
                        <a:pt x="3805" y="4019"/>
                        <a:pt x="4384" y="3866"/>
                      </a:cubicBezTo>
                      <a:cubicBezTo>
                        <a:pt x="4974" y="3713"/>
                        <a:pt x="5455" y="3570"/>
                        <a:pt x="5729" y="3472"/>
                      </a:cubicBezTo>
                      <a:cubicBezTo>
                        <a:pt x="5991" y="3363"/>
                        <a:pt x="6232" y="3220"/>
                        <a:pt x="6429" y="3045"/>
                      </a:cubicBezTo>
                      <a:cubicBezTo>
                        <a:pt x="6614" y="2860"/>
                        <a:pt x="6767" y="2641"/>
                        <a:pt x="6866" y="2401"/>
                      </a:cubicBezTo>
                      <a:cubicBezTo>
                        <a:pt x="7063" y="1920"/>
                        <a:pt x="7019" y="1330"/>
                        <a:pt x="6713" y="837"/>
                      </a:cubicBezTo>
                      <a:cubicBezTo>
                        <a:pt x="6407" y="334"/>
                        <a:pt x="5892" y="50"/>
                        <a:pt x="5379" y="7"/>
                      </a:cubicBezTo>
                      <a:cubicBezTo>
                        <a:pt x="5331" y="3"/>
                        <a:pt x="5283" y="1"/>
                        <a:pt x="52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6" name="Google Shape;956;p28"/>
                <p:cNvSpPr/>
                <p:nvPr/>
              </p:nvSpPr>
              <p:spPr>
                <a:xfrm>
                  <a:off x="3165875" y="415225"/>
                  <a:ext cx="196525" cy="8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3" extrusionOk="0">
                      <a:moveTo>
                        <a:pt x="5977" y="1"/>
                      </a:moveTo>
                      <a:cubicBezTo>
                        <a:pt x="5736" y="1"/>
                        <a:pt x="5488" y="55"/>
                        <a:pt x="5248" y="155"/>
                      </a:cubicBezTo>
                      <a:cubicBezTo>
                        <a:pt x="4974" y="253"/>
                        <a:pt x="4526" y="483"/>
                        <a:pt x="3990" y="767"/>
                      </a:cubicBezTo>
                      <a:cubicBezTo>
                        <a:pt x="3455" y="1040"/>
                        <a:pt x="2832" y="1368"/>
                        <a:pt x="2253" y="1664"/>
                      </a:cubicBezTo>
                      <a:cubicBezTo>
                        <a:pt x="1662" y="1958"/>
                        <a:pt x="1083" y="2232"/>
                        <a:pt x="679" y="2439"/>
                      </a:cubicBezTo>
                      <a:cubicBezTo>
                        <a:pt x="470" y="2538"/>
                        <a:pt x="296" y="2626"/>
                        <a:pt x="176" y="2702"/>
                      </a:cubicBezTo>
                      <a:cubicBezTo>
                        <a:pt x="121" y="2735"/>
                        <a:pt x="77" y="2767"/>
                        <a:pt x="45" y="2801"/>
                      </a:cubicBezTo>
                      <a:cubicBezTo>
                        <a:pt x="23" y="2833"/>
                        <a:pt x="1" y="2855"/>
                        <a:pt x="11" y="2877"/>
                      </a:cubicBezTo>
                      <a:cubicBezTo>
                        <a:pt x="11" y="2920"/>
                        <a:pt x="99" y="2954"/>
                        <a:pt x="230" y="2976"/>
                      </a:cubicBezTo>
                      <a:cubicBezTo>
                        <a:pt x="361" y="2997"/>
                        <a:pt x="558" y="3019"/>
                        <a:pt x="788" y="3041"/>
                      </a:cubicBezTo>
                      <a:cubicBezTo>
                        <a:pt x="1247" y="3085"/>
                        <a:pt x="1870" y="3139"/>
                        <a:pt x="2537" y="3205"/>
                      </a:cubicBezTo>
                      <a:cubicBezTo>
                        <a:pt x="3849" y="3336"/>
                        <a:pt x="5302" y="3533"/>
                        <a:pt x="5882" y="3533"/>
                      </a:cubicBezTo>
                      <a:cubicBezTo>
                        <a:pt x="6450" y="3533"/>
                        <a:pt x="6964" y="3336"/>
                        <a:pt x="7325" y="2954"/>
                      </a:cubicBezTo>
                      <a:cubicBezTo>
                        <a:pt x="7675" y="2571"/>
                        <a:pt x="7860" y="2014"/>
                        <a:pt x="7751" y="1434"/>
                      </a:cubicBezTo>
                      <a:cubicBezTo>
                        <a:pt x="7740" y="1368"/>
                        <a:pt x="7718" y="1292"/>
                        <a:pt x="7707" y="1227"/>
                      </a:cubicBezTo>
                      <a:cubicBezTo>
                        <a:pt x="7685" y="1161"/>
                        <a:pt x="7653" y="1095"/>
                        <a:pt x="7631" y="1030"/>
                      </a:cubicBezTo>
                      <a:cubicBezTo>
                        <a:pt x="7565" y="899"/>
                        <a:pt x="7500" y="778"/>
                        <a:pt x="7412" y="680"/>
                      </a:cubicBezTo>
                      <a:cubicBezTo>
                        <a:pt x="7248" y="461"/>
                        <a:pt x="7051" y="286"/>
                        <a:pt x="6811" y="177"/>
                      </a:cubicBezTo>
                      <a:cubicBezTo>
                        <a:pt x="6570" y="68"/>
                        <a:pt x="6319" y="2"/>
                        <a:pt x="6046" y="2"/>
                      </a:cubicBezTo>
                      <a:cubicBezTo>
                        <a:pt x="6023" y="1"/>
                        <a:pt x="6000" y="1"/>
                        <a:pt x="59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  <p:sp>
            <p:nvSpPr>
              <p:cNvPr id="957" name="Google Shape;957;p28"/>
              <p:cNvSpPr/>
              <p:nvPr/>
            </p:nvSpPr>
            <p:spPr>
              <a:xfrm>
                <a:off x="2946425" y="373725"/>
                <a:ext cx="259650" cy="259650"/>
              </a:xfrm>
              <a:custGeom>
                <a:avLst/>
                <a:gdLst/>
                <a:ahLst/>
                <a:cxnLst/>
                <a:rect l="l" t="t" r="r" b="b"/>
                <a:pathLst>
                  <a:path w="10386" h="10386" extrusionOk="0">
                    <a:moveTo>
                      <a:pt x="5193" y="1"/>
                    </a:moveTo>
                    <a:cubicBezTo>
                      <a:pt x="2329" y="1"/>
                      <a:pt x="1" y="2318"/>
                      <a:pt x="1" y="5193"/>
                    </a:cubicBezTo>
                    <a:cubicBezTo>
                      <a:pt x="1" y="8057"/>
                      <a:pt x="2329" y="10385"/>
                      <a:pt x="5193" y="10385"/>
                    </a:cubicBezTo>
                    <a:cubicBezTo>
                      <a:pt x="8057" y="10385"/>
                      <a:pt x="10385" y="8057"/>
                      <a:pt x="10385" y="5193"/>
                    </a:cubicBezTo>
                    <a:cubicBezTo>
                      <a:pt x="10385" y="2318"/>
                      <a:pt x="8057" y="1"/>
                      <a:pt x="5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958" name="Google Shape;958;p28"/>
              <p:cNvGrpSpPr/>
              <p:nvPr/>
            </p:nvGrpSpPr>
            <p:grpSpPr>
              <a:xfrm>
                <a:off x="2966925" y="394225"/>
                <a:ext cx="218650" cy="218650"/>
                <a:chOff x="2966925" y="394225"/>
                <a:chExt cx="218650" cy="218650"/>
              </a:xfrm>
            </p:grpSpPr>
            <p:sp>
              <p:nvSpPr>
                <p:cNvPr id="959" name="Google Shape;959;p28"/>
                <p:cNvSpPr/>
                <p:nvPr/>
              </p:nvSpPr>
              <p:spPr>
                <a:xfrm>
                  <a:off x="3059575" y="490400"/>
                  <a:ext cx="33350" cy="2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40" extrusionOk="0">
                      <a:moveTo>
                        <a:pt x="667" y="1"/>
                      </a:moveTo>
                      <a:cubicBezTo>
                        <a:pt x="0" y="1"/>
                        <a:pt x="0" y="1040"/>
                        <a:pt x="667" y="1040"/>
                      </a:cubicBezTo>
                      <a:cubicBezTo>
                        <a:pt x="1334" y="104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0" name="Google Shape;960;p28"/>
                <p:cNvSpPr/>
                <p:nvPr/>
              </p:nvSpPr>
              <p:spPr>
                <a:xfrm>
                  <a:off x="3059575" y="394225"/>
                  <a:ext cx="33350" cy="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39" extrusionOk="0">
                      <a:moveTo>
                        <a:pt x="667" y="0"/>
                      </a:moveTo>
                      <a:cubicBezTo>
                        <a:pt x="0" y="0"/>
                        <a:pt x="0" y="1039"/>
                        <a:pt x="667" y="1039"/>
                      </a:cubicBezTo>
                      <a:cubicBezTo>
                        <a:pt x="1334" y="1039"/>
                        <a:pt x="1334" y="0"/>
                        <a:pt x="66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1" name="Google Shape;961;p28"/>
                <p:cNvSpPr/>
                <p:nvPr/>
              </p:nvSpPr>
              <p:spPr>
                <a:xfrm>
                  <a:off x="3059575" y="586600"/>
                  <a:ext cx="33350" cy="2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51" extrusionOk="0">
                      <a:moveTo>
                        <a:pt x="667" y="1"/>
                      </a:moveTo>
                      <a:cubicBezTo>
                        <a:pt x="0" y="1"/>
                        <a:pt x="0" y="1050"/>
                        <a:pt x="667" y="1050"/>
                      </a:cubicBezTo>
                      <a:cubicBezTo>
                        <a:pt x="1334" y="105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2" name="Google Shape;962;p28"/>
                <p:cNvSpPr/>
                <p:nvPr/>
              </p:nvSpPr>
              <p:spPr>
                <a:xfrm>
                  <a:off x="3159600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6" y="1"/>
                      </a:moveTo>
                      <a:cubicBezTo>
                        <a:pt x="258" y="1"/>
                        <a:pt x="0" y="167"/>
                        <a:pt x="0" y="505"/>
                      </a:cubicBezTo>
                      <a:cubicBezTo>
                        <a:pt x="0" y="838"/>
                        <a:pt x="260" y="1005"/>
                        <a:pt x="519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3" name="Google Shape;963;p28"/>
                <p:cNvSpPr/>
                <p:nvPr/>
              </p:nvSpPr>
              <p:spPr>
                <a:xfrm>
                  <a:off x="2966925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7" y="1"/>
                      </a:moveTo>
                      <a:cubicBezTo>
                        <a:pt x="258" y="1"/>
                        <a:pt x="1" y="167"/>
                        <a:pt x="1" y="505"/>
                      </a:cubicBezTo>
                      <a:cubicBezTo>
                        <a:pt x="1" y="838"/>
                        <a:pt x="260" y="1005"/>
                        <a:pt x="520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4" name="Google Shape;964;p28"/>
                <p:cNvSpPr/>
                <p:nvPr/>
              </p:nvSpPr>
              <p:spPr>
                <a:xfrm>
                  <a:off x="3125900" y="422425"/>
                  <a:ext cx="36800" cy="2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6" extrusionOk="0">
                      <a:moveTo>
                        <a:pt x="759" y="0"/>
                      </a:moveTo>
                      <a:cubicBezTo>
                        <a:pt x="357" y="0"/>
                        <a:pt x="1" y="523"/>
                        <a:pt x="364" y="895"/>
                      </a:cubicBezTo>
                      <a:cubicBezTo>
                        <a:pt x="473" y="1001"/>
                        <a:pt x="595" y="1046"/>
                        <a:pt x="713" y="1046"/>
                      </a:cubicBezTo>
                      <a:cubicBezTo>
                        <a:pt x="1115" y="1046"/>
                        <a:pt x="1472" y="524"/>
                        <a:pt x="1108" y="151"/>
                      </a:cubicBezTo>
                      <a:cubicBezTo>
                        <a:pt x="999" y="45"/>
                        <a:pt x="877" y="0"/>
                        <a:pt x="7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5" name="Google Shape;965;p28"/>
                <p:cNvSpPr/>
                <p:nvPr/>
              </p:nvSpPr>
              <p:spPr>
                <a:xfrm>
                  <a:off x="2989825" y="558500"/>
                  <a:ext cx="36775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" h="1047" extrusionOk="0">
                      <a:moveTo>
                        <a:pt x="758" y="1"/>
                      </a:moveTo>
                      <a:cubicBezTo>
                        <a:pt x="356" y="1"/>
                        <a:pt x="0" y="524"/>
                        <a:pt x="363" y="896"/>
                      </a:cubicBezTo>
                      <a:cubicBezTo>
                        <a:pt x="472" y="1002"/>
                        <a:pt x="594" y="1047"/>
                        <a:pt x="712" y="1047"/>
                      </a:cubicBezTo>
                      <a:cubicBezTo>
                        <a:pt x="1115" y="1047"/>
                        <a:pt x="1471" y="524"/>
                        <a:pt x="1107" y="152"/>
                      </a:cubicBezTo>
                      <a:cubicBezTo>
                        <a:pt x="998" y="46"/>
                        <a:pt x="876" y="1"/>
                        <a:pt x="75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6" name="Google Shape;966;p28"/>
                <p:cNvSpPr/>
                <p:nvPr/>
              </p:nvSpPr>
              <p:spPr>
                <a:xfrm>
                  <a:off x="3125900" y="558500"/>
                  <a:ext cx="36800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7" extrusionOk="0">
                      <a:moveTo>
                        <a:pt x="713" y="1"/>
                      </a:moveTo>
                      <a:cubicBezTo>
                        <a:pt x="595" y="1"/>
                        <a:pt x="473" y="46"/>
                        <a:pt x="364" y="152"/>
                      </a:cubicBezTo>
                      <a:cubicBezTo>
                        <a:pt x="1" y="524"/>
                        <a:pt x="357" y="1047"/>
                        <a:pt x="759" y="1047"/>
                      </a:cubicBezTo>
                      <a:cubicBezTo>
                        <a:pt x="877" y="1047"/>
                        <a:pt x="999" y="1002"/>
                        <a:pt x="1108" y="896"/>
                      </a:cubicBezTo>
                      <a:cubicBezTo>
                        <a:pt x="1471" y="524"/>
                        <a:pt x="1115" y="1"/>
                        <a:pt x="7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7" name="Google Shape;967;p28"/>
                <p:cNvSpPr/>
                <p:nvPr/>
              </p:nvSpPr>
              <p:spPr>
                <a:xfrm>
                  <a:off x="2989800" y="422425"/>
                  <a:ext cx="36800" cy="2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5" extrusionOk="0">
                      <a:moveTo>
                        <a:pt x="713" y="0"/>
                      </a:moveTo>
                      <a:cubicBezTo>
                        <a:pt x="595" y="0"/>
                        <a:pt x="473" y="45"/>
                        <a:pt x="364" y="151"/>
                      </a:cubicBezTo>
                      <a:cubicBezTo>
                        <a:pt x="0" y="516"/>
                        <a:pt x="359" y="1044"/>
                        <a:pt x="762" y="1044"/>
                      </a:cubicBezTo>
                      <a:cubicBezTo>
                        <a:pt x="879" y="1044"/>
                        <a:pt x="1000" y="1000"/>
                        <a:pt x="1108" y="895"/>
                      </a:cubicBezTo>
                      <a:cubicBezTo>
                        <a:pt x="1472" y="523"/>
                        <a:pt x="1116" y="0"/>
                        <a:pt x="71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8" name="Google Shape;968;p28"/>
                <p:cNvSpPr/>
                <p:nvPr/>
              </p:nvSpPr>
              <p:spPr>
                <a:xfrm>
                  <a:off x="3040775" y="443200"/>
                  <a:ext cx="22600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629" extrusionOk="0">
                      <a:moveTo>
                        <a:pt x="456" y="1"/>
                      </a:moveTo>
                      <a:cubicBezTo>
                        <a:pt x="415" y="1"/>
                        <a:pt x="371" y="10"/>
                        <a:pt x="326" y="31"/>
                      </a:cubicBezTo>
                      <a:cubicBezTo>
                        <a:pt x="1" y="175"/>
                        <a:pt x="162" y="629"/>
                        <a:pt x="456" y="629"/>
                      </a:cubicBezTo>
                      <a:cubicBezTo>
                        <a:pt x="498" y="629"/>
                        <a:pt x="542" y="619"/>
                        <a:pt x="589" y="599"/>
                      </a:cubicBezTo>
                      <a:cubicBezTo>
                        <a:pt x="904" y="446"/>
                        <a:pt x="743" y="1"/>
                        <a:pt x="45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9" name="Google Shape;969;p28"/>
                <p:cNvSpPr/>
                <p:nvPr/>
              </p:nvSpPr>
              <p:spPr>
                <a:xfrm>
                  <a:off x="3089100" y="548075"/>
                  <a:ext cx="225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" h="632" extrusionOk="0">
                      <a:moveTo>
                        <a:pt x="456" y="0"/>
                      </a:moveTo>
                      <a:cubicBezTo>
                        <a:pt x="412" y="0"/>
                        <a:pt x="366" y="10"/>
                        <a:pt x="317" y="33"/>
                      </a:cubicBezTo>
                      <a:cubicBezTo>
                        <a:pt x="1" y="177"/>
                        <a:pt x="163" y="631"/>
                        <a:pt x="451" y="631"/>
                      </a:cubicBezTo>
                      <a:cubicBezTo>
                        <a:pt x="491" y="631"/>
                        <a:pt x="535" y="622"/>
                        <a:pt x="580" y="602"/>
                      </a:cubicBezTo>
                      <a:cubicBezTo>
                        <a:pt x="903" y="450"/>
                        <a:pt x="747" y="0"/>
                        <a:pt x="4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0" name="Google Shape;970;p28"/>
                <p:cNvSpPr/>
                <p:nvPr/>
              </p:nvSpPr>
              <p:spPr>
                <a:xfrm>
                  <a:off x="3118900" y="471700"/>
                  <a:ext cx="1962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613" extrusionOk="0">
                      <a:moveTo>
                        <a:pt x="412" y="0"/>
                      </a:moveTo>
                      <a:cubicBezTo>
                        <a:pt x="210" y="0"/>
                        <a:pt x="1" y="195"/>
                        <a:pt x="109" y="432"/>
                      </a:cubicBezTo>
                      <a:cubicBezTo>
                        <a:pt x="165" y="560"/>
                        <a:pt x="269" y="613"/>
                        <a:pt x="374" y="613"/>
                      </a:cubicBezTo>
                      <a:cubicBezTo>
                        <a:pt x="576" y="613"/>
                        <a:pt x="785" y="418"/>
                        <a:pt x="677" y="180"/>
                      </a:cubicBezTo>
                      <a:cubicBezTo>
                        <a:pt x="621" y="53"/>
                        <a:pt x="517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1" name="Google Shape;971;p28"/>
                <p:cNvSpPr/>
                <p:nvPr/>
              </p:nvSpPr>
              <p:spPr>
                <a:xfrm>
                  <a:off x="3013950" y="520000"/>
                  <a:ext cx="19650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" h="615" extrusionOk="0">
                      <a:moveTo>
                        <a:pt x="417" y="0"/>
                      </a:moveTo>
                      <a:cubicBezTo>
                        <a:pt x="213" y="0"/>
                        <a:pt x="0" y="196"/>
                        <a:pt x="109" y="435"/>
                      </a:cubicBezTo>
                      <a:cubicBezTo>
                        <a:pt x="165" y="562"/>
                        <a:pt x="268" y="615"/>
                        <a:pt x="373" y="615"/>
                      </a:cubicBezTo>
                      <a:cubicBezTo>
                        <a:pt x="576" y="615"/>
                        <a:pt x="786" y="417"/>
                        <a:pt x="678" y="172"/>
                      </a:cubicBezTo>
                      <a:cubicBezTo>
                        <a:pt x="622" y="51"/>
                        <a:pt x="521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2" name="Google Shape;972;p28"/>
                <p:cNvSpPr/>
                <p:nvPr/>
              </p:nvSpPr>
              <p:spPr>
                <a:xfrm>
                  <a:off x="3085150" y="441500"/>
                  <a:ext cx="22325" cy="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" h="624" extrusionOk="0">
                      <a:moveTo>
                        <a:pt x="438" y="0"/>
                      </a:moveTo>
                      <a:cubicBezTo>
                        <a:pt x="140" y="0"/>
                        <a:pt x="1" y="484"/>
                        <a:pt x="333" y="601"/>
                      </a:cubicBezTo>
                      <a:cubicBezTo>
                        <a:pt x="374" y="617"/>
                        <a:pt x="413" y="624"/>
                        <a:pt x="450" y="624"/>
                      </a:cubicBezTo>
                      <a:cubicBezTo>
                        <a:pt x="756" y="624"/>
                        <a:pt x="893" y="149"/>
                        <a:pt x="551" y="22"/>
                      </a:cubicBezTo>
                      <a:cubicBezTo>
                        <a:pt x="512" y="7"/>
                        <a:pt x="474" y="0"/>
                        <a:pt x="4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3" name="Google Shape;973;p28"/>
                <p:cNvSpPr/>
                <p:nvPr/>
              </p:nvSpPr>
              <p:spPr>
                <a:xfrm>
                  <a:off x="3044950" y="549800"/>
                  <a:ext cx="224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" h="632" extrusionOk="0">
                      <a:moveTo>
                        <a:pt x="453" y="0"/>
                      </a:moveTo>
                      <a:cubicBezTo>
                        <a:pt x="143" y="0"/>
                        <a:pt x="1" y="481"/>
                        <a:pt x="345" y="610"/>
                      </a:cubicBezTo>
                      <a:cubicBezTo>
                        <a:pt x="384" y="625"/>
                        <a:pt x="422" y="631"/>
                        <a:pt x="457" y="631"/>
                      </a:cubicBezTo>
                      <a:cubicBezTo>
                        <a:pt x="756" y="631"/>
                        <a:pt x="896" y="146"/>
                        <a:pt x="563" y="19"/>
                      </a:cubicBezTo>
                      <a:cubicBezTo>
                        <a:pt x="525" y="6"/>
                        <a:pt x="488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4" name="Google Shape;974;p28"/>
                <p:cNvSpPr/>
                <p:nvPr/>
              </p:nvSpPr>
              <p:spPr>
                <a:xfrm>
                  <a:off x="3120900" y="515950"/>
                  <a:ext cx="1912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611" extrusionOk="0">
                      <a:moveTo>
                        <a:pt x="360" y="0"/>
                      </a:moveTo>
                      <a:cubicBezTo>
                        <a:pt x="246" y="0"/>
                        <a:pt x="135" y="57"/>
                        <a:pt x="83" y="193"/>
                      </a:cubicBezTo>
                      <a:cubicBezTo>
                        <a:pt x="0" y="435"/>
                        <a:pt x="202" y="611"/>
                        <a:pt x="397" y="611"/>
                      </a:cubicBezTo>
                      <a:cubicBezTo>
                        <a:pt x="510" y="611"/>
                        <a:pt x="622" y="552"/>
                        <a:pt x="674" y="411"/>
                      </a:cubicBezTo>
                      <a:cubicBezTo>
                        <a:pt x="764" y="175"/>
                        <a:pt x="558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5" name="Google Shape;975;p28"/>
                <p:cNvSpPr/>
                <p:nvPr/>
              </p:nvSpPr>
              <p:spPr>
                <a:xfrm>
                  <a:off x="3012500" y="475850"/>
                  <a:ext cx="19100" cy="1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612" extrusionOk="0">
                      <a:moveTo>
                        <a:pt x="367" y="1"/>
                      </a:moveTo>
                      <a:cubicBezTo>
                        <a:pt x="254" y="1"/>
                        <a:pt x="143" y="60"/>
                        <a:pt x="90" y="201"/>
                      </a:cubicBezTo>
                      <a:cubicBezTo>
                        <a:pt x="0" y="437"/>
                        <a:pt x="206" y="612"/>
                        <a:pt x="405" y="612"/>
                      </a:cubicBezTo>
                      <a:cubicBezTo>
                        <a:pt x="518" y="612"/>
                        <a:pt x="629" y="555"/>
                        <a:pt x="681" y="419"/>
                      </a:cubicBezTo>
                      <a:cubicBezTo>
                        <a:pt x="764" y="177"/>
                        <a:pt x="562" y="1"/>
                        <a:pt x="3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</p:grpSp>
        <p:grpSp>
          <p:nvGrpSpPr>
            <p:cNvPr id="976" name="Google Shape;976;p28"/>
            <p:cNvGrpSpPr/>
            <p:nvPr/>
          </p:nvGrpSpPr>
          <p:grpSpPr>
            <a:xfrm>
              <a:off x="590148" y="1415856"/>
              <a:ext cx="254640" cy="256879"/>
              <a:chOff x="5050500" y="-177700"/>
              <a:chExt cx="517350" cy="521900"/>
            </a:xfrm>
          </p:grpSpPr>
          <p:sp>
            <p:nvSpPr>
              <p:cNvPr id="977" name="Google Shape;977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8" name="Google Shape;978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9" name="Google Shape;979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0" name="Google Shape;980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1" name="Google Shape;981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2" name="Google Shape;982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3" name="Google Shape;983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4" name="Google Shape;984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5" name="Google Shape;985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6" name="Google Shape;986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7" name="Google Shape;987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988" name="Google Shape;988;p28"/>
          <p:cNvGrpSpPr/>
          <p:nvPr/>
        </p:nvGrpSpPr>
        <p:grpSpPr>
          <a:xfrm>
            <a:off x="3469916" y="4698221"/>
            <a:ext cx="1118275" cy="1075462"/>
            <a:chOff x="2608891" y="3526026"/>
            <a:chExt cx="840786" cy="808597"/>
          </a:xfrm>
        </p:grpSpPr>
        <p:grpSp>
          <p:nvGrpSpPr>
            <p:cNvPr id="989" name="Google Shape;989;p28"/>
            <p:cNvGrpSpPr/>
            <p:nvPr/>
          </p:nvGrpSpPr>
          <p:grpSpPr>
            <a:xfrm rot="10800000">
              <a:off x="2608891" y="4003210"/>
              <a:ext cx="254640" cy="256879"/>
              <a:chOff x="5050500" y="-177700"/>
              <a:chExt cx="517350" cy="521900"/>
            </a:xfrm>
          </p:grpSpPr>
          <p:sp>
            <p:nvSpPr>
              <p:cNvPr id="990" name="Google Shape;990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1" name="Google Shape;991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2" name="Google Shape;992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3" name="Google Shape;993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4" name="Google Shape;994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5" name="Google Shape;995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6" name="Google Shape;996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7" name="Google Shape;997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8" name="Google Shape;998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9" name="Google Shape;999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0" name="Google Shape;1000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grpSp>
          <p:nvGrpSpPr>
            <p:cNvPr id="1001" name="Google Shape;1001;p28"/>
            <p:cNvGrpSpPr/>
            <p:nvPr/>
          </p:nvGrpSpPr>
          <p:grpSpPr>
            <a:xfrm rot="10800000">
              <a:off x="3043314" y="3928683"/>
              <a:ext cx="406362" cy="405940"/>
              <a:chOff x="2777825" y="203300"/>
              <a:chExt cx="600950" cy="600325"/>
            </a:xfrm>
          </p:grpSpPr>
          <p:sp>
            <p:nvSpPr>
              <p:cNvPr id="1002" name="Google Shape;1002;p28"/>
              <p:cNvSpPr/>
              <p:nvPr/>
            </p:nvSpPr>
            <p:spPr>
              <a:xfrm>
                <a:off x="2777825" y="203300"/>
                <a:ext cx="600950" cy="600325"/>
              </a:xfrm>
              <a:custGeom>
                <a:avLst/>
                <a:gdLst/>
                <a:ahLst/>
                <a:cxnLst/>
                <a:rect l="l" t="t" r="r" b="b"/>
                <a:pathLst>
                  <a:path w="24038" h="24013" extrusionOk="0">
                    <a:moveTo>
                      <a:pt x="11148" y="1"/>
                    </a:moveTo>
                    <a:cubicBezTo>
                      <a:pt x="11079" y="1"/>
                      <a:pt x="11010" y="3"/>
                      <a:pt x="10942" y="7"/>
                    </a:cubicBezTo>
                    <a:cubicBezTo>
                      <a:pt x="10177" y="84"/>
                      <a:pt x="9499" y="499"/>
                      <a:pt x="9117" y="1133"/>
                    </a:cubicBezTo>
                    <a:cubicBezTo>
                      <a:pt x="9084" y="1199"/>
                      <a:pt x="9040" y="1264"/>
                      <a:pt x="9008" y="1341"/>
                    </a:cubicBezTo>
                    <a:cubicBezTo>
                      <a:pt x="8953" y="1297"/>
                      <a:pt x="8877" y="1253"/>
                      <a:pt x="8811" y="1221"/>
                    </a:cubicBezTo>
                    <a:cubicBezTo>
                      <a:pt x="8483" y="1051"/>
                      <a:pt x="8119" y="966"/>
                      <a:pt x="7753" y="966"/>
                    </a:cubicBezTo>
                    <a:cubicBezTo>
                      <a:pt x="7387" y="966"/>
                      <a:pt x="7018" y="1051"/>
                      <a:pt x="6679" y="1221"/>
                    </a:cubicBezTo>
                    <a:cubicBezTo>
                      <a:pt x="6001" y="1549"/>
                      <a:pt x="5520" y="2193"/>
                      <a:pt x="5389" y="2926"/>
                    </a:cubicBezTo>
                    <a:lnTo>
                      <a:pt x="5389" y="2937"/>
                    </a:lnTo>
                    <a:cubicBezTo>
                      <a:pt x="5367" y="3002"/>
                      <a:pt x="5367" y="3079"/>
                      <a:pt x="5357" y="3155"/>
                    </a:cubicBezTo>
                    <a:cubicBezTo>
                      <a:pt x="5280" y="3145"/>
                      <a:pt x="5214" y="3133"/>
                      <a:pt x="5138" y="3123"/>
                    </a:cubicBezTo>
                    <a:cubicBezTo>
                      <a:pt x="5059" y="3114"/>
                      <a:pt x="4980" y="3110"/>
                      <a:pt x="4901" y="3110"/>
                    </a:cubicBezTo>
                    <a:cubicBezTo>
                      <a:pt x="4247" y="3110"/>
                      <a:pt x="3606" y="3390"/>
                      <a:pt x="3149" y="3888"/>
                    </a:cubicBezTo>
                    <a:lnTo>
                      <a:pt x="3137" y="3888"/>
                    </a:lnTo>
                    <a:cubicBezTo>
                      <a:pt x="2634" y="4456"/>
                      <a:pt x="2416" y="5222"/>
                      <a:pt x="2558" y="5943"/>
                    </a:cubicBezTo>
                    <a:cubicBezTo>
                      <a:pt x="2569" y="6019"/>
                      <a:pt x="2591" y="6096"/>
                      <a:pt x="2612" y="6162"/>
                    </a:cubicBezTo>
                    <a:cubicBezTo>
                      <a:pt x="2536" y="6172"/>
                      <a:pt x="2471" y="6194"/>
                      <a:pt x="2394" y="6216"/>
                    </a:cubicBezTo>
                    <a:cubicBezTo>
                      <a:pt x="2044" y="6315"/>
                      <a:pt x="1716" y="6490"/>
                      <a:pt x="1454" y="6730"/>
                    </a:cubicBezTo>
                    <a:lnTo>
                      <a:pt x="1443" y="6730"/>
                    </a:lnTo>
                    <a:cubicBezTo>
                      <a:pt x="1159" y="6993"/>
                      <a:pt x="940" y="7309"/>
                      <a:pt x="809" y="7659"/>
                    </a:cubicBezTo>
                    <a:cubicBezTo>
                      <a:pt x="776" y="7746"/>
                      <a:pt x="744" y="7834"/>
                      <a:pt x="722" y="7921"/>
                    </a:cubicBezTo>
                    <a:lnTo>
                      <a:pt x="722" y="7943"/>
                    </a:lnTo>
                    <a:cubicBezTo>
                      <a:pt x="700" y="8031"/>
                      <a:pt x="678" y="8118"/>
                      <a:pt x="667" y="8217"/>
                    </a:cubicBezTo>
                    <a:cubicBezTo>
                      <a:pt x="645" y="8414"/>
                      <a:pt x="634" y="8599"/>
                      <a:pt x="656" y="8774"/>
                    </a:cubicBezTo>
                    <a:lnTo>
                      <a:pt x="656" y="8785"/>
                    </a:lnTo>
                    <a:cubicBezTo>
                      <a:pt x="700" y="9157"/>
                      <a:pt x="820" y="9495"/>
                      <a:pt x="1017" y="9791"/>
                    </a:cubicBezTo>
                    <a:cubicBezTo>
                      <a:pt x="1050" y="9857"/>
                      <a:pt x="1093" y="9911"/>
                      <a:pt x="1137" y="9976"/>
                    </a:cubicBezTo>
                    <a:cubicBezTo>
                      <a:pt x="1072" y="10010"/>
                      <a:pt x="1017" y="10053"/>
                      <a:pt x="951" y="10097"/>
                    </a:cubicBezTo>
                    <a:cubicBezTo>
                      <a:pt x="809" y="10206"/>
                      <a:pt x="678" y="10326"/>
                      <a:pt x="557" y="10457"/>
                    </a:cubicBezTo>
                    <a:lnTo>
                      <a:pt x="557" y="10469"/>
                    </a:lnTo>
                    <a:cubicBezTo>
                      <a:pt x="448" y="10600"/>
                      <a:pt x="350" y="10753"/>
                      <a:pt x="263" y="10916"/>
                    </a:cubicBezTo>
                    <a:cubicBezTo>
                      <a:pt x="98" y="11234"/>
                      <a:pt x="11" y="11594"/>
                      <a:pt x="0" y="11999"/>
                    </a:cubicBezTo>
                    <a:lnTo>
                      <a:pt x="0" y="12021"/>
                    </a:lnTo>
                    <a:cubicBezTo>
                      <a:pt x="11" y="12425"/>
                      <a:pt x="98" y="12786"/>
                      <a:pt x="263" y="13103"/>
                    </a:cubicBezTo>
                    <a:cubicBezTo>
                      <a:pt x="350" y="13267"/>
                      <a:pt x="448" y="13409"/>
                      <a:pt x="557" y="13551"/>
                    </a:cubicBezTo>
                    <a:cubicBezTo>
                      <a:pt x="678" y="13693"/>
                      <a:pt x="809" y="13814"/>
                      <a:pt x="951" y="13912"/>
                    </a:cubicBezTo>
                    <a:cubicBezTo>
                      <a:pt x="1017" y="13967"/>
                      <a:pt x="1072" y="13999"/>
                      <a:pt x="1137" y="14043"/>
                    </a:cubicBezTo>
                    <a:cubicBezTo>
                      <a:pt x="1093" y="14098"/>
                      <a:pt x="1050" y="14164"/>
                      <a:pt x="1017" y="14229"/>
                    </a:cubicBezTo>
                    <a:cubicBezTo>
                      <a:pt x="820" y="14513"/>
                      <a:pt x="700" y="14852"/>
                      <a:pt x="656" y="15235"/>
                    </a:cubicBezTo>
                    <a:lnTo>
                      <a:pt x="656" y="15245"/>
                    </a:lnTo>
                    <a:cubicBezTo>
                      <a:pt x="634" y="15420"/>
                      <a:pt x="645" y="15595"/>
                      <a:pt x="667" y="15803"/>
                    </a:cubicBezTo>
                    <a:cubicBezTo>
                      <a:pt x="678" y="15891"/>
                      <a:pt x="700" y="15989"/>
                      <a:pt x="722" y="16076"/>
                    </a:cubicBezTo>
                    <a:lnTo>
                      <a:pt x="722" y="16098"/>
                    </a:lnTo>
                    <a:cubicBezTo>
                      <a:pt x="744" y="16185"/>
                      <a:pt x="776" y="16273"/>
                      <a:pt x="809" y="16360"/>
                    </a:cubicBezTo>
                    <a:cubicBezTo>
                      <a:pt x="940" y="16710"/>
                      <a:pt x="1159" y="17028"/>
                      <a:pt x="1443" y="17290"/>
                    </a:cubicBezTo>
                    <a:lnTo>
                      <a:pt x="1454" y="17290"/>
                    </a:lnTo>
                    <a:cubicBezTo>
                      <a:pt x="1716" y="17530"/>
                      <a:pt x="2044" y="17705"/>
                      <a:pt x="2394" y="17803"/>
                    </a:cubicBezTo>
                    <a:cubicBezTo>
                      <a:pt x="2471" y="17825"/>
                      <a:pt x="2536" y="17836"/>
                      <a:pt x="2612" y="17847"/>
                    </a:cubicBezTo>
                    <a:cubicBezTo>
                      <a:pt x="2591" y="17924"/>
                      <a:pt x="2569" y="18000"/>
                      <a:pt x="2558" y="18077"/>
                    </a:cubicBezTo>
                    <a:cubicBezTo>
                      <a:pt x="2416" y="18787"/>
                      <a:pt x="2634" y="19564"/>
                      <a:pt x="3137" y="20121"/>
                    </a:cubicBezTo>
                    <a:cubicBezTo>
                      <a:pt x="3137" y="20121"/>
                      <a:pt x="3149" y="20121"/>
                      <a:pt x="3149" y="20132"/>
                    </a:cubicBezTo>
                    <a:cubicBezTo>
                      <a:pt x="3607" y="20630"/>
                      <a:pt x="4249" y="20909"/>
                      <a:pt x="4903" y="20909"/>
                    </a:cubicBezTo>
                    <a:cubicBezTo>
                      <a:pt x="4981" y="20909"/>
                      <a:pt x="5060" y="20905"/>
                      <a:pt x="5138" y="20897"/>
                    </a:cubicBezTo>
                    <a:cubicBezTo>
                      <a:pt x="5214" y="20886"/>
                      <a:pt x="5280" y="20875"/>
                      <a:pt x="5357" y="20864"/>
                    </a:cubicBezTo>
                    <a:cubicBezTo>
                      <a:pt x="5367" y="20941"/>
                      <a:pt x="5367" y="21007"/>
                      <a:pt x="5389" y="21083"/>
                    </a:cubicBezTo>
                    <a:lnTo>
                      <a:pt x="5389" y="21094"/>
                    </a:lnTo>
                    <a:cubicBezTo>
                      <a:pt x="5520" y="21826"/>
                      <a:pt x="6001" y="22460"/>
                      <a:pt x="6679" y="22799"/>
                    </a:cubicBezTo>
                    <a:cubicBezTo>
                      <a:pt x="7018" y="22969"/>
                      <a:pt x="7387" y="23053"/>
                      <a:pt x="7753" y="23053"/>
                    </a:cubicBezTo>
                    <a:cubicBezTo>
                      <a:pt x="8119" y="23053"/>
                      <a:pt x="8483" y="22969"/>
                      <a:pt x="8811" y="22799"/>
                    </a:cubicBezTo>
                    <a:cubicBezTo>
                      <a:pt x="8877" y="22756"/>
                      <a:pt x="8953" y="22722"/>
                      <a:pt x="9008" y="22679"/>
                    </a:cubicBezTo>
                    <a:cubicBezTo>
                      <a:pt x="9040" y="22744"/>
                      <a:pt x="9084" y="22821"/>
                      <a:pt x="9117" y="22887"/>
                    </a:cubicBezTo>
                    <a:cubicBezTo>
                      <a:pt x="9499" y="23509"/>
                      <a:pt x="10177" y="23936"/>
                      <a:pt x="10942" y="24002"/>
                    </a:cubicBezTo>
                    <a:cubicBezTo>
                      <a:pt x="11019" y="24012"/>
                      <a:pt x="11095" y="24012"/>
                      <a:pt x="11161" y="24012"/>
                    </a:cubicBezTo>
                    <a:cubicBezTo>
                      <a:pt x="11282" y="24012"/>
                      <a:pt x="11391" y="24002"/>
                      <a:pt x="11500" y="23990"/>
                    </a:cubicBezTo>
                    <a:lnTo>
                      <a:pt x="11511" y="23990"/>
                    </a:lnTo>
                    <a:cubicBezTo>
                      <a:pt x="11686" y="23969"/>
                      <a:pt x="11860" y="23914"/>
                      <a:pt x="12047" y="23849"/>
                    </a:cubicBezTo>
                    <a:cubicBezTo>
                      <a:pt x="12375" y="23718"/>
                      <a:pt x="12669" y="23509"/>
                      <a:pt x="12921" y="23237"/>
                    </a:cubicBezTo>
                    <a:cubicBezTo>
                      <a:pt x="12975" y="23182"/>
                      <a:pt x="13019" y="23116"/>
                      <a:pt x="13063" y="23062"/>
                    </a:cubicBezTo>
                    <a:cubicBezTo>
                      <a:pt x="13118" y="23105"/>
                      <a:pt x="13172" y="23160"/>
                      <a:pt x="13238" y="23203"/>
                    </a:cubicBezTo>
                    <a:cubicBezTo>
                      <a:pt x="13522" y="23422"/>
                      <a:pt x="13850" y="23575"/>
                      <a:pt x="14211" y="23652"/>
                    </a:cubicBezTo>
                    <a:lnTo>
                      <a:pt x="14233" y="23652"/>
                    </a:lnTo>
                    <a:cubicBezTo>
                      <a:pt x="14376" y="23677"/>
                      <a:pt x="14522" y="23689"/>
                      <a:pt x="14666" y="23689"/>
                    </a:cubicBezTo>
                    <a:cubicBezTo>
                      <a:pt x="14899" y="23689"/>
                      <a:pt x="15128" y="23658"/>
                      <a:pt x="15337" y="23597"/>
                    </a:cubicBezTo>
                    <a:cubicBezTo>
                      <a:pt x="15686" y="23499"/>
                      <a:pt x="16026" y="23313"/>
                      <a:pt x="16320" y="23062"/>
                    </a:cubicBezTo>
                    <a:cubicBezTo>
                      <a:pt x="16320" y="23050"/>
                      <a:pt x="16332" y="23050"/>
                      <a:pt x="16332" y="23040"/>
                    </a:cubicBezTo>
                    <a:cubicBezTo>
                      <a:pt x="16605" y="22788"/>
                      <a:pt x="16801" y="22482"/>
                      <a:pt x="16922" y="22154"/>
                    </a:cubicBezTo>
                    <a:cubicBezTo>
                      <a:pt x="16954" y="22088"/>
                      <a:pt x="16976" y="22012"/>
                      <a:pt x="16998" y="21935"/>
                    </a:cubicBezTo>
                    <a:cubicBezTo>
                      <a:pt x="17064" y="21969"/>
                      <a:pt x="17141" y="21990"/>
                      <a:pt x="17217" y="22012"/>
                    </a:cubicBezTo>
                    <a:cubicBezTo>
                      <a:pt x="17381" y="22067"/>
                      <a:pt x="17556" y="22100"/>
                      <a:pt x="17731" y="22110"/>
                    </a:cubicBezTo>
                    <a:lnTo>
                      <a:pt x="17742" y="22110"/>
                    </a:lnTo>
                    <a:cubicBezTo>
                      <a:pt x="17916" y="22110"/>
                      <a:pt x="18091" y="22100"/>
                      <a:pt x="18278" y="22078"/>
                    </a:cubicBezTo>
                    <a:cubicBezTo>
                      <a:pt x="18463" y="22045"/>
                      <a:pt x="18649" y="21979"/>
                      <a:pt x="18824" y="21903"/>
                    </a:cubicBezTo>
                    <a:cubicBezTo>
                      <a:pt x="19010" y="21826"/>
                      <a:pt x="19174" y="21728"/>
                      <a:pt x="19316" y="21619"/>
                    </a:cubicBezTo>
                    <a:cubicBezTo>
                      <a:pt x="19917" y="21160"/>
                      <a:pt x="20267" y="20449"/>
                      <a:pt x="20256" y="19705"/>
                    </a:cubicBezTo>
                    <a:cubicBezTo>
                      <a:pt x="20256" y="19629"/>
                      <a:pt x="20256" y="19564"/>
                      <a:pt x="20245" y="19487"/>
                    </a:cubicBezTo>
                    <a:cubicBezTo>
                      <a:pt x="20321" y="19487"/>
                      <a:pt x="20398" y="19487"/>
                      <a:pt x="20474" y="19476"/>
                    </a:cubicBezTo>
                    <a:cubicBezTo>
                      <a:pt x="21218" y="19411"/>
                      <a:pt x="21895" y="18995"/>
                      <a:pt x="22289" y="18350"/>
                    </a:cubicBezTo>
                    <a:cubicBezTo>
                      <a:pt x="22694" y="17705"/>
                      <a:pt x="22759" y="16907"/>
                      <a:pt x="22486" y="16219"/>
                    </a:cubicBezTo>
                    <a:cubicBezTo>
                      <a:pt x="22464" y="16153"/>
                      <a:pt x="22432" y="16087"/>
                      <a:pt x="22398" y="16022"/>
                    </a:cubicBezTo>
                    <a:cubicBezTo>
                      <a:pt x="22464" y="15989"/>
                      <a:pt x="22529" y="15967"/>
                      <a:pt x="22595" y="15934"/>
                    </a:cubicBezTo>
                    <a:cubicBezTo>
                      <a:pt x="22912" y="15781"/>
                      <a:pt x="23197" y="15551"/>
                      <a:pt x="23426" y="15257"/>
                    </a:cubicBezTo>
                    <a:lnTo>
                      <a:pt x="23437" y="15245"/>
                    </a:lnTo>
                    <a:cubicBezTo>
                      <a:pt x="23547" y="15114"/>
                      <a:pt x="23634" y="14951"/>
                      <a:pt x="23721" y="14776"/>
                    </a:cubicBezTo>
                    <a:lnTo>
                      <a:pt x="23721" y="14764"/>
                    </a:lnTo>
                    <a:cubicBezTo>
                      <a:pt x="23754" y="14688"/>
                      <a:pt x="23787" y="14601"/>
                      <a:pt x="23819" y="14513"/>
                    </a:cubicBezTo>
                    <a:lnTo>
                      <a:pt x="23819" y="14491"/>
                    </a:lnTo>
                    <a:cubicBezTo>
                      <a:pt x="23853" y="14404"/>
                      <a:pt x="23874" y="14317"/>
                      <a:pt x="23885" y="14218"/>
                    </a:cubicBezTo>
                    <a:cubicBezTo>
                      <a:pt x="24038" y="13474"/>
                      <a:pt x="23819" y="12709"/>
                      <a:pt x="23306" y="12163"/>
                    </a:cubicBezTo>
                    <a:cubicBezTo>
                      <a:pt x="23251" y="12108"/>
                      <a:pt x="23197" y="12053"/>
                      <a:pt x="23142" y="12010"/>
                    </a:cubicBezTo>
                    <a:cubicBezTo>
                      <a:pt x="23197" y="11955"/>
                      <a:pt x="23251" y="11912"/>
                      <a:pt x="23306" y="11857"/>
                    </a:cubicBezTo>
                    <a:cubicBezTo>
                      <a:pt x="23819" y="11310"/>
                      <a:pt x="24038" y="10534"/>
                      <a:pt x="23885" y="9801"/>
                    </a:cubicBezTo>
                    <a:cubicBezTo>
                      <a:pt x="23874" y="9704"/>
                      <a:pt x="23853" y="9605"/>
                      <a:pt x="23819" y="9517"/>
                    </a:cubicBezTo>
                    <a:lnTo>
                      <a:pt x="23819" y="9507"/>
                    </a:lnTo>
                    <a:lnTo>
                      <a:pt x="23721" y="9244"/>
                    </a:lnTo>
                    <a:cubicBezTo>
                      <a:pt x="23634" y="9058"/>
                      <a:pt x="23547" y="8905"/>
                      <a:pt x="23437" y="8763"/>
                    </a:cubicBezTo>
                    <a:lnTo>
                      <a:pt x="23426" y="8763"/>
                    </a:lnTo>
                    <a:cubicBezTo>
                      <a:pt x="23197" y="8457"/>
                      <a:pt x="22912" y="8239"/>
                      <a:pt x="22595" y="8086"/>
                    </a:cubicBezTo>
                    <a:cubicBezTo>
                      <a:pt x="22529" y="8052"/>
                      <a:pt x="22464" y="8031"/>
                      <a:pt x="22398" y="7998"/>
                    </a:cubicBezTo>
                    <a:cubicBezTo>
                      <a:pt x="22432" y="7933"/>
                      <a:pt x="22464" y="7867"/>
                      <a:pt x="22486" y="7790"/>
                    </a:cubicBezTo>
                    <a:cubicBezTo>
                      <a:pt x="22759" y="7112"/>
                      <a:pt x="22694" y="6315"/>
                      <a:pt x="22289" y="5669"/>
                    </a:cubicBezTo>
                    <a:cubicBezTo>
                      <a:pt x="21895" y="5025"/>
                      <a:pt x="21218" y="4598"/>
                      <a:pt x="20474" y="4544"/>
                    </a:cubicBezTo>
                    <a:cubicBezTo>
                      <a:pt x="20398" y="4533"/>
                      <a:pt x="20321" y="4533"/>
                      <a:pt x="20245" y="4533"/>
                    </a:cubicBezTo>
                    <a:cubicBezTo>
                      <a:pt x="20256" y="4456"/>
                      <a:pt x="20256" y="4379"/>
                      <a:pt x="20256" y="4303"/>
                    </a:cubicBezTo>
                    <a:cubicBezTo>
                      <a:pt x="20267" y="3571"/>
                      <a:pt x="19917" y="2849"/>
                      <a:pt x="19316" y="2401"/>
                    </a:cubicBezTo>
                    <a:cubicBezTo>
                      <a:pt x="19174" y="2292"/>
                      <a:pt x="19010" y="2193"/>
                      <a:pt x="18824" y="2106"/>
                    </a:cubicBezTo>
                    <a:cubicBezTo>
                      <a:pt x="18649" y="2030"/>
                      <a:pt x="18463" y="1975"/>
                      <a:pt x="18278" y="1942"/>
                    </a:cubicBezTo>
                    <a:cubicBezTo>
                      <a:pt x="18137" y="1917"/>
                      <a:pt x="18004" y="1905"/>
                      <a:pt x="17872" y="1905"/>
                    </a:cubicBezTo>
                    <a:cubicBezTo>
                      <a:pt x="17828" y="1905"/>
                      <a:pt x="17785" y="1906"/>
                      <a:pt x="17742" y="1909"/>
                    </a:cubicBezTo>
                    <a:lnTo>
                      <a:pt x="17731" y="1909"/>
                    </a:lnTo>
                    <a:cubicBezTo>
                      <a:pt x="17556" y="1920"/>
                      <a:pt x="17381" y="1953"/>
                      <a:pt x="17217" y="1996"/>
                    </a:cubicBezTo>
                    <a:cubicBezTo>
                      <a:pt x="17141" y="2018"/>
                      <a:pt x="17064" y="2052"/>
                      <a:pt x="16998" y="2073"/>
                    </a:cubicBezTo>
                    <a:cubicBezTo>
                      <a:pt x="16976" y="2008"/>
                      <a:pt x="16954" y="1931"/>
                      <a:pt x="16922" y="1865"/>
                    </a:cubicBezTo>
                    <a:cubicBezTo>
                      <a:pt x="16801" y="1527"/>
                      <a:pt x="16605" y="1231"/>
                      <a:pt x="16332" y="969"/>
                    </a:cubicBezTo>
                    <a:cubicBezTo>
                      <a:pt x="16332" y="969"/>
                      <a:pt x="16320" y="969"/>
                      <a:pt x="16320" y="958"/>
                    </a:cubicBezTo>
                    <a:cubicBezTo>
                      <a:pt x="16026" y="707"/>
                      <a:pt x="15686" y="510"/>
                      <a:pt x="15337" y="422"/>
                    </a:cubicBezTo>
                    <a:cubicBezTo>
                      <a:pt x="15136" y="357"/>
                      <a:pt x="14915" y="327"/>
                      <a:pt x="14692" y="327"/>
                    </a:cubicBezTo>
                    <a:cubicBezTo>
                      <a:pt x="14539" y="327"/>
                      <a:pt x="14384" y="341"/>
                      <a:pt x="14233" y="368"/>
                    </a:cubicBezTo>
                    <a:lnTo>
                      <a:pt x="14211" y="368"/>
                    </a:lnTo>
                    <a:cubicBezTo>
                      <a:pt x="13850" y="444"/>
                      <a:pt x="13522" y="597"/>
                      <a:pt x="13238" y="816"/>
                    </a:cubicBezTo>
                    <a:cubicBezTo>
                      <a:pt x="13172" y="860"/>
                      <a:pt x="13118" y="903"/>
                      <a:pt x="13063" y="958"/>
                    </a:cubicBezTo>
                    <a:cubicBezTo>
                      <a:pt x="13019" y="893"/>
                      <a:pt x="12975" y="838"/>
                      <a:pt x="12921" y="783"/>
                    </a:cubicBezTo>
                    <a:cubicBezTo>
                      <a:pt x="12669" y="510"/>
                      <a:pt x="12375" y="291"/>
                      <a:pt x="12047" y="171"/>
                    </a:cubicBezTo>
                    <a:cubicBezTo>
                      <a:pt x="11860" y="94"/>
                      <a:pt x="11686" y="51"/>
                      <a:pt x="11511" y="29"/>
                    </a:cubicBezTo>
                    <a:lnTo>
                      <a:pt x="11500" y="29"/>
                    </a:lnTo>
                    <a:cubicBezTo>
                      <a:pt x="11389" y="8"/>
                      <a:pt x="11268" y="1"/>
                      <a:pt x="111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47625" dir="4200000" algn="bl" rotWithShape="0">
                  <a:schemeClr val="lt2">
                    <a:alpha val="96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1003" name="Google Shape;1003;p28"/>
              <p:cNvGrpSpPr/>
              <p:nvPr/>
            </p:nvGrpSpPr>
            <p:grpSpPr>
              <a:xfrm>
                <a:off x="2793375" y="218925"/>
                <a:ext cx="569025" cy="569025"/>
                <a:chOff x="2793375" y="218925"/>
                <a:chExt cx="569025" cy="569025"/>
              </a:xfrm>
            </p:grpSpPr>
            <p:sp>
              <p:nvSpPr>
                <p:cNvPr id="1004" name="Google Shape;1004;p28"/>
                <p:cNvSpPr/>
                <p:nvPr/>
              </p:nvSpPr>
              <p:spPr>
                <a:xfrm>
                  <a:off x="3165875" y="503525"/>
                  <a:ext cx="196525" cy="8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2" extrusionOk="0">
                      <a:moveTo>
                        <a:pt x="5882" y="1"/>
                      </a:moveTo>
                      <a:cubicBezTo>
                        <a:pt x="5302" y="1"/>
                        <a:pt x="3849" y="197"/>
                        <a:pt x="2537" y="329"/>
                      </a:cubicBezTo>
                      <a:cubicBezTo>
                        <a:pt x="1870" y="394"/>
                        <a:pt x="1247" y="449"/>
                        <a:pt x="788" y="482"/>
                      </a:cubicBezTo>
                      <a:cubicBezTo>
                        <a:pt x="558" y="503"/>
                        <a:pt x="361" y="525"/>
                        <a:pt x="230" y="559"/>
                      </a:cubicBezTo>
                      <a:cubicBezTo>
                        <a:pt x="99" y="580"/>
                        <a:pt x="11" y="613"/>
                        <a:pt x="11" y="656"/>
                      </a:cubicBezTo>
                      <a:cubicBezTo>
                        <a:pt x="1" y="678"/>
                        <a:pt x="23" y="700"/>
                        <a:pt x="45" y="733"/>
                      </a:cubicBezTo>
                      <a:cubicBezTo>
                        <a:pt x="77" y="755"/>
                        <a:pt x="121" y="788"/>
                        <a:pt x="176" y="831"/>
                      </a:cubicBezTo>
                      <a:cubicBezTo>
                        <a:pt x="296" y="897"/>
                        <a:pt x="470" y="984"/>
                        <a:pt x="679" y="1094"/>
                      </a:cubicBezTo>
                      <a:cubicBezTo>
                        <a:pt x="1083" y="1291"/>
                        <a:pt x="1662" y="1575"/>
                        <a:pt x="2253" y="1870"/>
                      </a:cubicBezTo>
                      <a:cubicBezTo>
                        <a:pt x="2832" y="2165"/>
                        <a:pt x="3455" y="2493"/>
                        <a:pt x="3990" y="2767"/>
                      </a:cubicBezTo>
                      <a:cubicBezTo>
                        <a:pt x="4526" y="3051"/>
                        <a:pt x="4974" y="3280"/>
                        <a:pt x="5248" y="3379"/>
                      </a:cubicBezTo>
                      <a:cubicBezTo>
                        <a:pt x="5510" y="3477"/>
                        <a:pt x="5783" y="3532"/>
                        <a:pt x="6046" y="3532"/>
                      </a:cubicBezTo>
                      <a:cubicBezTo>
                        <a:pt x="6319" y="3532"/>
                        <a:pt x="6570" y="3466"/>
                        <a:pt x="6811" y="3357"/>
                      </a:cubicBezTo>
                      <a:cubicBezTo>
                        <a:pt x="7051" y="3236"/>
                        <a:pt x="7248" y="3073"/>
                        <a:pt x="7412" y="2854"/>
                      </a:cubicBezTo>
                      <a:cubicBezTo>
                        <a:pt x="7500" y="2745"/>
                        <a:pt x="7565" y="2624"/>
                        <a:pt x="7631" y="2504"/>
                      </a:cubicBezTo>
                      <a:cubicBezTo>
                        <a:pt x="7653" y="2439"/>
                        <a:pt x="7685" y="2373"/>
                        <a:pt x="7707" y="2308"/>
                      </a:cubicBezTo>
                      <a:cubicBezTo>
                        <a:pt x="7718" y="2231"/>
                        <a:pt x="7740" y="2165"/>
                        <a:pt x="7751" y="2089"/>
                      </a:cubicBezTo>
                      <a:cubicBezTo>
                        <a:pt x="7860" y="1521"/>
                        <a:pt x="7675" y="963"/>
                        <a:pt x="7325" y="580"/>
                      </a:cubicBezTo>
                      <a:cubicBezTo>
                        <a:pt x="6964" y="197"/>
                        <a:pt x="6450" y="1"/>
                        <a:pt x="58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5" name="Google Shape;1005;p28"/>
                <p:cNvSpPr/>
                <p:nvPr/>
              </p:nvSpPr>
              <p:spPr>
                <a:xfrm>
                  <a:off x="3153850" y="54935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114" y="0"/>
                      </a:moveTo>
                      <a:cubicBezTo>
                        <a:pt x="67" y="0"/>
                        <a:pt x="35" y="8"/>
                        <a:pt x="23" y="26"/>
                      </a:cubicBezTo>
                      <a:cubicBezTo>
                        <a:pt x="1" y="70"/>
                        <a:pt x="33" y="147"/>
                        <a:pt x="121" y="256"/>
                      </a:cubicBezTo>
                      <a:cubicBezTo>
                        <a:pt x="198" y="365"/>
                        <a:pt x="329" y="507"/>
                        <a:pt x="482" y="682"/>
                      </a:cubicBezTo>
                      <a:cubicBezTo>
                        <a:pt x="798" y="1021"/>
                        <a:pt x="1225" y="1480"/>
                        <a:pt x="1662" y="1972"/>
                      </a:cubicBezTo>
                      <a:cubicBezTo>
                        <a:pt x="2547" y="2956"/>
                        <a:pt x="3499" y="4082"/>
                        <a:pt x="3914" y="4464"/>
                      </a:cubicBezTo>
                      <a:cubicBezTo>
                        <a:pt x="4301" y="4822"/>
                        <a:pt x="4761" y="5017"/>
                        <a:pt x="5235" y="5017"/>
                      </a:cubicBezTo>
                      <a:cubicBezTo>
                        <a:pt x="5283" y="5017"/>
                        <a:pt x="5331" y="5015"/>
                        <a:pt x="5379" y="5011"/>
                      </a:cubicBezTo>
                      <a:cubicBezTo>
                        <a:pt x="5892" y="4967"/>
                        <a:pt x="6407" y="4683"/>
                        <a:pt x="6713" y="4180"/>
                      </a:cubicBezTo>
                      <a:cubicBezTo>
                        <a:pt x="7019" y="3688"/>
                        <a:pt x="7063" y="3098"/>
                        <a:pt x="6866" y="2617"/>
                      </a:cubicBezTo>
                      <a:cubicBezTo>
                        <a:pt x="6767" y="2377"/>
                        <a:pt x="6614" y="2158"/>
                        <a:pt x="6429" y="1972"/>
                      </a:cubicBezTo>
                      <a:cubicBezTo>
                        <a:pt x="6232" y="1797"/>
                        <a:pt x="5991" y="1644"/>
                        <a:pt x="5729" y="1546"/>
                      </a:cubicBezTo>
                      <a:cubicBezTo>
                        <a:pt x="5455" y="1437"/>
                        <a:pt x="4974" y="1305"/>
                        <a:pt x="4384" y="1152"/>
                      </a:cubicBezTo>
                      <a:cubicBezTo>
                        <a:pt x="3805" y="999"/>
                        <a:pt x="3127" y="824"/>
                        <a:pt x="2493" y="638"/>
                      </a:cubicBezTo>
                      <a:cubicBezTo>
                        <a:pt x="2176" y="551"/>
                        <a:pt x="1870" y="463"/>
                        <a:pt x="1586" y="376"/>
                      </a:cubicBezTo>
                      <a:cubicBezTo>
                        <a:pt x="1291" y="300"/>
                        <a:pt x="1028" y="223"/>
                        <a:pt x="810" y="157"/>
                      </a:cubicBezTo>
                      <a:cubicBezTo>
                        <a:pt x="591" y="92"/>
                        <a:pt x="405" y="37"/>
                        <a:pt x="263" y="15"/>
                      </a:cubicBezTo>
                      <a:cubicBezTo>
                        <a:pt x="204" y="6"/>
                        <a:pt x="154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6" name="Google Shape;1006;p28"/>
                <p:cNvSpPr/>
                <p:nvPr/>
              </p:nvSpPr>
              <p:spPr>
                <a:xfrm>
                  <a:off x="3131450" y="574000"/>
                  <a:ext cx="137475" cy="16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53" extrusionOk="0">
                      <a:moveTo>
                        <a:pt x="70" y="0"/>
                      </a:moveTo>
                      <a:cubicBezTo>
                        <a:pt x="54" y="0"/>
                        <a:pt x="42" y="5"/>
                        <a:pt x="33" y="13"/>
                      </a:cubicBezTo>
                      <a:cubicBezTo>
                        <a:pt x="1" y="35"/>
                        <a:pt x="1" y="123"/>
                        <a:pt x="44" y="254"/>
                      </a:cubicBezTo>
                      <a:cubicBezTo>
                        <a:pt x="88" y="385"/>
                        <a:pt x="154" y="570"/>
                        <a:pt x="230" y="778"/>
                      </a:cubicBezTo>
                      <a:cubicBezTo>
                        <a:pt x="317" y="997"/>
                        <a:pt x="416" y="1248"/>
                        <a:pt x="525" y="1532"/>
                      </a:cubicBezTo>
                      <a:cubicBezTo>
                        <a:pt x="635" y="1806"/>
                        <a:pt x="754" y="2112"/>
                        <a:pt x="875" y="2418"/>
                      </a:cubicBezTo>
                      <a:cubicBezTo>
                        <a:pt x="1104" y="3041"/>
                        <a:pt x="1345" y="3686"/>
                        <a:pt x="1553" y="4255"/>
                      </a:cubicBezTo>
                      <a:cubicBezTo>
                        <a:pt x="1760" y="4823"/>
                        <a:pt x="1946" y="5293"/>
                        <a:pt x="2066" y="5555"/>
                      </a:cubicBezTo>
                      <a:cubicBezTo>
                        <a:pt x="2197" y="5807"/>
                        <a:pt x="2362" y="6026"/>
                        <a:pt x="2558" y="6200"/>
                      </a:cubicBezTo>
                      <a:cubicBezTo>
                        <a:pt x="2766" y="6386"/>
                        <a:pt x="2996" y="6517"/>
                        <a:pt x="3247" y="6583"/>
                      </a:cubicBezTo>
                      <a:cubicBezTo>
                        <a:pt x="3367" y="6626"/>
                        <a:pt x="3499" y="6648"/>
                        <a:pt x="3630" y="6648"/>
                      </a:cubicBezTo>
                      <a:cubicBezTo>
                        <a:pt x="3665" y="6651"/>
                        <a:pt x="3700" y="6653"/>
                        <a:pt x="3736" y="6653"/>
                      </a:cubicBezTo>
                      <a:cubicBezTo>
                        <a:pt x="3832" y="6653"/>
                        <a:pt x="3927" y="6642"/>
                        <a:pt x="4023" y="6626"/>
                      </a:cubicBezTo>
                      <a:cubicBezTo>
                        <a:pt x="4154" y="6604"/>
                        <a:pt x="4296" y="6561"/>
                        <a:pt x="4417" y="6507"/>
                      </a:cubicBezTo>
                      <a:cubicBezTo>
                        <a:pt x="4548" y="6451"/>
                        <a:pt x="4668" y="6386"/>
                        <a:pt x="4788" y="6298"/>
                      </a:cubicBezTo>
                      <a:cubicBezTo>
                        <a:pt x="5258" y="5938"/>
                        <a:pt x="5499" y="5402"/>
                        <a:pt x="5488" y="4889"/>
                      </a:cubicBezTo>
                      <a:cubicBezTo>
                        <a:pt x="5477" y="4364"/>
                        <a:pt x="5236" y="3861"/>
                        <a:pt x="4810" y="3478"/>
                      </a:cubicBezTo>
                      <a:cubicBezTo>
                        <a:pt x="4395" y="3096"/>
                        <a:pt x="3181" y="2265"/>
                        <a:pt x="2121" y="1467"/>
                      </a:cubicBezTo>
                      <a:cubicBezTo>
                        <a:pt x="1585" y="1073"/>
                        <a:pt x="1094" y="691"/>
                        <a:pt x="722" y="407"/>
                      </a:cubicBezTo>
                      <a:cubicBezTo>
                        <a:pt x="536" y="264"/>
                        <a:pt x="383" y="155"/>
                        <a:pt x="263" y="89"/>
                      </a:cubicBezTo>
                      <a:cubicBezTo>
                        <a:pt x="182" y="33"/>
                        <a:pt x="113" y="0"/>
                        <a:pt x="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7" name="Google Shape;1007;p28"/>
                <p:cNvSpPr/>
                <p:nvPr/>
              </p:nvSpPr>
              <p:spPr>
                <a:xfrm>
                  <a:off x="3099750" y="588750"/>
                  <a:ext cx="89650" cy="19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49" extrusionOk="0">
                      <a:moveTo>
                        <a:pt x="154" y="1"/>
                      </a:moveTo>
                      <a:cubicBezTo>
                        <a:pt x="150" y="1"/>
                        <a:pt x="146" y="1"/>
                        <a:pt x="142" y="2"/>
                      </a:cubicBezTo>
                      <a:cubicBezTo>
                        <a:pt x="55" y="24"/>
                        <a:pt x="44" y="320"/>
                        <a:pt x="44" y="789"/>
                      </a:cubicBezTo>
                      <a:cubicBezTo>
                        <a:pt x="44" y="1248"/>
                        <a:pt x="55" y="1882"/>
                        <a:pt x="55" y="2550"/>
                      </a:cubicBezTo>
                      <a:cubicBezTo>
                        <a:pt x="44" y="3206"/>
                        <a:pt x="33" y="3905"/>
                        <a:pt x="22" y="4506"/>
                      </a:cubicBezTo>
                      <a:cubicBezTo>
                        <a:pt x="11" y="5108"/>
                        <a:pt x="0" y="5621"/>
                        <a:pt x="33" y="5905"/>
                      </a:cubicBezTo>
                      <a:cubicBezTo>
                        <a:pt x="55" y="6189"/>
                        <a:pt x="132" y="6452"/>
                        <a:pt x="251" y="6692"/>
                      </a:cubicBezTo>
                      <a:cubicBezTo>
                        <a:pt x="372" y="6922"/>
                        <a:pt x="536" y="7129"/>
                        <a:pt x="744" y="7294"/>
                      </a:cubicBezTo>
                      <a:cubicBezTo>
                        <a:pt x="951" y="7447"/>
                        <a:pt x="1192" y="7556"/>
                        <a:pt x="1465" y="7610"/>
                      </a:cubicBezTo>
                      <a:cubicBezTo>
                        <a:pt x="1581" y="7635"/>
                        <a:pt x="1702" y="7648"/>
                        <a:pt x="1825" y="7648"/>
                      </a:cubicBezTo>
                      <a:cubicBezTo>
                        <a:pt x="1979" y="7648"/>
                        <a:pt x="2138" y="7627"/>
                        <a:pt x="2296" y="7578"/>
                      </a:cubicBezTo>
                      <a:cubicBezTo>
                        <a:pt x="2580" y="7501"/>
                        <a:pt x="2821" y="7348"/>
                        <a:pt x="3018" y="7173"/>
                      </a:cubicBezTo>
                      <a:cubicBezTo>
                        <a:pt x="3214" y="6988"/>
                        <a:pt x="3367" y="6769"/>
                        <a:pt x="3465" y="6517"/>
                      </a:cubicBezTo>
                      <a:cubicBezTo>
                        <a:pt x="3553" y="6277"/>
                        <a:pt x="3586" y="6014"/>
                        <a:pt x="3564" y="5752"/>
                      </a:cubicBezTo>
                      <a:cubicBezTo>
                        <a:pt x="3542" y="5479"/>
                        <a:pt x="3465" y="5217"/>
                        <a:pt x="3334" y="4965"/>
                      </a:cubicBezTo>
                      <a:cubicBezTo>
                        <a:pt x="3214" y="4703"/>
                        <a:pt x="2941" y="4277"/>
                        <a:pt x="2613" y="3774"/>
                      </a:cubicBezTo>
                      <a:cubicBezTo>
                        <a:pt x="2285" y="3260"/>
                        <a:pt x="1913" y="2681"/>
                        <a:pt x="1553" y="2112"/>
                      </a:cubicBezTo>
                      <a:cubicBezTo>
                        <a:pt x="1203" y="1554"/>
                        <a:pt x="875" y="1019"/>
                        <a:pt x="635" y="626"/>
                      </a:cubicBezTo>
                      <a:cubicBezTo>
                        <a:pt x="404" y="238"/>
                        <a:pt x="244" y="1"/>
                        <a:pt x="1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8" name="Google Shape;1008;p28"/>
                <p:cNvSpPr/>
                <p:nvPr/>
              </p:nvSpPr>
              <p:spPr>
                <a:xfrm>
                  <a:off x="3011200" y="591800"/>
                  <a:ext cx="89925" cy="19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46" extrusionOk="0">
                      <a:moveTo>
                        <a:pt x="2384" y="1"/>
                      </a:moveTo>
                      <a:cubicBezTo>
                        <a:pt x="2340" y="1"/>
                        <a:pt x="2285" y="55"/>
                        <a:pt x="2219" y="186"/>
                      </a:cubicBezTo>
                      <a:cubicBezTo>
                        <a:pt x="2165" y="307"/>
                        <a:pt x="2088" y="482"/>
                        <a:pt x="2001" y="700"/>
                      </a:cubicBezTo>
                      <a:cubicBezTo>
                        <a:pt x="1837" y="1138"/>
                        <a:pt x="1619" y="1728"/>
                        <a:pt x="1378" y="2340"/>
                      </a:cubicBezTo>
                      <a:cubicBezTo>
                        <a:pt x="897" y="3575"/>
                        <a:pt x="307" y="4909"/>
                        <a:pt x="154" y="5467"/>
                      </a:cubicBezTo>
                      <a:cubicBezTo>
                        <a:pt x="1" y="6013"/>
                        <a:pt x="44" y="6570"/>
                        <a:pt x="317" y="7019"/>
                      </a:cubicBezTo>
                      <a:cubicBezTo>
                        <a:pt x="591" y="7467"/>
                        <a:pt x="1082" y="7784"/>
                        <a:pt x="1662" y="7838"/>
                      </a:cubicBezTo>
                      <a:cubicBezTo>
                        <a:pt x="1722" y="7843"/>
                        <a:pt x="1781" y="7846"/>
                        <a:pt x="1841" y="7846"/>
                      </a:cubicBezTo>
                      <a:cubicBezTo>
                        <a:pt x="1923" y="7846"/>
                        <a:pt x="2006" y="7840"/>
                        <a:pt x="2088" y="7828"/>
                      </a:cubicBezTo>
                      <a:cubicBezTo>
                        <a:pt x="2231" y="7806"/>
                        <a:pt x="2362" y="7773"/>
                        <a:pt x="2482" y="7718"/>
                      </a:cubicBezTo>
                      <a:cubicBezTo>
                        <a:pt x="2734" y="7631"/>
                        <a:pt x="2952" y="7467"/>
                        <a:pt x="3127" y="7270"/>
                      </a:cubicBezTo>
                      <a:cubicBezTo>
                        <a:pt x="3302" y="7084"/>
                        <a:pt x="3422" y="6844"/>
                        <a:pt x="3499" y="6592"/>
                      </a:cubicBezTo>
                      <a:cubicBezTo>
                        <a:pt x="3575" y="6341"/>
                        <a:pt x="3597" y="6067"/>
                        <a:pt x="3575" y="5783"/>
                      </a:cubicBezTo>
                      <a:cubicBezTo>
                        <a:pt x="3521" y="5204"/>
                        <a:pt x="3193" y="3783"/>
                        <a:pt x="2941" y="2482"/>
                      </a:cubicBezTo>
                      <a:cubicBezTo>
                        <a:pt x="2821" y="1826"/>
                        <a:pt x="2712" y="1214"/>
                        <a:pt x="2624" y="755"/>
                      </a:cubicBezTo>
                      <a:cubicBezTo>
                        <a:pt x="2581" y="526"/>
                        <a:pt x="2537" y="339"/>
                        <a:pt x="2504" y="208"/>
                      </a:cubicBezTo>
                      <a:cubicBezTo>
                        <a:pt x="2460" y="77"/>
                        <a:pt x="2427" y="1"/>
                        <a:pt x="23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9" name="Google Shape;1009;p28"/>
                <p:cNvSpPr/>
                <p:nvPr/>
              </p:nvSpPr>
              <p:spPr>
                <a:xfrm>
                  <a:off x="2925650" y="582650"/>
                  <a:ext cx="115100" cy="18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6" extrusionOk="0">
                      <a:moveTo>
                        <a:pt x="4538" y="1"/>
                      </a:moveTo>
                      <a:cubicBezTo>
                        <a:pt x="4493" y="1"/>
                        <a:pt x="4424" y="52"/>
                        <a:pt x="4341" y="126"/>
                      </a:cubicBezTo>
                      <a:cubicBezTo>
                        <a:pt x="4242" y="214"/>
                        <a:pt x="4111" y="356"/>
                        <a:pt x="3947" y="530"/>
                      </a:cubicBezTo>
                      <a:cubicBezTo>
                        <a:pt x="3641" y="880"/>
                        <a:pt x="3226" y="1339"/>
                        <a:pt x="2777" y="1832"/>
                      </a:cubicBezTo>
                      <a:cubicBezTo>
                        <a:pt x="1881" y="2804"/>
                        <a:pt x="843" y="3843"/>
                        <a:pt x="493" y="4291"/>
                      </a:cubicBezTo>
                      <a:cubicBezTo>
                        <a:pt x="154" y="4750"/>
                        <a:pt x="1" y="5286"/>
                        <a:pt x="88" y="5799"/>
                      </a:cubicBezTo>
                      <a:cubicBezTo>
                        <a:pt x="176" y="6314"/>
                        <a:pt x="515" y="6805"/>
                        <a:pt x="1040" y="7057"/>
                      </a:cubicBezTo>
                      <a:cubicBezTo>
                        <a:pt x="1296" y="7185"/>
                        <a:pt x="1569" y="7246"/>
                        <a:pt x="1834" y="7246"/>
                      </a:cubicBezTo>
                      <a:cubicBezTo>
                        <a:pt x="2110" y="7246"/>
                        <a:pt x="2379" y="7180"/>
                        <a:pt x="2614" y="7057"/>
                      </a:cubicBezTo>
                      <a:cubicBezTo>
                        <a:pt x="3083" y="6827"/>
                        <a:pt x="3423" y="6379"/>
                        <a:pt x="3576" y="5833"/>
                      </a:cubicBezTo>
                      <a:cubicBezTo>
                        <a:pt x="3729" y="5275"/>
                        <a:pt x="3936" y="3832"/>
                        <a:pt x="4177" y="2531"/>
                      </a:cubicBezTo>
                      <a:cubicBezTo>
                        <a:pt x="4286" y="1875"/>
                        <a:pt x="4417" y="1263"/>
                        <a:pt x="4504" y="804"/>
                      </a:cubicBezTo>
                      <a:cubicBezTo>
                        <a:pt x="4548" y="574"/>
                        <a:pt x="4581" y="389"/>
                        <a:pt x="4592" y="246"/>
                      </a:cubicBezTo>
                      <a:cubicBezTo>
                        <a:pt x="4603" y="115"/>
                        <a:pt x="4592" y="28"/>
                        <a:pt x="4560" y="6"/>
                      </a:cubicBezTo>
                      <a:cubicBezTo>
                        <a:pt x="4553" y="2"/>
                        <a:pt x="4546" y="1"/>
                        <a:pt x="45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0" name="Google Shape;1010;p28"/>
                <p:cNvSpPr/>
                <p:nvPr/>
              </p:nvSpPr>
              <p:spPr>
                <a:xfrm>
                  <a:off x="2854600" y="562675"/>
                  <a:ext cx="160450" cy="14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8" extrusionOk="0">
                      <a:moveTo>
                        <a:pt x="6303" y="1"/>
                      </a:moveTo>
                      <a:cubicBezTo>
                        <a:pt x="6197" y="1"/>
                        <a:pt x="5951" y="120"/>
                        <a:pt x="5609" y="291"/>
                      </a:cubicBezTo>
                      <a:cubicBezTo>
                        <a:pt x="5182" y="499"/>
                        <a:pt x="4636" y="783"/>
                        <a:pt x="4035" y="1067"/>
                      </a:cubicBezTo>
                      <a:cubicBezTo>
                        <a:pt x="2854" y="1657"/>
                        <a:pt x="1509" y="2259"/>
                        <a:pt x="1028" y="2554"/>
                      </a:cubicBezTo>
                      <a:cubicBezTo>
                        <a:pt x="788" y="2707"/>
                        <a:pt x="580" y="2893"/>
                        <a:pt x="416" y="3112"/>
                      </a:cubicBezTo>
                      <a:cubicBezTo>
                        <a:pt x="263" y="3319"/>
                        <a:pt x="154" y="3559"/>
                        <a:pt x="99" y="3822"/>
                      </a:cubicBezTo>
                      <a:cubicBezTo>
                        <a:pt x="1" y="4325"/>
                        <a:pt x="143" y="4893"/>
                        <a:pt x="537" y="5330"/>
                      </a:cubicBezTo>
                      <a:cubicBezTo>
                        <a:pt x="887" y="5710"/>
                        <a:pt x="1367" y="5908"/>
                        <a:pt x="1831" y="5908"/>
                      </a:cubicBezTo>
                      <a:cubicBezTo>
                        <a:pt x="1888" y="5908"/>
                        <a:pt x="1945" y="5905"/>
                        <a:pt x="2001" y="5899"/>
                      </a:cubicBezTo>
                      <a:cubicBezTo>
                        <a:pt x="2515" y="5845"/>
                        <a:pt x="2996" y="5549"/>
                        <a:pt x="3335" y="5090"/>
                      </a:cubicBezTo>
                      <a:cubicBezTo>
                        <a:pt x="3685" y="4642"/>
                        <a:pt x="4406" y="3363"/>
                        <a:pt x="5095" y="2237"/>
                      </a:cubicBezTo>
                      <a:cubicBezTo>
                        <a:pt x="5444" y="1669"/>
                        <a:pt x="5772" y="1144"/>
                        <a:pt x="6024" y="739"/>
                      </a:cubicBezTo>
                      <a:cubicBezTo>
                        <a:pt x="6265" y="346"/>
                        <a:pt x="6418" y="83"/>
                        <a:pt x="6352" y="18"/>
                      </a:cubicBezTo>
                      <a:cubicBezTo>
                        <a:pt x="6342" y="6"/>
                        <a:pt x="6326" y="1"/>
                        <a:pt x="63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1" name="Google Shape;1011;p28"/>
                <p:cNvSpPr/>
                <p:nvPr/>
              </p:nvSpPr>
              <p:spPr>
                <a:xfrm>
                  <a:off x="2809525" y="534125"/>
                  <a:ext cx="187500" cy="10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27" extrusionOk="0">
                      <a:moveTo>
                        <a:pt x="7237" y="1"/>
                      </a:moveTo>
                      <a:cubicBezTo>
                        <a:pt x="7106" y="1"/>
                        <a:pt x="6909" y="12"/>
                        <a:pt x="6679" y="34"/>
                      </a:cubicBezTo>
                      <a:cubicBezTo>
                        <a:pt x="6220" y="78"/>
                        <a:pt x="5586" y="143"/>
                        <a:pt x="4930" y="198"/>
                      </a:cubicBezTo>
                      <a:cubicBezTo>
                        <a:pt x="4274" y="253"/>
                        <a:pt x="3574" y="307"/>
                        <a:pt x="2974" y="351"/>
                      </a:cubicBezTo>
                      <a:cubicBezTo>
                        <a:pt x="2372" y="394"/>
                        <a:pt x="1869" y="438"/>
                        <a:pt x="1585" y="493"/>
                      </a:cubicBezTo>
                      <a:cubicBezTo>
                        <a:pt x="1301" y="547"/>
                        <a:pt x="1050" y="646"/>
                        <a:pt x="820" y="788"/>
                      </a:cubicBezTo>
                      <a:cubicBezTo>
                        <a:pt x="601" y="931"/>
                        <a:pt x="416" y="1116"/>
                        <a:pt x="273" y="1335"/>
                      </a:cubicBezTo>
                      <a:cubicBezTo>
                        <a:pt x="120" y="1553"/>
                        <a:pt x="44" y="1805"/>
                        <a:pt x="11" y="2078"/>
                      </a:cubicBezTo>
                      <a:cubicBezTo>
                        <a:pt x="0" y="2209"/>
                        <a:pt x="0" y="2352"/>
                        <a:pt x="22" y="2483"/>
                      </a:cubicBezTo>
                      <a:cubicBezTo>
                        <a:pt x="33" y="2559"/>
                        <a:pt x="44" y="2624"/>
                        <a:pt x="55" y="2701"/>
                      </a:cubicBezTo>
                      <a:cubicBezTo>
                        <a:pt x="76" y="2767"/>
                        <a:pt x="98" y="2833"/>
                        <a:pt x="132" y="2898"/>
                      </a:cubicBezTo>
                      <a:cubicBezTo>
                        <a:pt x="229" y="3171"/>
                        <a:pt x="404" y="3412"/>
                        <a:pt x="601" y="3586"/>
                      </a:cubicBezTo>
                      <a:cubicBezTo>
                        <a:pt x="798" y="3773"/>
                        <a:pt x="1038" y="3893"/>
                        <a:pt x="1290" y="3969"/>
                      </a:cubicBezTo>
                      <a:cubicBezTo>
                        <a:pt x="1436" y="4007"/>
                        <a:pt x="1585" y="4026"/>
                        <a:pt x="1735" y="4026"/>
                      </a:cubicBezTo>
                      <a:cubicBezTo>
                        <a:pt x="2105" y="4026"/>
                        <a:pt x="2482" y="3913"/>
                        <a:pt x="2831" y="3696"/>
                      </a:cubicBezTo>
                      <a:cubicBezTo>
                        <a:pt x="3072" y="3554"/>
                        <a:pt x="3477" y="3237"/>
                        <a:pt x="3946" y="2865"/>
                      </a:cubicBezTo>
                      <a:cubicBezTo>
                        <a:pt x="4427" y="2493"/>
                        <a:pt x="4974" y="2067"/>
                        <a:pt x="5498" y="1662"/>
                      </a:cubicBezTo>
                      <a:cubicBezTo>
                        <a:pt x="6023" y="1258"/>
                        <a:pt x="6526" y="887"/>
                        <a:pt x="6898" y="603"/>
                      </a:cubicBezTo>
                      <a:cubicBezTo>
                        <a:pt x="7269" y="329"/>
                        <a:pt x="7499" y="143"/>
                        <a:pt x="7477" y="56"/>
                      </a:cubicBezTo>
                      <a:cubicBezTo>
                        <a:pt x="7466" y="34"/>
                        <a:pt x="7444" y="23"/>
                        <a:pt x="7400" y="12"/>
                      </a:cubicBezTo>
                      <a:cubicBezTo>
                        <a:pt x="7357" y="1"/>
                        <a:pt x="7303" y="1"/>
                        <a:pt x="72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2" name="Google Shape;1012;p28"/>
                <p:cNvSpPr/>
                <p:nvPr/>
              </p:nvSpPr>
              <p:spPr>
                <a:xfrm>
                  <a:off x="2793375" y="459600"/>
                  <a:ext cx="197075" cy="8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3" h="3515" extrusionOk="0">
                      <a:moveTo>
                        <a:pt x="1813" y="0"/>
                      </a:moveTo>
                      <a:cubicBezTo>
                        <a:pt x="1677" y="0"/>
                        <a:pt x="1543" y="14"/>
                        <a:pt x="1412" y="42"/>
                      </a:cubicBezTo>
                      <a:cubicBezTo>
                        <a:pt x="1280" y="64"/>
                        <a:pt x="1160" y="107"/>
                        <a:pt x="1040" y="151"/>
                      </a:cubicBezTo>
                      <a:cubicBezTo>
                        <a:pt x="919" y="205"/>
                        <a:pt x="810" y="271"/>
                        <a:pt x="701" y="348"/>
                      </a:cubicBezTo>
                      <a:cubicBezTo>
                        <a:pt x="603" y="424"/>
                        <a:pt x="504" y="523"/>
                        <a:pt x="416" y="621"/>
                      </a:cubicBezTo>
                      <a:cubicBezTo>
                        <a:pt x="329" y="720"/>
                        <a:pt x="253" y="829"/>
                        <a:pt x="198" y="949"/>
                      </a:cubicBezTo>
                      <a:cubicBezTo>
                        <a:pt x="67" y="1189"/>
                        <a:pt x="12" y="1463"/>
                        <a:pt x="1" y="1758"/>
                      </a:cubicBezTo>
                      <a:cubicBezTo>
                        <a:pt x="12" y="2042"/>
                        <a:pt x="67" y="2326"/>
                        <a:pt x="198" y="2567"/>
                      </a:cubicBezTo>
                      <a:cubicBezTo>
                        <a:pt x="253" y="2687"/>
                        <a:pt x="329" y="2797"/>
                        <a:pt x="416" y="2894"/>
                      </a:cubicBezTo>
                      <a:cubicBezTo>
                        <a:pt x="504" y="2993"/>
                        <a:pt x="603" y="3081"/>
                        <a:pt x="701" y="3157"/>
                      </a:cubicBezTo>
                      <a:cubicBezTo>
                        <a:pt x="810" y="3244"/>
                        <a:pt x="919" y="3299"/>
                        <a:pt x="1040" y="3354"/>
                      </a:cubicBezTo>
                      <a:cubicBezTo>
                        <a:pt x="1160" y="3409"/>
                        <a:pt x="1280" y="3452"/>
                        <a:pt x="1412" y="3474"/>
                      </a:cubicBezTo>
                      <a:cubicBezTo>
                        <a:pt x="1543" y="3501"/>
                        <a:pt x="1677" y="3515"/>
                        <a:pt x="1813" y="3515"/>
                      </a:cubicBezTo>
                      <a:cubicBezTo>
                        <a:pt x="1950" y="3515"/>
                        <a:pt x="2089" y="3501"/>
                        <a:pt x="2231" y="3474"/>
                      </a:cubicBezTo>
                      <a:cubicBezTo>
                        <a:pt x="2515" y="3419"/>
                        <a:pt x="3008" y="3278"/>
                        <a:pt x="3576" y="3103"/>
                      </a:cubicBezTo>
                      <a:cubicBezTo>
                        <a:pt x="3871" y="3015"/>
                        <a:pt x="4177" y="2928"/>
                        <a:pt x="4494" y="2829"/>
                      </a:cubicBezTo>
                      <a:cubicBezTo>
                        <a:pt x="4811" y="2731"/>
                        <a:pt x="5139" y="2632"/>
                        <a:pt x="5456" y="2545"/>
                      </a:cubicBezTo>
                      <a:cubicBezTo>
                        <a:pt x="5773" y="2457"/>
                        <a:pt x="6090" y="2359"/>
                        <a:pt x="6374" y="2282"/>
                      </a:cubicBezTo>
                      <a:cubicBezTo>
                        <a:pt x="6659" y="2206"/>
                        <a:pt x="6921" y="2129"/>
                        <a:pt x="7150" y="2064"/>
                      </a:cubicBezTo>
                      <a:cubicBezTo>
                        <a:pt x="7587" y="1944"/>
                        <a:pt x="7883" y="1845"/>
                        <a:pt x="7883" y="1758"/>
                      </a:cubicBezTo>
                      <a:cubicBezTo>
                        <a:pt x="7883" y="1670"/>
                        <a:pt x="7587" y="1572"/>
                        <a:pt x="7150" y="1441"/>
                      </a:cubicBezTo>
                      <a:cubicBezTo>
                        <a:pt x="6921" y="1386"/>
                        <a:pt x="6659" y="1310"/>
                        <a:pt x="6374" y="1233"/>
                      </a:cubicBezTo>
                      <a:cubicBezTo>
                        <a:pt x="6090" y="1145"/>
                        <a:pt x="5773" y="1058"/>
                        <a:pt x="5456" y="971"/>
                      </a:cubicBezTo>
                      <a:cubicBezTo>
                        <a:pt x="5139" y="873"/>
                        <a:pt x="4811" y="785"/>
                        <a:pt x="4494" y="686"/>
                      </a:cubicBezTo>
                      <a:cubicBezTo>
                        <a:pt x="4177" y="588"/>
                        <a:pt x="3871" y="490"/>
                        <a:pt x="3576" y="402"/>
                      </a:cubicBezTo>
                      <a:cubicBezTo>
                        <a:pt x="3008" y="239"/>
                        <a:pt x="2515" y="96"/>
                        <a:pt x="2231" y="42"/>
                      </a:cubicBezTo>
                      <a:cubicBezTo>
                        <a:pt x="2089" y="14"/>
                        <a:pt x="1950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3" name="Google Shape;1013;p28"/>
                <p:cNvSpPr/>
                <p:nvPr/>
              </p:nvSpPr>
              <p:spPr>
                <a:xfrm>
                  <a:off x="2809525" y="372175"/>
                  <a:ext cx="187500" cy="10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31" extrusionOk="0">
                      <a:moveTo>
                        <a:pt x="1743" y="1"/>
                      </a:moveTo>
                      <a:cubicBezTo>
                        <a:pt x="1590" y="1"/>
                        <a:pt x="1438" y="21"/>
                        <a:pt x="1290" y="63"/>
                      </a:cubicBezTo>
                      <a:cubicBezTo>
                        <a:pt x="1038" y="128"/>
                        <a:pt x="798" y="259"/>
                        <a:pt x="601" y="434"/>
                      </a:cubicBezTo>
                      <a:cubicBezTo>
                        <a:pt x="404" y="620"/>
                        <a:pt x="229" y="850"/>
                        <a:pt x="132" y="1123"/>
                      </a:cubicBezTo>
                      <a:cubicBezTo>
                        <a:pt x="98" y="1199"/>
                        <a:pt x="76" y="1265"/>
                        <a:pt x="55" y="1331"/>
                      </a:cubicBezTo>
                      <a:cubicBezTo>
                        <a:pt x="44" y="1396"/>
                        <a:pt x="33" y="1472"/>
                        <a:pt x="22" y="1538"/>
                      </a:cubicBezTo>
                      <a:cubicBezTo>
                        <a:pt x="0" y="1680"/>
                        <a:pt x="0" y="1822"/>
                        <a:pt x="11" y="1953"/>
                      </a:cubicBezTo>
                      <a:cubicBezTo>
                        <a:pt x="44" y="2227"/>
                        <a:pt x="120" y="2478"/>
                        <a:pt x="273" y="2697"/>
                      </a:cubicBezTo>
                      <a:cubicBezTo>
                        <a:pt x="416" y="2915"/>
                        <a:pt x="601" y="3102"/>
                        <a:pt x="820" y="3243"/>
                      </a:cubicBezTo>
                      <a:cubicBezTo>
                        <a:pt x="1050" y="3386"/>
                        <a:pt x="1301" y="3484"/>
                        <a:pt x="1585" y="3539"/>
                      </a:cubicBezTo>
                      <a:cubicBezTo>
                        <a:pt x="1869" y="3593"/>
                        <a:pt x="2372" y="3637"/>
                        <a:pt x="2974" y="3680"/>
                      </a:cubicBezTo>
                      <a:cubicBezTo>
                        <a:pt x="3574" y="3724"/>
                        <a:pt x="4274" y="3768"/>
                        <a:pt x="4930" y="3823"/>
                      </a:cubicBezTo>
                      <a:cubicBezTo>
                        <a:pt x="5586" y="3877"/>
                        <a:pt x="6220" y="3954"/>
                        <a:pt x="6679" y="3998"/>
                      </a:cubicBezTo>
                      <a:cubicBezTo>
                        <a:pt x="6909" y="4020"/>
                        <a:pt x="7106" y="4030"/>
                        <a:pt x="7237" y="4030"/>
                      </a:cubicBezTo>
                      <a:cubicBezTo>
                        <a:pt x="7303" y="4030"/>
                        <a:pt x="7357" y="4030"/>
                        <a:pt x="7400" y="4020"/>
                      </a:cubicBezTo>
                      <a:cubicBezTo>
                        <a:pt x="7444" y="4008"/>
                        <a:pt x="7466" y="3998"/>
                        <a:pt x="7477" y="3976"/>
                      </a:cubicBezTo>
                      <a:cubicBezTo>
                        <a:pt x="7499" y="3889"/>
                        <a:pt x="7269" y="3702"/>
                        <a:pt x="6898" y="3418"/>
                      </a:cubicBezTo>
                      <a:cubicBezTo>
                        <a:pt x="6526" y="3145"/>
                        <a:pt x="6023" y="2774"/>
                        <a:pt x="5498" y="2369"/>
                      </a:cubicBezTo>
                      <a:cubicBezTo>
                        <a:pt x="4974" y="1965"/>
                        <a:pt x="4427" y="1527"/>
                        <a:pt x="3946" y="1156"/>
                      </a:cubicBezTo>
                      <a:cubicBezTo>
                        <a:pt x="3477" y="784"/>
                        <a:pt x="3072" y="478"/>
                        <a:pt x="2831" y="325"/>
                      </a:cubicBezTo>
                      <a:cubicBezTo>
                        <a:pt x="2484" y="116"/>
                        <a:pt x="2110" y="1"/>
                        <a:pt x="17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4" name="Google Shape;1014;p28"/>
                <p:cNvSpPr/>
                <p:nvPr/>
              </p:nvSpPr>
              <p:spPr>
                <a:xfrm>
                  <a:off x="2854600" y="296700"/>
                  <a:ext cx="160450" cy="1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2" extrusionOk="0">
                      <a:moveTo>
                        <a:pt x="1826" y="0"/>
                      </a:moveTo>
                      <a:cubicBezTo>
                        <a:pt x="1364" y="0"/>
                        <a:pt x="886" y="190"/>
                        <a:pt x="537" y="578"/>
                      </a:cubicBezTo>
                      <a:cubicBezTo>
                        <a:pt x="143" y="1015"/>
                        <a:pt x="1" y="1573"/>
                        <a:pt x="99" y="2086"/>
                      </a:cubicBezTo>
                      <a:cubicBezTo>
                        <a:pt x="154" y="2338"/>
                        <a:pt x="263" y="2589"/>
                        <a:pt x="416" y="2797"/>
                      </a:cubicBezTo>
                      <a:cubicBezTo>
                        <a:pt x="580" y="3016"/>
                        <a:pt x="788" y="3201"/>
                        <a:pt x="1028" y="3344"/>
                      </a:cubicBezTo>
                      <a:cubicBezTo>
                        <a:pt x="1509" y="3650"/>
                        <a:pt x="2854" y="4240"/>
                        <a:pt x="4035" y="4831"/>
                      </a:cubicBezTo>
                      <a:cubicBezTo>
                        <a:pt x="4636" y="5125"/>
                        <a:pt x="5182" y="5410"/>
                        <a:pt x="5609" y="5618"/>
                      </a:cubicBezTo>
                      <a:cubicBezTo>
                        <a:pt x="5943" y="5784"/>
                        <a:pt x="6185" y="5902"/>
                        <a:pt x="6295" y="5902"/>
                      </a:cubicBezTo>
                      <a:cubicBezTo>
                        <a:pt x="6322" y="5902"/>
                        <a:pt x="6341" y="5895"/>
                        <a:pt x="6352" y="5880"/>
                      </a:cubicBezTo>
                      <a:cubicBezTo>
                        <a:pt x="6418" y="5825"/>
                        <a:pt x="6265" y="5552"/>
                        <a:pt x="6024" y="5159"/>
                      </a:cubicBezTo>
                      <a:cubicBezTo>
                        <a:pt x="5772" y="4765"/>
                        <a:pt x="5444" y="4240"/>
                        <a:pt x="5095" y="3672"/>
                      </a:cubicBezTo>
                      <a:cubicBezTo>
                        <a:pt x="4406" y="2546"/>
                        <a:pt x="3685" y="1267"/>
                        <a:pt x="3335" y="808"/>
                      </a:cubicBezTo>
                      <a:cubicBezTo>
                        <a:pt x="2996" y="359"/>
                        <a:pt x="2515" y="65"/>
                        <a:pt x="2001" y="9"/>
                      </a:cubicBezTo>
                      <a:cubicBezTo>
                        <a:pt x="1943" y="3"/>
                        <a:pt x="1885" y="0"/>
                        <a:pt x="18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5" name="Google Shape;1015;p28"/>
                <p:cNvSpPr/>
                <p:nvPr/>
              </p:nvSpPr>
              <p:spPr>
                <a:xfrm>
                  <a:off x="2925650" y="243150"/>
                  <a:ext cx="115100" cy="18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1" extrusionOk="0">
                      <a:moveTo>
                        <a:pt x="1852" y="1"/>
                      </a:moveTo>
                      <a:cubicBezTo>
                        <a:pt x="1581" y="1"/>
                        <a:pt x="1302" y="64"/>
                        <a:pt x="1040" y="195"/>
                      </a:cubicBezTo>
                      <a:cubicBezTo>
                        <a:pt x="515" y="446"/>
                        <a:pt x="176" y="938"/>
                        <a:pt x="88" y="1441"/>
                      </a:cubicBezTo>
                      <a:cubicBezTo>
                        <a:pt x="1" y="1966"/>
                        <a:pt x="154" y="2501"/>
                        <a:pt x="493" y="2950"/>
                      </a:cubicBezTo>
                      <a:cubicBezTo>
                        <a:pt x="843" y="3409"/>
                        <a:pt x="1881" y="4447"/>
                        <a:pt x="2777" y="5420"/>
                      </a:cubicBezTo>
                      <a:cubicBezTo>
                        <a:pt x="3226" y="5912"/>
                        <a:pt x="3641" y="6371"/>
                        <a:pt x="3947" y="6721"/>
                      </a:cubicBezTo>
                      <a:cubicBezTo>
                        <a:pt x="4111" y="6896"/>
                        <a:pt x="4242" y="7027"/>
                        <a:pt x="4341" y="7126"/>
                      </a:cubicBezTo>
                      <a:cubicBezTo>
                        <a:pt x="4422" y="7198"/>
                        <a:pt x="4489" y="7241"/>
                        <a:pt x="4534" y="7241"/>
                      </a:cubicBezTo>
                      <a:cubicBezTo>
                        <a:pt x="4544" y="7241"/>
                        <a:pt x="4552" y="7239"/>
                        <a:pt x="4560" y="7235"/>
                      </a:cubicBezTo>
                      <a:cubicBezTo>
                        <a:pt x="4592" y="7213"/>
                        <a:pt x="4603" y="7136"/>
                        <a:pt x="4592" y="6995"/>
                      </a:cubicBezTo>
                      <a:cubicBezTo>
                        <a:pt x="4581" y="6863"/>
                        <a:pt x="4548" y="6667"/>
                        <a:pt x="4504" y="6448"/>
                      </a:cubicBezTo>
                      <a:cubicBezTo>
                        <a:pt x="4417" y="5989"/>
                        <a:pt x="4286" y="5365"/>
                        <a:pt x="4177" y="4721"/>
                      </a:cubicBezTo>
                      <a:cubicBezTo>
                        <a:pt x="3936" y="3419"/>
                        <a:pt x="3729" y="1966"/>
                        <a:pt x="3576" y="1419"/>
                      </a:cubicBezTo>
                      <a:cubicBezTo>
                        <a:pt x="3423" y="873"/>
                        <a:pt x="3083" y="424"/>
                        <a:pt x="2614" y="184"/>
                      </a:cubicBezTo>
                      <a:cubicBezTo>
                        <a:pt x="2384" y="64"/>
                        <a:pt x="2122" y="1"/>
                        <a:pt x="18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6" name="Google Shape;1016;p28"/>
                <p:cNvSpPr/>
                <p:nvPr/>
              </p:nvSpPr>
              <p:spPr>
                <a:xfrm>
                  <a:off x="3011200" y="218925"/>
                  <a:ext cx="89925" cy="19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55" extrusionOk="0">
                      <a:moveTo>
                        <a:pt x="1788" y="1"/>
                      </a:moveTo>
                      <a:cubicBezTo>
                        <a:pt x="1746" y="1"/>
                        <a:pt x="1704" y="2"/>
                        <a:pt x="1662" y="5"/>
                      </a:cubicBezTo>
                      <a:cubicBezTo>
                        <a:pt x="1082" y="71"/>
                        <a:pt x="591" y="388"/>
                        <a:pt x="317" y="836"/>
                      </a:cubicBezTo>
                      <a:cubicBezTo>
                        <a:pt x="44" y="1284"/>
                        <a:pt x="1" y="1842"/>
                        <a:pt x="154" y="2388"/>
                      </a:cubicBezTo>
                      <a:cubicBezTo>
                        <a:pt x="307" y="2935"/>
                        <a:pt x="897" y="4279"/>
                        <a:pt x="1378" y="5515"/>
                      </a:cubicBezTo>
                      <a:cubicBezTo>
                        <a:pt x="1619" y="6127"/>
                        <a:pt x="1837" y="6717"/>
                        <a:pt x="2001" y="7155"/>
                      </a:cubicBezTo>
                      <a:cubicBezTo>
                        <a:pt x="2088" y="7362"/>
                        <a:pt x="2165" y="7548"/>
                        <a:pt x="2219" y="7668"/>
                      </a:cubicBezTo>
                      <a:cubicBezTo>
                        <a:pt x="2285" y="7799"/>
                        <a:pt x="2340" y="7854"/>
                        <a:pt x="2384" y="7854"/>
                      </a:cubicBezTo>
                      <a:cubicBezTo>
                        <a:pt x="2427" y="7854"/>
                        <a:pt x="2460" y="7777"/>
                        <a:pt x="2504" y="7646"/>
                      </a:cubicBezTo>
                      <a:cubicBezTo>
                        <a:pt x="2537" y="7515"/>
                        <a:pt x="2581" y="7329"/>
                        <a:pt x="2624" y="7099"/>
                      </a:cubicBezTo>
                      <a:cubicBezTo>
                        <a:pt x="2712" y="6630"/>
                        <a:pt x="2821" y="6018"/>
                        <a:pt x="2941" y="5372"/>
                      </a:cubicBezTo>
                      <a:cubicBezTo>
                        <a:pt x="3193" y="4072"/>
                        <a:pt x="3521" y="2639"/>
                        <a:pt x="3575" y="2071"/>
                      </a:cubicBezTo>
                      <a:cubicBezTo>
                        <a:pt x="3597" y="1787"/>
                        <a:pt x="3575" y="1514"/>
                        <a:pt x="3499" y="1262"/>
                      </a:cubicBezTo>
                      <a:cubicBezTo>
                        <a:pt x="3422" y="1011"/>
                        <a:pt x="3302" y="771"/>
                        <a:pt x="3127" y="574"/>
                      </a:cubicBezTo>
                      <a:cubicBezTo>
                        <a:pt x="2952" y="388"/>
                        <a:pt x="2734" y="224"/>
                        <a:pt x="2482" y="125"/>
                      </a:cubicBezTo>
                      <a:cubicBezTo>
                        <a:pt x="2362" y="82"/>
                        <a:pt x="2231" y="38"/>
                        <a:pt x="2088" y="16"/>
                      </a:cubicBezTo>
                      <a:cubicBezTo>
                        <a:pt x="1988" y="9"/>
                        <a:pt x="1888" y="1"/>
                        <a:pt x="17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7" name="Google Shape;1017;p28"/>
                <p:cNvSpPr/>
                <p:nvPr/>
              </p:nvSpPr>
              <p:spPr>
                <a:xfrm>
                  <a:off x="3099750" y="227075"/>
                  <a:ext cx="89650" cy="1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50" extrusionOk="0">
                      <a:moveTo>
                        <a:pt x="1801" y="1"/>
                      </a:moveTo>
                      <a:cubicBezTo>
                        <a:pt x="1686" y="1"/>
                        <a:pt x="1574" y="11"/>
                        <a:pt x="1465" y="29"/>
                      </a:cubicBezTo>
                      <a:cubicBezTo>
                        <a:pt x="1192" y="83"/>
                        <a:pt x="951" y="193"/>
                        <a:pt x="744" y="357"/>
                      </a:cubicBezTo>
                      <a:cubicBezTo>
                        <a:pt x="536" y="521"/>
                        <a:pt x="372" y="717"/>
                        <a:pt x="251" y="958"/>
                      </a:cubicBezTo>
                      <a:cubicBezTo>
                        <a:pt x="132" y="1188"/>
                        <a:pt x="55" y="1461"/>
                        <a:pt x="33" y="1745"/>
                      </a:cubicBezTo>
                      <a:cubicBezTo>
                        <a:pt x="0" y="2029"/>
                        <a:pt x="11" y="2532"/>
                        <a:pt x="22" y="3144"/>
                      </a:cubicBezTo>
                      <a:cubicBezTo>
                        <a:pt x="33" y="3746"/>
                        <a:pt x="44" y="4446"/>
                        <a:pt x="55" y="5101"/>
                      </a:cubicBezTo>
                      <a:cubicBezTo>
                        <a:pt x="55" y="5768"/>
                        <a:pt x="44" y="6391"/>
                        <a:pt x="44" y="6850"/>
                      </a:cubicBezTo>
                      <a:cubicBezTo>
                        <a:pt x="44" y="7320"/>
                        <a:pt x="55" y="7616"/>
                        <a:pt x="142" y="7648"/>
                      </a:cubicBezTo>
                      <a:cubicBezTo>
                        <a:pt x="146" y="7649"/>
                        <a:pt x="149" y="7649"/>
                        <a:pt x="153" y="7649"/>
                      </a:cubicBezTo>
                      <a:cubicBezTo>
                        <a:pt x="243" y="7649"/>
                        <a:pt x="404" y="7403"/>
                        <a:pt x="635" y="7025"/>
                      </a:cubicBezTo>
                      <a:cubicBezTo>
                        <a:pt x="875" y="6632"/>
                        <a:pt x="1203" y="6085"/>
                        <a:pt x="1553" y="5527"/>
                      </a:cubicBezTo>
                      <a:cubicBezTo>
                        <a:pt x="1913" y="4970"/>
                        <a:pt x="2285" y="4390"/>
                        <a:pt x="2613" y="3877"/>
                      </a:cubicBezTo>
                      <a:cubicBezTo>
                        <a:pt x="2941" y="3374"/>
                        <a:pt x="3214" y="2947"/>
                        <a:pt x="3334" y="2685"/>
                      </a:cubicBezTo>
                      <a:cubicBezTo>
                        <a:pt x="3465" y="2434"/>
                        <a:pt x="3542" y="2160"/>
                        <a:pt x="3564" y="1898"/>
                      </a:cubicBezTo>
                      <a:cubicBezTo>
                        <a:pt x="3586" y="1636"/>
                        <a:pt x="3553" y="1373"/>
                        <a:pt x="3465" y="1133"/>
                      </a:cubicBezTo>
                      <a:cubicBezTo>
                        <a:pt x="3367" y="882"/>
                        <a:pt x="3214" y="663"/>
                        <a:pt x="3018" y="477"/>
                      </a:cubicBezTo>
                      <a:cubicBezTo>
                        <a:pt x="2821" y="292"/>
                        <a:pt x="2580" y="149"/>
                        <a:pt x="2296" y="73"/>
                      </a:cubicBezTo>
                      <a:cubicBezTo>
                        <a:pt x="2130" y="22"/>
                        <a:pt x="1963" y="1"/>
                        <a:pt x="18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8" name="Google Shape;1018;p28"/>
                <p:cNvSpPr/>
                <p:nvPr/>
              </p:nvSpPr>
              <p:spPr>
                <a:xfrm>
                  <a:off x="3131450" y="266600"/>
                  <a:ext cx="137475" cy="16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60" extrusionOk="0">
                      <a:moveTo>
                        <a:pt x="3630" y="0"/>
                      </a:moveTo>
                      <a:cubicBezTo>
                        <a:pt x="3499" y="11"/>
                        <a:pt x="3367" y="33"/>
                        <a:pt x="3247" y="77"/>
                      </a:cubicBezTo>
                      <a:cubicBezTo>
                        <a:pt x="2996" y="142"/>
                        <a:pt x="2766" y="273"/>
                        <a:pt x="2558" y="448"/>
                      </a:cubicBezTo>
                      <a:cubicBezTo>
                        <a:pt x="2362" y="623"/>
                        <a:pt x="2197" y="853"/>
                        <a:pt x="2066" y="1104"/>
                      </a:cubicBezTo>
                      <a:cubicBezTo>
                        <a:pt x="1946" y="1356"/>
                        <a:pt x="1760" y="1837"/>
                        <a:pt x="1553" y="2405"/>
                      </a:cubicBezTo>
                      <a:cubicBezTo>
                        <a:pt x="1345" y="2962"/>
                        <a:pt x="1104" y="3618"/>
                        <a:pt x="875" y="4242"/>
                      </a:cubicBezTo>
                      <a:cubicBezTo>
                        <a:pt x="754" y="4548"/>
                        <a:pt x="635" y="4854"/>
                        <a:pt x="525" y="5127"/>
                      </a:cubicBezTo>
                      <a:cubicBezTo>
                        <a:pt x="416" y="5401"/>
                        <a:pt x="317" y="5652"/>
                        <a:pt x="230" y="5870"/>
                      </a:cubicBezTo>
                      <a:cubicBezTo>
                        <a:pt x="154" y="6089"/>
                        <a:pt x="88" y="6264"/>
                        <a:pt x="44" y="6406"/>
                      </a:cubicBezTo>
                      <a:cubicBezTo>
                        <a:pt x="1" y="6537"/>
                        <a:pt x="1" y="6614"/>
                        <a:pt x="33" y="6647"/>
                      </a:cubicBezTo>
                      <a:cubicBezTo>
                        <a:pt x="42" y="6655"/>
                        <a:pt x="54" y="6659"/>
                        <a:pt x="69" y="6659"/>
                      </a:cubicBezTo>
                      <a:cubicBezTo>
                        <a:pt x="113" y="6659"/>
                        <a:pt x="182" y="6627"/>
                        <a:pt x="263" y="6570"/>
                      </a:cubicBezTo>
                      <a:cubicBezTo>
                        <a:pt x="383" y="6494"/>
                        <a:pt x="536" y="6384"/>
                        <a:pt x="722" y="6242"/>
                      </a:cubicBezTo>
                      <a:cubicBezTo>
                        <a:pt x="1094" y="5969"/>
                        <a:pt x="1585" y="5586"/>
                        <a:pt x="2121" y="5182"/>
                      </a:cubicBezTo>
                      <a:cubicBezTo>
                        <a:pt x="3181" y="4395"/>
                        <a:pt x="4395" y="3564"/>
                        <a:pt x="4810" y="3171"/>
                      </a:cubicBezTo>
                      <a:cubicBezTo>
                        <a:pt x="5236" y="2788"/>
                        <a:pt x="5477" y="2296"/>
                        <a:pt x="5488" y="1771"/>
                      </a:cubicBezTo>
                      <a:cubicBezTo>
                        <a:pt x="5499" y="1247"/>
                        <a:pt x="5258" y="711"/>
                        <a:pt x="4788" y="361"/>
                      </a:cubicBezTo>
                      <a:cubicBezTo>
                        <a:pt x="4668" y="273"/>
                        <a:pt x="4548" y="208"/>
                        <a:pt x="4417" y="154"/>
                      </a:cubicBezTo>
                      <a:cubicBezTo>
                        <a:pt x="4296" y="88"/>
                        <a:pt x="4154" y="55"/>
                        <a:pt x="4023" y="33"/>
                      </a:cubicBezTo>
                      <a:cubicBezTo>
                        <a:pt x="3892" y="11"/>
                        <a:pt x="3761" y="0"/>
                        <a:pt x="36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9" name="Google Shape;1019;p28"/>
                <p:cNvSpPr/>
                <p:nvPr/>
              </p:nvSpPr>
              <p:spPr>
                <a:xfrm>
                  <a:off x="3153850" y="33230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5235" y="1"/>
                      </a:moveTo>
                      <a:cubicBezTo>
                        <a:pt x="4761" y="1"/>
                        <a:pt x="4301" y="195"/>
                        <a:pt x="3914" y="543"/>
                      </a:cubicBezTo>
                      <a:cubicBezTo>
                        <a:pt x="3499" y="936"/>
                        <a:pt x="2547" y="2062"/>
                        <a:pt x="1662" y="3045"/>
                      </a:cubicBezTo>
                      <a:cubicBezTo>
                        <a:pt x="1225" y="3538"/>
                        <a:pt x="798" y="3986"/>
                        <a:pt x="482" y="4335"/>
                      </a:cubicBezTo>
                      <a:cubicBezTo>
                        <a:pt x="329" y="4510"/>
                        <a:pt x="198" y="4653"/>
                        <a:pt x="121" y="4762"/>
                      </a:cubicBezTo>
                      <a:cubicBezTo>
                        <a:pt x="33" y="4871"/>
                        <a:pt x="1" y="4948"/>
                        <a:pt x="23" y="4981"/>
                      </a:cubicBezTo>
                      <a:cubicBezTo>
                        <a:pt x="36" y="5006"/>
                        <a:pt x="71" y="5017"/>
                        <a:pt x="124" y="5017"/>
                      </a:cubicBezTo>
                      <a:cubicBezTo>
                        <a:pt x="162" y="5017"/>
                        <a:pt x="209" y="5012"/>
                        <a:pt x="263" y="5003"/>
                      </a:cubicBezTo>
                      <a:cubicBezTo>
                        <a:pt x="405" y="4969"/>
                        <a:pt x="591" y="4926"/>
                        <a:pt x="810" y="4860"/>
                      </a:cubicBezTo>
                      <a:cubicBezTo>
                        <a:pt x="1028" y="4794"/>
                        <a:pt x="1291" y="4718"/>
                        <a:pt x="1586" y="4631"/>
                      </a:cubicBezTo>
                      <a:cubicBezTo>
                        <a:pt x="1870" y="4554"/>
                        <a:pt x="2176" y="4467"/>
                        <a:pt x="2493" y="4379"/>
                      </a:cubicBezTo>
                      <a:cubicBezTo>
                        <a:pt x="3127" y="4194"/>
                        <a:pt x="3805" y="4019"/>
                        <a:pt x="4384" y="3866"/>
                      </a:cubicBezTo>
                      <a:cubicBezTo>
                        <a:pt x="4974" y="3713"/>
                        <a:pt x="5455" y="3570"/>
                        <a:pt x="5729" y="3472"/>
                      </a:cubicBezTo>
                      <a:cubicBezTo>
                        <a:pt x="5991" y="3363"/>
                        <a:pt x="6232" y="3220"/>
                        <a:pt x="6429" y="3045"/>
                      </a:cubicBezTo>
                      <a:cubicBezTo>
                        <a:pt x="6614" y="2860"/>
                        <a:pt x="6767" y="2641"/>
                        <a:pt x="6866" y="2401"/>
                      </a:cubicBezTo>
                      <a:cubicBezTo>
                        <a:pt x="7063" y="1920"/>
                        <a:pt x="7019" y="1330"/>
                        <a:pt x="6713" y="837"/>
                      </a:cubicBezTo>
                      <a:cubicBezTo>
                        <a:pt x="6407" y="334"/>
                        <a:pt x="5892" y="50"/>
                        <a:pt x="5379" y="7"/>
                      </a:cubicBezTo>
                      <a:cubicBezTo>
                        <a:pt x="5331" y="3"/>
                        <a:pt x="5283" y="1"/>
                        <a:pt x="52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0" name="Google Shape;1020;p28"/>
                <p:cNvSpPr/>
                <p:nvPr/>
              </p:nvSpPr>
              <p:spPr>
                <a:xfrm>
                  <a:off x="3165875" y="415225"/>
                  <a:ext cx="196525" cy="8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3" extrusionOk="0">
                      <a:moveTo>
                        <a:pt x="5977" y="1"/>
                      </a:moveTo>
                      <a:cubicBezTo>
                        <a:pt x="5736" y="1"/>
                        <a:pt x="5488" y="55"/>
                        <a:pt x="5248" y="155"/>
                      </a:cubicBezTo>
                      <a:cubicBezTo>
                        <a:pt x="4974" y="253"/>
                        <a:pt x="4526" y="483"/>
                        <a:pt x="3990" y="767"/>
                      </a:cubicBezTo>
                      <a:cubicBezTo>
                        <a:pt x="3455" y="1040"/>
                        <a:pt x="2832" y="1368"/>
                        <a:pt x="2253" y="1664"/>
                      </a:cubicBezTo>
                      <a:cubicBezTo>
                        <a:pt x="1662" y="1958"/>
                        <a:pt x="1083" y="2232"/>
                        <a:pt x="679" y="2439"/>
                      </a:cubicBezTo>
                      <a:cubicBezTo>
                        <a:pt x="470" y="2538"/>
                        <a:pt x="296" y="2626"/>
                        <a:pt x="176" y="2702"/>
                      </a:cubicBezTo>
                      <a:cubicBezTo>
                        <a:pt x="121" y="2735"/>
                        <a:pt x="77" y="2767"/>
                        <a:pt x="45" y="2801"/>
                      </a:cubicBezTo>
                      <a:cubicBezTo>
                        <a:pt x="23" y="2833"/>
                        <a:pt x="1" y="2855"/>
                        <a:pt x="11" y="2877"/>
                      </a:cubicBezTo>
                      <a:cubicBezTo>
                        <a:pt x="11" y="2920"/>
                        <a:pt x="99" y="2954"/>
                        <a:pt x="230" y="2976"/>
                      </a:cubicBezTo>
                      <a:cubicBezTo>
                        <a:pt x="361" y="2997"/>
                        <a:pt x="558" y="3019"/>
                        <a:pt x="788" y="3041"/>
                      </a:cubicBezTo>
                      <a:cubicBezTo>
                        <a:pt x="1247" y="3085"/>
                        <a:pt x="1870" y="3139"/>
                        <a:pt x="2537" y="3205"/>
                      </a:cubicBezTo>
                      <a:cubicBezTo>
                        <a:pt x="3849" y="3336"/>
                        <a:pt x="5302" y="3533"/>
                        <a:pt x="5882" y="3533"/>
                      </a:cubicBezTo>
                      <a:cubicBezTo>
                        <a:pt x="6450" y="3533"/>
                        <a:pt x="6964" y="3336"/>
                        <a:pt x="7325" y="2954"/>
                      </a:cubicBezTo>
                      <a:cubicBezTo>
                        <a:pt x="7675" y="2571"/>
                        <a:pt x="7860" y="2014"/>
                        <a:pt x="7751" y="1434"/>
                      </a:cubicBezTo>
                      <a:cubicBezTo>
                        <a:pt x="7740" y="1368"/>
                        <a:pt x="7718" y="1292"/>
                        <a:pt x="7707" y="1227"/>
                      </a:cubicBezTo>
                      <a:cubicBezTo>
                        <a:pt x="7685" y="1161"/>
                        <a:pt x="7653" y="1095"/>
                        <a:pt x="7631" y="1030"/>
                      </a:cubicBezTo>
                      <a:cubicBezTo>
                        <a:pt x="7565" y="899"/>
                        <a:pt x="7500" y="778"/>
                        <a:pt x="7412" y="680"/>
                      </a:cubicBezTo>
                      <a:cubicBezTo>
                        <a:pt x="7248" y="461"/>
                        <a:pt x="7051" y="286"/>
                        <a:pt x="6811" y="177"/>
                      </a:cubicBezTo>
                      <a:cubicBezTo>
                        <a:pt x="6570" y="68"/>
                        <a:pt x="6319" y="2"/>
                        <a:pt x="6046" y="2"/>
                      </a:cubicBezTo>
                      <a:cubicBezTo>
                        <a:pt x="6023" y="1"/>
                        <a:pt x="6000" y="1"/>
                        <a:pt x="59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  <p:sp>
            <p:nvSpPr>
              <p:cNvPr id="1021" name="Google Shape;1021;p28"/>
              <p:cNvSpPr/>
              <p:nvPr/>
            </p:nvSpPr>
            <p:spPr>
              <a:xfrm>
                <a:off x="2946425" y="373725"/>
                <a:ext cx="259650" cy="259650"/>
              </a:xfrm>
              <a:custGeom>
                <a:avLst/>
                <a:gdLst/>
                <a:ahLst/>
                <a:cxnLst/>
                <a:rect l="l" t="t" r="r" b="b"/>
                <a:pathLst>
                  <a:path w="10386" h="10386" extrusionOk="0">
                    <a:moveTo>
                      <a:pt x="5193" y="1"/>
                    </a:moveTo>
                    <a:cubicBezTo>
                      <a:pt x="2329" y="1"/>
                      <a:pt x="1" y="2318"/>
                      <a:pt x="1" y="5193"/>
                    </a:cubicBezTo>
                    <a:cubicBezTo>
                      <a:pt x="1" y="8057"/>
                      <a:pt x="2329" y="10385"/>
                      <a:pt x="5193" y="10385"/>
                    </a:cubicBezTo>
                    <a:cubicBezTo>
                      <a:pt x="8057" y="10385"/>
                      <a:pt x="10385" y="8057"/>
                      <a:pt x="10385" y="5193"/>
                    </a:cubicBezTo>
                    <a:cubicBezTo>
                      <a:pt x="10385" y="2318"/>
                      <a:pt x="8057" y="1"/>
                      <a:pt x="5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1022" name="Google Shape;1022;p28"/>
              <p:cNvGrpSpPr/>
              <p:nvPr/>
            </p:nvGrpSpPr>
            <p:grpSpPr>
              <a:xfrm>
                <a:off x="2966925" y="394225"/>
                <a:ext cx="218650" cy="218650"/>
                <a:chOff x="2966925" y="394225"/>
                <a:chExt cx="218650" cy="218650"/>
              </a:xfrm>
            </p:grpSpPr>
            <p:sp>
              <p:nvSpPr>
                <p:cNvPr id="1023" name="Google Shape;1023;p28"/>
                <p:cNvSpPr/>
                <p:nvPr/>
              </p:nvSpPr>
              <p:spPr>
                <a:xfrm>
                  <a:off x="3059575" y="490400"/>
                  <a:ext cx="33350" cy="2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40" extrusionOk="0">
                      <a:moveTo>
                        <a:pt x="667" y="1"/>
                      </a:moveTo>
                      <a:cubicBezTo>
                        <a:pt x="0" y="1"/>
                        <a:pt x="0" y="1040"/>
                        <a:pt x="667" y="1040"/>
                      </a:cubicBezTo>
                      <a:cubicBezTo>
                        <a:pt x="1334" y="104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4" name="Google Shape;1024;p28"/>
                <p:cNvSpPr/>
                <p:nvPr/>
              </p:nvSpPr>
              <p:spPr>
                <a:xfrm>
                  <a:off x="3059575" y="394225"/>
                  <a:ext cx="33350" cy="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39" extrusionOk="0">
                      <a:moveTo>
                        <a:pt x="667" y="0"/>
                      </a:moveTo>
                      <a:cubicBezTo>
                        <a:pt x="0" y="0"/>
                        <a:pt x="0" y="1039"/>
                        <a:pt x="667" y="1039"/>
                      </a:cubicBezTo>
                      <a:cubicBezTo>
                        <a:pt x="1334" y="1039"/>
                        <a:pt x="1334" y="0"/>
                        <a:pt x="66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5" name="Google Shape;1025;p28"/>
                <p:cNvSpPr/>
                <p:nvPr/>
              </p:nvSpPr>
              <p:spPr>
                <a:xfrm>
                  <a:off x="3059575" y="586600"/>
                  <a:ext cx="33350" cy="2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51" extrusionOk="0">
                      <a:moveTo>
                        <a:pt x="667" y="1"/>
                      </a:moveTo>
                      <a:cubicBezTo>
                        <a:pt x="0" y="1"/>
                        <a:pt x="0" y="1050"/>
                        <a:pt x="667" y="1050"/>
                      </a:cubicBezTo>
                      <a:cubicBezTo>
                        <a:pt x="1334" y="105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6" name="Google Shape;1026;p28"/>
                <p:cNvSpPr/>
                <p:nvPr/>
              </p:nvSpPr>
              <p:spPr>
                <a:xfrm>
                  <a:off x="3159600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6" y="1"/>
                      </a:moveTo>
                      <a:cubicBezTo>
                        <a:pt x="258" y="1"/>
                        <a:pt x="0" y="167"/>
                        <a:pt x="0" y="505"/>
                      </a:cubicBezTo>
                      <a:cubicBezTo>
                        <a:pt x="0" y="838"/>
                        <a:pt x="260" y="1005"/>
                        <a:pt x="519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7" name="Google Shape;1027;p28"/>
                <p:cNvSpPr/>
                <p:nvPr/>
              </p:nvSpPr>
              <p:spPr>
                <a:xfrm>
                  <a:off x="2966925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7" y="1"/>
                      </a:moveTo>
                      <a:cubicBezTo>
                        <a:pt x="258" y="1"/>
                        <a:pt x="1" y="167"/>
                        <a:pt x="1" y="505"/>
                      </a:cubicBezTo>
                      <a:cubicBezTo>
                        <a:pt x="1" y="838"/>
                        <a:pt x="260" y="1005"/>
                        <a:pt x="520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8" name="Google Shape;1028;p28"/>
                <p:cNvSpPr/>
                <p:nvPr/>
              </p:nvSpPr>
              <p:spPr>
                <a:xfrm>
                  <a:off x="3125900" y="422425"/>
                  <a:ext cx="36800" cy="2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6" extrusionOk="0">
                      <a:moveTo>
                        <a:pt x="759" y="0"/>
                      </a:moveTo>
                      <a:cubicBezTo>
                        <a:pt x="357" y="0"/>
                        <a:pt x="1" y="523"/>
                        <a:pt x="364" y="895"/>
                      </a:cubicBezTo>
                      <a:cubicBezTo>
                        <a:pt x="473" y="1001"/>
                        <a:pt x="595" y="1046"/>
                        <a:pt x="713" y="1046"/>
                      </a:cubicBezTo>
                      <a:cubicBezTo>
                        <a:pt x="1115" y="1046"/>
                        <a:pt x="1472" y="524"/>
                        <a:pt x="1108" y="151"/>
                      </a:cubicBezTo>
                      <a:cubicBezTo>
                        <a:pt x="999" y="45"/>
                        <a:pt x="877" y="0"/>
                        <a:pt x="7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9" name="Google Shape;1029;p28"/>
                <p:cNvSpPr/>
                <p:nvPr/>
              </p:nvSpPr>
              <p:spPr>
                <a:xfrm>
                  <a:off x="2989825" y="558500"/>
                  <a:ext cx="36775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" h="1047" extrusionOk="0">
                      <a:moveTo>
                        <a:pt x="758" y="1"/>
                      </a:moveTo>
                      <a:cubicBezTo>
                        <a:pt x="356" y="1"/>
                        <a:pt x="0" y="524"/>
                        <a:pt x="363" y="896"/>
                      </a:cubicBezTo>
                      <a:cubicBezTo>
                        <a:pt x="472" y="1002"/>
                        <a:pt x="594" y="1047"/>
                        <a:pt x="712" y="1047"/>
                      </a:cubicBezTo>
                      <a:cubicBezTo>
                        <a:pt x="1115" y="1047"/>
                        <a:pt x="1471" y="524"/>
                        <a:pt x="1107" y="152"/>
                      </a:cubicBezTo>
                      <a:cubicBezTo>
                        <a:pt x="998" y="46"/>
                        <a:pt x="876" y="1"/>
                        <a:pt x="75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0" name="Google Shape;1030;p28"/>
                <p:cNvSpPr/>
                <p:nvPr/>
              </p:nvSpPr>
              <p:spPr>
                <a:xfrm>
                  <a:off x="3125900" y="558500"/>
                  <a:ext cx="36800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7" extrusionOk="0">
                      <a:moveTo>
                        <a:pt x="713" y="1"/>
                      </a:moveTo>
                      <a:cubicBezTo>
                        <a:pt x="595" y="1"/>
                        <a:pt x="473" y="46"/>
                        <a:pt x="364" y="152"/>
                      </a:cubicBezTo>
                      <a:cubicBezTo>
                        <a:pt x="1" y="524"/>
                        <a:pt x="357" y="1047"/>
                        <a:pt x="759" y="1047"/>
                      </a:cubicBezTo>
                      <a:cubicBezTo>
                        <a:pt x="877" y="1047"/>
                        <a:pt x="999" y="1002"/>
                        <a:pt x="1108" y="896"/>
                      </a:cubicBezTo>
                      <a:cubicBezTo>
                        <a:pt x="1471" y="524"/>
                        <a:pt x="1115" y="1"/>
                        <a:pt x="7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1" name="Google Shape;1031;p28"/>
                <p:cNvSpPr/>
                <p:nvPr/>
              </p:nvSpPr>
              <p:spPr>
                <a:xfrm>
                  <a:off x="2989800" y="422425"/>
                  <a:ext cx="36800" cy="2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5" extrusionOk="0">
                      <a:moveTo>
                        <a:pt x="713" y="0"/>
                      </a:moveTo>
                      <a:cubicBezTo>
                        <a:pt x="595" y="0"/>
                        <a:pt x="473" y="45"/>
                        <a:pt x="364" y="151"/>
                      </a:cubicBezTo>
                      <a:cubicBezTo>
                        <a:pt x="0" y="516"/>
                        <a:pt x="359" y="1044"/>
                        <a:pt x="762" y="1044"/>
                      </a:cubicBezTo>
                      <a:cubicBezTo>
                        <a:pt x="879" y="1044"/>
                        <a:pt x="1000" y="1000"/>
                        <a:pt x="1108" y="895"/>
                      </a:cubicBezTo>
                      <a:cubicBezTo>
                        <a:pt x="1472" y="523"/>
                        <a:pt x="1116" y="0"/>
                        <a:pt x="71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2" name="Google Shape;1032;p28"/>
                <p:cNvSpPr/>
                <p:nvPr/>
              </p:nvSpPr>
              <p:spPr>
                <a:xfrm>
                  <a:off x="3040775" y="443200"/>
                  <a:ext cx="22600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629" extrusionOk="0">
                      <a:moveTo>
                        <a:pt x="456" y="1"/>
                      </a:moveTo>
                      <a:cubicBezTo>
                        <a:pt x="415" y="1"/>
                        <a:pt x="371" y="10"/>
                        <a:pt x="326" y="31"/>
                      </a:cubicBezTo>
                      <a:cubicBezTo>
                        <a:pt x="1" y="175"/>
                        <a:pt x="162" y="629"/>
                        <a:pt x="456" y="629"/>
                      </a:cubicBezTo>
                      <a:cubicBezTo>
                        <a:pt x="498" y="629"/>
                        <a:pt x="542" y="619"/>
                        <a:pt x="589" y="599"/>
                      </a:cubicBezTo>
                      <a:cubicBezTo>
                        <a:pt x="904" y="446"/>
                        <a:pt x="743" y="1"/>
                        <a:pt x="45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3" name="Google Shape;1033;p28"/>
                <p:cNvSpPr/>
                <p:nvPr/>
              </p:nvSpPr>
              <p:spPr>
                <a:xfrm>
                  <a:off x="3089100" y="548075"/>
                  <a:ext cx="225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" h="632" extrusionOk="0">
                      <a:moveTo>
                        <a:pt x="456" y="0"/>
                      </a:moveTo>
                      <a:cubicBezTo>
                        <a:pt x="412" y="0"/>
                        <a:pt x="366" y="10"/>
                        <a:pt x="317" y="33"/>
                      </a:cubicBezTo>
                      <a:cubicBezTo>
                        <a:pt x="1" y="177"/>
                        <a:pt x="163" y="631"/>
                        <a:pt x="451" y="631"/>
                      </a:cubicBezTo>
                      <a:cubicBezTo>
                        <a:pt x="491" y="631"/>
                        <a:pt x="535" y="622"/>
                        <a:pt x="580" y="602"/>
                      </a:cubicBezTo>
                      <a:cubicBezTo>
                        <a:pt x="903" y="450"/>
                        <a:pt x="747" y="0"/>
                        <a:pt x="4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4" name="Google Shape;1034;p28"/>
                <p:cNvSpPr/>
                <p:nvPr/>
              </p:nvSpPr>
              <p:spPr>
                <a:xfrm>
                  <a:off x="3118900" y="471700"/>
                  <a:ext cx="1962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613" extrusionOk="0">
                      <a:moveTo>
                        <a:pt x="412" y="0"/>
                      </a:moveTo>
                      <a:cubicBezTo>
                        <a:pt x="210" y="0"/>
                        <a:pt x="1" y="195"/>
                        <a:pt x="109" y="432"/>
                      </a:cubicBezTo>
                      <a:cubicBezTo>
                        <a:pt x="165" y="560"/>
                        <a:pt x="269" y="613"/>
                        <a:pt x="374" y="613"/>
                      </a:cubicBezTo>
                      <a:cubicBezTo>
                        <a:pt x="576" y="613"/>
                        <a:pt x="785" y="418"/>
                        <a:pt x="677" y="180"/>
                      </a:cubicBezTo>
                      <a:cubicBezTo>
                        <a:pt x="621" y="53"/>
                        <a:pt x="517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5" name="Google Shape;1035;p28"/>
                <p:cNvSpPr/>
                <p:nvPr/>
              </p:nvSpPr>
              <p:spPr>
                <a:xfrm>
                  <a:off x="3013950" y="520000"/>
                  <a:ext cx="19650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" h="615" extrusionOk="0">
                      <a:moveTo>
                        <a:pt x="417" y="0"/>
                      </a:moveTo>
                      <a:cubicBezTo>
                        <a:pt x="213" y="0"/>
                        <a:pt x="0" y="196"/>
                        <a:pt x="109" y="435"/>
                      </a:cubicBezTo>
                      <a:cubicBezTo>
                        <a:pt x="165" y="562"/>
                        <a:pt x="268" y="615"/>
                        <a:pt x="373" y="615"/>
                      </a:cubicBezTo>
                      <a:cubicBezTo>
                        <a:pt x="576" y="615"/>
                        <a:pt x="786" y="417"/>
                        <a:pt x="678" y="172"/>
                      </a:cubicBezTo>
                      <a:cubicBezTo>
                        <a:pt x="622" y="51"/>
                        <a:pt x="521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6" name="Google Shape;1036;p28"/>
                <p:cNvSpPr/>
                <p:nvPr/>
              </p:nvSpPr>
              <p:spPr>
                <a:xfrm>
                  <a:off x="3085150" y="441500"/>
                  <a:ext cx="22325" cy="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" h="624" extrusionOk="0">
                      <a:moveTo>
                        <a:pt x="438" y="0"/>
                      </a:moveTo>
                      <a:cubicBezTo>
                        <a:pt x="140" y="0"/>
                        <a:pt x="1" y="484"/>
                        <a:pt x="333" y="601"/>
                      </a:cubicBezTo>
                      <a:cubicBezTo>
                        <a:pt x="374" y="617"/>
                        <a:pt x="413" y="624"/>
                        <a:pt x="450" y="624"/>
                      </a:cubicBezTo>
                      <a:cubicBezTo>
                        <a:pt x="756" y="624"/>
                        <a:pt x="893" y="149"/>
                        <a:pt x="551" y="22"/>
                      </a:cubicBezTo>
                      <a:cubicBezTo>
                        <a:pt x="512" y="7"/>
                        <a:pt x="474" y="0"/>
                        <a:pt x="4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7" name="Google Shape;1037;p28"/>
                <p:cNvSpPr/>
                <p:nvPr/>
              </p:nvSpPr>
              <p:spPr>
                <a:xfrm>
                  <a:off x="3044950" y="549800"/>
                  <a:ext cx="224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" h="632" extrusionOk="0">
                      <a:moveTo>
                        <a:pt x="453" y="0"/>
                      </a:moveTo>
                      <a:cubicBezTo>
                        <a:pt x="143" y="0"/>
                        <a:pt x="1" y="481"/>
                        <a:pt x="345" y="610"/>
                      </a:cubicBezTo>
                      <a:cubicBezTo>
                        <a:pt x="384" y="625"/>
                        <a:pt x="422" y="631"/>
                        <a:pt x="457" y="631"/>
                      </a:cubicBezTo>
                      <a:cubicBezTo>
                        <a:pt x="756" y="631"/>
                        <a:pt x="896" y="146"/>
                        <a:pt x="563" y="19"/>
                      </a:cubicBezTo>
                      <a:cubicBezTo>
                        <a:pt x="525" y="6"/>
                        <a:pt x="488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8" name="Google Shape;1038;p28"/>
                <p:cNvSpPr/>
                <p:nvPr/>
              </p:nvSpPr>
              <p:spPr>
                <a:xfrm>
                  <a:off x="3120900" y="515950"/>
                  <a:ext cx="1912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611" extrusionOk="0">
                      <a:moveTo>
                        <a:pt x="360" y="0"/>
                      </a:moveTo>
                      <a:cubicBezTo>
                        <a:pt x="246" y="0"/>
                        <a:pt x="135" y="57"/>
                        <a:pt x="83" y="193"/>
                      </a:cubicBezTo>
                      <a:cubicBezTo>
                        <a:pt x="0" y="435"/>
                        <a:pt x="202" y="611"/>
                        <a:pt x="397" y="611"/>
                      </a:cubicBezTo>
                      <a:cubicBezTo>
                        <a:pt x="510" y="611"/>
                        <a:pt x="622" y="552"/>
                        <a:pt x="674" y="411"/>
                      </a:cubicBezTo>
                      <a:cubicBezTo>
                        <a:pt x="764" y="175"/>
                        <a:pt x="558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9" name="Google Shape;1039;p28"/>
                <p:cNvSpPr/>
                <p:nvPr/>
              </p:nvSpPr>
              <p:spPr>
                <a:xfrm>
                  <a:off x="3012500" y="475850"/>
                  <a:ext cx="19100" cy="1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612" extrusionOk="0">
                      <a:moveTo>
                        <a:pt x="367" y="1"/>
                      </a:moveTo>
                      <a:cubicBezTo>
                        <a:pt x="254" y="1"/>
                        <a:pt x="143" y="60"/>
                        <a:pt x="90" y="201"/>
                      </a:cubicBezTo>
                      <a:cubicBezTo>
                        <a:pt x="0" y="437"/>
                        <a:pt x="206" y="612"/>
                        <a:pt x="405" y="612"/>
                      </a:cubicBezTo>
                      <a:cubicBezTo>
                        <a:pt x="518" y="612"/>
                        <a:pt x="629" y="555"/>
                        <a:pt x="681" y="419"/>
                      </a:cubicBezTo>
                      <a:cubicBezTo>
                        <a:pt x="764" y="177"/>
                        <a:pt x="562" y="1"/>
                        <a:pt x="3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</p:grpSp>
        <p:grpSp>
          <p:nvGrpSpPr>
            <p:cNvPr id="1040" name="Google Shape;1040;p28"/>
            <p:cNvGrpSpPr/>
            <p:nvPr/>
          </p:nvGrpSpPr>
          <p:grpSpPr>
            <a:xfrm rot="10800000">
              <a:off x="3119179" y="3526026"/>
              <a:ext cx="254640" cy="256879"/>
              <a:chOff x="5050500" y="-177700"/>
              <a:chExt cx="517350" cy="521900"/>
            </a:xfrm>
          </p:grpSpPr>
          <p:sp>
            <p:nvSpPr>
              <p:cNvPr id="1041" name="Google Shape;1041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2" name="Google Shape;1042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3" name="Google Shape;1043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4" name="Google Shape;1044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5" name="Google Shape;1045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6" name="Google Shape;1046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7" name="Google Shape;1047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8" name="Google Shape;1048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9" name="Google Shape;1049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0" name="Google Shape;1050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1" name="Google Shape;1051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3ACB742-3640-D3C3-6AC6-752E512A06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56" b="156"/>
          <a:stretch/>
        </p:blipFill>
        <p:spPr>
          <a:xfrm>
            <a:off x="6739816" y="3798060"/>
            <a:ext cx="3668299" cy="1784957"/>
          </a:xfrm>
          <a:prstGeom prst="rect">
            <a:avLst/>
          </a:prstGeom>
        </p:spPr>
      </p:pic>
      <p:pic>
        <p:nvPicPr>
          <p:cNvPr id="4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773CA36C-A66E-DE50-A21B-666419900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5482242" y="72253"/>
            <a:ext cx="1561590" cy="144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3542A80-64B3-6BF4-A9EC-6330FEB21E14}"/>
              </a:ext>
            </a:extLst>
          </p:cNvPr>
          <p:cNvGrpSpPr/>
          <p:nvPr/>
        </p:nvGrpSpPr>
        <p:grpSpPr>
          <a:xfrm>
            <a:off x="1168200" y="1818162"/>
            <a:ext cx="3480496" cy="4045432"/>
            <a:chOff x="859431" y="1486020"/>
            <a:chExt cx="3480496" cy="4045432"/>
          </a:xfrm>
        </p:grpSpPr>
        <p:sp>
          <p:nvSpPr>
            <p:cNvPr id="921" name="Google Shape;921;p28"/>
            <p:cNvSpPr/>
            <p:nvPr/>
          </p:nvSpPr>
          <p:spPr>
            <a:xfrm rot="997747">
              <a:off x="925572" y="1486020"/>
              <a:ext cx="3414355" cy="4045432"/>
            </a:xfrm>
            <a:custGeom>
              <a:avLst/>
              <a:gdLst/>
              <a:ahLst/>
              <a:cxnLst/>
              <a:rect l="l" t="t" r="r" b="b"/>
              <a:pathLst>
                <a:path w="24958" h="29571" extrusionOk="0">
                  <a:moveTo>
                    <a:pt x="603" y="0"/>
                  </a:moveTo>
                  <a:cubicBezTo>
                    <a:pt x="532" y="0"/>
                    <a:pt x="463" y="33"/>
                    <a:pt x="394" y="119"/>
                  </a:cubicBezTo>
                  <a:cubicBezTo>
                    <a:pt x="1" y="588"/>
                    <a:pt x="701" y="840"/>
                    <a:pt x="701" y="1441"/>
                  </a:cubicBezTo>
                  <a:cubicBezTo>
                    <a:pt x="701" y="2053"/>
                    <a:pt x="351" y="2053"/>
                    <a:pt x="351" y="2655"/>
                  </a:cubicBezTo>
                  <a:cubicBezTo>
                    <a:pt x="351" y="3267"/>
                    <a:pt x="701" y="3267"/>
                    <a:pt x="701" y="3868"/>
                  </a:cubicBezTo>
                  <a:cubicBezTo>
                    <a:pt x="701" y="4480"/>
                    <a:pt x="351" y="4480"/>
                    <a:pt x="351" y="5082"/>
                  </a:cubicBezTo>
                  <a:cubicBezTo>
                    <a:pt x="351" y="5694"/>
                    <a:pt x="701" y="5694"/>
                    <a:pt x="701" y="6295"/>
                  </a:cubicBezTo>
                  <a:cubicBezTo>
                    <a:pt x="701" y="6896"/>
                    <a:pt x="351" y="6896"/>
                    <a:pt x="351" y="7508"/>
                  </a:cubicBezTo>
                  <a:cubicBezTo>
                    <a:pt x="351" y="8109"/>
                    <a:pt x="701" y="8109"/>
                    <a:pt x="701" y="8721"/>
                  </a:cubicBezTo>
                  <a:cubicBezTo>
                    <a:pt x="701" y="9323"/>
                    <a:pt x="351" y="9323"/>
                    <a:pt x="351" y="9935"/>
                  </a:cubicBezTo>
                  <a:cubicBezTo>
                    <a:pt x="351" y="10536"/>
                    <a:pt x="701" y="10536"/>
                    <a:pt x="701" y="11148"/>
                  </a:cubicBezTo>
                  <a:cubicBezTo>
                    <a:pt x="701" y="11750"/>
                    <a:pt x="351" y="11750"/>
                    <a:pt x="351" y="12362"/>
                  </a:cubicBezTo>
                  <a:cubicBezTo>
                    <a:pt x="351" y="12963"/>
                    <a:pt x="701" y="12963"/>
                    <a:pt x="701" y="13575"/>
                  </a:cubicBezTo>
                  <a:cubicBezTo>
                    <a:pt x="701" y="14177"/>
                    <a:pt x="351" y="14177"/>
                    <a:pt x="351" y="14789"/>
                  </a:cubicBezTo>
                  <a:cubicBezTo>
                    <a:pt x="351" y="15390"/>
                    <a:pt x="701" y="15390"/>
                    <a:pt x="701" y="16002"/>
                  </a:cubicBezTo>
                  <a:cubicBezTo>
                    <a:pt x="701" y="16603"/>
                    <a:pt x="351" y="16603"/>
                    <a:pt x="351" y="17216"/>
                  </a:cubicBezTo>
                  <a:cubicBezTo>
                    <a:pt x="351" y="17816"/>
                    <a:pt x="701" y="17816"/>
                    <a:pt x="701" y="18429"/>
                  </a:cubicBezTo>
                  <a:cubicBezTo>
                    <a:pt x="701" y="19030"/>
                    <a:pt x="351" y="19030"/>
                    <a:pt x="351" y="19642"/>
                  </a:cubicBezTo>
                  <a:cubicBezTo>
                    <a:pt x="351" y="20243"/>
                    <a:pt x="701" y="20243"/>
                    <a:pt x="701" y="20855"/>
                  </a:cubicBezTo>
                  <a:cubicBezTo>
                    <a:pt x="701" y="21457"/>
                    <a:pt x="351" y="21457"/>
                    <a:pt x="351" y="22069"/>
                  </a:cubicBezTo>
                  <a:cubicBezTo>
                    <a:pt x="351" y="22670"/>
                    <a:pt x="701" y="22670"/>
                    <a:pt x="701" y="23272"/>
                  </a:cubicBezTo>
                  <a:cubicBezTo>
                    <a:pt x="701" y="23884"/>
                    <a:pt x="351" y="23884"/>
                    <a:pt x="351" y="24485"/>
                  </a:cubicBezTo>
                  <a:cubicBezTo>
                    <a:pt x="351" y="25097"/>
                    <a:pt x="701" y="25097"/>
                    <a:pt x="701" y="25698"/>
                  </a:cubicBezTo>
                  <a:cubicBezTo>
                    <a:pt x="701" y="26311"/>
                    <a:pt x="351" y="26311"/>
                    <a:pt x="351" y="26911"/>
                  </a:cubicBezTo>
                  <a:cubicBezTo>
                    <a:pt x="351" y="27523"/>
                    <a:pt x="701" y="27523"/>
                    <a:pt x="701" y="28125"/>
                  </a:cubicBezTo>
                  <a:cubicBezTo>
                    <a:pt x="701" y="28737"/>
                    <a:pt x="1" y="28988"/>
                    <a:pt x="394" y="29447"/>
                  </a:cubicBezTo>
                  <a:cubicBezTo>
                    <a:pt x="463" y="29536"/>
                    <a:pt x="533" y="29570"/>
                    <a:pt x="605" y="29570"/>
                  </a:cubicBezTo>
                  <a:cubicBezTo>
                    <a:pt x="853" y="29570"/>
                    <a:pt x="1131" y="29163"/>
                    <a:pt x="1521" y="29163"/>
                  </a:cubicBezTo>
                  <a:cubicBezTo>
                    <a:pt x="2024" y="29163"/>
                    <a:pt x="2024" y="29513"/>
                    <a:pt x="2515" y="29513"/>
                  </a:cubicBezTo>
                  <a:cubicBezTo>
                    <a:pt x="3018" y="29513"/>
                    <a:pt x="3018" y="29163"/>
                    <a:pt x="3510" y="29163"/>
                  </a:cubicBezTo>
                  <a:cubicBezTo>
                    <a:pt x="4013" y="29163"/>
                    <a:pt x="4013" y="29513"/>
                    <a:pt x="4505" y="29513"/>
                  </a:cubicBezTo>
                  <a:cubicBezTo>
                    <a:pt x="5007" y="29513"/>
                    <a:pt x="5007" y="29163"/>
                    <a:pt x="5510" y="29163"/>
                  </a:cubicBezTo>
                  <a:cubicBezTo>
                    <a:pt x="6003" y="29163"/>
                    <a:pt x="6003" y="29513"/>
                    <a:pt x="6506" y="29513"/>
                  </a:cubicBezTo>
                  <a:cubicBezTo>
                    <a:pt x="6997" y="29513"/>
                    <a:pt x="6997" y="29163"/>
                    <a:pt x="7500" y="29163"/>
                  </a:cubicBezTo>
                  <a:cubicBezTo>
                    <a:pt x="7992" y="29163"/>
                    <a:pt x="7992" y="29513"/>
                    <a:pt x="8495" y="29513"/>
                  </a:cubicBezTo>
                  <a:cubicBezTo>
                    <a:pt x="8998" y="29513"/>
                    <a:pt x="8998" y="29163"/>
                    <a:pt x="9489" y="29163"/>
                  </a:cubicBezTo>
                  <a:cubicBezTo>
                    <a:pt x="9992" y="29163"/>
                    <a:pt x="9992" y="29513"/>
                    <a:pt x="10485" y="29513"/>
                  </a:cubicBezTo>
                  <a:cubicBezTo>
                    <a:pt x="10987" y="29513"/>
                    <a:pt x="10987" y="29163"/>
                    <a:pt x="11479" y="29163"/>
                  </a:cubicBezTo>
                  <a:cubicBezTo>
                    <a:pt x="11982" y="29163"/>
                    <a:pt x="11982" y="29513"/>
                    <a:pt x="12485" y="29513"/>
                  </a:cubicBezTo>
                  <a:cubicBezTo>
                    <a:pt x="12977" y="29513"/>
                    <a:pt x="12977" y="29163"/>
                    <a:pt x="13480" y="29163"/>
                  </a:cubicBezTo>
                  <a:cubicBezTo>
                    <a:pt x="13971" y="29163"/>
                    <a:pt x="13971" y="29513"/>
                    <a:pt x="14474" y="29513"/>
                  </a:cubicBezTo>
                  <a:cubicBezTo>
                    <a:pt x="14966" y="29513"/>
                    <a:pt x="14966" y="29163"/>
                    <a:pt x="15469" y="29163"/>
                  </a:cubicBezTo>
                  <a:cubicBezTo>
                    <a:pt x="15961" y="29163"/>
                    <a:pt x="15961" y="29513"/>
                    <a:pt x="16464" y="29513"/>
                  </a:cubicBezTo>
                  <a:cubicBezTo>
                    <a:pt x="16966" y="29513"/>
                    <a:pt x="16966" y="29163"/>
                    <a:pt x="17459" y="29163"/>
                  </a:cubicBezTo>
                  <a:cubicBezTo>
                    <a:pt x="17962" y="29163"/>
                    <a:pt x="17962" y="29513"/>
                    <a:pt x="18453" y="29513"/>
                  </a:cubicBezTo>
                  <a:cubicBezTo>
                    <a:pt x="18956" y="29513"/>
                    <a:pt x="18956" y="29163"/>
                    <a:pt x="19448" y="29163"/>
                  </a:cubicBezTo>
                  <a:cubicBezTo>
                    <a:pt x="19951" y="29163"/>
                    <a:pt x="19951" y="29513"/>
                    <a:pt x="20454" y="29513"/>
                  </a:cubicBezTo>
                  <a:cubicBezTo>
                    <a:pt x="20945" y="29513"/>
                    <a:pt x="20945" y="29163"/>
                    <a:pt x="21448" y="29163"/>
                  </a:cubicBezTo>
                  <a:cubicBezTo>
                    <a:pt x="21941" y="29163"/>
                    <a:pt x="21941" y="29513"/>
                    <a:pt x="22443" y="29513"/>
                  </a:cubicBezTo>
                  <a:cubicBezTo>
                    <a:pt x="22935" y="29513"/>
                    <a:pt x="22935" y="29163"/>
                    <a:pt x="23438" y="29163"/>
                  </a:cubicBezTo>
                  <a:cubicBezTo>
                    <a:pt x="23819" y="29163"/>
                    <a:pt x="24102" y="29570"/>
                    <a:pt x="24353" y="29570"/>
                  </a:cubicBezTo>
                  <a:cubicBezTo>
                    <a:pt x="24425" y="29570"/>
                    <a:pt x="24495" y="29536"/>
                    <a:pt x="24564" y="29447"/>
                  </a:cubicBezTo>
                  <a:cubicBezTo>
                    <a:pt x="24958" y="28988"/>
                    <a:pt x="24433" y="28857"/>
                    <a:pt x="24269" y="28169"/>
                  </a:cubicBezTo>
                  <a:cubicBezTo>
                    <a:pt x="24116" y="27579"/>
                    <a:pt x="24608" y="27523"/>
                    <a:pt x="24608" y="26911"/>
                  </a:cubicBezTo>
                  <a:cubicBezTo>
                    <a:pt x="24608" y="26311"/>
                    <a:pt x="24258" y="26311"/>
                    <a:pt x="24258" y="25698"/>
                  </a:cubicBezTo>
                  <a:cubicBezTo>
                    <a:pt x="24258" y="25097"/>
                    <a:pt x="24608" y="25097"/>
                    <a:pt x="24608" y="24485"/>
                  </a:cubicBezTo>
                  <a:cubicBezTo>
                    <a:pt x="24608" y="23884"/>
                    <a:pt x="24258" y="23884"/>
                    <a:pt x="24258" y="23272"/>
                  </a:cubicBezTo>
                  <a:cubicBezTo>
                    <a:pt x="24258" y="22670"/>
                    <a:pt x="24608" y="22670"/>
                    <a:pt x="24608" y="22058"/>
                  </a:cubicBezTo>
                  <a:cubicBezTo>
                    <a:pt x="24608" y="21457"/>
                    <a:pt x="24258" y="21457"/>
                    <a:pt x="24258" y="20845"/>
                  </a:cubicBezTo>
                  <a:cubicBezTo>
                    <a:pt x="24258" y="20243"/>
                    <a:pt x="24608" y="20243"/>
                    <a:pt x="24608" y="19642"/>
                  </a:cubicBezTo>
                  <a:cubicBezTo>
                    <a:pt x="24608" y="19030"/>
                    <a:pt x="24258" y="19030"/>
                    <a:pt x="24258" y="18429"/>
                  </a:cubicBezTo>
                  <a:cubicBezTo>
                    <a:pt x="24258" y="17816"/>
                    <a:pt x="24608" y="17816"/>
                    <a:pt x="24608" y="17216"/>
                  </a:cubicBezTo>
                  <a:cubicBezTo>
                    <a:pt x="24608" y="16603"/>
                    <a:pt x="24258" y="16603"/>
                    <a:pt x="24258" y="16002"/>
                  </a:cubicBezTo>
                  <a:cubicBezTo>
                    <a:pt x="24258" y="15390"/>
                    <a:pt x="24608" y="15390"/>
                    <a:pt x="24608" y="14789"/>
                  </a:cubicBezTo>
                  <a:cubicBezTo>
                    <a:pt x="24608" y="14177"/>
                    <a:pt x="24258" y="14177"/>
                    <a:pt x="24258" y="13575"/>
                  </a:cubicBezTo>
                  <a:cubicBezTo>
                    <a:pt x="24258" y="12963"/>
                    <a:pt x="24608" y="12963"/>
                    <a:pt x="24608" y="12362"/>
                  </a:cubicBezTo>
                  <a:cubicBezTo>
                    <a:pt x="24608" y="11750"/>
                    <a:pt x="24258" y="11750"/>
                    <a:pt x="24258" y="11148"/>
                  </a:cubicBezTo>
                  <a:cubicBezTo>
                    <a:pt x="24258" y="10536"/>
                    <a:pt x="24608" y="10536"/>
                    <a:pt x="24608" y="9935"/>
                  </a:cubicBezTo>
                  <a:cubicBezTo>
                    <a:pt x="24608" y="9323"/>
                    <a:pt x="24258" y="9323"/>
                    <a:pt x="24258" y="8721"/>
                  </a:cubicBezTo>
                  <a:cubicBezTo>
                    <a:pt x="24258" y="8109"/>
                    <a:pt x="24608" y="8109"/>
                    <a:pt x="24608" y="7508"/>
                  </a:cubicBezTo>
                  <a:cubicBezTo>
                    <a:pt x="24608" y="6896"/>
                    <a:pt x="24258" y="6896"/>
                    <a:pt x="24258" y="6295"/>
                  </a:cubicBezTo>
                  <a:cubicBezTo>
                    <a:pt x="24258" y="5683"/>
                    <a:pt x="24608" y="5683"/>
                    <a:pt x="24608" y="5082"/>
                  </a:cubicBezTo>
                  <a:cubicBezTo>
                    <a:pt x="24608" y="4480"/>
                    <a:pt x="24258" y="4480"/>
                    <a:pt x="24258" y="3868"/>
                  </a:cubicBezTo>
                  <a:cubicBezTo>
                    <a:pt x="24258" y="3267"/>
                    <a:pt x="24608" y="3267"/>
                    <a:pt x="24608" y="2655"/>
                  </a:cubicBezTo>
                  <a:cubicBezTo>
                    <a:pt x="24608" y="2053"/>
                    <a:pt x="24258" y="2053"/>
                    <a:pt x="24258" y="1441"/>
                  </a:cubicBezTo>
                  <a:cubicBezTo>
                    <a:pt x="24258" y="840"/>
                    <a:pt x="24958" y="588"/>
                    <a:pt x="24564" y="119"/>
                  </a:cubicBezTo>
                  <a:cubicBezTo>
                    <a:pt x="24496" y="33"/>
                    <a:pt x="24427" y="0"/>
                    <a:pt x="24355" y="0"/>
                  </a:cubicBezTo>
                  <a:cubicBezTo>
                    <a:pt x="24104" y="0"/>
                    <a:pt x="23820" y="403"/>
                    <a:pt x="23438" y="403"/>
                  </a:cubicBezTo>
                  <a:cubicBezTo>
                    <a:pt x="22935" y="403"/>
                    <a:pt x="22935" y="53"/>
                    <a:pt x="22443" y="53"/>
                  </a:cubicBezTo>
                  <a:cubicBezTo>
                    <a:pt x="21941" y="53"/>
                    <a:pt x="21941" y="403"/>
                    <a:pt x="21448" y="403"/>
                  </a:cubicBezTo>
                  <a:cubicBezTo>
                    <a:pt x="20945" y="403"/>
                    <a:pt x="20945" y="53"/>
                    <a:pt x="20454" y="53"/>
                  </a:cubicBezTo>
                  <a:cubicBezTo>
                    <a:pt x="19951" y="53"/>
                    <a:pt x="19951" y="403"/>
                    <a:pt x="19448" y="403"/>
                  </a:cubicBezTo>
                  <a:cubicBezTo>
                    <a:pt x="18956" y="403"/>
                    <a:pt x="18956" y="53"/>
                    <a:pt x="18453" y="53"/>
                  </a:cubicBezTo>
                  <a:cubicBezTo>
                    <a:pt x="17962" y="53"/>
                    <a:pt x="17962" y="403"/>
                    <a:pt x="17459" y="403"/>
                  </a:cubicBezTo>
                  <a:cubicBezTo>
                    <a:pt x="16966" y="403"/>
                    <a:pt x="16966" y="53"/>
                    <a:pt x="16464" y="53"/>
                  </a:cubicBezTo>
                  <a:cubicBezTo>
                    <a:pt x="15961" y="53"/>
                    <a:pt x="15961" y="403"/>
                    <a:pt x="15469" y="403"/>
                  </a:cubicBezTo>
                  <a:cubicBezTo>
                    <a:pt x="14966" y="403"/>
                    <a:pt x="14966" y="53"/>
                    <a:pt x="14474" y="53"/>
                  </a:cubicBezTo>
                  <a:cubicBezTo>
                    <a:pt x="13971" y="53"/>
                    <a:pt x="13971" y="403"/>
                    <a:pt x="13480" y="403"/>
                  </a:cubicBezTo>
                  <a:cubicBezTo>
                    <a:pt x="12977" y="403"/>
                    <a:pt x="12977" y="53"/>
                    <a:pt x="12474" y="53"/>
                  </a:cubicBezTo>
                  <a:cubicBezTo>
                    <a:pt x="11982" y="53"/>
                    <a:pt x="11982" y="403"/>
                    <a:pt x="11479" y="403"/>
                  </a:cubicBezTo>
                  <a:cubicBezTo>
                    <a:pt x="10987" y="403"/>
                    <a:pt x="10987" y="53"/>
                    <a:pt x="10485" y="53"/>
                  </a:cubicBezTo>
                  <a:cubicBezTo>
                    <a:pt x="9992" y="53"/>
                    <a:pt x="9992" y="403"/>
                    <a:pt x="9489" y="403"/>
                  </a:cubicBezTo>
                  <a:cubicBezTo>
                    <a:pt x="8998" y="403"/>
                    <a:pt x="8998" y="53"/>
                    <a:pt x="8495" y="53"/>
                  </a:cubicBezTo>
                  <a:cubicBezTo>
                    <a:pt x="7992" y="53"/>
                    <a:pt x="7992" y="403"/>
                    <a:pt x="7500" y="403"/>
                  </a:cubicBezTo>
                  <a:cubicBezTo>
                    <a:pt x="6997" y="403"/>
                    <a:pt x="6997" y="53"/>
                    <a:pt x="6506" y="53"/>
                  </a:cubicBezTo>
                  <a:cubicBezTo>
                    <a:pt x="6003" y="53"/>
                    <a:pt x="6003" y="403"/>
                    <a:pt x="5510" y="403"/>
                  </a:cubicBezTo>
                  <a:cubicBezTo>
                    <a:pt x="5007" y="403"/>
                    <a:pt x="5007" y="53"/>
                    <a:pt x="4505" y="53"/>
                  </a:cubicBezTo>
                  <a:cubicBezTo>
                    <a:pt x="4013" y="53"/>
                    <a:pt x="4013" y="403"/>
                    <a:pt x="3510" y="403"/>
                  </a:cubicBezTo>
                  <a:cubicBezTo>
                    <a:pt x="3018" y="403"/>
                    <a:pt x="3018" y="53"/>
                    <a:pt x="2515" y="53"/>
                  </a:cubicBezTo>
                  <a:cubicBezTo>
                    <a:pt x="2024" y="53"/>
                    <a:pt x="2024" y="403"/>
                    <a:pt x="1521" y="403"/>
                  </a:cubicBezTo>
                  <a:cubicBezTo>
                    <a:pt x="1130" y="403"/>
                    <a:pt x="851" y="0"/>
                    <a:pt x="603" y="0"/>
                  </a:cubicBez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1E2470D-2669-C7E0-3C2A-9CED0101D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9431" y="1831562"/>
              <a:ext cx="3231160" cy="3682303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877352" y="428322"/>
            <a:ext cx="11284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/>
              <a:t>3. </a:t>
            </a:r>
            <a:endParaRPr lang="vi-VN" sz="4000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5F069B-626D-54BA-DEE4-81EFA3D1D2CA}"/>
              </a:ext>
            </a:extLst>
          </p:cNvPr>
          <p:cNvSpPr txBox="1"/>
          <p:nvPr/>
        </p:nvSpPr>
        <p:spPr>
          <a:xfrm>
            <a:off x="4891877" y="638144"/>
            <a:ext cx="2250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/>
              <a:t>Bài giải</a:t>
            </a:r>
            <a:endParaRPr lang="vi-VN" sz="44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0D9364-ADDB-D488-128F-1389ACBFAC94}"/>
              </a:ext>
            </a:extLst>
          </p:cNvPr>
          <p:cNvSpPr txBox="1"/>
          <p:nvPr/>
        </p:nvSpPr>
        <p:spPr>
          <a:xfrm>
            <a:off x="3238500" y="1569751"/>
            <a:ext cx="7905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/>
              <a:t>Chu vi của bè cá là:</a:t>
            </a:r>
            <a:endParaRPr lang="vi-VN" sz="4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847F58-1FDE-138C-2384-DEA27DE45512}"/>
                  </a:ext>
                </a:extLst>
              </p:cNvPr>
              <p:cNvSpPr txBox="1"/>
              <p:nvPr/>
            </p:nvSpPr>
            <p:spPr>
              <a:xfrm>
                <a:off x="2566720" y="2723422"/>
                <a:ext cx="7905749" cy="1411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600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6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60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6000"/>
                  <a:t>) </a:t>
                </a:r>
                <a:r>
                  <a:rPr lang="en-US" sz="4800"/>
                  <a:t>x 2 =</a:t>
                </a:r>
                <a:r>
                  <a:rPr lang="en-US" sz="6000"/>
                  <a:t> </a:t>
                </a:r>
                <a:r>
                  <a:rPr lang="en-US" sz="4800"/>
                  <a:t>44 (m) </a:t>
                </a:r>
                <a:endParaRPr lang="vi-VN" sz="48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847F58-1FDE-138C-2384-DEA27DE45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720" y="2723422"/>
                <a:ext cx="7905749" cy="1411156"/>
              </a:xfrm>
              <a:prstGeom prst="rect">
                <a:avLst/>
              </a:prstGeom>
              <a:blipFill>
                <a:blip r:embed="rId3"/>
                <a:stretch>
                  <a:fillRect l="-4626" t="-866" b="-13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A4A2DB1-381F-59A1-F29B-1049C8F80B03}"/>
              </a:ext>
            </a:extLst>
          </p:cNvPr>
          <p:cNvSpPr txBox="1"/>
          <p:nvPr/>
        </p:nvSpPr>
        <p:spPr>
          <a:xfrm>
            <a:off x="4891877" y="4364919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/>
              <a:t>Đáp số:</a:t>
            </a:r>
            <a:r>
              <a:rPr lang="en-US" sz="4800"/>
              <a:t> 44 m.</a:t>
            </a:r>
            <a:r>
              <a:rPr lang="en-US" sz="5400"/>
              <a:t> </a:t>
            </a:r>
            <a:endParaRPr lang="vi-VN" sz="4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337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4AC990F-9889-05AD-838C-159E55D1F4B0}"/>
              </a:ext>
            </a:extLst>
          </p:cNvPr>
          <p:cNvGrpSpPr/>
          <p:nvPr/>
        </p:nvGrpSpPr>
        <p:grpSpPr>
          <a:xfrm>
            <a:off x="438677" y="285750"/>
            <a:ext cx="11284483" cy="5166479"/>
            <a:chOff x="438677" y="285750"/>
            <a:chExt cx="11284483" cy="51664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B56D5836-7A39-D816-01D7-13533E49ACC2}"/>
                    </a:ext>
                  </a:extLst>
                </p:cNvPr>
                <p:cNvSpPr txBox="1"/>
                <p:nvPr/>
              </p:nvSpPr>
              <p:spPr>
                <a:xfrm>
                  <a:off x="438677" y="285750"/>
                  <a:ext cx="11284483" cy="51664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ts val="8100"/>
                    </a:lnSpc>
                  </a:pPr>
                  <a:r>
                    <a:rPr lang="en-US" sz="4800" b="1"/>
                    <a:t>4. Số?</a:t>
                  </a:r>
                </a:p>
                <a:p>
                  <a:pPr algn="just">
                    <a:lnSpc>
                      <a:spcPts val="8100"/>
                    </a:lnSpc>
                  </a:pPr>
                  <a:r>
                    <a:rPr lang="en-US" sz="4800"/>
                    <a:t>Nhà cô Sáu có hai chuồng lợn, mỗi chuồng nuôi 4 con lợn. Mỗi ngày, một con lợn ăn hết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a14:m>
                  <a:r>
                    <a:rPr lang="en-US" sz="4800"/>
                    <a:t> yến cám. Mỗi ngày các con lợn nhà cô Sáu ăn hết      yến cám.</a:t>
                  </a:r>
                  <a:endParaRPr lang="vi-VN" sz="480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B56D5836-7A39-D816-01D7-13533E49AC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677" y="285750"/>
                  <a:ext cx="11284483" cy="5166479"/>
                </a:xfrm>
                <a:prstGeom prst="rect">
                  <a:avLst/>
                </a:prstGeom>
                <a:blipFill>
                  <a:blip r:embed="rId5"/>
                  <a:stretch>
                    <a:fillRect l="-2485" r="-2431" b="-53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33F68DDC-642C-AB5A-7FE2-403E64E08A38}"/>
                </a:ext>
              </a:extLst>
            </p:cNvPr>
            <p:cNvSpPr/>
            <p:nvPr/>
          </p:nvSpPr>
          <p:spPr>
            <a:xfrm>
              <a:off x="7829550" y="4686300"/>
              <a:ext cx="689729" cy="68972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1C513E7-8C98-005E-CA95-99ABD2CCB9EF}"/>
              </a:ext>
            </a:extLst>
          </p:cNvPr>
          <p:cNvSpPr/>
          <p:nvPr/>
        </p:nvSpPr>
        <p:spPr>
          <a:xfrm>
            <a:off x="7829550" y="4686300"/>
            <a:ext cx="689729" cy="68972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297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1066800" y="354132"/>
            <a:ext cx="106182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/>
              <a:t>5. Đ, S?</a:t>
            </a:r>
          </a:p>
          <a:p>
            <a:pPr algn="just"/>
            <a:r>
              <a:rPr lang="en-US" sz="3600"/>
              <a:t>Có ba đoạn tre A, B, C xếp như hình vẽ. Viết đoạn tre A dài 1 m và có 3 đốt dài bằng nhau, đoạn tre C có 2 đốt dài bằng nhau.</a:t>
            </a:r>
            <a:endParaRPr lang="vi-VN" sz="36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BF22D6-9069-9251-1AC0-3609595AC8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431" y="2943404"/>
            <a:ext cx="3777292" cy="250428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13DE68-1D55-743A-C835-8851055FFBD9}"/>
                  </a:ext>
                </a:extLst>
              </p:cNvPr>
              <p:cNvSpPr txBox="1"/>
              <p:nvPr/>
            </p:nvSpPr>
            <p:spPr>
              <a:xfrm>
                <a:off x="4572527" y="2991123"/>
                <a:ext cx="6419323" cy="878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dirty="0" smtClean="0"/>
                  <a:t>a) </a:t>
                </a:r>
                <a:r>
                  <a:rPr lang="en-US" sz="3600" dirty="0" err="1"/>
                  <a:t>Đoạn</a:t>
                </a:r>
                <a:r>
                  <a:rPr lang="en-US" sz="3600" dirty="0"/>
                  <a:t> </a:t>
                </a:r>
                <a:r>
                  <a:rPr lang="en-US" sz="3600" dirty="0" err="1"/>
                  <a:t>tre</a:t>
                </a:r>
                <a:r>
                  <a:rPr lang="en-US" sz="3600" dirty="0"/>
                  <a:t> B </a:t>
                </a:r>
                <a:r>
                  <a:rPr lang="en-US" sz="3600" dirty="0" err="1"/>
                  <a:t>có</a:t>
                </a:r>
                <a:r>
                  <a:rPr lang="en-US" sz="3600" dirty="0"/>
                  <a:t> </a:t>
                </a:r>
                <a:r>
                  <a:rPr lang="en-US" sz="3600" dirty="0" err="1"/>
                  <a:t>độ</a:t>
                </a:r>
                <a:r>
                  <a:rPr lang="en-US" sz="3600" dirty="0"/>
                  <a:t> </a:t>
                </a:r>
                <a:r>
                  <a:rPr lang="en-US" sz="3600" dirty="0" err="1"/>
                  <a:t>dài</a:t>
                </a:r>
                <a:r>
                  <a:rPr lang="en-US" sz="3600" dirty="0"/>
                  <a:t> </a:t>
                </a:r>
                <a:r>
                  <a:rPr lang="en-US" sz="3600" dirty="0" err="1"/>
                  <a:t>là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/>
                  <a:t> m.</a:t>
                </a:r>
                <a:endParaRPr lang="vi-VN" sz="36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13DE68-1D55-743A-C835-8851055FF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527" y="2991123"/>
                <a:ext cx="6419323" cy="878574"/>
              </a:xfrm>
              <a:prstGeom prst="rect">
                <a:avLst/>
              </a:prstGeom>
              <a:blipFill>
                <a:blip r:embed="rId7"/>
                <a:stretch>
                  <a:fillRect l="-2849" r="-1519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961D0C-6664-32C9-3581-A82F44BA45B7}"/>
                  </a:ext>
                </a:extLst>
              </p:cNvPr>
              <p:cNvSpPr txBox="1"/>
              <p:nvPr/>
            </p:nvSpPr>
            <p:spPr>
              <a:xfrm>
                <a:off x="4572527" y="4195543"/>
                <a:ext cx="6190723" cy="1429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/>
                  <a:t>b) Đoạn tre dài nhất có độ dài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/>
                  <a:t> m.</a:t>
                </a:r>
                <a:endParaRPr lang="vi-VN" sz="36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961D0C-6664-32C9-3581-A82F44BA4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527" y="4195543"/>
                <a:ext cx="6190723" cy="1429750"/>
              </a:xfrm>
              <a:prstGeom prst="rect">
                <a:avLst/>
              </a:prstGeom>
              <a:blipFill>
                <a:blip r:embed="rId8"/>
                <a:stretch>
                  <a:fillRect l="-2953" t="-6383" r="-2953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E4CC95F-CD6C-6E9D-C8DE-C906D09C92D5}"/>
              </a:ext>
            </a:extLst>
          </p:cNvPr>
          <p:cNvSpPr/>
          <p:nvPr/>
        </p:nvSpPr>
        <p:spPr>
          <a:xfrm>
            <a:off x="10995331" y="3084135"/>
            <a:ext cx="689729" cy="68972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2A12867-D5C7-6775-59CD-D32B555CD774}"/>
              </a:ext>
            </a:extLst>
          </p:cNvPr>
          <p:cNvSpPr/>
          <p:nvPr/>
        </p:nvSpPr>
        <p:spPr>
          <a:xfrm>
            <a:off x="10991260" y="4922991"/>
            <a:ext cx="689729" cy="68972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FE9F767-5CE9-1701-DB65-672C88783459}"/>
              </a:ext>
            </a:extLst>
          </p:cNvPr>
          <p:cNvSpPr/>
          <p:nvPr/>
        </p:nvSpPr>
        <p:spPr>
          <a:xfrm>
            <a:off x="10991850" y="3084135"/>
            <a:ext cx="689729" cy="68972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70A62DE-6D16-945E-AAC8-641F49206564}"/>
              </a:ext>
            </a:extLst>
          </p:cNvPr>
          <p:cNvSpPr/>
          <p:nvPr/>
        </p:nvSpPr>
        <p:spPr>
          <a:xfrm>
            <a:off x="10991260" y="4922991"/>
            <a:ext cx="689729" cy="68972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807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DF7845A-4D77-FB15-02AA-5F9798D855D3}"/>
              </a:ext>
            </a:extLst>
          </p:cNvPr>
          <p:cNvSpPr/>
          <p:nvPr/>
        </p:nvSpPr>
        <p:spPr>
          <a:xfrm>
            <a:off x="1369345" y="2002490"/>
            <a:ext cx="9423147" cy="2205320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3800" b="1">
                <a:solidFill>
                  <a:srgbClr val="000000"/>
                </a:solidFill>
              </a:rPr>
              <a:t>DẶN DÒ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545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4">
            <a:extLst>
              <a:ext uri="{FF2B5EF4-FFF2-40B4-BE49-F238E27FC236}">
                <a16:creationId xmlns:a16="http://schemas.microsoft.com/office/drawing/2014/main" id="{512E60DC-7E3F-F284-F186-849F58A1C7C5}"/>
              </a:ext>
            </a:extLst>
          </p:cNvPr>
          <p:cNvSpPr txBox="1">
            <a:spLocks/>
          </p:cNvSpPr>
          <p:nvPr/>
        </p:nvSpPr>
        <p:spPr>
          <a:xfrm>
            <a:off x="394304" y="1679853"/>
            <a:ext cx="11403119" cy="2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2128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en-US" sz="4800" b="1" dirty="0" smtClean="0">
                <a:solidFill>
                  <a:srgbClr val="0070C0"/>
                </a:solidFill>
                <a:latin typeface="+mn-lt"/>
              </a:rPr>
              <a:t>TOÁN</a:t>
            </a:r>
            <a:endParaRPr lang="en-US" sz="4800" b="1" dirty="0">
              <a:solidFill>
                <a:srgbClr val="0070C0"/>
              </a:solidFill>
              <a:latin typeface="+mn-lt"/>
            </a:endParaRPr>
          </a:p>
          <a:p>
            <a:r>
              <a:rPr lang="en-US" sz="4800" b="1" dirty="0">
                <a:solidFill>
                  <a:srgbClr val="0070C0"/>
                </a:solidFill>
                <a:latin typeface="+mn-lt"/>
              </a:rPr>
              <a:t>PHÉP NHÂN PHÂN SỐ</a:t>
            </a:r>
          </a:p>
          <a:p>
            <a:r>
              <a:rPr lang="en-US" sz="4000" b="1" dirty="0">
                <a:solidFill>
                  <a:srgbClr val="0070C0"/>
                </a:solidFill>
                <a:latin typeface="+mn-lt"/>
              </a:rPr>
              <a:t>(</a:t>
            </a:r>
            <a:r>
              <a:rPr lang="en-US" sz="4000" b="1" dirty="0" err="1">
                <a:solidFill>
                  <a:srgbClr val="0070C0"/>
                </a:solidFill>
                <a:latin typeface="+mn-lt"/>
              </a:rPr>
              <a:t>tiết</a:t>
            </a:r>
            <a:r>
              <a:rPr lang="en-US" sz="4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latin typeface="+mn-lt"/>
              </a:rPr>
              <a:t>3)</a:t>
            </a:r>
            <a:endParaRPr lang="en-US" sz="4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0E4A41-EB3D-BD20-4FE7-C25665E9136F}"/>
              </a:ext>
            </a:extLst>
          </p:cNvPr>
          <p:cNvSpPr/>
          <p:nvPr/>
        </p:nvSpPr>
        <p:spPr>
          <a:xfrm>
            <a:off x="1898742" y="5448199"/>
            <a:ext cx="2846716" cy="65572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S/</a:t>
            </a:r>
            <a:r>
              <a:rPr lang="en-US" sz="3200" dirty="0" err="1">
                <a:solidFill>
                  <a:srgbClr val="000000"/>
                </a:solidFill>
              </a:rPr>
              <a:t>Trang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smtClean="0">
                <a:solidFill>
                  <a:srgbClr val="000000"/>
                </a:solidFill>
              </a:rPr>
              <a:t>88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206855" y="56699"/>
            <a:ext cx="9778018" cy="162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78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TRƯỜNG TIỂU HỌC QUANG TRUNG</a:t>
            </a:r>
          </a:p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Sách</a:t>
            </a: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3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kết</a:t>
            </a: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3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nối</a:t>
            </a: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tri </a:t>
            </a:r>
            <a:r>
              <a:rPr kumimoji="0" lang="en-US" sz="23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thức</a:t>
            </a: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3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3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cuộc</a:t>
            </a: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3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sống</a:t>
            </a: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– </a:t>
            </a:r>
            <a:r>
              <a:rPr kumimoji="0" lang="en-US" sz="23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Lớp</a:t>
            </a: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4</a:t>
            </a:r>
          </a:p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3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Năm</a:t>
            </a: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3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học</a:t>
            </a: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2024-2025</a:t>
            </a:r>
          </a:p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</a:t>
            </a:r>
            <a:endParaRPr kumimoji="0" lang="en-US" sz="23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715038" y="4866314"/>
            <a:ext cx="5459287" cy="58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184" b="1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Giáo viên: </a:t>
            </a:r>
            <a:r>
              <a:rPr lang="en-US" sz="3184" b="1" i="1" kern="1200" dirty="0" err="1" smtClean="0">
                <a:solidFill>
                  <a:srgbClr val="3333CC"/>
                </a:solidFill>
                <a:latin typeface="Times New Roman" pitchFamily="18" charset="0"/>
              </a:rPr>
              <a:t>Dương</a:t>
            </a:r>
            <a:r>
              <a:rPr lang="en-US" sz="3184" b="1" i="1" kern="1200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184" b="1" i="1" kern="1200" dirty="0" err="1" smtClean="0">
                <a:solidFill>
                  <a:srgbClr val="3333CC"/>
                </a:solidFill>
                <a:latin typeface="Times New Roman" pitchFamily="18" charset="0"/>
              </a:rPr>
              <a:t>Thị</a:t>
            </a:r>
            <a:r>
              <a:rPr lang="en-US" sz="3184" b="1" i="1" kern="1200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184" b="1" i="1" kern="1200" dirty="0" err="1" smtClean="0">
                <a:solidFill>
                  <a:srgbClr val="3333CC"/>
                </a:solidFill>
                <a:latin typeface="Times New Roman" pitchFamily="18" charset="0"/>
              </a:rPr>
              <a:t>Quyên</a:t>
            </a:r>
            <a:endParaRPr lang="en-US" sz="3184" b="1" i="1" kern="1200" dirty="0" smtClean="0">
              <a:solidFill>
                <a:srgbClr val="3333CC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6194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D2AD1E-FFB6-EEAC-76F2-A07824FD1C5C}"/>
              </a:ext>
            </a:extLst>
          </p:cNvPr>
          <p:cNvSpPr txBox="1"/>
          <p:nvPr/>
        </p:nvSpPr>
        <p:spPr>
          <a:xfrm>
            <a:off x="1155116" y="308863"/>
            <a:ext cx="11284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/>
              <a:t>1. &gt;, &lt;, = ?</a:t>
            </a:r>
            <a:endParaRPr lang="vi-VN" sz="36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58A7B14-AEEB-F787-421C-48339F37E340}"/>
                  </a:ext>
                </a:extLst>
              </p:cNvPr>
              <p:cNvSpPr txBox="1"/>
              <p:nvPr/>
            </p:nvSpPr>
            <p:spPr>
              <a:xfrm>
                <a:off x="1651571" y="1169661"/>
                <a:ext cx="6479832" cy="1271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/>
                  <a:t>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58A7B14-AEEB-F787-421C-48339F37E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571" y="1169661"/>
                <a:ext cx="6479832" cy="1271695"/>
              </a:xfrm>
              <a:prstGeom prst="rect">
                <a:avLst/>
              </a:prstGeom>
              <a:blipFill>
                <a:blip r:embed="rId3"/>
                <a:stretch>
                  <a:fillRect l="-3857" b="-4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6123FBA-319B-3AF8-92C7-53EA943E3853}"/>
                  </a:ext>
                </a:extLst>
              </p:cNvPr>
              <p:cNvSpPr txBox="1"/>
              <p:nvPr/>
            </p:nvSpPr>
            <p:spPr>
              <a:xfrm>
                <a:off x="1651571" y="2792672"/>
                <a:ext cx="7600006" cy="127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b)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/>
                  <a:t>)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/>
                  <a:t>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/>
                  <a:t> x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5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/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/>
                  <a:t>)</a:t>
                </a:r>
                <a:endParaRPr lang="vi-VN" sz="4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6123FBA-319B-3AF8-92C7-53EA943E3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571" y="2792672"/>
                <a:ext cx="7600006" cy="1272656"/>
              </a:xfrm>
              <a:prstGeom prst="rect">
                <a:avLst/>
              </a:prstGeom>
              <a:blipFill>
                <a:blip r:embed="rId4"/>
                <a:stretch>
                  <a:fillRect l="-3288" b="-3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64528D2-442F-7D6E-D663-307AE4C926A2}"/>
                  </a:ext>
                </a:extLst>
              </p:cNvPr>
              <p:cNvSpPr txBox="1"/>
              <p:nvPr/>
            </p:nvSpPr>
            <p:spPr>
              <a:xfrm>
                <a:off x="1651570" y="4416644"/>
                <a:ext cx="9088147" cy="127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c)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4400"/>
                  <a:t>)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/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440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/>
                  <a:t> </a:t>
                </a:r>
                <a:endParaRPr lang="vi-VN" sz="44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64528D2-442F-7D6E-D663-307AE4C92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570" y="4416644"/>
                <a:ext cx="9088147" cy="1272656"/>
              </a:xfrm>
              <a:prstGeom prst="rect">
                <a:avLst/>
              </a:prstGeom>
              <a:blipFill>
                <a:blip r:embed="rId5"/>
                <a:stretch>
                  <a:fillRect l="-2750" b="-4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D697369-2E8A-F9B2-9456-551E24848BF2}"/>
              </a:ext>
            </a:extLst>
          </p:cNvPr>
          <p:cNvSpPr/>
          <p:nvPr/>
        </p:nvSpPr>
        <p:spPr>
          <a:xfrm>
            <a:off x="3944995" y="1460164"/>
            <a:ext cx="689729" cy="68972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EF55F3-D5B8-9C52-A6CA-E8BBC89DB85E}"/>
              </a:ext>
            </a:extLst>
          </p:cNvPr>
          <p:cNvSpPr/>
          <p:nvPr/>
        </p:nvSpPr>
        <p:spPr>
          <a:xfrm>
            <a:off x="5065583" y="3088769"/>
            <a:ext cx="689729" cy="68972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E5710F6-BDE2-FAE1-69C8-854C82B14CCD}"/>
              </a:ext>
            </a:extLst>
          </p:cNvPr>
          <p:cNvSpPr/>
          <p:nvPr/>
        </p:nvSpPr>
        <p:spPr>
          <a:xfrm>
            <a:off x="5340884" y="4678493"/>
            <a:ext cx="689729" cy="68972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1829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D2AD1E-FFB6-EEAC-76F2-A07824FD1C5C}"/>
              </a:ext>
            </a:extLst>
          </p:cNvPr>
          <p:cNvSpPr txBox="1"/>
          <p:nvPr/>
        </p:nvSpPr>
        <p:spPr>
          <a:xfrm>
            <a:off x="1155116" y="308863"/>
            <a:ext cx="11284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/>
              <a:t>1. &gt;, &lt;, = ?</a:t>
            </a:r>
            <a:endParaRPr lang="vi-VN" sz="36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58A7B14-AEEB-F787-421C-48339F37E340}"/>
                  </a:ext>
                </a:extLst>
              </p:cNvPr>
              <p:cNvSpPr txBox="1"/>
              <p:nvPr/>
            </p:nvSpPr>
            <p:spPr>
              <a:xfrm>
                <a:off x="1651571" y="1169661"/>
                <a:ext cx="6479832" cy="1271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/>
                  <a:t>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58A7B14-AEEB-F787-421C-48339F37E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571" y="1169661"/>
                <a:ext cx="6479832" cy="1271695"/>
              </a:xfrm>
              <a:prstGeom prst="rect">
                <a:avLst/>
              </a:prstGeom>
              <a:blipFill>
                <a:blip r:embed="rId4"/>
                <a:stretch>
                  <a:fillRect l="-3857" b="-4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D697369-2E8A-F9B2-9456-551E24848BF2}"/>
              </a:ext>
            </a:extLst>
          </p:cNvPr>
          <p:cNvSpPr/>
          <p:nvPr/>
        </p:nvSpPr>
        <p:spPr>
          <a:xfrm>
            <a:off x="3944995" y="1460164"/>
            <a:ext cx="689729" cy="68972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CD7868B-482F-DC26-D6D1-4595FF102365}"/>
              </a:ext>
            </a:extLst>
          </p:cNvPr>
          <p:cNvSpPr/>
          <p:nvPr/>
        </p:nvSpPr>
        <p:spPr>
          <a:xfrm>
            <a:off x="3941514" y="1460164"/>
            <a:ext cx="689729" cy="68972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507FEAC-CC98-0EB5-DE02-30619207D69C}"/>
              </a:ext>
            </a:extLst>
          </p:cNvPr>
          <p:cNvSpPr/>
          <p:nvPr/>
        </p:nvSpPr>
        <p:spPr>
          <a:xfrm>
            <a:off x="986590" y="3617992"/>
            <a:ext cx="10188658" cy="21654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>
                <a:solidFill>
                  <a:srgbClr val="000000"/>
                </a:solidFill>
              </a:rPr>
              <a:t>Phép nhân phân số có    </a:t>
            </a:r>
            <a:r>
              <a:rPr lang="en-US" sz="6000" b="1">
                <a:solidFill>
                  <a:srgbClr val="000000"/>
                </a:solidFill>
              </a:rPr>
              <a:t>tính chất giao hoán</a:t>
            </a:r>
            <a:r>
              <a:rPr lang="en-US" sz="6000">
                <a:solidFill>
                  <a:srgbClr val="000000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161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D2AD1E-FFB6-EEAC-76F2-A07824FD1C5C}"/>
              </a:ext>
            </a:extLst>
          </p:cNvPr>
          <p:cNvSpPr txBox="1"/>
          <p:nvPr/>
        </p:nvSpPr>
        <p:spPr>
          <a:xfrm>
            <a:off x="1155116" y="308863"/>
            <a:ext cx="11284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/>
              <a:t>1. &gt;, &lt;, = ?</a:t>
            </a:r>
            <a:endParaRPr lang="vi-VN" sz="3600" b="1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507FEAC-CC98-0EB5-DE02-30619207D69C}"/>
              </a:ext>
            </a:extLst>
          </p:cNvPr>
          <p:cNvSpPr/>
          <p:nvPr/>
        </p:nvSpPr>
        <p:spPr>
          <a:xfrm>
            <a:off x="986590" y="3259618"/>
            <a:ext cx="10188658" cy="288215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>
                <a:solidFill>
                  <a:srgbClr val="000000"/>
                </a:solidFill>
              </a:rPr>
              <a:t>Phép nhân phân số có    </a:t>
            </a:r>
            <a:r>
              <a:rPr lang="en-US" sz="6000" b="1">
                <a:solidFill>
                  <a:srgbClr val="000000"/>
                </a:solidFill>
              </a:rPr>
              <a:t>tính chất kết hợp</a:t>
            </a:r>
            <a:r>
              <a:rPr lang="en-US" sz="6000">
                <a:solidFill>
                  <a:srgbClr val="000000"/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0CBABA9-D630-F594-CA97-2ABB2376E526}"/>
                  </a:ext>
                </a:extLst>
              </p:cNvPr>
              <p:cNvSpPr txBox="1"/>
              <p:nvPr/>
            </p:nvSpPr>
            <p:spPr>
              <a:xfrm>
                <a:off x="1633642" y="1214884"/>
                <a:ext cx="7600006" cy="127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b)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/>
                  <a:t>)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/>
                  <a:t>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/>
                  <a:t> x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5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/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/>
                  <a:t>)</a:t>
                </a:r>
                <a:endParaRPr lang="vi-VN" sz="4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0CBABA9-D630-F594-CA97-2ABB2376E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642" y="1214884"/>
                <a:ext cx="7600006" cy="1272656"/>
              </a:xfrm>
              <a:prstGeom prst="rect">
                <a:avLst/>
              </a:prstGeom>
              <a:blipFill>
                <a:blip r:embed="rId4"/>
                <a:stretch>
                  <a:fillRect l="-3288" b="-3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6883700-9FC0-3932-3A28-AFFD93D083A8}"/>
              </a:ext>
            </a:extLst>
          </p:cNvPr>
          <p:cNvSpPr/>
          <p:nvPr/>
        </p:nvSpPr>
        <p:spPr>
          <a:xfrm>
            <a:off x="5047654" y="1510981"/>
            <a:ext cx="689729" cy="68972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9217CF6-F1AD-7D82-E823-515343AC0E1A}"/>
              </a:ext>
            </a:extLst>
          </p:cNvPr>
          <p:cNvSpPr/>
          <p:nvPr/>
        </p:nvSpPr>
        <p:spPr>
          <a:xfrm>
            <a:off x="5044173" y="1510981"/>
            <a:ext cx="689729" cy="68972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=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148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D2AD1E-FFB6-EEAC-76F2-A07824FD1C5C}"/>
              </a:ext>
            </a:extLst>
          </p:cNvPr>
          <p:cNvSpPr txBox="1"/>
          <p:nvPr/>
        </p:nvSpPr>
        <p:spPr>
          <a:xfrm>
            <a:off x="1155116" y="308863"/>
            <a:ext cx="11284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/>
              <a:t>1. &gt;, &lt;, = ?</a:t>
            </a:r>
            <a:endParaRPr lang="vi-VN" sz="3600" b="1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507FEAC-CC98-0EB5-DE02-30619207D69C}"/>
              </a:ext>
            </a:extLst>
          </p:cNvPr>
          <p:cNvSpPr/>
          <p:nvPr/>
        </p:nvSpPr>
        <p:spPr>
          <a:xfrm>
            <a:off x="986590" y="3770465"/>
            <a:ext cx="10188658" cy="21973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600">
                <a:solidFill>
                  <a:srgbClr val="000000"/>
                </a:solidFill>
              </a:rPr>
              <a:t>Tính chất phân phối giữa phép nhân và phép cộng.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AD9525E-C2F8-84F1-ECC8-84648823B612}"/>
                  </a:ext>
                </a:extLst>
              </p:cNvPr>
              <p:cNvSpPr txBox="1"/>
              <p:nvPr/>
            </p:nvSpPr>
            <p:spPr>
              <a:xfrm>
                <a:off x="1536845" y="1278997"/>
                <a:ext cx="9088147" cy="127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c)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4400"/>
                  <a:t>)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/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440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/>
                  <a:t> </a:t>
                </a:r>
                <a:endParaRPr lang="vi-VN" sz="4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AD9525E-C2F8-84F1-ECC8-84648823B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845" y="1278997"/>
                <a:ext cx="9088147" cy="1272656"/>
              </a:xfrm>
              <a:prstGeom prst="rect">
                <a:avLst/>
              </a:prstGeom>
              <a:blipFill>
                <a:blip r:embed="rId4"/>
                <a:stretch>
                  <a:fillRect l="-2683" b="-3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8E6C19A-ACDB-5F1D-987E-DDD6E7E1FE59}"/>
              </a:ext>
            </a:extLst>
          </p:cNvPr>
          <p:cNvSpPr/>
          <p:nvPr/>
        </p:nvSpPr>
        <p:spPr>
          <a:xfrm>
            <a:off x="5226159" y="1540846"/>
            <a:ext cx="689729" cy="68972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DB8806F-D889-ABC5-0A99-738A87F563DE}"/>
              </a:ext>
            </a:extLst>
          </p:cNvPr>
          <p:cNvSpPr/>
          <p:nvPr/>
        </p:nvSpPr>
        <p:spPr>
          <a:xfrm>
            <a:off x="5222678" y="1540846"/>
            <a:ext cx="689729" cy="68972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=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619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D2AD1E-FFB6-EEAC-76F2-A07824FD1C5C}"/>
              </a:ext>
            </a:extLst>
          </p:cNvPr>
          <p:cNvSpPr txBox="1"/>
          <p:nvPr/>
        </p:nvSpPr>
        <p:spPr>
          <a:xfrm>
            <a:off x="1173044" y="633854"/>
            <a:ext cx="11284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/>
              <a:t>2. Tính</a:t>
            </a:r>
            <a:r>
              <a:rPr lang="vi-VN" sz="3600" b="1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2A5F01-33E0-41B0-243F-5621B7824001}"/>
                  </a:ext>
                </a:extLst>
              </p:cNvPr>
              <p:cNvSpPr txBox="1"/>
              <p:nvPr/>
            </p:nvSpPr>
            <p:spPr>
              <a:xfrm>
                <a:off x="1830865" y="1671685"/>
                <a:ext cx="6479832" cy="1271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22</m:t>
                        </m:r>
                      </m:den>
                    </m:f>
                  </m:oMath>
                </a14:m>
                <a:r>
                  <a:rPr lang="en-US" sz="440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4400"/>
                  <a:t> x </a:t>
                </a:r>
                <a:r>
                  <a:rPr lang="en-US" sz="4000"/>
                  <a:t>22</a:t>
                </a:r>
                <a:endParaRPr lang="vi-VN" sz="44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2A5F01-33E0-41B0-243F-5621B7824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865" y="1671685"/>
                <a:ext cx="6479832" cy="1271695"/>
              </a:xfrm>
              <a:prstGeom prst="rect">
                <a:avLst/>
              </a:prstGeom>
              <a:blipFill>
                <a:blip r:embed="rId4"/>
                <a:stretch>
                  <a:fillRect l="-3763" b="-3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0709B00-0444-6D4C-695B-99D7CF313D29}"/>
                  </a:ext>
                </a:extLst>
              </p:cNvPr>
              <p:cNvSpPr txBox="1"/>
              <p:nvPr/>
            </p:nvSpPr>
            <p:spPr>
              <a:xfrm>
                <a:off x="1830865" y="3429000"/>
                <a:ext cx="6479832" cy="1271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b)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400"/>
                  <a:t>)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0709B00-0444-6D4C-695B-99D7CF313D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865" y="3429000"/>
                <a:ext cx="6479832" cy="1271695"/>
              </a:xfrm>
              <a:prstGeom prst="rect">
                <a:avLst/>
              </a:prstGeom>
              <a:blipFill>
                <a:blip r:embed="rId5"/>
                <a:stretch>
                  <a:fillRect l="-3763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0727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D2AD1E-FFB6-EEAC-76F2-A07824FD1C5C}"/>
              </a:ext>
            </a:extLst>
          </p:cNvPr>
          <p:cNvSpPr txBox="1"/>
          <p:nvPr/>
        </p:nvSpPr>
        <p:spPr>
          <a:xfrm>
            <a:off x="1276268" y="701610"/>
            <a:ext cx="11284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/>
              <a:t>2. Tính</a:t>
            </a:r>
            <a:r>
              <a:rPr lang="vi-VN" sz="3600" b="1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0709B00-0444-6D4C-695B-99D7CF313D29}"/>
                  </a:ext>
                </a:extLst>
              </p:cNvPr>
              <p:cNvSpPr txBox="1"/>
              <p:nvPr/>
            </p:nvSpPr>
            <p:spPr>
              <a:xfrm>
                <a:off x="1192094" y="1417712"/>
                <a:ext cx="3417397" cy="1141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/>
                  <a:t>b)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000"/>
                  <a:t>)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40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0709B00-0444-6D4C-695B-99D7CF313D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094" y="1417712"/>
                <a:ext cx="3417397" cy="1141403"/>
              </a:xfrm>
              <a:prstGeom prst="rect">
                <a:avLst/>
              </a:prstGeom>
              <a:blipFill>
                <a:blip r:embed="rId4"/>
                <a:stretch>
                  <a:fillRect l="-6429" b="-4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F6BE779-51AA-A1F4-C801-650B9C5BB7AF}"/>
                  </a:ext>
                </a:extLst>
              </p:cNvPr>
              <p:cNvSpPr txBox="1"/>
              <p:nvPr/>
            </p:nvSpPr>
            <p:spPr>
              <a:xfrm>
                <a:off x="4203410" y="1417712"/>
                <a:ext cx="3025469" cy="1136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/>
                  <a:t>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0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000"/>
                  <a:t>)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40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F6BE779-51AA-A1F4-C801-650B9C5BB7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410" y="1417712"/>
                <a:ext cx="3025469" cy="1136850"/>
              </a:xfrm>
              <a:prstGeom prst="rect">
                <a:avLst/>
              </a:prstGeom>
              <a:blipFill>
                <a:blip r:embed="rId5"/>
                <a:stretch>
                  <a:fillRect l="-7258" b="-5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AA0D6B-F197-8154-3D2E-2DDA367EC5CC}"/>
                  </a:ext>
                </a:extLst>
              </p:cNvPr>
              <p:cNvSpPr txBox="1"/>
              <p:nvPr/>
            </p:nvSpPr>
            <p:spPr>
              <a:xfrm>
                <a:off x="6918510" y="1413159"/>
                <a:ext cx="1977232" cy="1136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00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40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AA0D6B-F197-8154-3D2E-2DDA367EC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510" y="1413159"/>
                <a:ext cx="1977232" cy="1136850"/>
              </a:xfrm>
              <a:prstGeom prst="rect">
                <a:avLst/>
              </a:prstGeom>
              <a:blipFill>
                <a:blip r:embed="rId6"/>
                <a:stretch>
                  <a:fillRect l="-11111" b="-5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9BF445-8819-BC13-C456-84AB4EE8241C}"/>
                  </a:ext>
                </a:extLst>
              </p:cNvPr>
              <p:cNvSpPr txBox="1"/>
              <p:nvPr/>
            </p:nvSpPr>
            <p:spPr>
              <a:xfrm>
                <a:off x="8549282" y="1422265"/>
                <a:ext cx="1977232" cy="1136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vi-VN" sz="40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9BF445-8819-BC13-C456-84AB4EE82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9282" y="1422265"/>
                <a:ext cx="1977232" cy="1136850"/>
              </a:xfrm>
              <a:prstGeom prst="rect">
                <a:avLst/>
              </a:prstGeom>
              <a:blipFill>
                <a:blip r:embed="rId7"/>
                <a:stretch>
                  <a:fillRect l="-10769" b="-4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A7676DB-FB74-36FF-FE53-CE49F5723F70}"/>
                  </a:ext>
                </a:extLst>
              </p:cNvPr>
              <p:cNvSpPr txBox="1"/>
              <p:nvPr/>
            </p:nvSpPr>
            <p:spPr>
              <a:xfrm>
                <a:off x="9633610" y="1413159"/>
                <a:ext cx="1977232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4000" b="1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A7676DB-FB74-36FF-FE53-CE49F5723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3610" y="1413159"/>
                <a:ext cx="1977232" cy="1159228"/>
              </a:xfrm>
              <a:prstGeom prst="rect">
                <a:avLst/>
              </a:prstGeom>
              <a:blipFill>
                <a:blip r:embed="rId8"/>
                <a:stretch>
                  <a:fillRect l="-10769" b="-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060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6D5836-7A39-D816-01D7-13533E49ACC2}"/>
                  </a:ext>
                </a:extLst>
              </p:cNvPr>
              <p:cNvSpPr txBox="1"/>
              <p:nvPr/>
            </p:nvSpPr>
            <p:spPr>
              <a:xfrm>
                <a:off x="438677" y="597996"/>
                <a:ext cx="11284483" cy="4611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6000" b="1"/>
                  <a:t>3. Một bè nuôi cá tra hình chữ nhật có chiều dài</a:t>
                </a:r>
                <a:r>
                  <a:rPr lang="vi-VN" sz="6000" b="1"/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sz="60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6000" b="1"/>
                  <a:t> </a:t>
                </a:r>
                <a:r>
                  <a:rPr lang="vi-VN" sz="6000" b="1"/>
                  <a:t>m</a:t>
                </a:r>
                <a:r>
                  <a:rPr lang="en-US" sz="6000" b="1"/>
                  <a:t>, chiều rộng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sz="6000" b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6000" b="1"/>
                  <a:t> m. Hỏi chu vi của bè cá đó là bao nhiêu mét</a:t>
                </a:r>
                <a:r>
                  <a:rPr lang="vi-VN" sz="6000" b="1"/>
                  <a:t>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6D5836-7A39-D816-01D7-13533E49A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77" y="597996"/>
                <a:ext cx="11284483" cy="4611262"/>
              </a:xfrm>
              <a:prstGeom prst="rect">
                <a:avLst/>
              </a:prstGeom>
              <a:blipFill>
                <a:blip r:embed="rId3"/>
                <a:stretch>
                  <a:fillRect l="-3296" t="-3963" r="-3241" b="-7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723230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CF43199-85B0-4E4E-B13B-1B191E3C6448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)\uFFFD\uFFFD\u001C{1C6DC5B0-1A5A-4F78-82C3-E71CEB5D3893}&quot;,&quot;C:\\Users\\STD_DELL\\Desktop\\tuần 30. quyê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31.2_Luyện tập_Trang8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25F33FA-9391-4737-B389-CBB04651FC2F}:104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D67E1D-4563-4AE7-963F-E21C7A83FFAA}:104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0D47919-1727-4731-AEEC-3188515ABDD7}:105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7885740-6427-4B2F-9B3F-8D1A56ADA10A}:105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FC3856C-3042-4882-9E5D-39E15F6BAC14}:106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8240765-5FE7-405E-97EE-03D38D6BFA06}:84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4D22FB5-BE74-4044-B1A3-BE9A1C46FA46}:106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6D5B3D-7387-4760-9AB2-145BD5FBA683}:103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0E3BAC6-69DA-4305-ACF7-1883ED31A378}:10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D5FA306-078D-4BEE-B4F1-321B397C43FB}:10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CA32F7C-DD07-4815-A11C-559DF25FD944}:106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4F6AECD-5AA1-4993-B1ED-C6627DC74209}:103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31B6634-15B9-420B-9CEA-9FC63B6FB590}:1059"/>
</p:tagLst>
</file>

<file path=ppt/theme/theme1.xml><?xml version="1.0" encoding="utf-8"?>
<a:theme xmlns:a="http://schemas.openxmlformats.org/drawingml/2006/main" name=" Middle School Activities to Celebrate Easter by Slidesgo">
  <a:themeElements>
    <a:clrScheme name="Simple Light">
      <a:dk1>
        <a:srgbClr val="333333"/>
      </a:dk1>
      <a:lt1>
        <a:srgbClr val="FDFDFD"/>
      </a:lt1>
      <a:dk2>
        <a:srgbClr val="FCEBDA"/>
      </a:dk2>
      <a:lt2>
        <a:srgbClr val="FFE67B"/>
      </a:lt2>
      <a:accent1>
        <a:srgbClr val="FAC163"/>
      </a:accent1>
      <a:accent2>
        <a:srgbClr val="ED9AC2"/>
      </a:accent2>
      <a:accent3>
        <a:srgbClr val="967BEF"/>
      </a:accent3>
      <a:accent4>
        <a:srgbClr val="9DD7C8"/>
      </a:accent4>
      <a:accent5>
        <a:srgbClr val="4D8B3F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5495</TotalTime>
  <Words>304</Words>
  <Application>Microsoft Office PowerPoint</Application>
  <PresentationFormat>Custom</PresentationFormat>
  <Paragraphs>62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Archivo</vt:lpstr>
      <vt:lpstr>Archivo Light</vt:lpstr>
      <vt:lpstr>Arial</vt:lpstr>
      <vt:lpstr>Cambria Math</vt:lpstr>
      <vt:lpstr>Fredoka</vt:lpstr>
      <vt:lpstr>Fredoka Medium</vt:lpstr>
      <vt:lpstr>Nunito Light</vt:lpstr>
      <vt:lpstr>Paytone One</vt:lpstr>
      <vt:lpstr>Times New Roman</vt:lpstr>
      <vt:lpstr>Varela Round</vt:lpstr>
      <vt:lpstr>Wingdings</vt:lpstr>
      <vt:lpstr> Middle School Activities to Celebrate Easter by Slidesgo</vt:lpstr>
      <vt:lpstr>TOÁN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31.2_Luyện tập_Trang88</dc:title>
  <dc:creator>ADMIN</dc:creator>
  <cp:lastModifiedBy>STD_DELL</cp:lastModifiedBy>
  <cp:revision>472</cp:revision>
  <dcterms:modified xsi:type="dcterms:W3CDTF">2025-04-15T14:40:22Z</dcterms:modified>
</cp:coreProperties>
</file>